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55"/>
  </p:notesMasterIdLst>
  <p:sldIdLst>
    <p:sldId id="288" r:id="rId2"/>
    <p:sldId id="268" r:id="rId3"/>
    <p:sldId id="341" r:id="rId4"/>
    <p:sldId id="334" r:id="rId5"/>
    <p:sldId id="335" r:id="rId6"/>
    <p:sldId id="351" r:id="rId7"/>
    <p:sldId id="354" r:id="rId8"/>
    <p:sldId id="355" r:id="rId9"/>
    <p:sldId id="275" r:id="rId10"/>
    <p:sldId id="260" r:id="rId11"/>
    <p:sldId id="342" r:id="rId12"/>
    <p:sldId id="376" r:id="rId13"/>
    <p:sldId id="378" r:id="rId14"/>
    <p:sldId id="353" r:id="rId15"/>
    <p:sldId id="377" r:id="rId16"/>
    <p:sldId id="379" r:id="rId17"/>
    <p:sldId id="380" r:id="rId18"/>
    <p:sldId id="278" r:id="rId19"/>
    <p:sldId id="375" r:id="rId20"/>
    <p:sldId id="381" r:id="rId21"/>
    <p:sldId id="387" r:id="rId22"/>
    <p:sldId id="357" r:id="rId23"/>
    <p:sldId id="306" r:id="rId24"/>
    <p:sldId id="308" r:id="rId25"/>
    <p:sldId id="373" r:id="rId26"/>
    <p:sldId id="360" r:id="rId27"/>
    <p:sldId id="382" r:id="rId28"/>
    <p:sldId id="384" r:id="rId29"/>
    <p:sldId id="383" r:id="rId30"/>
    <p:sldId id="362" r:id="rId31"/>
    <p:sldId id="385" r:id="rId32"/>
    <p:sldId id="386" r:id="rId33"/>
    <p:sldId id="388" r:id="rId34"/>
    <p:sldId id="389" r:id="rId35"/>
    <p:sldId id="390" r:id="rId36"/>
    <p:sldId id="392" r:id="rId37"/>
    <p:sldId id="367" r:id="rId38"/>
    <p:sldId id="391" r:id="rId39"/>
    <p:sldId id="364" r:id="rId40"/>
    <p:sldId id="368" r:id="rId41"/>
    <p:sldId id="371" r:id="rId42"/>
    <p:sldId id="393" r:id="rId43"/>
    <p:sldId id="394" r:id="rId44"/>
    <p:sldId id="395" r:id="rId45"/>
    <p:sldId id="396" r:id="rId46"/>
    <p:sldId id="397" r:id="rId47"/>
    <p:sldId id="398" r:id="rId48"/>
    <p:sldId id="399" r:id="rId49"/>
    <p:sldId id="400" r:id="rId50"/>
    <p:sldId id="401" r:id="rId51"/>
    <p:sldId id="402" r:id="rId52"/>
    <p:sldId id="403" r:id="rId53"/>
    <p:sldId id="404" r:id="rId54"/>
  </p:sldIdLst>
  <p:sldSz cx="12192000" cy="6858000"/>
  <p:notesSz cx="6858000" cy="9144000"/>
  <p:embeddedFontLst>
    <p:embeddedFont>
      <p:font typeface=".VnAvant" panose="020B7200000000000000"/>
      <p:regular r:id="rId56"/>
      <p:bold r:id="rId57"/>
      <p:italic r:id="rId58"/>
      <p:boldItalic r:id="rId59"/>
    </p:embeddedFont>
    <p:embeddedFont>
      <p:font typeface="Calibri" panose="020F0502020204030204" pitchFamily="34" charset="0"/>
      <p:regular r:id="rId60"/>
      <p:bold r:id="rId61"/>
      <p:italic r:id="rId62"/>
      <p:boldItalic r:id="rId63"/>
    </p:embeddedFont>
    <p:embeddedFont>
      <p:font typeface="HP001 4 hàng" panose="020B0603050302020204" pitchFamily="34" charset="0"/>
      <p:regular r:id="rId64"/>
      <p:bold r:id="rId65"/>
    </p:embeddedFont>
    <p:embeddedFont>
      <p:font typeface="Quicksand" panose="020B0604020202020204" charset="0"/>
      <p:regular r:id="rId66"/>
      <p:bold r:id="rId67"/>
    </p:embeddedFont>
    <p:embeddedFont>
      <p:font typeface="Tahoma" panose="020B0604030504040204" pitchFamily="34" charset="0"/>
      <p:regular r:id="rId68"/>
      <p:bold r:id="rId69"/>
    </p:embeddedFont>
    <p:embeddedFont>
      <p:font typeface="VNI-Times" panose="020B0604020202020204"/>
      <p:regular r:id="rId70"/>
      <p:bold r:id="rId71"/>
      <p:italic r:id="rId72"/>
      <p:boldItalic r:id="rId7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BF7"/>
    <a:srgbClr val="FF8119"/>
    <a:srgbClr val="FF7707"/>
    <a:srgbClr val="FFAF6C"/>
    <a:srgbClr val="FFFFFF"/>
    <a:srgbClr val="FFFF99"/>
    <a:srgbClr val="4040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713" autoAdjust="0"/>
    <p:restoredTop sz="94660"/>
  </p:normalViewPr>
  <p:slideViewPr>
    <p:cSldViewPr snapToGrid="0">
      <p:cViewPr varScale="1">
        <p:scale>
          <a:sx n="85" d="100"/>
          <a:sy n="85" d="100"/>
        </p:scale>
        <p:origin x="48" y="1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8.fntdata"/><Relationship Id="rId68" Type="http://schemas.openxmlformats.org/officeDocument/2006/relationships/font" Target="fonts/font13.fntdata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font" Target="fonts/font3.fntdata"/><Relationship Id="rId66" Type="http://schemas.openxmlformats.org/officeDocument/2006/relationships/font" Target="fonts/font11.fntdata"/><Relationship Id="rId74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font" Target="fonts/font6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1.fntdata"/><Relationship Id="rId64" Type="http://schemas.openxmlformats.org/officeDocument/2006/relationships/font" Target="fonts/font9.fntdata"/><Relationship Id="rId69" Type="http://schemas.openxmlformats.org/officeDocument/2006/relationships/font" Target="fonts/font14.fntdata"/><Relationship Id="rId7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17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4.fntdata"/><Relationship Id="rId67" Type="http://schemas.openxmlformats.org/officeDocument/2006/relationships/font" Target="fonts/font12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7.fntdata"/><Relationship Id="rId70" Type="http://schemas.openxmlformats.org/officeDocument/2006/relationships/font" Target="fonts/font15.fntdata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2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5.fntdata"/><Relationship Id="rId65" Type="http://schemas.openxmlformats.org/officeDocument/2006/relationships/font" Target="fonts/font10.fntdata"/><Relationship Id="rId73" Type="http://schemas.openxmlformats.org/officeDocument/2006/relationships/font" Target="fonts/font1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6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font" Target="fonts/font16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FF84B8-0628-4C9D-A48C-77191B8B5964}" type="datetimeFigureOut">
              <a:rPr lang="en-US" smtClean="0"/>
              <a:t>12/13/2022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517735-5C97-46CF-BA86-1E78E0423E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1957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8327CE-9C48-42EC-A174-D90BEA2C1883}" type="slidenum">
              <a:rPr lang="zh-CN" altLang="en-US" smtClean="0"/>
              <a:t>46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23828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BB279A-D454-406E-A0DD-490F1F308CA9}" type="slidenum">
              <a:rPr lang="zh-CN" altLang="en-US" smtClean="0">
                <a:solidFill>
                  <a:prstClr val="black"/>
                </a:solidFill>
              </a:rPr>
              <a:pPr/>
              <a:t>52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61238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 preserve="1">
  <p:cSld name="1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7"/>
          <p:cNvSpPr txBox="1">
            <a:spLocks noGrp="1"/>
          </p:cNvSpPr>
          <p:nvPr>
            <p:ph type="ctrTitle"/>
          </p:nvPr>
        </p:nvSpPr>
        <p:spPr>
          <a:xfrm>
            <a:off x="1524001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5999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subTitle" idx="1"/>
          </p:nvPr>
        </p:nvSpPr>
        <p:spPr>
          <a:xfrm>
            <a:off x="1524001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12/13/2022</a:t>
            </a:fld>
            <a:endParaRPr lang="en-US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sp>
        <p:nvSpPr>
          <p:cNvPr id="18" name="Google Shape;18;p7"/>
          <p:cNvSpPr/>
          <p:nvPr/>
        </p:nvSpPr>
        <p:spPr>
          <a:xfrm>
            <a:off x="2629362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13" tIns="45694" rIns="91413" bIns="4569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146B2CB-5A67-4AB8-9A1B-7AE29B183FB4}"/>
              </a:ext>
            </a:extLst>
          </p:cNvPr>
          <p:cNvSpPr/>
          <p:nvPr userDrawn="1"/>
        </p:nvSpPr>
        <p:spPr>
          <a:xfrm>
            <a:off x="2629362" y="1930595"/>
            <a:ext cx="852022" cy="85202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23388857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BDD0EC9-AAF6-4028-9E61-DCAAC85097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2"/>
            <a:ext cx="12191999" cy="686380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3406D12-DD67-40A6-97ED-B7D5D4460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59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CBBF0A-4F4C-440C-AEB2-3BB590C3D7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5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0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46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61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77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9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08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23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FB3446-FD4B-4976-AEB2-B88314DBDB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E683C8-11B5-46C6-8BB4-D1474691FD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C26DA4-DFC7-4240-8A46-029882411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35824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D1F7F18-CCB7-414F-B16B-64885FE5FE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1448" y="-90897"/>
            <a:ext cx="12613690" cy="70952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D805BF-682A-40E7-A8E6-EFFF65BEC2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1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ACBDF3-D54A-4F8A-9ACC-26F0AF5421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1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DE62C5-69E7-4A83-8593-178101313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24EA7C-0BEB-441A-8A40-755387E10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DC6656-9747-40E9-A931-748DC0D7F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36E4766-883B-4D27-9EF0-95A9BD22266C}"/>
              </a:ext>
            </a:extLst>
          </p:cNvPr>
          <p:cNvSpPr/>
          <p:nvPr userDrawn="1"/>
        </p:nvSpPr>
        <p:spPr>
          <a:xfrm>
            <a:off x="2629362" y="1930595"/>
            <a:ext cx="852022" cy="85202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sz="1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86065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B350663-EC9A-4C44-B607-B63DB2B7FE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2004"/>
            <a:ext cx="12184879" cy="68539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5246000-100C-40C4-BEF3-5A3E38B69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FDF0F9-3FE1-432B-9703-5AE876434F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75A5E0-2AFF-4AB5-ACE6-7DA7CD466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F69C67-F520-4179-9639-626A99809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5F03E5-824A-4731-8801-F2B2084D9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2766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BDD0EC9-AAF6-4028-9E61-DCAAC85097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2"/>
            <a:ext cx="12191999" cy="686380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3406D12-DD67-40A6-97ED-B7D5D4460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CBBF0A-4F4C-440C-AEB2-3BB590C3D7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FB3446-FD4B-4976-AEB2-B88314DBDB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E683C8-11B5-46C6-8BB4-D1474691FD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C26DA4-DFC7-4240-8A46-029882411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83197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758C8D-0F65-41F2-8D2B-8E662F01D8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323DC4F-F04B-4EF7-855D-738F4446D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48651F-A381-4808-8187-C91BA0034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FA18D3B-4ACD-4E73-89EB-965186A19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4715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56D94F5-CFF9-40EA-9987-8B1A63E884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2004"/>
            <a:ext cx="12184879" cy="6853994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EE6104B-2458-498C-ABBA-C0DED10B73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7C4E4CF-1B85-4D09-81A8-6864E71AE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8E9558-AFB0-4D59-A785-A2FDA3555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63279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 preserve="1">
  <p:cSld name="3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7"/>
          <p:cNvSpPr txBox="1">
            <a:spLocks noGrp="1"/>
          </p:cNvSpPr>
          <p:nvPr>
            <p:ph type="ctrTitle"/>
          </p:nvPr>
        </p:nvSpPr>
        <p:spPr>
          <a:xfrm>
            <a:off x="1524001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5999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subTitle" idx="1"/>
          </p:nvPr>
        </p:nvSpPr>
        <p:spPr>
          <a:xfrm>
            <a:off x="1524001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12/13/2022</a:t>
            </a:fld>
            <a:endParaRPr lang="en-US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sp>
        <p:nvSpPr>
          <p:cNvPr id="18" name="Google Shape;18;p7"/>
          <p:cNvSpPr/>
          <p:nvPr/>
        </p:nvSpPr>
        <p:spPr>
          <a:xfrm>
            <a:off x="2629362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13" tIns="45694" rIns="91413" bIns="4569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201638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 userDrawn="1">
  <p:cSld name="3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1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128768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B350663-EC9A-4C44-B607-B63DB2B7FE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1"/>
            <a:ext cx="12184879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5246000-100C-40C4-BEF3-5A3E38B69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FDF0F9-3FE1-432B-9703-5AE876434F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75A5E0-2AFF-4AB5-ACE6-7DA7CD466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F69C67-F520-4179-9639-626A99809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5F03E5-824A-4731-8801-F2B2084D9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36889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68463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2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1" y="20645"/>
            <a:ext cx="12184879" cy="6816715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12/13/2022</a:t>
            </a:fld>
            <a:endParaRPr lang="en-US"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0104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D1F7F18-CCB7-414F-B16B-64885FE5FE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1448" y="-90897"/>
            <a:ext cx="12613690" cy="70952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D805BF-682A-40E7-A8E6-EFFF65BEC2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ACBDF3-D54A-4F8A-9ACC-26F0AF5421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DE62C5-69E7-4A83-8593-178101313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12/13/2022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24EA7C-0BEB-441A-8A40-755387E10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DC6656-9747-40E9-A931-748DC0D7F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36E4766-883B-4D27-9EF0-95A9BD22266C}"/>
              </a:ext>
            </a:extLst>
          </p:cNvPr>
          <p:cNvSpPr/>
          <p:nvPr userDrawn="1"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4412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B350663-EC9A-4C44-B607-B63DB2B7FE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84879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5246000-100C-40C4-BEF3-5A3E38B69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FDF0F9-3FE1-432B-9703-5AE876434F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75A5E0-2AFF-4AB5-ACE6-7DA7CD466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12/13/2022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F69C67-F520-4179-9639-626A99809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5F03E5-824A-4731-8801-F2B2084D9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336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B350663-EC9A-4C44-B607-B63DB2B7FE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5246000-100C-40C4-BEF3-5A3E38B69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FDF0F9-3FE1-432B-9703-5AE876434F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75A5E0-2AFF-4AB5-ACE6-7DA7CD466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12/13/2022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F69C67-F520-4179-9639-626A99809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5F03E5-824A-4731-8801-F2B2084D9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8110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6B4D996-D27A-45F3-8A94-7114A45F77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AAFCBFE-611A-4CAB-A894-937638D9FD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2E8545-01CE-4FAF-BFB4-D08B76DD53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9B6410-3F70-4DB6-82F8-946CB7F5F4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486750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BDD0EC9-AAF6-4028-9E61-DCAAC85097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6380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3406D12-DD67-40A6-97ED-B7D5D4460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CBBF0A-4F4C-440C-AEB2-3BB590C3D7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FB3446-FD4B-4976-AEB2-B88314DBDB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12/13/2022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E683C8-11B5-46C6-8BB4-D1474691FD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C26DA4-DFC7-4240-8A46-029882411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1578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78257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7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9" name="Google Shape;29;p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0505179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 userDrawn="1">
  <p:cSld name="2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1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12/13/2022</a:t>
            </a:fld>
            <a:endParaRPr lang="en-US"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3577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 userDrawn="1">
  <p:cSld name="2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1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293311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preserve="1" userDrawn="1">
  <p:cSld name="2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1" y="2006"/>
            <a:ext cx="12165839" cy="6853993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12/13/2022</a:t>
            </a:fld>
            <a:endParaRPr lang="en-US"/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2410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 preserve="1">
  <p:cSld name="Comparis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1"/>
          <p:cNvSpPr txBox="1">
            <a:spLocks noGrp="1"/>
          </p:cNvSpPr>
          <p:nvPr>
            <p:ph type="title"/>
          </p:nvPr>
        </p:nvSpPr>
        <p:spPr>
          <a:xfrm>
            <a:off x="839789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2" name="Google Shape;42;p11"/>
          <p:cNvSpPr txBox="1"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154" lvl="0" indent="-228577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309" lvl="1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463" lvl="2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617" lvl="3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5771" lvl="4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2926" lvl="5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080" lvl="6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234" lvl="7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389" lvl="8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Google Shape;43;p11"/>
          <p:cNvSpPr txBox="1">
            <a:spLocks noGrp="1"/>
          </p:cNvSpPr>
          <p:nvPr>
            <p:ph type="body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54" lvl="0" indent="-342866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309" lvl="1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463" lvl="2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617" lvl="3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771" lvl="4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2926" lvl="5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080" lvl="6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234" lvl="7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389" lvl="8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4" name="Google Shape;44;p11"/>
          <p:cNvSpPr txBox="1">
            <a:spLocks noGrp="1"/>
          </p:cNvSpPr>
          <p:nvPr>
            <p:ph type="body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154" lvl="0" indent="-228577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309" lvl="1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463" lvl="2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617" lvl="3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5771" lvl="4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2926" lvl="5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080" lvl="6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234" lvl="7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389" lvl="8" indent="-22857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Google Shape;45;p11"/>
          <p:cNvSpPr txBox="1">
            <a:spLocks noGrp="1"/>
          </p:cNvSpPr>
          <p:nvPr>
            <p:ph type="body" idx="4"/>
          </p:nvPr>
        </p:nvSpPr>
        <p:spPr>
          <a:xfrm>
            <a:off x="6172201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154" lvl="0" indent="-342866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309" lvl="1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463" lvl="2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617" lvl="3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771" lvl="4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2926" lvl="5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080" lvl="6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234" lvl="7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389" lvl="8" indent="-34286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dt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12/13/2022</a:t>
            </a:fld>
            <a:endParaRPr lang="en-US"/>
          </a:p>
        </p:txBody>
      </p:sp>
      <p:sp>
        <p:nvSpPr>
          <p:cNvPr id="47" name="Google Shape;47;p11"/>
          <p:cNvSpPr txBox="1">
            <a:spLocks noGrp="1"/>
          </p:cNvSpPr>
          <p:nvPr>
            <p:ph type="ft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48" name="Google Shape;48;p11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pic>
        <p:nvPicPr>
          <p:cNvPr id="49" name="Google Shape;49;p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18651"/>
            <a:ext cx="12191999" cy="682069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503001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D1F7F18-CCB7-414F-B16B-64885FE5FE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1448" y="-90897"/>
            <a:ext cx="12613690" cy="70952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D805BF-682A-40E7-A8E6-EFFF65BEC2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1" y="1122363"/>
            <a:ext cx="9144000" cy="2387600"/>
          </a:xfrm>
        </p:spPr>
        <p:txBody>
          <a:bodyPr anchor="b"/>
          <a:lstStyle>
            <a:lvl1pPr algn="ctr">
              <a:defRPr sz="599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ACBDF3-D54A-4F8A-9ACC-26F0AF5421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1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54" indent="0" algn="ctr">
              <a:buNone/>
              <a:defRPr sz="2000"/>
            </a:lvl2pPr>
            <a:lvl3pPr marL="914309" indent="0" algn="ctr">
              <a:buNone/>
              <a:defRPr sz="1800"/>
            </a:lvl3pPr>
            <a:lvl4pPr marL="1371463" indent="0" algn="ctr">
              <a:buNone/>
              <a:defRPr sz="1600"/>
            </a:lvl4pPr>
            <a:lvl5pPr marL="1828617" indent="0" algn="ctr">
              <a:buNone/>
              <a:defRPr sz="1600"/>
            </a:lvl5pPr>
            <a:lvl6pPr marL="2285771" indent="0" algn="ctr">
              <a:buNone/>
              <a:defRPr sz="1600"/>
            </a:lvl6pPr>
            <a:lvl7pPr marL="2742926" indent="0" algn="ctr">
              <a:buNone/>
              <a:defRPr sz="1600"/>
            </a:lvl7pPr>
            <a:lvl8pPr marL="3200080" indent="0" algn="ctr">
              <a:buNone/>
              <a:defRPr sz="1600"/>
            </a:lvl8pPr>
            <a:lvl9pPr marL="3657234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DE62C5-69E7-4A83-8593-178101313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24EA7C-0BEB-441A-8A40-755387E10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DC6656-9747-40E9-A931-748DC0D7F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36E4766-883B-4D27-9EF0-95A9BD22266C}"/>
              </a:ext>
            </a:extLst>
          </p:cNvPr>
          <p:cNvSpPr/>
          <p:nvPr userDrawn="1"/>
        </p:nvSpPr>
        <p:spPr>
          <a:xfrm>
            <a:off x="2629362" y="1930595"/>
            <a:ext cx="852022" cy="85202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0949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B350663-EC9A-4C44-B607-B63DB2B7FE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1"/>
            <a:ext cx="12184879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5246000-100C-40C4-BEF3-5A3E38B69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FDF0F9-3FE1-432B-9703-5AE876434F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75A5E0-2AFF-4AB5-ACE6-7DA7CD466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F69C67-F520-4179-9639-626A99809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5F03E5-824A-4731-8801-F2B2084D9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59841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B350663-EC9A-4C44-B607-B63DB2B7FE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2004"/>
            <a:ext cx="12184879" cy="68539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5246000-100C-40C4-BEF3-5A3E38B69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FDF0F9-3FE1-432B-9703-5AE876434F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75A5E0-2AFF-4AB5-ACE6-7DA7CD466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12/13/2022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F69C67-F520-4179-9639-626A99809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5F03E5-824A-4731-8801-F2B2084D9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83099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CEE5A00-8F8E-42AF-90E2-066651466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D880EE-B25B-4758-91EB-EBD635871C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8255D9-F2D3-47EC-8DB1-5B378E86D5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1C8935-5503-46B3-AA64-FDD06962785D}" type="datetimeFigureOut">
              <a:rPr lang="en-US" smtClean="0"/>
              <a:t>12/13/2022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92A118-F643-4454-B34F-A87946B13F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72231-B6D0-41EB-A4EC-39B7F5689F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339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  <p:sldLayoutId id="2147483769" r:id="rId12"/>
    <p:sldLayoutId id="2147483770" r:id="rId13"/>
    <p:sldLayoutId id="2147483771" r:id="rId14"/>
    <p:sldLayoutId id="2147483772" r:id="rId15"/>
    <p:sldLayoutId id="2147483773" r:id="rId16"/>
    <p:sldLayoutId id="2147483774" r:id="rId17"/>
    <p:sldLayoutId id="2147483775" r:id="rId18"/>
    <p:sldLayoutId id="2147483776" r:id="rId19"/>
    <p:sldLayoutId id="2147483649" r:id="rId20"/>
    <p:sldLayoutId id="2147483650" r:id="rId21"/>
    <p:sldLayoutId id="2147483685" r:id="rId22"/>
    <p:sldLayoutId id="2147483652" r:id="rId23"/>
    <p:sldLayoutId id="2147483651" r:id="rId24"/>
    <p:sldLayoutId id="2147483757" r:id="rId25"/>
    <p:sldLayoutId id="2147483777" r:id="rId26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3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25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4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" Target="slide6.xml"/><Relationship Id="rId7" Type="http://schemas.openxmlformats.org/officeDocument/2006/relationships/image" Target="../media/image19.png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gif"/><Relationship Id="rId11" Type="http://schemas.openxmlformats.org/officeDocument/2006/relationships/image" Target="../media/image20.png"/><Relationship Id="rId5" Type="http://schemas.openxmlformats.org/officeDocument/2006/relationships/slide" Target="slide8.xml"/><Relationship Id="rId10" Type="http://schemas.openxmlformats.org/officeDocument/2006/relationships/slide" Target="slide9.xml"/><Relationship Id="rId4" Type="http://schemas.openxmlformats.org/officeDocument/2006/relationships/slide" Target="slide7.xml"/><Relationship Id="rId9" Type="http://schemas.openxmlformats.org/officeDocument/2006/relationships/image" Target="../media/image16.gif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47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slide" Target="slide4.xml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6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slide" Target="slide4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slide" Target="slide4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slide" Target="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png"/><Relationship Id="rId5" Type="http://schemas.openxmlformats.org/officeDocument/2006/relationships/image" Target="../media/image10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0CB2D8-8CEA-4B4A-AE31-C621F55557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595" y="1783102"/>
            <a:ext cx="9142810" cy="1155849"/>
          </a:xfrm>
        </p:spPr>
        <p:txBody>
          <a:bodyPr>
            <a:normAutofit/>
          </a:bodyPr>
          <a:lstStyle/>
          <a:p>
            <a:r>
              <a:rPr lang="en-US" sz="5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Tuần</a:t>
            </a:r>
            <a:r>
              <a:rPr lang="en-US" sz="5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 15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290B9B-78D3-47BF-8F38-E7F0A7E750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609302" y="2942197"/>
            <a:ext cx="13410604" cy="1655762"/>
          </a:xfrm>
        </p:spPr>
        <p:txBody>
          <a:bodyPr>
            <a:normAutofit/>
          </a:bodyPr>
          <a:lstStyle/>
          <a:p>
            <a:r>
              <a:rPr lang="en-US" sz="6600" b="1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Bài</a:t>
            </a:r>
            <a:r>
              <a:rPr lang="en-US" sz="6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 77: ang - ac</a:t>
            </a:r>
            <a:endParaRPr lang="en-US" sz="6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AAC7166-F503-422D-BDE1-A83D50999971}"/>
              </a:ext>
            </a:extLst>
          </p:cNvPr>
          <p:cNvSpPr/>
          <p:nvPr/>
        </p:nvSpPr>
        <p:spPr>
          <a:xfrm>
            <a:off x="8669539" y="136126"/>
            <a:ext cx="25635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T</a:t>
            </a:r>
            <a:r>
              <a:rPr lang="vi-VN" sz="3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IẾNG VIỆT</a:t>
            </a:r>
            <a:r>
              <a:rPr lang="en-US" sz="3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 1</a:t>
            </a:r>
            <a:endParaRPr lang="en-US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3101047-25E6-45B1-9FAC-C1D2B827DC01}"/>
              </a:ext>
            </a:extLst>
          </p:cNvPr>
          <p:cNvSpPr/>
          <p:nvPr/>
        </p:nvSpPr>
        <p:spPr>
          <a:xfrm>
            <a:off x="10467621" y="629330"/>
            <a:ext cx="65434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Tập</a:t>
            </a:r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 1</a:t>
            </a:r>
          </a:p>
        </p:txBody>
      </p:sp>
    </p:spTree>
    <p:extLst>
      <p:ext uri="{BB962C8B-B14F-4D97-AF65-F5344CB8AC3E}">
        <p14:creationId xmlns:p14="http://schemas.microsoft.com/office/powerpoint/2010/main" val="17488591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1FBAA8D8-C721-4080-BCFD-4CC7D0124A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9746" y="204258"/>
            <a:ext cx="9115548" cy="6449484"/>
          </a:xfrm>
          <a:prstGeom prst="rect">
            <a:avLst/>
          </a:prstGeom>
        </p:spPr>
      </p:pic>
      <p:sp>
        <p:nvSpPr>
          <p:cNvPr id="4" name="Shape 233">
            <a:extLst>
              <a:ext uri="{FF2B5EF4-FFF2-40B4-BE49-F238E27FC236}">
                <a16:creationId xmlns:a16="http://schemas.microsoft.com/office/drawing/2014/main" id="{7DF390D5-FD81-4C0B-95D5-90A528D13082}"/>
              </a:ext>
            </a:extLst>
          </p:cNvPr>
          <p:cNvSpPr/>
          <p:nvPr/>
        </p:nvSpPr>
        <p:spPr>
          <a:xfrm>
            <a:off x="6175513" y="3081652"/>
            <a:ext cx="6016487" cy="13738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marL="0" marR="0" lvl="0" indent="0" algn="l" defTabSz="41275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600" cap="none">
                <a:solidFill>
                  <a:srgbClr val="717172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kumimoji="0" lang="en-US" sz="66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Làm</a:t>
            </a:r>
            <a:r>
              <a:rPr kumimoji="0" lang="en-US" sz="6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 </a:t>
            </a:r>
            <a:r>
              <a:rPr kumimoji="0" lang="en-US" sz="66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quen</a:t>
            </a:r>
            <a:endParaRPr kumimoji="0" sz="66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  <a:ea typeface="字魂7号-温暖童稚体" panose="00000500000000000000" pitchFamily="2" charset="-122"/>
              <a:cs typeface="Lato Regular"/>
              <a:sym typeface="Lato Regular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7D0D70D4-3184-49A2-9EC4-D6789940093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/>
        </p:blipFill>
        <p:spPr>
          <a:xfrm flipH="1">
            <a:off x="-640009" y="1732047"/>
            <a:ext cx="5303569" cy="4392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9302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7327776" y="3176834"/>
            <a:ext cx="2890421" cy="1200321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7200" b="1" dirty="0" err="1">
                <a:solidFill>
                  <a:srgbClr val="FF0000"/>
                </a:solidFill>
                <a:latin typeface=".VnAvant" pitchFamily="34" charset="0"/>
              </a:rPr>
              <a:t>ang</a:t>
            </a:r>
            <a:endParaRPr lang="en-US" sz="7200" b="1" dirty="0">
              <a:solidFill>
                <a:srgbClr val="FF0000"/>
              </a:solidFill>
              <a:latin typeface=".VnAvant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432610" y="1349512"/>
            <a:ext cx="3927630" cy="1200321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7200" b="1" dirty="0" err="1">
                <a:solidFill>
                  <a:srgbClr val="002060"/>
                </a:solidFill>
                <a:latin typeface=".VnAvant" pitchFamily="34" charset="0"/>
              </a:rPr>
              <a:t>th</a:t>
            </a:r>
            <a:r>
              <a:rPr lang="en-US" sz="7200" b="1" dirty="0" err="1">
                <a:solidFill>
                  <a:srgbClr val="FF0000"/>
                </a:solidFill>
                <a:latin typeface=".VnAvant" pitchFamily="34" charset="0"/>
              </a:rPr>
              <a:t>ang</a:t>
            </a:r>
            <a:endParaRPr lang="en-US" sz="7200" b="1" dirty="0">
              <a:solidFill>
                <a:srgbClr val="FF0000"/>
              </a:solidFill>
              <a:latin typeface=".VnAvant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8813"/>
            <a:ext cx="5458968" cy="646231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5810" y="4885284"/>
            <a:ext cx="4070397" cy="1853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5401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05f4f384-a90c-4250-bf57-7a533e4c98c6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58470" y="649225"/>
            <a:ext cx="11144796" cy="609904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41111882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7455797" y="2745320"/>
            <a:ext cx="2890421" cy="1200321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7200" b="1" dirty="0" err="1">
                <a:solidFill>
                  <a:srgbClr val="FF0000"/>
                </a:solidFill>
                <a:latin typeface=".VnAvant" pitchFamily="34" charset="0"/>
              </a:rPr>
              <a:t>ang</a:t>
            </a:r>
            <a:endParaRPr lang="en-US" sz="7200" b="1" dirty="0">
              <a:solidFill>
                <a:srgbClr val="FF0000"/>
              </a:solidFill>
              <a:latin typeface=".VnAvant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473707" y="897450"/>
            <a:ext cx="3927630" cy="1200321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7200" b="1" dirty="0" err="1">
                <a:solidFill>
                  <a:srgbClr val="002060"/>
                </a:solidFill>
                <a:latin typeface=".VnAvant" pitchFamily="34" charset="0"/>
              </a:rPr>
              <a:t>th</a:t>
            </a:r>
            <a:r>
              <a:rPr lang="en-US" sz="7200" b="1" dirty="0" err="1">
                <a:solidFill>
                  <a:srgbClr val="FF0000"/>
                </a:solidFill>
                <a:latin typeface=".VnAvant" pitchFamily="34" charset="0"/>
              </a:rPr>
              <a:t>ang</a:t>
            </a:r>
            <a:endParaRPr lang="en-US" sz="7200" b="1" dirty="0">
              <a:solidFill>
                <a:srgbClr val="FF0000"/>
              </a:solidFill>
              <a:latin typeface=".VnAvant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8813"/>
            <a:ext cx="5458968" cy="646231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5808" y="4593190"/>
            <a:ext cx="4070397" cy="1853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6955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0748" y="603635"/>
            <a:ext cx="5231861" cy="599509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146" y="4769817"/>
            <a:ext cx="4167935" cy="1828915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1367785" y="1184714"/>
            <a:ext cx="1987975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600" b="1" dirty="0">
                <a:solidFill>
                  <a:srgbClr val="002060"/>
                </a:solidFill>
                <a:latin typeface=".VnAvant" pitchFamily="34" charset="0"/>
              </a:rPr>
              <a:t>v</a:t>
            </a:r>
            <a:r>
              <a:rPr lang="en-US" sz="6600" b="1" dirty="0">
                <a:solidFill>
                  <a:srgbClr val="FF0000"/>
                </a:solidFill>
                <a:latin typeface=".VnAvant" pitchFamily="34" charset="0"/>
              </a:rPr>
              <a:t>¹c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546818" y="2935095"/>
            <a:ext cx="1987975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600" b="1" dirty="0">
                <a:solidFill>
                  <a:srgbClr val="FF0000"/>
                </a:solidFill>
                <a:latin typeface=".VnAvant" pitchFamily="34" charset="0"/>
              </a:rPr>
              <a:t>ac</a:t>
            </a:r>
          </a:p>
        </p:txBody>
      </p:sp>
    </p:spTree>
    <p:extLst>
      <p:ext uri="{BB962C8B-B14F-4D97-AF65-F5344CB8AC3E}">
        <p14:creationId xmlns:p14="http://schemas.microsoft.com/office/powerpoint/2010/main" val="26887014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41f12fb4-e901-41ba-a36b-ebfb4801b7dd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7553" y="526003"/>
            <a:ext cx="11798423" cy="622990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6532537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0748" y="603635"/>
            <a:ext cx="5231861" cy="599509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0514" y="4824044"/>
            <a:ext cx="3190875" cy="1400175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1367785" y="1184714"/>
            <a:ext cx="1987975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600" b="1" dirty="0">
                <a:solidFill>
                  <a:srgbClr val="002060"/>
                </a:solidFill>
                <a:latin typeface=".VnAvant" pitchFamily="34" charset="0"/>
              </a:rPr>
              <a:t>v</a:t>
            </a:r>
            <a:r>
              <a:rPr lang="en-US" sz="6600" b="1" dirty="0">
                <a:solidFill>
                  <a:srgbClr val="FF0000"/>
                </a:solidFill>
                <a:latin typeface=".VnAvant" pitchFamily="34" charset="0"/>
              </a:rPr>
              <a:t>¹c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546818" y="2935095"/>
            <a:ext cx="1987975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600" b="1" dirty="0">
                <a:solidFill>
                  <a:srgbClr val="FF0000"/>
                </a:solidFill>
                <a:latin typeface=".VnAvant" pitchFamily="34" charset="0"/>
              </a:rPr>
              <a:t>ac</a:t>
            </a:r>
          </a:p>
        </p:txBody>
      </p:sp>
    </p:spTree>
    <p:extLst>
      <p:ext uri="{BB962C8B-B14F-4D97-AF65-F5344CB8AC3E}">
        <p14:creationId xmlns:p14="http://schemas.microsoft.com/office/powerpoint/2010/main" val="36020545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8570" y="434264"/>
            <a:ext cx="3612602" cy="413961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762884" y="5708511"/>
            <a:ext cx="1987975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600" b="1" dirty="0">
                <a:solidFill>
                  <a:srgbClr val="002060"/>
                </a:solidFill>
                <a:latin typeface=".VnAvant" pitchFamily="34" charset="0"/>
              </a:rPr>
              <a:t>v</a:t>
            </a:r>
            <a:r>
              <a:rPr lang="en-US" sz="6600" b="1" dirty="0">
                <a:solidFill>
                  <a:srgbClr val="FF0000"/>
                </a:solidFill>
                <a:latin typeface=".VnAvant" pitchFamily="34" charset="0"/>
              </a:rPr>
              <a:t>¹c</a:t>
            </a:r>
          </a:p>
        </p:txBody>
      </p:sp>
      <p:sp>
        <p:nvSpPr>
          <p:cNvPr id="4" name="Rectangle 3"/>
          <p:cNvSpPr/>
          <p:nvPr/>
        </p:nvSpPr>
        <p:spPr>
          <a:xfrm>
            <a:off x="8888652" y="4600515"/>
            <a:ext cx="1987975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600" b="1" dirty="0">
                <a:solidFill>
                  <a:srgbClr val="FF0000"/>
                </a:solidFill>
                <a:latin typeface=".VnAvant" pitchFamily="34" charset="0"/>
              </a:rPr>
              <a:t>ac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46067" y="4508190"/>
            <a:ext cx="2890421" cy="1107988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6600" b="1" dirty="0" err="1">
                <a:solidFill>
                  <a:srgbClr val="FF0000"/>
                </a:solidFill>
                <a:latin typeface=".VnAvant" pitchFamily="34" charset="0"/>
              </a:rPr>
              <a:t>ang</a:t>
            </a:r>
            <a:endParaRPr lang="en-US" sz="6600" b="1" dirty="0">
              <a:solidFill>
                <a:srgbClr val="FF0000"/>
              </a:solidFill>
              <a:latin typeface=".VnAvant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14139" y="5708511"/>
            <a:ext cx="3927630" cy="1107988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6600" b="1" dirty="0" err="1">
                <a:solidFill>
                  <a:srgbClr val="002060"/>
                </a:solidFill>
                <a:latin typeface=".VnAvant" pitchFamily="34" charset="0"/>
              </a:rPr>
              <a:t>th</a:t>
            </a:r>
            <a:r>
              <a:rPr lang="en-US" sz="6600" b="1" dirty="0" err="1">
                <a:solidFill>
                  <a:srgbClr val="FF0000"/>
                </a:solidFill>
                <a:latin typeface=".VnAvant" pitchFamily="34" charset="0"/>
              </a:rPr>
              <a:t>ang</a:t>
            </a:r>
            <a:endParaRPr lang="en-US" sz="6600" b="1" dirty="0">
              <a:solidFill>
                <a:srgbClr val="FF0000"/>
              </a:solidFill>
              <a:latin typeface=".VnAvant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623" y="460898"/>
            <a:ext cx="3496893" cy="4139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3988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5B9D135-338A-4DFA-8FD6-84FBDA07A8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349" y="1167290"/>
            <a:ext cx="6243163" cy="504425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591F08A-48E2-4DA0-95AF-975F748B4A07}"/>
              </a:ext>
            </a:extLst>
          </p:cNvPr>
          <p:cNvSpPr txBox="1"/>
          <p:nvPr/>
        </p:nvSpPr>
        <p:spPr>
          <a:xfrm>
            <a:off x="7262674" y="2340743"/>
            <a:ext cx="125226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ang</a:t>
            </a:r>
            <a:endParaRPr kumimoji="0" lang="en-US" sz="54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31D3EB0-00DE-4432-8E09-FFB413420C2D}"/>
              </a:ext>
            </a:extLst>
          </p:cNvPr>
          <p:cNvSpPr txBox="1"/>
          <p:nvPr/>
        </p:nvSpPr>
        <p:spPr>
          <a:xfrm>
            <a:off x="9571452" y="2340743"/>
            <a:ext cx="199766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i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</a:t>
            </a:r>
            <a:r>
              <a:rPr lang="en-US" sz="5400" i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ang </a:t>
            </a:r>
            <a:endParaRPr kumimoji="0" lang="en-US" sz="54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F1A54A0-FA5F-4425-9A47-41F11350D7F8}"/>
              </a:ext>
            </a:extLst>
          </p:cNvPr>
          <p:cNvSpPr txBox="1"/>
          <p:nvPr/>
        </p:nvSpPr>
        <p:spPr>
          <a:xfrm>
            <a:off x="7483087" y="3905634"/>
            <a:ext cx="82907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</a:t>
            </a:r>
            <a:endParaRPr kumimoji="0" lang="en-US" sz="54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279B9AF-E7E7-4603-8529-84C5F1C692C6}"/>
              </a:ext>
            </a:extLst>
          </p:cNvPr>
          <p:cNvSpPr txBox="1"/>
          <p:nvPr/>
        </p:nvSpPr>
        <p:spPr>
          <a:xfrm>
            <a:off x="9571452" y="3905634"/>
            <a:ext cx="11384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i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</a:t>
            </a:r>
            <a:r>
              <a:rPr lang="en-US" sz="5400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ạc</a:t>
            </a:r>
            <a:endParaRPr kumimoji="0" lang="en-US" sz="54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72630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1109391" y="2715154"/>
            <a:ext cx="3999708" cy="3211530"/>
          </a:xfrm>
          <a:prstGeom prst="ellipse">
            <a:avLst/>
          </a:prstGeom>
          <a:solidFill>
            <a:srgbClr val="FFFF6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512902" y="3412754"/>
            <a:ext cx="2890421" cy="1446542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8800" b="1" dirty="0" err="1">
                <a:solidFill>
                  <a:srgbClr val="002060"/>
                </a:solidFill>
                <a:latin typeface=".VnAvant" pitchFamily="34" charset="0"/>
              </a:rPr>
              <a:t>a</a:t>
            </a:r>
            <a:r>
              <a:rPr lang="en-US" sz="8800" b="1" dirty="0" err="1">
                <a:solidFill>
                  <a:srgbClr val="FF0000"/>
                </a:solidFill>
                <a:latin typeface=".VnAvant" pitchFamily="34" charset="0"/>
              </a:rPr>
              <a:t>ng</a:t>
            </a:r>
            <a:endParaRPr lang="en-US" sz="8800" b="1" dirty="0">
              <a:solidFill>
                <a:srgbClr val="FF0000"/>
              </a:solidFill>
              <a:latin typeface=".VnAvant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2380" y="580999"/>
            <a:ext cx="7250535" cy="1615819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31" tIns="45716" rIns="91431" bIns="45716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6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 </a:t>
            </a:r>
            <a:r>
              <a:rPr lang="en-US" sz="6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sánh</a:t>
            </a:r>
            <a:r>
              <a:rPr lang="en-US" sz="6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6600" b="1" dirty="0" err="1">
                <a:solidFill>
                  <a:srgbClr val="FF0000"/>
                </a:solidFill>
                <a:latin typeface=".VnAvant" pitchFamily="34" charset="0"/>
                <a:cs typeface="Times New Roman" pitchFamily="18" charset="0"/>
              </a:rPr>
              <a:t>ang</a:t>
            </a:r>
            <a:r>
              <a:rPr lang="en-US" sz="6600" b="1" dirty="0">
                <a:solidFill>
                  <a:srgbClr val="FF0000"/>
                </a:solidFill>
                <a:latin typeface=".VnAvant" pitchFamily="34" charset="0"/>
                <a:cs typeface="Times New Roman" pitchFamily="18" charset="0"/>
              </a:rPr>
              <a:t> - ac</a:t>
            </a:r>
          </a:p>
        </p:txBody>
      </p:sp>
      <p:sp>
        <p:nvSpPr>
          <p:cNvPr id="5" name="Oval 4"/>
          <p:cNvSpPr/>
          <p:nvPr/>
        </p:nvSpPr>
        <p:spPr>
          <a:xfrm>
            <a:off x="6924876" y="2787585"/>
            <a:ext cx="4208463" cy="3211530"/>
          </a:xfrm>
          <a:prstGeom prst="ellipse">
            <a:avLst/>
          </a:prstGeom>
          <a:solidFill>
            <a:srgbClr val="FFFF6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7663795" y="3412754"/>
            <a:ext cx="2890421" cy="1446542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8800" b="1" dirty="0">
                <a:solidFill>
                  <a:srgbClr val="002060"/>
                </a:solidFill>
                <a:latin typeface=".VnAvant" pitchFamily="34" charset="0"/>
              </a:rPr>
              <a:t>a</a:t>
            </a:r>
            <a:r>
              <a:rPr lang="en-US" sz="8800" b="1" dirty="0">
                <a:solidFill>
                  <a:srgbClr val="FF0000"/>
                </a:solidFill>
                <a:latin typeface=".VnAvant" pitchFamily="34" charset="0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31279298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8" descr="觅元素58b0fbac4bf9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1293" y="5588635"/>
            <a:ext cx="5212715" cy="740410"/>
          </a:xfrm>
          <a:prstGeom prst="rect">
            <a:avLst/>
          </a:prstGeom>
        </p:spPr>
      </p:pic>
      <p:pic>
        <p:nvPicPr>
          <p:cNvPr id="4" name="图片 1" descr="fc85f2a324e3c42c2067966f589847df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862524" y="4442643"/>
            <a:ext cx="1846580" cy="2137410"/>
          </a:xfrm>
          <a:prstGeom prst="rect">
            <a:avLst/>
          </a:prstGeom>
        </p:spPr>
      </p:pic>
      <p:pic>
        <p:nvPicPr>
          <p:cNvPr id="5" name="图片 3" descr="fc85f2a324e3c42c2067966f589847df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68342" y="4313692"/>
            <a:ext cx="3212448" cy="1817688"/>
          </a:xfrm>
          <a:prstGeom prst="rect">
            <a:avLst/>
          </a:prstGeom>
        </p:spPr>
      </p:pic>
      <p:pic>
        <p:nvPicPr>
          <p:cNvPr id="6" name="图片 1" descr="31f7217a017c2d9a8a7bcbd9844c1629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74566" y="450986"/>
            <a:ext cx="7432766" cy="393940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389178" y="1359410"/>
            <a:ext cx="59566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8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Khởi động </a:t>
            </a:r>
            <a:endParaRPr kumimoji="0" lang="en-US" sz="8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pic>
        <p:nvPicPr>
          <p:cNvPr id="8" name="图片 8" descr="觅元素58b0fbac4bf9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57605" y="3914457"/>
            <a:ext cx="7131050" cy="740410"/>
          </a:xfrm>
          <a:prstGeom prst="rect">
            <a:avLst/>
          </a:prstGeom>
        </p:spPr>
      </p:pic>
      <p:pic>
        <p:nvPicPr>
          <p:cNvPr id="10" name="Picture 2" descr="Chuyển trang Gửi lời nhắn Xem sách giáo khoa Clip giới thiệu sách Môn học  khác Tải về tài liệu Biên bản thẩm định Hoạt động trải nghiệm 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91140">
            <a:off x="10899875" y="83453"/>
            <a:ext cx="1079007" cy="1417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Curved Connector 11"/>
          <p:cNvCxnSpPr>
            <a:stCxn id="10" idx="2"/>
          </p:cNvCxnSpPr>
          <p:nvPr/>
        </p:nvCxnSpPr>
        <p:spPr>
          <a:xfrm rot="5400000">
            <a:off x="8259043" y="2801115"/>
            <a:ext cx="4270293" cy="1570545"/>
          </a:xfrm>
          <a:prstGeom prst="curvedConnector3">
            <a:avLst>
              <a:gd name="adj1" fmla="val 50000"/>
            </a:avLst>
          </a:prstGeom>
          <a:noFill/>
          <a:ln w="3175" cap="flat" cmpd="sng" algn="ctr">
            <a:solidFill>
              <a:srgbClr val="56BE80"/>
            </a:solidFill>
            <a:prstDash val="solid"/>
          </a:ln>
          <a:effectLst/>
        </p:spPr>
      </p:cxnSp>
    </p:spTree>
    <p:extLst>
      <p:ext uri="{BB962C8B-B14F-4D97-AF65-F5344CB8AC3E}">
        <p14:creationId xmlns:p14="http://schemas.microsoft.com/office/powerpoint/2010/main" val="754971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1FBAA8D8-C721-4080-BCFD-4CC7D0124A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9746" y="204258"/>
            <a:ext cx="9115548" cy="6449484"/>
          </a:xfrm>
          <a:prstGeom prst="rect">
            <a:avLst/>
          </a:prstGeom>
        </p:spPr>
      </p:pic>
      <p:sp>
        <p:nvSpPr>
          <p:cNvPr id="4" name="Shape 233">
            <a:extLst>
              <a:ext uri="{FF2B5EF4-FFF2-40B4-BE49-F238E27FC236}">
                <a16:creationId xmlns:a16="http://schemas.microsoft.com/office/drawing/2014/main" id="{7DF390D5-FD81-4C0B-95D5-90A528D13082}"/>
              </a:ext>
            </a:extLst>
          </p:cNvPr>
          <p:cNvSpPr/>
          <p:nvPr/>
        </p:nvSpPr>
        <p:spPr>
          <a:xfrm>
            <a:off x="6175514" y="2981176"/>
            <a:ext cx="4571255" cy="15747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marL="0" marR="0" lvl="0" indent="0" algn="l" defTabSz="41275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600" cap="none">
                <a:solidFill>
                  <a:srgbClr val="717172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kumimoji="0" lang="en-US" sz="6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LUYỆN</a:t>
            </a:r>
            <a:r>
              <a:rPr kumimoji="0" lang="en-US" sz="6600" b="1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 TẬP</a:t>
            </a:r>
            <a:endParaRPr kumimoji="0" sz="66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  <a:ea typeface="字魂7号-温暖童稚体" panose="00000500000000000000" pitchFamily="2" charset="-122"/>
              <a:cs typeface="Lato Regular"/>
              <a:sym typeface="Lato Regular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7D0D70D4-3184-49A2-9EC4-D6789940093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/>
        </p:blipFill>
        <p:spPr>
          <a:xfrm flipH="1">
            <a:off x="-640009" y="1732047"/>
            <a:ext cx="5303569" cy="4392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8548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>
            <a:extLst>
              <a:ext uri="{FF2B5EF4-FFF2-40B4-BE49-F238E27FC236}">
                <a16:creationId xmlns:a16="http://schemas.microsoft.com/office/drawing/2014/main" id="{07D5C787-D94B-4E85-89BE-ECF86AA04ED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7778"/>
          <a:stretch/>
        </p:blipFill>
        <p:spPr>
          <a:xfrm>
            <a:off x="0" y="260078"/>
            <a:ext cx="12302030" cy="6485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3854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7D5C787-D94B-4E85-89BE-ECF86AA04ED8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7778"/>
          <a:stretch/>
        </p:blipFill>
        <p:spPr>
          <a:xfrm>
            <a:off x="0" y="295530"/>
            <a:ext cx="12089258" cy="6463341"/>
          </a:xfrm>
          <a:prstGeom prst="rect">
            <a:avLst/>
          </a:prstGeom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AEAAEF4-87A5-4A5A-A66D-756240DE55B1}"/>
              </a:ext>
            </a:extLst>
          </p:cNvPr>
          <p:cNvCxnSpPr>
            <a:cxnSpLocks/>
          </p:cNvCxnSpPr>
          <p:nvPr/>
        </p:nvCxnSpPr>
        <p:spPr>
          <a:xfrm>
            <a:off x="5899940" y="3420830"/>
            <a:ext cx="1117141" cy="0"/>
          </a:xfrm>
          <a:prstGeom prst="line">
            <a:avLst/>
          </a:prstGeom>
          <a:ln w="28575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4FFD8F2-2620-4983-B38B-B9A9C48C9835}"/>
              </a:ext>
            </a:extLst>
          </p:cNvPr>
          <p:cNvCxnSpPr>
            <a:cxnSpLocks/>
          </p:cNvCxnSpPr>
          <p:nvPr/>
        </p:nvCxnSpPr>
        <p:spPr>
          <a:xfrm>
            <a:off x="1825697" y="6758699"/>
            <a:ext cx="1391266" cy="172"/>
          </a:xfrm>
          <a:prstGeom prst="line">
            <a:avLst/>
          </a:prstGeom>
          <a:ln w="28575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2FD2532-77F3-4BCF-955C-CF5B645426D0}"/>
              </a:ext>
            </a:extLst>
          </p:cNvPr>
          <p:cNvCxnSpPr>
            <a:cxnSpLocks/>
          </p:cNvCxnSpPr>
          <p:nvPr/>
        </p:nvCxnSpPr>
        <p:spPr>
          <a:xfrm>
            <a:off x="9993285" y="6700583"/>
            <a:ext cx="1263096" cy="0"/>
          </a:xfrm>
          <a:prstGeom prst="line">
            <a:avLst/>
          </a:prstGeom>
          <a:ln w="28575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07EF4A7-A6BD-495A-881D-93582C774A8D}"/>
              </a:ext>
            </a:extLst>
          </p:cNvPr>
          <p:cNvCxnSpPr/>
          <p:nvPr/>
        </p:nvCxnSpPr>
        <p:spPr>
          <a:xfrm>
            <a:off x="1207931" y="3410944"/>
            <a:ext cx="1029484" cy="0"/>
          </a:xfrm>
          <a:prstGeom prst="line">
            <a:avLst/>
          </a:prstGeom>
          <a:ln w="28575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96FF511-225B-40DA-B27D-80A79A683123}"/>
              </a:ext>
            </a:extLst>
          </p:cNvPr>
          <p:cNvCxnSpPr/>
          <p:nvPr/>
        </p:nvCxnSpPr>
        <p:spPr>
          <a:xfrm>
            <a:off x="1207931" y="3469619"/>
            <a:ext cx="1029484" cy="0"/>
          </a:xfrm>
          <a:prstGeom prst="line">
            <a:avLst/>
          </a:prstGeom>
          <a:ln w="28575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A2CCB44-86C9-48CD-B4DA-3F8018C4F0DD}"/>
              </a:ext>
            </a:extLst>
          </p:cNvPr>
          <p:cNvCxnSpPr/>
          <p:nvPr/>
        </p:nvCxnSpPr>
        <p:spPr>
          <a:xfrm>
            <a:off x="10110091" y="3420830"/>
            <a:ext cx="1029484" cy="0"/>
          </a:xfrm>
          <a:prstGeom prst="line">
            <a:avLst/>
          </a:prstGeom>
          <a:ln w="28575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B9B02CF-95FD-4867-9D68-1FF79A105703}"/>
              </a:ext>
            </a:extLst>
          </p:cNvPr>
          <p:cNvCxnSpPr/>
          <p:nvPr/>
        </p:nvCxnSpPr>
        <p:spPr>
          <a:xfrm>
            <a:off x="10110091" y="3479893"/>
            <a:ext cx="1029484" cy="0"/>
          </a:xfrm>
          <a:prstGeom prst="line">
            <a:avLst/>
          </a:prstGeom>
          <a:ln w="28575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C5FD180-FE31-4641-9758-B790CDA3F892}"/>
              </a:ext>
            </a:extLst>
          </p:cNvPr>
          <p:cNvCxnSpPr>
            <a:cxnSpLocks/>
          </p:cNvCxnSpPr>
          <p:nvPr/>
        </p:nvCxnSpPr>
        <p:spPr>
          <a:xfrm>
            <a:off x="5977239" y="6713827"/>
            <a:ext cx="1264341" cy="171"/>
          </a:xfrm>
          <a:prstGeom prst="line">
            <a:avLst/>
          </a:prstGeom>
          <a:ln w="28575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D751EA5-645D-434F-8E10-D20EE2200DAB}"/>
              </a:ext>
            </a:extLst>
          </p:cNvPr>
          <p:cNvCxnSpPr>
            <a:cxnSpLocks/>
          </p:cNvCxnSpPr>
          <p:nvPr/>
        </p:nvCxnSpPr>
        <p:spPr>
          <a:xfrm>
            <a:off x="5977240" y="6768973"/>
            <a:ext cx="1264341" cy="0"/>
          </a:xfrm>
          <a:prstGeom prst="line">
            <a:avLst/>
          </a:prstGeom>
          <a:ln w="28575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66837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7">
            <a:extLst>
              <a:ext uri="{FF2B5EF4-FFF2-40B4-BE49-F238E27FC236}">
                <a16:creationId xmlns:a16="http://schemas.microsoft.com/office/drawing/2014/main" id="{E5964E8C-3340-4D64-845F-50E382DA7732}"/>
              </a:ext>
            </a:extLst>
          </p:cNvPr>
          <p:cNvSpPr/>
          <p:nvPr/>
        </p:nvSpPr>
        <p:spPr>
          <a:xfrm>
            <a:off x="1894115" y="2265131"/>
            <a:ext cx="3265714" cy="3082481"/>
          </a:xfrm>
          <a:prstGeom prst="rect">
            <a:avLst/>
          </a:prstGeom>
          <a:solidFill>
            <a:srgbClr val="92D050"/>
          </a:solidFill>
          <a:ln w="1905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zihun35hao-jindianyahei" panose="00000500000000000000" pitchFamily="2" charset="-122"/>
              <a:ea typeface="zihun35hao-jindianyahei" panose="00000500000000000000" pitchFamily="2" charset="-122"/>
              <a:cs typeface="+mn-cs"/>
              <a:sym typeface="zihun35hao-jindianyahei" panose="00000500000000000000" pitchFamily="2" charset="-122"/>
            </a:endParaRPr>
          </a:p>
        </p:txBody>
      </p:sp>
      <p:sp>
        <p:nvSpPr>
          <p:cNvPr id="7" name="梯形 1">
            <a:extLst>
              <a:ext uri="{FF2B5EF4-FFF2-40B4-BE49-F238E27FC236}">
                <a16:creationId xmlns:a16="http://schemas.microsoft.com/office/drawing/2014/main" id="{BC5CDD15-6D6E-48E1-B6BB-8631F4E6ACAA}"/>
              </a:ext>
            </a:extLst>
          </p:cNvPr>
          <p:cNvSpPr/>
          <p:nvPr/>
        </p:nvSpPr>
        <p:spPr>
          <a:xfrm flipV="1">
            <a:off x="2924839" y="461396"/>
            <a:ext cx="7012994" cy="1056015"/>
          </a:xfrm>
          <a:prstGeom prst="trapezoid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zihun35hao-jindianyahei" panose="00000500000000000000" pitchFamily="2" charset="-122"/>
              <a:ea typeface="zihun35hao-jindianyahei" panose="00000500000000000000" pitchFamily="2" charset="-122"/>
              <a:cs typeface="+mn-cs"/>
              <a:sym typeface="zihun35hao-jindianyahei" panose="00000500000000000000" pitchFamily="2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67018" y="461396"/>
            <a:ext cx="66708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Tìm tiếng </a:t>
            </a:r>
            <a:r>
              <a:rPr lang="en-US" sz="4400" b="1" dirty="0" err="1">
                <a:solidFill>
                  <a:prstClr val="black"/>
                </a:solidFill>
                <a:latin typeface="UTM Avo" panose="02040603050506020204" pitchFamily="18" charset="0"/>
              </a:rPr>
              <a:t>ngoài</a:t>
            </a:r>
            <a:r>
              <a:rPr lang="en-US" sz="4400" b="1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UTM Avo" panose="02040603050506020204" pitchFamily="18" charset="0"/>
              </a:rPr>
              <a:t>bài</a:t>
            </a:r>
            <a:r>
              <a:rPr lang="en-US" sz="4400" b="1" dirty="0">
                <a:solidFill>
                  <a:prstClr val="black"/>
                </a:solidFill>
                <a:latin typeface="UTM Avo" panose="02040603050506020204" pitchFamily="18" charset="0"/>
              </a:rPr>
              <a:t> </a:t>
            </a:r>
            <a:r>
              <a:rPr kumimoji="0" lang="vi-VN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có vần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199813" y="3021541"/>
            <a:ext cx="296001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600" b="1" dirty="0">
                <a:solidFill>
                  <a:srgbClr val="FF0000"/>
                </a:solidFill>
                <a:latin typeface=".VnAvant" panose="020B7200000000000000" pitchFamily="34" charset="0"/>
              </a:rPr>
              <a:t>ang</a:t>
            </a:r>
            <a:endParaRPr kumimoji="0" lang="en-US" sz="9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.VnAvant" panose="020B7200000000000000" pitchFamily="34" charset="0"/>
            </a:endParaRPr>
          </a:p>
        </p:txBody>
      </p:sp>
      <p:sp>
        <p:nvSpPr>
          <p:cNvPr id="20" name="矩形 9">
            <a:extLst>
              <a:ext uri="{FF2B5EF4-FFF2-40B4-BE49-F238E27FC236}">
                <a16:creationId xmlns:a16="http://schemas.microsoft.com/office/drawing/2014/main" id="{8F6BFA0F-1632-48A9-ACF4-19EDAA2439DA}"/>
              </a:ext>
            </a:extLst>
          </p:cNvPr>
          <p:cNvSpPr/>
          <p:nvPr/>
        </p:nvSpPr>
        <p:spPr>
          <a:xfrm>
            <a:off x="6954422" y="2265130"/>
            <a:ext cx="3265714" cy="3082481"/>
          </a:xfrm>
          <a:prstGeom prst="rect">
            <a:avLst/>
          </a:prstGeom>
          <a:solidFill>
            <a:srgbClr val="92D050"/>
          </a:solidFill>
          <a:ln w="1905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zihun35hao-jindianyahei" panose="00000500000000000000" pitchFamily="2" charset="-122"/>
              <a:ea typeface="zihun35hao-jindianyahei" panose="00000500000000000000" pitchFamily="2" charset="-122"/>
              <a:cs typeface="+mn-cs"/>
              <a:sym typeface="zihun35hao-jindianyahei" panose="00000500000000000000" pitchFamily="2" charset="-122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236724" y="3021541"/>
            <a:ext cx="27011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600" b="1" dirty="0">
                <a:solidFill>
                  <a:srgbClr val="FF0000"/>
                </a:solidFill>
                <a:latin typeface=".VnAvant" panose="020B7200000000000000" pitchFamily="34" charset="0"/>
              </a:rPr>
              <a:t> ac</a:t>
            </a:r>
            <a:endParaRPr kumimoji="0" lang="en-US" sz="9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.VnAvant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14243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/>
      <p:bldP spid="14" grpId="0"/>
      <p:bldP spid="20" grpId="0" animBg="1"/>
      <p:bldP spid="2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4">
            <a:extLst>
              <a:ext uri="{FF2B5EF4-FFF2-40B4-BE49-F238E27FC236}">
                <a16:creationId xmlns:a16="http://schemas.microsoft.com/office/drawing/2014/main" id="{DE724406-B20D-4227-97A3-AC15772105E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3006" y="103492"/>
            <a:ext cx="7494309" cy="616082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58A64BC-4ED4-470C-8FF6-632840BE326A}"/>
              </a:ext>
            </a:extLst>
          </p:cNvPr>
          <p:cNvSpPr txBox="1"/>
          <p:nvPr/>
        </p:nvSpPr>
        <p:spPr>
          <a:xfrm>
            <a:off x="4783236" y="3062220"/>
            <a:ext cx="333296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Giải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+mn-ea"/>
                <a:cs typeface="+mn-cs"/>
              </a:rPr>
              <a:t> lao</a:t>
            </a:r>
          </a:p>
        </p:txBody>
      </p:sp>
    </p:spTree>
    <p:extLst>
      <p:ext uri="{BB962C8B-B14F-4D97-AF65-F5344CB8AC3E}">
        <p14:creationId xmlns:p14="http://schemas.microsoft.com/office/powerpoint/2010/main" val="6629840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Monkey Banana Dance - Baby Monkey - Dance Along - Pinkfong Songs for Children_Trim">
            <a:hlinkClick r:id="" action="ppaction://media"/>
            <a:extLst>
              <a:ext uri="{FF2B5EF4-FFF2-40B4-BE49-F238E27FC236}">
                <a16:creationId xmlns:a16="http://schemas.microsoft.com/office/drawing/2014/main" id="{EEBA2CF4-2A1E-48CD-9BB5-D3B30B2978C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443615"/>
            <a:ext cx="12192000" cy="6381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3917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67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2">
            <a:extLst>
              <a:ext uri="{FF2B5EF4-FFF2-40B4-BE49-F238E27FC236}">
                <a16:creationId xmlns:a16="http://schemas.microsoft.com/office/drawing/2014/main" id="{CE0D86D0-5CAE-49C3-B015-6BFC20279D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89955" y="119333"/>
            <a:ext cx="5731497" cy="5763689"/>
          </a:xfrm>
          <a:prstGeom prst="rect">
            <a:avLst/>
          </a:prstGeom>
        </p:spPr>
      </p:pic>
      <p:pic>
        <p:nvPicPr>
          <p:cNvPr id="5" name="图片 8" descr="觅元素58b0fbac4bf92">
            <a:extLst>
              <a:ext uri="{FF2B5EF4-FFF2-40B4-BE49-F238E27FC236}">
                <a16:creationId xmlns:a16="http://schemas.microsoft.com/office/drawing/2014/main" id="{20B96955-F5C9-4413-966E-85602B4938A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53955" y="5654220"/>
            <a:ext cx="6605516" cy="81405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3EAF491-1ADC-4F8A-8B0B-176E5716C5A0}"/>
              </a:ext>
            </a:extLst>
          </p:cNvPr>
          <p:cNvSpPr/>
          <p:nvPr/>
        </p:nvSpPr>
        <p:spPr>
          <a:xfrm>
            <a:off x="4360482" y="1554605"/>
            <a:ext cx="4043094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vi-VN" sz="6600" b="1" dirty="0">
                <a:solidFill>
                  <a:srgbClr val="FF0000"/>
                </a:solidFill>
                <a:latin typeface="UTM Avo" panose="02040603050506020204" pitchFamily="18" charset="0"/>
              </a:rPr>
              <a:t>Tập đọc</a:t>
            </a:r>
            <a:r>
              <a:rPr lang="vi-VN" sz="72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endParaRPr lang="en-US" sz="72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55307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951" y="435621"/>
            <a:ext cx="11537879" cy="642237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34534" y="435621"/>
            <a:ext cx="3086100" cy="1321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8868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C173FEF-C39F-4530-80B6-635FEF1E144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54" t="5360" r="5167"/>
          <a:stretch/>
        </p:blipFill>
        <p:spPr>
          <a:xfrm>
            <a:off x="626722" y="465140"/>
            <a:ext cx="10602931" cy="6392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9720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C173FEF-C39F-4530-80B6-635FEF1E144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54" t="5360" r="5167"/>
          <a:stretch/>
        </p:blipFill>
        <p:spPr>
          <a:xfrm>
            <a:off x="821931" y="578155"/>
            <a:ext cx="10602931" cy="6392860"/>
          </a:xfrm>
          <a:prstGeom prst="rect">
            <a:avLst/>
          </a:prstGeom>
        </p:spPr>
      </p:pic>
      <p:cxnSp>
        <p:nvCxnSpPr>
          <p:cNvPr id="4" name="Straight Connector 3"/>
          <p:cNvCxnSpPr/>
          <p:nvPr/>
        </p:nvCxnSpPr>
        <p:spPr>
          <a:xfrm flipV="1">
            <a:off x="4602822" y="883578"/>
            <a:ext cx="1284270" cy="10274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457218" y="1333928"/>
            <a:ext cx="1018854" cy="22261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4991528" y="2104491"/>
            <a:ext cx="1284270" cy="10274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947791" y="1691811"/>
            <a:ext cx="1018854" cy="22261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0254465" y="1714072"/>
            <a:ext cx="1018854" cy="22261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1457218" y="2498954"/>
            <a:ext cx="1018854" cy="22261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7747571" y="2476693"/>
            <a:ext cx="1018854" cy="22261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0254465" y="2487823"/>
            <a:ext cx="1018854" cy="22261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4326276" y="3314273"/>
            <a:ext cx="1018854" cy="22261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93202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73D44AD-271C-458B-A124-65B88E346403}"/>
              </a:ext>
            </a:extLst>
          </p:cNvPr>
          <p:cNvSpPr/>
          <p:nvPr/>
        </p:nvSpPr>
        <p:spPr>
          <a:xfrm>
            <a:off x="11447794" y="6276558"/>
            <a:ext cx="31451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Quicksand" pitchFamily="2" charset="0"/>
                <a:ea typeface="+mn-ea"/>
                <a:cs typeface="+mn-cs"/>
              </a:rPr>
              <a:t>23</a:t>
            </a:r>
          </a:p>
        </p:txBody>
      </p:sp>
      <p:sp>
        <p:nvSpPr>
          <p:cNvPr id="7" name="Cloud 6"/>
          <p:cNvSpPr/>
          <p:nvPr/>
        </p:nvSpPr>
        <p:spPr>
          <a:xfrm>
            <a:off x="3116722" y="123464"/>
            <a:ext cx="7747719" cy="1542916"/>
          </a:xfrm>
          <a:prstGeom prst="cloud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600853" y="296815"/>
            <a:ext cx="8779455" cy="1148491"/>
          </a:xfrm>
          <a:prstGeom prst="rect">
            <a:avLst/>
          </a:prstGeom>
          <a:noFill/>
        </p:spPr>
        <p:txBody>
          <a:bodyPr wrap="square" lIns="40104" tIns="20052" rIns="40104" bIns="20052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TRÒ CHƠI</a:t>
            </a:r>
          </a:p>
        </p:txBody>
      </p:sp>
      <p:grpSp>
        <p:nvGrpSpPr>
          <p:cNvPr id="9" name="vong quay"/>
          <p:cNvGrpSpPr>
            <a:grpSpLocks/>
          </p:cNvGrpSpPr>
          <p:nvPr/>
        </p:nvGrpSpPr>
        <p:grpSpPr bwMode="auto">
          <a:xfrm>
            <a:off x="2205623" y="1978545"/>
            <a:ext cx="3098450" cy="3538943"/>
            <a:chOff x="5377562" y="318533"/>
            <a:chExt cx="6046271" cy="5828280"/>
          </a:xfrm>
        </p:grpSpPr>
        <p:pic>
          <p:nvPicPr>
            <p:cNvPr id="10" name="Picture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77562" y="318533"/>
              <a:ext cx="6046271" cy="58282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TextBox 8"/>
            <p:cNvSpPr txBox="1">
              <a:spLocks noChangeArrowheads="1"/>
            </p:cNvSpPr>
            <p:nvPr/>
          </p:nvSpPr>
          <p:spPr bwMode="auto">
            <a:xfrm rot="-6650339">
              <a:off x="6674685" y="1116172"/>
              <a:ext cx="2025647" cy="9828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Tahoma" panose="020B0604030504040204" pitchFamily="34" charset="0"/>
                  <a:ea typeface="+mn-ea"/>
                  <a:cs typeface="Tahoma" panose="020B0604030504040204" pitchFamily="34" charset="0"/>
                </a:rPr>
                <a:t>2</a:t>
              </a:r>
              <a:endParaRPr kumimoji="0" lang="vi-V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Tahoma" panose="020B0604030504040204" pitchFamily="34" charset="0"/>
              </a:endParaRPr>
            </a:p>
          </p:txBody>
        </p:sp>
        <p:sp>
          <p:nvSpPr>
            <p:cNvPr id="12" name="TextBox 9"/>
            <p:cNvSpPr txBox="1">
              <a:spLocks noChangeArrowheads="1"/>
            </p:cNvSpPr>
            <p:nvPr/>
          </p:nvSpPr>
          <p:spPr bwMode="auto">
            <a:xfrm rot="12232592">
              <a:off x="5742637" y="2041671"/>
              <a:ext cx="2025648" cy="9630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anose="020B0604030504040204" pitchFamily="34" charset="0"/>
                  <a:ea typeface="+mn-ea"/>
                  <a:cs typeface="Tahoma" panose="020B0604030504040204" pitchFamily="34" charset="0"/>
                </a:rPr>
                <a:t>4</a:t>
              </a:r>
              <a:endParaRPr kumimoji="0" lang="vi-V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Tahoma" panose="020B0604030504040204" pitchFamily="34" charset="0"/>
              </a:endParaRPr>
            </a:p>
          </p:txBody>
        </p:sp>
        <p:sp>
          <p:nvSpPr>
            <p:cNvPr id="13" name="TextBox 10"/>
            <p:cNvSpPr txBox="1">
              <a:spLocks noChangeArrowheads="1"/>
            </p:cNvSpPr>
            <p:nvPr/>
          </p:nvSpPr>
          <p:spPr bwMode="auto">
            <a:xfrm rot="17590276">
              <a:off x="8020994" y="1034132"/>
              <a:ext cx="2025647" cy="11411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en-US" b="1" dirty="0">
                  <a:solidFill>
                    <a:srgbClr val="FFFFFF"/>
                  </a:solidFill>
                  <a:latin typeface="Tahoma" panose="020B0604030504040204" pitchFamily="34" charset="0"/>
                  <a:cs typeface="Tahoma" panose="020B0604030504040204" pitchFamily="34" charset="0"/>
                </a:rPr>
                <a:t>3</a:t>
              </a:r>
              <a:endParaRPr kumimoji="0" lang="vi-V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Tahoma" panose="020B0604030504040204" pitchFamily="34" charset="0"/>
              </a:endParaRPr>
            </a:p>
          </p:txBody>
        </p:sp>
        <p:sp>
          <p:nvSpPr>
            <p:cNvPr id="14" name="TextBox 11"/>
            <p:cNvSpPr txBox="1">
              <a:spLocks noChangeArrowheads="1"/>
            </p:cNvSpPr>
            <p:nvPr/>
          </p:nvSpPr>
          <p:spPr bwMode="auto">
            <a:xfrm rot="20155085">
              <a:off x="8917981" y="2098766"/>
              <a:ext cx="2025648" cy="858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+mn-ea"/>
                  <a:cs typeface="Tahoma" panose="020B0604030504040204" pitchFamily="34" charset="0"/>
                </a:rPr>
                <a:t>1</a:t>
              </a:r>
              <a:endParaRPr kumimoji="0" lang="vi-V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Tahoma" panose="020B0604030504040204" pitchFamily="34" charset="0"/>
              </a:endParaRPr>
            </a:p>
          </p:txBody>
        </p:sp>
        <p:sp>
          <p:nvSpPr>
            <p:cNvPr id="15" name="TextBox 16"/>
            <p:cNvSpPr txBox="1">
              <a:spLocks noChangeArrowheads="1"/>
            </p:cNvSpPr>
            <p:nvPr/>
          </p:nvSpPr>
          <p:spPr bwMode="auto">
            <a:xfrm rot="9501114">
              <a:off x="5697322" y="3381463"/>
              <a:ext cx="2025648" cy="9630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ahoma" panose="020B0604030504040204" pitchFamily="34" charset="0"/>
                  <a:ea typeface="+mn-ea"/>
                  <a:cs typeface="Tahoma" panose="020B0604030504040204" pitchFamily="34" charset="0"/>
                </a:rPr>
                <a:t>1</a:t>
              </a:r>
              <a:endParaRPr kumimoji="0" lang="vi-V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Tahoma" panose="020B0604030504040204" pitchFamily="34" charset="0"/>
              </a:endParaRPr>
            </a:p>
          </p:txBody>
        </p:sp>
        <p:sp>
          <p:nvSpPr>
            <p:cNvPr id="16" name="TextBox 18"/>
            <p:cNvSpPr txBox="1">
              <a:spLocks noChangeArrowheads="1"/>
            </p:cNvSpPr>
            <p:nvPr/>
          </p:nvSpPr>
          <p:spPr bwMode="auto">
            <a:xfrm rot="6703311">
              <a:off x="6660977" y="4339882"/>
              <a:ext cx="2025647" cy="9828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ahoma" panose="020B0604030504040204" pitchFamily="34" charset="0"/>
                  <a:ea typeface="+mn-ea"/>
                  <a:cs typeface="Tahoma" panose="020B0604030504040204" pitchFamily="34" charset="0"/>
                </a:rPr>
                <a:t>3</a:t>
              </a:r>
              <a:endParaRPr kumimoji="0" lang="vi-V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Tahoma" panose="020B0604030504040204" pitchFamily="34" charset="0"/>
              </a:endParaRPr>
            </a:p>
          </p:txBody>
        </p:sp>
        <p:sp>
          <p:nvSpPr>
            <p:cNvPr id="17" name="TextBox 19"/>
            <p:cNvSpPr txBox="1">
              <a:spLocks noChangeArrowheads="1"/>
            </p:cNvSpPr>
            <p:nvPr/>
          </p:nvSpPr>
          <p:spPr bwMode="auto">
            <a:xfrm rot="3829829">
              <a:off x="8019636" y="4268008"/>
              <a:ext cx="2025647" cy="11411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en-US" b="1" dirty="0">
                  <a:solidFill>
                    <a:srgbClr val="000000"/>
                  </a:solidFill>
                  <a:latin typeface="Tahoma" panose="020B0604030504040204" pitchFamily="34" charset="0"/>
                  <a:cs typeface="Tahoma" panose="020B0604030504040204" pitchFamily="34" charset="0"/>
                </a:rPr>
                <a:t>2</a:t>
              </a:r>
              <a:endParaRPr kumimoji="0" lang="vi-V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Tahoma" panose="020B0604030504040204" pitchFamily="34" charset="0"/>
              </a:endParaRPr>
            </a:p>
          </p:txBody>
        </p:sp>
        <p:sp>
          <p:nvSpPr>
            <p:cNvPr id="18" name="TextBox 20"/>
            <p:cNvSpPr txBox="1">
              <a:spLocks noChangeArrowheads="1"/>
            </p:cNvSpPr>
            <p:nvPr/>
          </p:nvSpPr>
          <p:spPr bwMode="auto">
            <a:xfrm rot="1321648">
              <a:off x="8940447" y="3412973"/>
              <a:ext cx="2025648" cy="9630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altLang="en-US" b="1" dirty="0">
                  <a:solidFill>
                    <a:srgbClr val="FFC000"/>
                  </a:solidFill>
                  <a:latin typeface="Tahoma" panose="020B0604030504040204" pitchFamily="34" charset="0"/>
                  <a:cs typeface="Tahoma" panose="020B0604030504040204" pitchFamily="34" charset="0"/>
                </a:rPr>
                <a:t>4</a:t>
              </a:r>
              <a:endParaRPr kumimoji="0" lang="vi-V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Tahoma" panose="020B0604030504040204" pitchFamily="34" charset="0"/>
              </a:endParaRPr>
            </a:p>
          </p:txBody>
        </p:sp>
      </p:grpSp>
      <p:pic>
        <p:nvPicPr>
          <p:cNvPr id="19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3644" y="3281199"/>
            <a:ext cx="743026" cy="923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itle 1"/>
          <p:cNvSpPr txBox="1">
            <a:spLocks/>
          </p:cNvSpPr>
          <p:nvPr/>
        </p:nvSpPr>
        <p:spPr>
          <a:xfrm>
            <a:off x="5588334" y="1937889"/>
            <a:ext cx="6237319" cy="868297"/>
          </a:xfrm>
          <a:prstGeom prst="rect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 dirty="0">
                <a:ln>
                  <a:solidFill>
                    <a:srgbClr val="5B9BD5">
                      <a:lumMod val="5000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ea typeface="+mj-ea"/>
                <a:cs typeface="+mj-cs"/>
              </a:rPr>
              <a:t>VÒNG QUAY MAY MẮN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623703" y="2949006"/>
            <a:ext cx="6568297" cy="35006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Cách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chơi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rPr>
              <a:t>- T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rPr>
              <a:t>rên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rPr>
              <a:t>vòng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rPr>
              <a:t> quay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rPr>
              <a:t>có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rPr>
              <a:t> </a:t>
            </a: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rPr>
              <a:t>các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rPr>
              <a:t>số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rPr>
              <a:t> 1</a:t>
            </a: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rPr>
              <a:t>, 2, 3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rPr>
              <a:t> &amp; 4. </a:t>
            </a: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rPr>
              <a:t>HS 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rPr>
              <a:t>quay</a:t>
            </a:r>
            <a:r>
              <a:rPr kumimoji="0" lang="vi-VN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rPr>
              <a:t> dừng lại ở số nào thì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rPr>
              <a:t>giáo</a:t>
            </a:r>
            <a:r>
              <a:rPr kumimoji="0" lang="en-US" sz="2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rPr>
              <a:t> </a:t>
            </a:r>
            <a:r>
              <a:rPr kumimoji="0" lang="en-US" sz="2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rPr>
              <a:t>viên</a:t>
            </a:r>
            <a:r>
              <a:rPr kumimoji="0" lang="en-US" sz="2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rPr>
              <a:t> </a:t>
            </a:r>
            <a:r>
              <a:rPr kumimoji="0" lang="en-US" sz="2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rPr>
              <a:t>lật</a:t>
            </a:r>
            <a:r>
              <a:rPr kumimoji="0" lang="en-US" sz="2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rPr>
              <a:t> </a:t>
            </a:r>
            <a:r>
              <a:rPr kumimoji="0" lang="en-US" sz="2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rPr>
              <a:t>miếng</a:t>
            </a:r>
            <a:r>
              <a:rPr kumimoji="0" lang="en-US" sz="2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rPr>
              <a:t> </a:t>
            </a:r>
            <a:r>
              <a:rPr kumimoji="0" lang="en-US" sz="2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rPr>
              <a:t>bìa</a:t>
            </a:r>
            <a:r>
              <a:rPr kumimoji="0" lang="en-US" sz="2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rPr>
              <a:t> </a:t>
            </a:r>
            <a:r>
              <a:rPr kumimoji="0" lang="en-US" sz="2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rPr>
              <a:t>có</a:t>
            </a:r>
            <a:r>
              <a:rPr kumimoji="0" lang="en-US" sz="2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rPr>
              <a:t> </a:t>
            </a:r>
            <a:r>
              <a:rPr kumimoji="0" lang="en-US" sz="2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rPr>
              <a:t>số</a:t>
            </a:r>
            <a:r>
              <a:rPr kumimoji="0" lang="en-US" sz="2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rPr>
              <a:t> </a:t>
            </a:r>
            <a:r>
              <a:rPr kumimoji="0" lang="en-US" sz="2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rPr>
              <a:t>tương</a:t>
            </a:r>
            <a:r>
              <a:rPr kumimoji="0" lang="en-US" sz="2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rPr>
              <a:t> </a:t>
            </a:r>
            <a:r>
              <a:rPr kumimoji="0" lang="en-US" sz="2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rPr>
              <a:t>ứng</a:t>
            </a:r>
            <a:r>
              <a:rPr kumimoji="0" lang="en-US" sz="2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rPr>
              <a:t> </a:t>
            </a:r>
            <a:r>
              <a:rPr lang="en-US" sz="2600" dirty="0">
                <a:solidFill>
                  <a:prstClr val="black"/>
                </a:solidFill>
                <a:latin typeface="+mj-lt"/>
              </a:rPr>
              <a:t>ở </a:t>
            </a:r>
            <a:r>
              <a:rPr lang="en-US" sz="2600" dirty="0" err="1">
                <a:solidFill>
                  <a:prstClr val="black"/>
                </a:solidFill>
                <a:latin typeface="+mj-lt"/>
              </a:rPr>
              <a:t>bên</a:t>
            </a:r>
            <a:r>
              <a:rPr lang="en-US" sz="2600" dirty="0">
                <a:solidFill>
                  <a:prstClr val="black"/>
                </a:solidFill>
                <a:latin typeface="+mj-lt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rPr>
              <a:t>- HS </a:t>
            </a:r>
            <a:r>
              <a:rPr kumimoji="0" lang="en-US" sz="2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rPr>
              <a:t>thực</a:t>
            </a:r>
            <a:r>
              <a:rPr kumimoji="0" lang="en-US" sz="2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rPr>
              <a:t> </a:t>
            </a:r>
            <a:r>
              <a:rPr kumimoji="0" lang="en-US" sz="2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rPr>
              <a:t>hiện</a:t>
            </a:r>
            <a:r>
              <a:rPr kumimoji="0" lang="en-US" sz="2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rPr>
              <a:t> </a:t>
            </a:r>
            <a:r>
              <a:rPr kumimoji="0" lang="en-US" sz="2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rPr>
              <a:t>yêu</a:t>
            </a:r>
            <a:r>
              <a:rPr kumimoji="0" lang="en-US" sz="2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rPr>
              <a:t> </a:t>
            </a:r>
            <a:r>
              <a:rPr kumimoji="0" lang="en-US" sz="2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rPr>
              <a:t>cầu</a:t>
            </a:r>
            <a:r>
              <a:rPr kumimoji="0" lang="en-US" sz="2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rPr>
              <a:t> ở </a:t>
            </a:r>
            <a:r>
              <a:rPr kumimoji="0" lang="en-US" sz="2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rPr>
              <a:t>sau</a:t>
            </a:r>
            <a:r>
              <a:rPr kumimoji="0" lang="en-US" sz="2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rPr>
              <a:t> </a:t>
            </a:r>
            <a:r>
              <a:rPr kumimoji="0" lang="en-US" sz="2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rPr>
              <a:t>mảnh</a:t>
            </a:r>
            <a:r>
              <a:rPr kumimoji="0" lang="en-US" sz="2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rPr>
              <a:t> </a:t>
            </a:r>
            <a:r>
              <a:rPr kumimoji="0" lang="en-US" sz="2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rPr>
              <a:t>bìa</a:t>
            </a:r>
            <a:r>
              <a:rPr kumimoji="0" lang="en-US" sz="2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rPr>
              <a:t>. 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rPr>
              <a:t>-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rPr>
              <a:t>Bấm</a:t>
            </a:r>
            <a:r>
              <a:rPr kumimoji="0" lang="en-US" sz="2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rPr>
              <a:t> </a:t>
            </a:r>
            <a:r>
              <a:rPr kumimoji="0" lang="en-US" sz="2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rPr>
              <a:t>vào</a:t>
            </a:r>
            <a:r>
              <a:rPr kumimoji="0" lang="en-US" sz="2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rPr>
              <a:t> “</a:t>
            </a:r>
            <a:r>
              <a:rPr kumimoji="0" lang="en-US" sz="2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rPr>
              <a:t>Bài</a:t>
            </a:r>
            <a:r>
              <a:rPr kumimoji="0" lang="en-US" sz="2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rPr>
              <a:t> </a:t>
            </a:r>
            <a:r>
              <a:rPr kumimoji="0" lang="en-US" sz="2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</a:rPr>
              <a:t>mới</a:t>
            </a:r>
            <a:r>
              <a:rPr lang="en-US" sz="2600" dirty="0">
                <a:solidFill>
                  <a:prstClr val="black"/>
                </a:solidFill>
                <a:latin typeface="+mj-lt"/>
              </a:rPr>
              <a:t>” </a:t>
            </a:r>
            <a:r>
              <a:rPr lang="en-US" sz="2600" dirty="0" err="1">
                <a:solidFill>
                  <a:prstClr val="black"/>
                </a:solidFill>
                <a:latin typeface="+mj-lt"/>
              </a:rPr>
              <a:t>để</a:t>
            </a:r>
            <a:r>
              <a:rPr lang="en-US" sz="2600" dirty="0">
                <a:solidFill>
                  <a:prstClr val="black"/>
                </a:solidFill>
                <a:latin typeface="+mj-lt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+mj-lt"/>
              </a:rPr>
              <a:t>kết</a:t>
            </a:r>
            <a:r>
              <a:rPr lang="en-US" sz="2600" dirty="0">
                <a:solidFill>
                  <a:prstClr val="black"/>
                </a:solidFill>
                <a:latin typeface="+mj-lt"/>
              </a:rPr>
              <a:t> </a:t>
            </a:r>
            <a:r>
              <a:rPr lang="en-US" sz="2600" dirty="0" err="1">
                <a:solidFill>
                  <a:prstClr val="black"/>
                </a:solidFill>
                <a:latin typeface="+mj-lt"/>
              </a:rPr>
              <a:t>thúc</a:t>
            </a:r>
            <a:r>
              <a:rPr lang="en-US" sz="2600" dirty="0">
                <a:solidFill>
                  <a:prstClr val="black"/>
                </a:solidFill>
                <a:latin typeface="+mj-lt"/>
              </a:rPr>
              <a:t> game.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4"/>
          <a:srcRect r="59108"/>
          <a:stretch/>
        </p:blipFill>
        <p:spPr>
          <a:xfrm>
            <a:off x="214399" y="2603895"/>
            <a:ext cx="843694" cy="2740242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4"/>
          <a:srcRect l="59615"/>
          <a:stretch/>
        </p:blipFill>
        <p:spPr>
          <a:xfrm>
            <a:off x="1110386" y="2626887"/>
            <a:ext cx="833245" cy="271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3812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20" grpId="0" animBg="1"/>
      <p:bldP spid="21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2" descr="觅元素584a986cb28da">
            <a:extLst>
              <a:ext uri="{FF2B5EF4-FFF2-40B4-BE49-F238E27FC236}">
                <a16:creationId xmlns:a16="http://schemas.microsoft.com/office/drawing/2014/main" id="{6C9BF364-EC91-4DB8-88DA-A8BAA6AD6F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71343" y="179108"/>
            <a:ext cx="5390470" cy="6344239"/>
          </a:xfrm>
          <a:prstGeom prst="rect">
            <a:avLst/>
          </a:prstGeom>
        </p:spPr>
      </p:pic>
      <p:sp>
        <p:nvSpPr>
          <p:cNvPr id="13" name="Flowchart: Alternate Process 12">
            <a:extLst>
              <a:ext uri="{FF2B5EF4-FFF2-40B4-BE49-F238E27FC236}">
                <a16:creationId xmlns:a16="http://schemas.microsoft.com/office/drawing/2014/main" id="{9E81B7D3-8516-47D4-9357-C7C24D2A3BF2}"/>
              </a:ext>
            </a:extLst>
          </p:cNvPr>
          <p:cNvSpPr/>
          <p:nvPr/>
        </p:nvSpPr>
        <p:spPr>
          <a:xfrm>
            <a:off x="3904263" y="560425"/>
            <a:ext cx="3673015" cy="948663"/>
          </a:xfrm>
          <a:prstGeom prst="flowChartAlternateProcess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i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nàng</a:t>
            </a:r>
            <a:r>
              <a:rPr lang="en-US" sz="3600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i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tiên</a:t>
            </a:r>
            <a:r>
              <a:rPr lang="en-US" sz="3600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i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</a:t>
            </a:r>
            <a:endParaRPr lang="en-US" sz="3600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Flowchart: Alternate Process 13">
            <a:extLst>
              <a:ext uri="{FF2B5EF4-FFF2-40B4-BE49-F238E27FC236}">
                <a16:creationId xmlns:a16="http://schemas.microsoft.com/office/drawing/2014/main" id="{2FF9111B-5F43-401D-BE62-CC9057BC0ABD}"/>
              </a:ext>
            </a:extLst>
          </p:cNvPr>
          <p:cNvSpPr/>
          <p:nvPr/>
        </p:nvSpPr>
        <p:spPr>
          <a:xfrm>
            <a:off x="4579055" y="1760678"/>
            <a:ext cx="3673015" cy="948663"/>
          </a:xfrm>
          <a:prstGeom prst="flowChartAlternateProcess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i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nửa</a:t>
            </a:r>
            <a:r>
              <a:rPr lang="en-US" sz="3600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i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thân</a:t>
            </a:r>
            <a:r>
              <a:rPr lang="en-US" sz="3600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i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trên</a:t>
            </a:r>
            <a:endParaRPr lang="en-US" sz="3600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Flowchart: Alternate Process 14">
            <a:extLst>
              <a:ext uri="{FF2B5EF4-FFF2-40B4-BE49-F238E27FC236}">
                <a16:creationId xmlns:a16="http://schemas.microsoft.com/office/drawing/2014/main" id="{3D7E9E38-54C0-4EB0-A55C-4E5D3B2049B4}"/>
              </a:ext>
            </a:extLst>
          </p:cNvPr>
          <p:cNvSpPr/>
          <p:nvPr/>
        </p:nvSpPr>
        <p:spPr>
          <a:xfrm>
            <a:off x="5214812" y="2935113"/>
            <a:ext cx="3673016" cy="948663"/>
          </a:xfrm>
          <a:prstGeom prst="flowChartAlternateProcess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vi-VN" sz="3600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ư</a:t>
            </a:r>
            <a:r>
              <a:rPr lang="en-US" sz="3600" i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ớt</a:t>
            </a:r>
            <a:r>
              <a:rPr lang="en-US" sz="3600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i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trên</a:t>
            </a:r>
            <a:r>
              <a:rPr lang="en-US" sz="3600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i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biển</a:t>
            </a:r>
            <a:endParaRPr lang="en-US" sz="3600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Flowchart: Alternate Process 15">
            <a:extLst>
              <a:ext uri="{FF2B5EF4-FFF2-40B4-BE49-F238E27FC236}">
                <a16:creationId xmlns:a16="http://schemas.microsoft.com/office/drawing/2014/main" id="{C8460DED-72ED-42D5-80C0-5C9025366CD7}"/>
              </a:ext>
            </a:extLst>
          </p:cNvPr>
          <p:cNvSpPr/>
          <p:nvPr/>
        </p:nvSpPr>
        <p:spPr>
          <a:xfrm>
            <a:off x="5740770" y="4109548"/>
            <a:ext cx="3673016" cy="948663"/>
          </a:xfrm>
          <a:prstGeom prst="flowChartAlternateProcess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i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nhẹ</a:t>
            </a:r>
            <a:r>
              <a:rPr lang="en-US" sz="3600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i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nhàng</a:t>
            </a:r>
            <a:endParaRPr lang="en-US" sz="3600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Flowchart: Alternate Process 16">
            <a:extLst>
              <a:ext uri="{FF2B5EF4-FFF2-40B4-BE49-F238E27FC236}">
                <a16:creationId xmlns:a16="http://schemas.microsoft.com/office/drawing/2014/main" id="{84CA2B4A-C643-44CD-8528-971427B10C59}"/>
              </a:ext>
            </a:extLst>
          </p:cNvPr>
          <p:cNvSpPr/>
          <p:nvPr/>
        </p:nvSpPr>
        <p:spPr>
          <a:xfrm>
            <a:off x="6092492" y="5348912"/>
            <a:ext cx="3673016" cy="948663"/>
          </a:xfrm>
          <a:prstGeom prst="flowChartAlternateProcess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i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ngân</a:t>
            </a:r>
            <a:r>
              <a:rPr lang="en-US" sz="3600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i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nga</a:t>
            </a:r>
            <a:endParaRPr lang="en-US" sz="3600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76355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C173FEF-C39F-4530-80B6-635FEF1E144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54" t="5360" r="5167"/>
          <a:stretch/>
        </p:blipFill>
        <p:spPr>
          <a:xfrm>
            <a:off x="421240" y="102742"/>
            <a:ext cx="10602931" cy="7217594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9380306" y="0"/>
            <a:ext cx="2811694" cy="62672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Luyện</a:t>
            </a:r>
            <a:r>
              <a:rPr lang="en-US" sz="3600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đọc</a:t>
            </a:r>
            <a:r>
              <a:rPr lang="en-US" sz="3600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câu</a:t>
            </a:r>
            <a:endParaRPr lang="en-US" sz="3600" b="1" i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552407" y="626724"/>
            <a:ext cx="396240" cy="314960"/>
          </a:xfrm>
          <a:prstGeom prst="ellipse">
            <a:avLst/>
          </a:prstGeom>
          <a:solidFill>
            <a:srgbClr val="FFFF0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6" name="Oval 5"/>
          <p:cNvSpPr/>
          <p:nvPr/>
        </p:nvSpPr>
        <p:spPr>
          <a:xfrm>
            <a:off x="6871014" y="469244"/>
            <a:ext cx="396240" cy="314960"/>
          </a:xfrm>
          <a:prstGeom prst="ellipse">
            <a:avLst/>
          </a:prstGeom>
          <a:solidFill>
            <a:srgbClr val="FFFF0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7" name="Oval 6"/>
          <p:cNvSpPr/>
          <p:nvPr/>
        </p:nvSpPr>
        <p:spPr>
          <a:xfrm>
            <a:off x="4320112" y="941684"/>
            <a:ext cx="396240" cy="314960"/>
          </a:xfrm>
          <a:prstGeom prst="ellipse">
            <a:avLst/>
          </a:prstGeom>
          <a:solidFill>
            <a:srgbClr val="FFFF0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8" name="Oval 7"/>
          <p:cNvSpPr/>
          <p:nvPr/>
        </p:nvSpPr>
        <p:spPr>
          <a:xfrm>
            <a:off x="7889697" y="941684"/>
            <a:ext cx="396240" cy="314960"/>
          </a:xfrm>
          <a:prstGeom prst="ellipse">
            <a:avLst/>
          </a:prstGeom>
          <a:solidFill>
            <a:srgbClr val="FFFF0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9" name="Oval 8"/>
          <p:cNvSpPr/>
          <p:nvPr/>
        </p:nvSpPr>
        <p:spPr>
          <a:xfrm>
            <a:off x="645972" y="1978916"/>
            <a:ext cx="396240" cy="314960"/>
          </a:xfrm>
          <a:prstGeom prst="ellipse">
            <a:avLst/>
          </a:prstGeom>
          <a:solidFill>
            <a:srgbClr val="FFFF0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10" name="Oval 9"/>
          <p:cNvSpPr/>
          <p:nvPr/>
        </p:nvSpPr>
        <p:spPr>
          <a:xfrm>
            <a:off x="9454216" y="1821436"/>
            <a:ext cx="396240" cy="314960"/>
          </a:xfrm>
          <a:prstGeom prst="ellipse">
            <a:avLst/>
          </a:prstGeom>
          <a:solidFill>
            <a:srgbClr val="FFFF0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11" name="Oval 10"/>
          <p:cNvSpPr/>
          <p:nvPr/>
        </p:nvSpPr>
        <p:spPr>
          <a:xfrm>
            <a:off x="4518232" y="2293876"/>
            <a:ext cx="396240" cy="314960"/>
          </a:xfrm>
          <a:prstGeom prst="ellipse">
            <a:avLst/>
          </a:prstGeom>
          <a:solidFill>
            <a:srgbClr val="FFFF0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12" name="Oval 11"/>
          <p:cNvSpPr/>
          <p:nvPr/>
        </p:nvSpPr>
        <p:spPr>
          <a:xfrm>
            <a:off x="156167" y="2828016"/>
            <a:ext cx="396240" cy="314960"/>
          </a:xfrm>
          <a:prstGeom prst="ellipse">
            <a:avLst/>
          </a:prstGeom>
          <a:solidFill>
            <a:srgbClr val="FFFF0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35335909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C173FEF-C39F-4530-80B6-635FEF1E144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54" t="5360" r="5167"/>
          <a:stretch/>
        </p:blipFill>
        <p:spPr>
          <a:xfrm>
            <a:off x="821931" y="578155"/>
            <a:ext cx="10602931" cy="6392860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8288227" y="0"/>
            <a:ext cx="3903773" cy="82549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Luyện</a:t>
            </a:r>
            <a:r>
              <a:rPr lang="en-US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đọc</a:t>
            </a:r>
            <a:r>
              <a:rPr lang="en-US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đoạn</a:t>
            </a:r>
            <a:endParaRPr lang="en-US" b="1" i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963374" y="1023420"/>
            <a:ext cx="396240" cy="314960"/>
          </a:xfrm>
          <a:prstGeom prst="ellipse">
            <a:avLst/>
          </a:prstGeom>
          <a:solidFill>
            <a:srgbClr val="FFFF0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5" name="Oval 4"/>
          <p:cNvSpPr/>
          <p:nvPr/>
        </p:nvSpPr>
        <p:spPr>
          <a:xfrm>
            <a:off x="963374" y="2194674"/>
            <a:ext cx="396240" cy="314960"/>
          </a:xfrm>
          <a:prstGeom prst="ellipse">
            <a:avLst/>
          </a:prstGeom>
          <a:solidFill>
            <a:srgbClr val="FFFF0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4458554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C173FEF-C39F-4530-80B6-635FEF1E144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54" t="5360" r="5167"/>
          <a:stretch/>
        </p:blipFill>
        <p:spPr>
          <a:xfrm>
            <a:off x="821931" y="578155"/>
            <a:ext cx="10602931" cy="6392860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8288227" y="0"/>
            <a:ext cx="3903773" cy="82549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Luyện</a:t>
            </a:r>
            <a:r>
              <a:rPr lang="en-US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đọc</a:t>
            </a:r>
            <a:r>
              <a:rPr lang="en-US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endParaRPr lang="en-US" b="1" i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78562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" descr="31f7217a017c2d9a8a7bcbd9844c1629">
            <a:extLst>
              <a:ext uri="{FF2B5EF4-FFF2-40B4-BE49-F238E27FC236}">
                <a16:creationId xmlns:a16="http://schemas.microsoft.com/office/drawing/2014/main" id="{E4C27F98-F461-483D-B298-819FDFEFF46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69822" y="471340"/>
            <a:ext cx="8872990" cy="4387133"/>
          </a:xfrm>
          <a:prstGeom prst="rect">
            <a:avLst/>
          </a:prstGeom>
        </p:spPr>
      </p:pic>
      <p:pic>
        <p:nvPicPr>
          <p:cNvPr id="6" name="图片 8" descr="觅元素58b0fbac4bf92">
            <a:extLst>
              <a:ext uri="{FF2B5EF4-FFF2-40B4-BE49-F238E27FC236}">
                <a16:creationId xmlns:a16="http://schemas.microsoft.com/office/drawing/2014/main" id="{550D6546-B9D5-4A11-82A4-F34FA21F5BF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120" y="3429000"/>
            <a:ext cx="12181132" cy="3197635"/>
          </a:xfrm>
          <a:prstGeom prst="rect">
            <a:avLst/>
          </a:prstGeom>
        </p:spPr>
      </p:pic>
      <p:pic>
        <p:nvPicPr>
          <p:cNvPr id="7" name="图片 15" descr="a05684f714522ad77246dba9447411ba">
            <a:extLst>
              <a:ext uri="{FF2B5EF4-FFF2-40B4-BE49-F238E27FC236}">
                <a16:creationId xmlns:a16="http://schemas.microsoft.com/office/drawing/2014/main" id="{DF481CFE-6CC8-49A4-A839-3CFE1415608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13122" y="3784312"/>
            <a:ext cx="3289953" cy="2733702"/>
          </a:xfrm>
          <a:prstGeom prst="rect">
            <a:avLst/>
          </a:prstGeom>
        </p:spPr>
      </p:pic>
      <p:pic>
        <p:nvPicPr>
          <p:cNvPr id="9" name="图片 3" descr="fc85f2a324e3c42c2067966f589847df">
            <a:extLst>
              <a:ext uri="{FF2B5EF4-FFF2-40B4-BE49-F238E27FC236}">
                <a16:creationId xmlns:a16="http://schemas.microsoft.com/office/drawing/2014/main" id="{F33F0A87-210B-4834-8C16-DC195B6065A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888115" y="4986498"/>
            <a:ext cx="3406140" cy="151211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FA130C2-4675-4822-86A2-5910DCF635BF}"/>
              </a:ext>
            </a:extLst>
          </p:cNvPr>
          <p:cNvSpPr txBox="1"/>
          <p:nvPr/>
        </p:nvSpPr>
        <p:spPr>
          <a:xfrm>
            <a:off x="3668859" y="1529152"/>
            <a:ext cx="709186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8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TÌM HIỂU BÀI </a:t>
            </a:r>
            <a:endParaRPr kumimoji="0" lang="en-US" sz="8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13846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9996" y="1049676"/>
            <a:ext cx="10315415" cy="2371617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2359693" y="3914336"/>
            <a:ext cx="6969502" cy="82549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Nàng</a:t>
            </a:r>
            <a:r>
              <a:rPr lang="en-US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tiên</a:t>
            </a:r>
            <a:r>
              <a:rPr lang="en-US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</a:t>
            </a:r>
            <a:r>
              <a:rPr lang="en-US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con </a:t>
            </a:r>
            <a:r>
              <a:rPr lang="en-US" b="1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ai</a:t>
            </a:r>
            <a:r>
              <a:rPr lang="en-US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956999" y="5201055"/>
            <a:ext cx="6969502" cy="825498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Nàng</a:t>
            </a:r>
            <a:r>
              <a:rPr lang="en-US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tiên</a:t>
            </a:r>
            <a:r>
              <a:rPr lang="en-US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cá</a:t>
            </a:r>
            <a:r>
              <a:rPr lang="en-US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b="1" i="1" dirty="0">
                <a:latin typeface="Calibri" panose="020F0502020204030204" pitchFamily="34" charset="0"/>
                <a:cs typeface="Calibri" panose="020F0502020204030204" pitchFamily="34" charset="0"/>
              </a:rPr>
              <a:t> con </a:t>
            </a:r>
            <a:r>
              <a:rPr lang="en-US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vua</a:t>
            </a:r>
            <a:r>
              <a:rPr lang="en-US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biển</a:t>
            </a:r>
            <a:r>
              <a:rPr lang="en-US" b="1" i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193071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465839" y="481088"/>
            <a:ext cx="9609701" cy="82549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Hãy</a:t>
            </a:r>
            <a:r>
              <a:rPr lang="en-US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nói</a:t>
            </a:r>
            <a:r>
              <a:rPr lang="en-US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những</a:t>
            </a:r>
            <a:r>
              <a:rPr lang="en-US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điều</a:t>
            </a:r>
            <a:r>
              <a:rPr lang="en-US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con </a:t>
            </a:r>
            <a:r>
              <a:rPr lang="en-US" b="1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biết</a:t>
            </a:r>
            <a:r>
              <a:rPr lang="en-US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về</a:t>
            </a:r>
            <a:r>
              <a:rPr lang="en-US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nàng</a:t>
            </a:r>
            <a:r>
              <a:rPr lang="en-US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tiên</a:t>
            </a:r>
            <a:r>
              <a:rPr lang="en-US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i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</a:t>
            </a:r>
            <a:r>
              <a:rPr lang="en-US" b="1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0170" y="1678135"/>
            <a:ext cx="8496729" cy="472957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4232" y="1678135"/>
            <a:ext cx="2272667" cy="973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4837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88DEC6B-21CC-43EF-964B-61D265CB377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82" r="2966"/>
          <a:stretch/>
        </p:blipFill>
        <p:spPr>
          <a:xfrm>
            <a:off x="815224" y="1520576"/>
            <a:ext cx="10943877" cy="3102430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5C883554-D616-46FE-BBEB-C960F74659A2}"/>
              </a:ext>
            </a:extLst>
          </p:cNvPr>
          <p:cNvCxnSpPr/>
          <p:nvPr/>
        </p:nvCxnSpPr>
        <p:spPr>
          <a:xfrm>
            <a:off x="4288101" y="2898227"/>
            <a:ext cx="819807" cy="106154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9CD4367F-00B0-4818-A9B2-BC25AFE8B94E}"/>
              </a:ext>
            </a:extLst>
          </p:cNvPr>
          <p:cNvCxnSpPr>
            <a:cxnSpLocks/>
          </p:cNvCxnSpPr>
          <p:nvPr/>
        </p:nvCxnSpPr>
        <p:spPr>
          <a:xfrm flipV="1">
            <a:off x="4225158" y="2898227"/>
            <a:ext cx="714704" cy="126649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57717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C173FEF-C39F-4530-80B6-635FEF1E144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54" t="5360" r="5167"/>
          <a:stretch/>
        </p:blipFill>
        <p:spPr>
          <a:xfrm>
            <a:off x="955495" y="1400087"/>
            <a:ext cx="10602931" cy="6392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944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2">
            <a:extLst>
              <a:ext uri="{FF2B5EF4-FFF2-40B4-BE49-F238E27FC236}">
                <a16:creationId xmlns:a16="http://schemas.microsoft.com/office/drawing/2014/main" id="{97B4F0B2-770C-4E72-93F8-10790CC091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85538" y="103695"/>
            <a:ext cx="5186001" cy="5762509"/>
          </a:xfrm>
          <a:prstGeom prst="rect">
            <a:avLst/>
          </a:prstGeom>
        </p:spPr>
      </p:pic>
      <p:pic>
        <p:nvPicPr>
          <p:cNvPr id="5" name="图片 8" descr="觅元素58b0fbac4bf92">
            <a:extLst>
              <a:ext uri="{FF2B5EF4-FFF2-40B4-BE49-F238E27FC236}">
                <a16:creationId xmlns:a16="http://schemas.microsoft.com/office/drawing/2014/main" id="{4DC062A3-F6C4-4D05-91A9-64B779BC5BB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49642" y="5625940"/>
            <a:ext cx="6605516" cy="814050"/>
          </a:xfrm>
          <a:prstGeom prst="rect">
            <a:avLst/>
          </a:prstGeom>
        </p:spPr>
      </p:pic>
      <p:pic>
        <p:nvPicPr>
          <p:cNvPr id="6" name="Picture 5" descr="Phim Hoạt Hình Học Sinh Học Sinh Cậu Bé, Phim Hoạt Hình, Nhà, Suốt ...">
            <a:extLst>
              <a:ext uri="{FF2B5EF4-FFF2-40B4-BE49-F238E27FC236}">
                <a16:creationId xmlns:a16="http://schemas.microsoft.com/office/drawing/2014/main" id="{68DDD625-7CD2-402F-9107-01E7896FBD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187" b="96250" l="9844" r="91719">
                        <a14:foregroundMark x1="42031" y1="53125" x2="71406" y2="82500"/>
                        <a14:foregroundMark x1="64219" y1="50469" x2="36094" y2="79219"/>
                        <a14:foregroundMark x1="46563" y1="49063" x2="57031" y2="49844"/>
                        <a14:foregroundMark x1="39375" y1="53125" x2="40000" y2="576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905" y="1374386"/>
            <a:ext cx="6039633" cy="4856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900E850-5993-492D-AA75-3D2B6A5FC3F5}"/>
              </a:ext>
            </a:extLst>
          </p:cNvPr>
          <p:cNvSpPr txBox="1"/>
          <p:nvPr/>
        </p:nvSpPr>
        <p:spPr>
          <a:xfrm>
            <a:off x="7349613" y="1750850"/>
            <a:ext cx="300915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err="1">
                <a:solidFill>
                  <a:srgbClr val="FF0000"/>
                </a:solidFill>
              </a:rPr>
              <a:t>Tập</a:t>
            </a:r>
            <a:r>
              <a:rPr lang="en-US" sz="5400" b="1" dirty="0">
                <a:solidFill>
                  <a:srgbClr val="FF0000"/>
                </a:solidFill>
              </a:rPr>
              <a:t> </a:t>
            </a:r>
            <a:r>
              <a:rPr lang="en-US" sz="5400" b="1" dirty="0" err="1">
                <a:solidFill>
                  <a:srgbClr val="FF0000"/>
                </a:solidFill>
              </a:rPr>
              <a:t>viết</a:t>
            </a:r>
            <a:endParaRPr lang="en-US" sz="5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4480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/>
          <p:cNvSpPr/>
          <p:nvPr/>
        </p:nvSpPr>
        <p:spPr>
          <a:xfrm>
            <a:off x="480770" y="631486"/>
            <a:ext cx="5372902" cy="286232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VÒNG QUAY </a:t>
            </a:r>
            <a:endParaRPr kumimoji="0" lang="vi-VN" sz="6000" b="1" i="0" u="none" strike="noStrike" kern="1200" cap="none" spc="0" normalizeH="0" baseline="0" noProof="0" dirty="0">
              <a:ln w="6600">
                <a:solidFill>
                  <a:srgbClr val="ED7D31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tl" rotWithShape="0">
                  <a:srgbClr val="ED7D31"/>
                </a:outerShdw>
              </a:effectLst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MAY MẮN</a:t>
            </a:r>
          </a:p>
        </p:txBody>
      </p:sp>
      <p:sp>
        <p:nvSpPr>
          <p:cNvPr id="40" name="Google Shape;171;p1">
            <a:hlinkClick r:id="rId2" action="ppaction://hlinksldjump"/>
          </p:cNvPr>
          <p:cNvSpPr/>
          <p:nvPr/>
        </p:nvSpPr>
        <p:spPr>
          <a:xfrm>
            <a:off x="1220282" y="3673967"/>
            <a:ext cx="1141623" cy="1090395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Tahoma"/>
                <a:cs typeface="Tahoma"/>
                <a:sym typeface="Tahoma"/>
              </a:rPr>
              <a:t>1</a:t>
            </a:r>
            <a:endParaRPr kumimoji="0" sz="4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41" name="Google Shape;172;p1">
            <a:hlinkClick r:id="rId3" action="ppaction://hlinksldjump"/>
          </p:cNvPr>
          <p:cNvSpPr/>
          <p:nvPr/>
        </p:nvSpPr>
        <p:spPr>
          <a:xfrm>
            <a:off x="3500215" y="3673967"/>
            <a:ext cx="1141623" cy="1100692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Tahoma"/>
                <a:cs typeface="Tahoma"/>
                <a:sym typeface="Tahoma"/>
              </a:rPr>
              <a:t>2</a:t>
            </a:r>
            <a:endParaRPr kumimoji="0" sz="4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42" name="Google Shape;173;p1">
            <a:hlinkClick r:id="rId4" action="ppaction://hlinksldjump"/>
          </p:cNvPr>
          <p:cNvSpPr/>
          <p:nvPr/>
        </p:nvSpPr>
        <p:spPr>
          <a:xfrm>
            <a:off x="1220272" y="5086814"/>
            <a:ext cx="1141633" cy="1100702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Tahoma"/>
                <a:cs typeface="Tahoma"/>
                <a:sym typeface="Tahoma"/>
              </a:rPr>
              <a:t>3</a:t>
            </a:r>
            <a:endParaRPr kumimoji="0" sz="4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43" name="Google Shape;174;p1">
            <a:hlinkClick r:id="rId5" action="ppaction://hlinksldjump"/>
          </p:cNvPr>
          <p:cNvSpPr/>
          <p:nvPr/>
        </p:nvSpPr>
        <p:spPr>
          <a:xfrm>
            <a:off x="3561458" y="5110775"/>
            <a:ext cx="1141623" cy="1100692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381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/>
                <a:ea typeface="Tahoma"/>
                <a:cs typeface="Tahoma"/>
                <a:sym typeface="Tahoma"/>
              </a:rPr>
              <a:t>4</a:t>
            </a:r>
            <a:endParaRPr kumimoji="0" sz="4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id="45" name="Google Shape;181;p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52671" y="728683"/>
            <a:ext cx="495300" cy="438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Google Shape;182;p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829739" y="1207472"/>
            <a:ext cx="495300" cy="438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Google Shape;183;p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919150" y="680278"/>
            <a:ext cx="495300" cy="438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Google Shape;186;p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714152" y="-693733"/>
            <a:ext cx="609600" cy="6096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0" name="vong quay"/>
          <p:cNvGrpSpPr>
            <a:grpSpLocks/>
          </p:cNvGrpSpPr>
          <p:nvPr/>
        </p:nvGrpSpPr>
        <p:grpSpPr bwMode="auto">
          <a:xfrm>
            <a:off x="5802048" y="728683"/>
            <a:ext cx="4833335" cy="4843031"/>
            <a:chOff x="5377562" y="318533"/>
            <a:chExt cx="6046271" cy="5828280"/>
          </a:xfrm>
        </p:grpSpPr>
        <p:pic>
          <p:nvPicPr>
            <p:cNvPr id="51" name="Picture 3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77562" y="318533"/>
              <a:ext cx="6046271" cy="58282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2" name="TextBox 8"/>
            <p:cNvSpPr txBox="1">
              <a:spLocks noChangeArrowheads="1"/>
            </p:cNvSpPr>
            <p:nvPr/>
          </p:nvSpPr>
          <p:spPr bwMode="auto">
            <a:xfrm rot="14949661">
              <a:off x="6674685" y="1241851"/>
              <a:ext cx="2025647" cy="7315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en-US" b="1" dirty="0">
                  <a:solidFill>
                    <a:srgbClr val="00B0F0"/>
                  </a:solidFill>
                  <a:latin typeface="Tahoma" panose="020B0604030504040204" pitchFamily="34" charset="0"/>
                  <a:cs typeface="Tahoma" panose="020B0604030504040204" pitchFamily="34" charset="0"/>
                </a:rPr>
                <a:t>4</a:t>
              </a:r>
              <a:endParaRPr kumimoji="0" lang="vi-V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Tahoma" panose="020B0604030504040204" pitchFamily="34" charset="0"/>
              </a:endParaRPr>
            </a:p>
          </p:txBody>
        </p:sp>
        <p:sp>
          <p:nvSpPr>
            <p:cNvPr id="66" name="TextBox 9"/>
            <p:cNvSpPr txBox="1">
              <a:spLocks noChangeArrowheads="1"/>
            </p:cNvSpPr>
            <p:nvPr/>
          </p:nvSpPr>
          <p:spPr bwMode="auto">
            <a:xfrm rot="12232592">
              <a:off x="5742637" y="2171333"/>
              <a:ext cx="2025648" cy="7037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anose="020B0604030504040204" pitchFamily="34" charset="0"/>
                  <a:ea typeface="+mn-ea"/>
                  <a:cs typeface="Tahoma" panose="020B0604030504040204" pitchFamily="34" charset="0"/>
                </a:rPr>
                <a:t>2</a:t>
              </a:r>
              <a:endParaRPr kumimoji="0" lang="vi-V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Tahoma" panose="020B0604030504040204" pitchFamily="34" charset="0"/>
              </a:endParaRPr>
            </a:p>
          </p:txBody>
        </p:sp>
        <p:sp>
          <p:nvSpPr>
            <p:cNvPr id="73" name="TextBox 10"/>
            <p:cNvSpPr txBox="1">
              <a:spLocks noChangeArrowheads="1"/>
            </p:cNvSpPr>
            <p:nvPr/>
          </p:nvSpPr>
          <p:spPr bwMode="auto">
            <a:xfrm rot="17590276">
              <a:off x="8020995" y="1238928"/>
              <a:ext cx="2025647" cy="7315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ahoma" panose="020B0604030504040204" pitchFamily="34" charset="0"/>
                  <a:ea typeface="+mn-ea"/>
                  <a:cs typeface="Tahoma" panose="020B0604030504040204" pitchFamily="34" charset="0"/>
                </a:rPr>
                <a:t>3</a:t>
              </a:r>
              <a:endParaRPr kumimoji="0" lang="vi-V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Tahoma" panose="020B0604030504040204" pitchFamily="34" charset="0"/>
              </a:endParaRPr>
            </a:p>
          </p:txBody>
        </p:sp>
        <p:sp>
          <p:nvSpPr>
            <p:cNvPr id="80" name="TextBox 11"/>
            <p:cNvSpPr txBox="1">
              <a:spLocks noChangeArrowheads="1"/>
            </p:cNvSpPr>
            <p:nvPr/>
          </p:nvSpPr>
          <p:spPr bwMode="auto">
            <a:xfrm rot="20155085">
              <a:off x="8917981" y="2098766"/>
              <a:ext cx="2025648" cy="858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+mn-ea"/>
                  <a:cs typeface="Tahoma" panose="020B0604030504040204" pitchFamily="34" charset="0"/>
                </a:rPr>
                <a:t>1</a:t>
              </a:r>
              <a:endParaRPr kumimoji="0" lang="vi-V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Tahoma" panose="020B0604030504040204" pitchFamily="34" charset="0"/>
              </a:endParaRPr>
            </a:p>
          </p:txBody>
        </p:sp>
        <p:sp>
          <p:nvSpPr>
            <p:cNvPr id="81" name="TextBox 16"/>
            <p:cNvSpPr txBox="1">
              <a:spLocks noChangeArrowheads="1"/>
            </p:cNvSpPr>
            <p:nvPr/>
          </p:nvSpPr>
          <p:spPr bwMode="auto">
            <a:xfrm rot="9501114">
              <a:off x="5697320" y="3511125"/>
              <a:ext cx="2025648" cy="7037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altLang="en-US" b="1" dirty="0">
                  <a:solidFill>
                    <a:srgbClr val="002060"/>
                  </a:solidFill>
                  <a:latin typeface="Tahoma" panose="020B0604030504040204" pitchFamily="34" charset="0"/>
                  <a:cs typeface="Tahoma" panose="020B0604030504040204" pitchFamily="34" charset="0"/>
                </a:rPr>
                <a:t>1</a:t>
              </a:r>
              <a:endParaRPr kumimoji="0" lang="vi-V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Tahoma" panose="020B0604030504040204" pitchFamily="34" charset="0"/>
              </a:endParaRPr>
            </a:p>
          </p:txBody>
        </p:sp>
        <p:sp>
          <p:nvSpPr>
            <p:cNvPr id="82" name="TextBox 18"/>
            <p:cNvSpPr txBox="1">
              <a:spLocks noChangeArrowheads="1"/>
            </p:cNvSpPr>
            <p:nvPr/>
          </p:nvSpPr>
          <p:spPr bwMode="auto">
            <a:xfrm rot="6703311">
              <a:off x="6660977" y="4339882"/>
              <a:ext cx="2025647" cy="9828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ahoma" panose="020B0604030504040204" pitchFamily="34" charset="0"/>
                  <a:ea typeface="+mn-ea"/>
                  <a:cs typeface="Tahoma" panose="020B0604030504040204" pitchFamily="34" charset="0"/>
                </a:rPr>
                <a:t>3</a:t>
              </a:r>
              <a:endParaRPr kumimoji="0" lang="vi-V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Tahoma" panose="020B0604030504040204" pitchFamily="34" charset="0"/>
              </a:endParaRPr>
            </a:p>
          </p:txBody>
        </p:sp>
        <p:sp>
          <p:nvSpPr>
            <p:cNvPr id="83" name="TextBox 19"/>
            <p:cNvSpPr txBox="1">
              <a:spLocks noChangeArrowheads="1"/>
            </p:cNvSpPr>
            <p:nvPr/>
          </p:nvSpPr>
          <p:spPr bwMode="auto">
            <a:xfrm rot="3829829">
              <a:off x="8019635" y="4472805"/>
              <a:ext cx="2025647" cy="7315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ahoma" panose="020B0604030504040204" pitchFamily="34" charset="0"/>
                  <a:ea typeface="+mn-ea"/>
                  <a:cs typeface="Tahoma" panose="020B0604030504040204" pitchFamily="34" charset="0"/>
                </a:rPr>
                <a:t>4</a:t>
              </a:r>
              <a:endParaRPr kumimoji="0" lang="vi-V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Tahoma" panose="020B0604030504040204" pitchFamily="34" charset="0"/>
              </a:endParaRPr>
            </a:p>
          </p:txBody>
        </p:sp>
        <p:sp>
          <p:nvSpPr>
            <p:cNvPr id="84" name="TextBox 20"/>
            <p:cNvSpPr txBox="1">
              <a:spLocks noChangeArrowheads="1"/>
            </p:cNvSpPr>
            <p:nvPr/>
          </p:nvSpPr>
          <p:spPr bwMode="auto">
            <a:xfrm rot="1321648">
              <a:off x="8940446" y="3542636"/>
              <a:ext cx="2025648" cy="7037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Tahoma" panose="020B0604030504040204" pitchFamily="34" charset="0"/>
                  <a:ea typeface="+mn-ea"/>
                  <a:cs typeface="Tahoma" panose="020B0604030504040204" pitchFamily="34" charset="0"/>
                </a:rPr>
                <a:t>2</a:t>
              </a:r>
              <a:endParaRPr kumimoji="0" lang="vi-V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Tahoma" panose="020B0604030504040204" pitchFamily="34" charset="0"/>
              </a:endParaRPr>
            </a:p>
          </p:txBody>
        </p:sp>
      </p:grpSp>
      <p:sp>
        <p:nvSpPr>
          <p:cNvPr id="85" name="quay dung"/>
          <p:cNvSpPr/>
          <p:nvPr/>
        </p:nvSpPr>
        <p:spPr>
          <a:xfrm>
            <a:off x="9380777" y="5762860"/>
            <a:ext cx="1885950" cy="849313"/>
          </a:xfrm>
          <a:prstGeom prst="roundRect">
            <a:avLst/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itchFamily="34" charset="0"/>
                <a:ea typeface="+mn-ea"/>
                <a:cs typeface="Tahoma" pitchFamily="34" charset="0"/>
              </a:rPr>
              <a:t>QUAY</a:t>
            </a:r>
            <a:endParaRPr kumimoji="0" lang="vi-VN" sz="2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 pitchFamily="34" charset="0"/>
              <a:ea typeface="+mn-ea"/>
              <a:cs typeface="Tahoma" pitchFamily="34" charset="0"/>
            </a:endParaRPr>
          </a:p>
        </p:txBody>
      </p:sp>
      <p:pic>
        <p:nvPicPr>
          <p:cNvPr id="86" name="Picture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5163" y="2603212"/>
            <a:ext cx="1193841" cy="11004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7" name="Isosceles Triangle 86"/>
          <p:cNvSpPr/>
          <p:nvPr/>
        </p:nvSpPr>
        <p:spPr>
          <a:xfrm rot="16200000">
            <a:off x="10083520" y="2500868"/>
            <a:ext cx="624916" cy="1377365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8" name="Isosceles Triangle 87"/>
          <p:cNvSpPr/>
          <p:nvPr/>
        </p:nvSpPr>
        <p:spPr>
          <a:xfrm rot="16200000">
            <a:off x="10122566" y="2509455"/>
            <a:ext cx="624916" cy="1377365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9" name="Isosceles Triangle 88"/>
          <p:cNvSpPr/>
          <p:nvPr/>
        </p:nvSpPr>
        <p:spPr>
          <a:xfrm rot="16200000">
            <a:off x="10130865" y="2547789"/>
            <a:ext cx="624916" cy="1377365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0" name="Isosceles Triangle 89"/>
          <p:cNvSpPr/>
          <p:nvPr/>
        </p:nvSpPr>
        <p:spPr>
          <a:xfrm rot="16200000">
            <a:off x="10153751" y="2524870"/>
            <a:ext cx="624916" cy="1377365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1" name="Isosceles Triangle 90"/>
          <p:cNvSpPr/>
          <p:nvPr/>
        </p:nvSpPr>
        <p:spPr>
          <a:xfrm rot="16200000">
            <a:off x="10163837" y="2516959"/>
            <a:ext cx="624916" cy="1377365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2" name="Isosceles Triangle 91"/>
          <p:cNvSpPr/>
          <p:nvPr/>
        </p:nvSpPr>
        <p:spPr>
          <a:xfrm rot="16200000">
            <a:off x="10168492" y="2476963"/>
            <a:ext cx="624916" cy="1377365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3" name="Isosceles Triangle 92"/>
          <p:cNvSpPr/>
          <p:nvPr/>
        </p:nvSpPr>
        <p:spPr>
          <a:xfrm rot="16200000">
            <a:off x="10130865" y="2485551"/>
            <a:ext cx="624916" cy="1377365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4" name="Isosceles Triangle 93"/>
          <p:cNvSpPr/>
          <p:nvPr/>
        </p:nvSpPr>
        <p:spPr>
          <a:xfrm rot="16200000">
            <a:off x="10139053" y="2525371"/>
            <a:ext cx="624916" cy="1377365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5" name="Isosceles Triangle 94"/>
          <p:cNvSpPr/>
          <p:nvPr/>
        </p:nvSpPr>
        <p:spPr>
          <a:xfrm rot="16200000">
            <a:off x="10188744" y="2518748"/>
            <a:ext cx="624916" cy="1377365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6" name="Isosceles Triangle 95"/>
          <p:cNvSpPr/>
          <p:nvPr/>
        </p:nvSpPr>
        <p:spPr>
          <a:xfrm rot="16200000">
            <a:off x="10202693" y="2492667"/>
            <a:ext cx="624916" cy="1377365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7" name="Isosceles Triangle 96"/>
          <p:cNvSpPr/>
          <p:nvPr/>
        </p:nvSpPr>
        <p:spPr>
          <a:xfrm rot="16200000">
            <a:off x="10210347" y="2500458"/>
            <a:ext cx="624916" cy="1377365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98" name="Picture 97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788294" y="2490939"/>
            <a:ext cx="1233351" cy="1414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4567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-4.44444E-6 L 4.375E-6 -0.02407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04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7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5"/>
                  </p:tgtEl>
                </p:cond>
              </p:nextCondLst>
            </p:seq>
          </p:childTnLst>
        </p:cTn>
      </p:par>
    </p:tnLst>
    <p:bldLst>
      <p:bldP spid="39" grpId="0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62DF5D4-0269-42D5-865C-55D5B50540C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90" r="11855" b="5906"/>
          <a:stretch/>
        </p:blipFill>
        <p:spPr>
          <a:xfrm>
            <a:off x="95123" y="1466296"/>
            <a:ext cx="12001754" cy="2723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471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oZzQOwWa0pRQn0f3Opda9L8D9tZ83NP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41788" y="550310"/>
            <a:ext cx="11359793" cy="6220360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6639366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14"/>
          <p:cNvSpPr txBox="1">
            <a:spLocks noChangeArrowheads="1"/>
          </p:cNvSpPr>
          <p:nvPr/>
        </p:nvSpPr>
        <p:spPr bwMode="auto">
          <a:xfrm>
            <a:off x="1812081" y="1541364"/>
            <a:ext cx="8060267" cy="1733680"/>
          </a:xfrm>
          <a:prstGeom prst="rect">
            <a:avLst/>
          </a:prstGeom>
          <a:solidFill>
            <a:srgbClr val="FFFF00"/>
          </a:solidFill>
          <a:ln w="12700" cap="sq">
            <a:solidFill>
              <a:srgbClr val="FF0066"/>
            </a:solidFill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10666">
              <a:solidFill>
                <a:prstClr val="black"/>
              </a:solidFill>
            </a:endParaRPr>
          </a:p>
        </p:txBody>
      </p:sp>
      <p:sp>
        <p:nvSpPr>
          <p:cNvPr id="14" name="WordArt 15"/>
          <p:cNvSpPr>
            <a:spLocks noChangeArrowheads="1" noChangeShapeType="1" noTextEdit="1"/>
          </p:cNvSpPr>
          <p:nvPr/>
        </p:nvSpPr>
        <p:spPr bwMode="auto">
          <a:xfrm>
            <a:off x="2425914" y="1676301"/>
            <a:ext cx="6781800" cy="9429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4800" kern="10" dirty="0">
                <a:ln w="19050" cap="sq">
                  <a:solidFill>
                    <a:srgbClr val="000099"/>
                  </a:solidFill>
                  <a:round/>
                  <a:headEnd type="none" w="sm" len="sm"/>
                  <a:tailEnd type="none" w="sm" len="sm"/>
                </a:ln>
                <a:solidFill>
                  <a:srgbClr val="CC330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/>
                <a:cs typeface="Times New Roman"/>
              </a:rPr>
              <a:t>VIẾT BẢNG CON</a:t>
            </a:r>
          </a:p>
        </p:txBody>
      </p:sp>
      <p:grpSp>
        <p:nvGrpSpPr>
          <p:cNvPr id="5" name="Group 9"/>
          <p:cNvGrpSpPr>
            <a:grpSpLocks/>
          </p:cNvGrpSpPr>
          <p:nvPr/>
        </p:nvGrpSpPr>
        <p:grpSpPr bwMode="auto">
          <a:xfrm>
            <a:off x="3259881" y="3278088"/>
            <a:ext cx="5198533" cy="3060700"/>
            <a:chOff x="1624" y="1384"/>
            <a:chExt cx="2456" cy="1928"/>
          </a:xfrm>
        </p:grpSpPr>
        <p:sp>
          <p:nvSpPr>
            <p:cNvPr id="18" name="Rectangle 10">
              <a:hlinkClick r:id="" action="ppaction://noaction"/>
            </p:cNvPr>
            <p:cNvSpPr>
              <a:spLocks noChangeArrowheads="1"/>
            </p:cNvSpPr>
            <p:nvPr/>
          </p:nvSpPr>
          <p:spPr bwMode="auto">
            <a:xfrm>
              <a:off x="1624" y="1384"/>
              <a:ext cx="2456" cy="1928"/>
            </a:xfrm>
            <a:prstGeom prst="rect">
              <a:avLst/>
            </a:prstGeom>
            <a:solidFill>
              <a:srgbClr val="009900"/>
            </a:solidFill>
            <a:ln w="57150" cmpd="thinThick">
              <a:solidFill>
                <a:srgbClr val="CCFF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2800">
                <a:solidFill>
                  <a:prstClr val="black"/>
                </a:solidFill>
                <a:latin typeface="VNI-Times" pitchFamily="2" charset="0"/>
              </a:endParaRPr>
            </a:p>
          </p:txBody>
        </p:sp>
        <p:sp>
          <p:nvSpPr>
            <p:cNvPr id="19" name="Rectangle 11"/>
            <p:cNvSpPr>
              <a:spLocks noChangeArrowheads="1"/>
            </p:cNvSpPr>
            <p:nvPr/>
          </p:nvSpPr>
          <p:spPr bwMode="auto">
            <a:xfrm>
              <a:off x="2616" y="2488"/>
              <a:ext cx="528" cy="80"/>
            </a:xfrm>
            <a:prstGeom prst="rect">
              <a:avLst/>
            </a:prstGeom>
            <a:solidFill>
              <a:srgbClr val="CCFFFF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2400">
                <a:solidFill>
                  <a:prstClr val="black"/>
                </a:solidFill>
              </a:endParaRPr>
            </a:p>
          </p:txBody>
        </p:sp>
        <p:sp>
          <p:nvSpPr>
            <p:cNvPr id="20" name="Rectangle 12"/>
            <p:cNvSpPr>
              <a:spLocks noChangeArrowheads="1"/>
            </p:cNvSpPr>
            <p:nvPr/>
          </p:nvSpPr>
          <p:spPr bwMode="auto">
            <a:xfrm rot="-1403113">
              <a:off x="2600" y="2184"/>
              <a:ext cx="528" cy="80"/>
            </a:xfrm>
            <a:prstGeom prst="rect">
              <a:avLst/>
            </a:prstGeom>
            <a:solidFill>
              <a:srgbClr val="CCFFFF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240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541490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FF4B7E0-10D1-442B-985B-AF9C98506D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55" r="17934"/>
          <a:stretch/>
        </p:blipFill>
        <p:spPr bwMode="auto">
          <a:xfrm>
            <a:off x="1248124" y="0"/>
            <a:ext cx="10943876" cy="6431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9FA5DAA-5AD3-4647-8B28-BD1BD4E6E242}"/>
              </a:ext>
            </a:extLst>
          </p:cNvPr>
          <p:cNvSpPr txBox="1"/>
          <p:nvPr/>
        </p:nvSpPr>
        <p:spPr>
          <a:xfrm>
            <a:off x="2431768" y="63342"/>
            <a:ext cx="451795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ang</a:t>
            </a:r>
            <a:endParaRPr kumimoji="0" lang="en-US" sz="16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9FA5DAA-5AD3-4647-8B28-BD1BD4E6E242}"/>
              </a:ext>
            </a:extLst>
          </p:cNvPr>
          <p:cNvSpPr txBox="1"/>
          <p:nvPr/>
        </p:nvSpPr>
        <p:spPr>
          <a:xfrm>
            <a:off x="7810920" y="63342"/>
            <a:ext cx="451795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ac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9FA5DAA-5AD3-4647-8B28-BD1BD4E6E242}"/>
              </a:ext>
            </a:extLst>
          </p:cNvPr>
          <p:cNvSpPr txBox="1"/>
          <p:nvPr/>
        </p:nvSpPr>
        <p:spPr>
          <a:xfrm>
            <a:off x="4470564" y="4240414"/>
            <a:ext cx="2516434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5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ang</a:t>
            </a:r>
            <a:endParaRPr kumimoji="0" lang="en-US" sz="85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9FA5DAA-5AD3-4647-8B28-BD1BD4E6E242}"/>
              </a:ext>
            </a:extLst>
          </p:cNvPr>
          <p:cNvSpPr txBox="1"/>
          <p:nvPr/>
        </p:nvSpPr>
        <p:spPr>
          <a:xfrm>
            <a:off x="8143697" y="4247875"/>
            <a:ext cx="2516434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ac</a:t>
            </a:r>
          </a:p>
        </p:txBody>
      </p:sp>
    </p:spTree>
    <p:extLst>
      <p:ext uri="{BB962C8B-B14F-4D97-AF65-F5344CB8AC3E}">
        <p14:creationId xmlns:p14="http://schemas.microsoft.com/office/powerpoint/2010/main" val="42618336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FF4B7E0-10D1-442B-985B-AF9C98506D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55" r="17934"/>
          <a:stretch/>
        </p:blipFill>
        <p:spPr bwMode="auto">
          <a:xfrm>
            <a:off x="1248124" y="0"/>
            <a:ext cx="10943876" cy="6431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9FA5DAA-5AD3-4647-8B28-BD1BD4E6E242}"/>
              </a:ext>
            </a:extLst>
          </p:cNvPr>
          <p:cNvSpPr txBox="1"/>
          <p:nvPr/>
        </p:nvSpPr>
        <p:spPr>
          <a:xfrm>
            <a:off x="4787921" y="4237618"/>
            <a:ext cx="5117394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thang</a:t>
            </a:r>
            <a:endParaRPr kumimoji="0" lang="en-US" sz="85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9FA5DAA-5AD3-4647-8B28-BD1BD4E6E242}"/>
              </a:ext>
            </a:extLst>
          </p:cNvPr>
          <p:cNvSpPr txBox="1"/>
          <p:nvPr/>
        </p:nvSpPr>
        <p:spPr>
          <a:xfrm>
            <a:off x="3117864" y="1758578"/>
            <a:ext cx="583367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6800" b="1" dirty="0">
                <a:solidFill>
                  <a:srgbClr val="FFFF00"/>
                </a:solidFill>
                <a:latin typeface="HP001 4 hàng" panose="020B0603050302020204" pitchFamily="34" charset="0"/>
              </a:rPr>
              <a:t>κ</a:t>
            </a:r>
            <a:r>
              <a:rPr lang="en-US" sz="16800" b="1" dirty="0" err="1">
                <a:solidFill>
                  <a:srgbClr val="FFFF00"/>
                </a:solidFill>
                <a:latin typeface="HP001 4 hàng" panose="020B0603050302020204" pitchFamily="34" charset="0"/>
              </a:rPr>
              <a:t>ang</a:t>
            </a:r>
            <a:endParaRPr kumimoji="0" lang="en-US" sz="16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1386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FF4B7E0-10D1-442B-985B-AF9C98506D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55" r="17934"/>
          <a:stretch/>
        </p:blipFill>
        <p:spPr bwMode="auto">
          <a:xfrm>
            <a:off x="1248124" y="0"/>
            <a:ext cx="10943876" cy="6431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9FA5DAA-5AD3-4647-8B28-BD1BD4E6E242}"/>
              </a:ext>
            </a:extLst>
          </p:cNvPr>
          <p:cNvSpPr txBox="1"/>
          <p:nvPr/>
        </p:nvSpPr>
        <p:spPr>
          <a:xfrm>
            <a:off x="8354310" y="2525722"/>
            <a:ext cx="5117394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vác</a:t>
            </a:r>
            <a:endParaRPr kumimoji="0" lang="en-US" sz="85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9FA5DAA-5AD3-4647-8B28-BD1BD4E6E242}"/>
              </a:ext>
            </a:extLst>
          </p:cNvPr>
          <p:cNvSpPr txBox="1"/>
          <p:nvPr/>
        </p:nvSpPr>
        <p:spPr>
          <a:xfrm>
            <a:off x="2734891" y="1728653"/>
            <a:ext cx="583367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vác</a:t>
            </a:r>
            <a:endParaRPr kumimoji="0" lang="en-US" sz="16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78642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6275"/>
            <a:ext cx="12192000" cy="417803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387600" y="4854312"/>
            <a:ext cx="7416800" cy="1600434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sz="9600" b="1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Củng</a:t>
            </a:r>
            <a:r>
              <a:rPr lang="en-US" sz="96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9600" b="1" i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cố</a:t>
            </a:r>
            <a:endParaRPr lang="en-US" sz="9600" b="1" i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7395402"/>
      </p:ext>
    </p:extLst>
  </p:cSld>
  <p:clrMapOvr>
    <a:masterClrMapping/>
  </p:clrMapOvr>
  <p:transition spd="slow">
    <p:wipe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4123" y="421186"/>
            <a:ext cx="10389857" cy="6436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77518"/>
      </p:ext>
    </p:extLst>
  </p:cSld>
  <p:clrMapOvr>
    <a:masterClrMapping/>
  </p:clrMapOvr>
  <p:transition spd="slow">
    <p:wipe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40814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078479" y="2649220"/>
            <a:ext cx="603504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Dặn</a:t>
            </a:r>
            <a:r>
              <a:rPr lang="en-US" sz="115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115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dò</a:t>
            </a:r>
            <a:endParaRPr lang="en-US" sz="115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41111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8400" y="0"/>
            <a:ext cx="11236960" cy="6858000"/>
          </a:xfrm>
          <a:prstGeom prst="rect">
            <a:avLst/>
          </a:prstGeom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3178995" y="2521832"/>
            <a:ext cx="1914419" cy="104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6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ang</a:t>
            </a:r>
            <a:endParaRPr lang="en-US" altLang="vi-VN" sz="62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3180063" y="3766641"/>
            <a:ext cx="1402211" cy="104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6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ac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3409492" y="4998838"/>
            <a:ext cx="2471928" cy="104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l-GR" altLang="vi-VN" sz="6200" b="1" dirty="0">
                <a:solidFill>
                  <a:srgbClr val="0000FF"/>
                </a:solidFill>
                <a:latin typeface="HP001 4 hàng" panose="020B0603050302020204" pitchFamily="34" charset="0"/>
              </a:rPr>
              <a:t>κ</a:t>
            </a:r>
            <a:r>
              <a:rPr lang="en-US" altLang="vi-VN" sz="62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ang</a:t>
            </a:r>
            <a:endParaRPr lang="en-US" altLang="vi-VN" sz="62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3394720" y="323204"/>
            <a:ext cx="851472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3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Thứ</a:t>
            </a: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3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ba</a:t>
            </a: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3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ngày</a:t>
            </a: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13 </a:t>
            </a:r>
            <a:r>
              <a:rPr lang="en-US" altLang="vi-VN" sz="3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tháng</a:t>
            </a: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12 </a:t>
            </a:r>
            <a:r>
              <a:rPr lang="en-US" altLang="vi-VN" sz="3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năm</a:t>
            </a: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2022 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3409491" y="1574570"/>
            <a:ext cx="702381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3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Bài</a:t>
            </a: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77:        </a:t>
            </a:r>
            <a:r>
              <a:rPr lang="en-US" altLang="vi-VN" sz="3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ang</a:t>
            </a: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- ac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8706169" y="2516277"/>
            <a:ext cx="1914419" cy="104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6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ang</a:t>
            </a:r>
            <a:endParaRPr lang="en-US" altLang="vi-VN" sz="62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6867287" y="2520996"/>
            <a:ext cx="1914419" cy="104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6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ang</a:t>
            </a:r>
            <a:endParaRPr lang="en-US" altLang="vi-VN" sz="62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5006978" y="2516277"/>
            <a:ext cx="1914419" cy="104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6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ang</a:t>
            </a:r>
            <a:endParaRPr lang="en-US" altLang="vi-VN" sz="62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10570894" y="2520996"/>
            <a:ext cx="1914419" cy="104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6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ang</a:t>
            </a:r>
            <a:endParaRPr lang="en-US" altLang="vi-VN" sz="62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8134807" y="3766641"/>
            <a:ext cx="1402211" cy="104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6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ac</a:t>
            </a: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6888463" y="3762921"/>
            <a:ext cx="1402211" cy="104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6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ac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5642119" y="3759263"/>
            <a:ext cx="1402211" cy="104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6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ac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4392308" y="3762468"/>
            <a:ext cx="1402211" cy="104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6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ac</a:t>
            </a: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10563760" y="3766641"/>
            <a:ext cx="1402211" cy="104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6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ac</a:t>
            </a: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9335795" y="3761562"/>
            <a:ext cx="1402211" cy="104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6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ac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6500301" y="5012286"/>
            <a:ext cx="2471928" cy="104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l-GR" altLang="vi-VN" sz="6200" b="1" dirty="0">
                <a:solidFill>
                  <a:srgbClr val="0000FF"/>
                </a:solidFill>
                <a:latin typeface="HP001 4 hàng" panose="020B0603050302020204" pitchFamily="34" charset="0"/>
              </a:rPr>
              <a:t>κ</a:t>
            </a:r>
            <a:r>
              <a:rPr lang="en-US" altLang="vi-VN" sz="62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ang</a:t>
            </a:r>
            <a:endParaRPr lang="en-US" altLang="vi-VN" sz="62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9591110" y="4998838"/>
            <a:ext cx="2471928" cy="104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l-GR" altLang="vi-VN" sz="6200" b="1" dirty="0">
                <a:solidFill>
                  <a:srgbClr val="0000FF"/>
                </a:solidFill>
                <a:latin typeface="HP001 4 hàng" panose="020B0603050302020204" pitchFamily="34" charset="0"/>
              </a:rPr>
              <a:t>κ</a:t>
            </a:r>
            <a:r>
              <a:rPr lang="en-US" altLang="vi-VN" sz="62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ang</a:t>
            </a:r>
            <a:endParaRPr lang="en-US" altLang="vi-VN" sz="62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5870056" y="938795"/>
            <a:ext cx="226475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T</a:t>
            </a:r>
            <a:r>
              <a:rPr lang="el-GR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Θ</a:t>
            </a:r>
            <a:r>
              <a:rPr lang="en-US" altLang="vi-VN" sz="3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Ğng</a:t>
            </a: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V</a:t>
            </a:r>
            <a:r>
              <a:rPr lang="el-GR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Θ</a:t>
            </a: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İt</a:t>
            </a:r>
          </a:p>
        </p:txBody>
      </p:sp>
    </p:spTree>
    <p:extLst>
      <p:ext uri="{BB962C8B-B14F-4D97-AF65-F5344CB8AC3E}">
        <p14:creationId xmlns:p14="http://schemas.microsoft.com/office/powerpoint/2010/main" val="13510257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3" grpId="0"/>
      <p:bldP spid="15" grpId="0"/>
      <p:bldP spid="11" grpId="0"/>
      <p:bldP spid="12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14;p2">
            <a:hlinkClick r:id="rId2" action="ppaction://hlinksldjump"/>
          </p:cNvPr>
          <p:cNvSpPr/>
          <p:nvPr/>
        </p:nvSpPr>
        <p:spPr>
          <a:xfrm flipH="1">
            <a:off x="9129486" y="5408482"/>
            <a:ext cx="3062514" cy="1001485"/>
          </a:xfrm>
          <a:prstGeom prst="homePlate">
            <a:avLst>
              <a:gd name="adj" fmla="val 50000"/>
            </a:avLst>
          </a:prstGeom>
          <a:solidFill>
            <a:srgbClr val="DDEA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E75B5"/>
              </a:buClr>
              <a:buSzPts val="3200"/>
              <a:buFont typeface="Tahoma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2E75B5"/>
                </a:solidFill>
                <a:effectLst/>
                <a:uLnTx/>
                <a:uFillTx/>
                <a:latin typeface="Tahoma"/>
                <a:ea typeface="Tahoma"/>
                <a:cs typeface="Tahoma"/>
                <a:sym typeface="Tahoma"/>
              </a:rPr>
              <a:t>QUAY VỀ</a:t>
            </a:r>
            <a:endParaRPr kumimoji="0" sz="3200" b="1" i="0" u="none" strike="noStrike" kern="1200" cap="none" spc="0" normalizeH="0" baseline="0" noProof="0" dirty="0">
              <a:ln>
                <a:noFill/>
              </a:ln>
              <a:solidFill>
                <a:srgbClr val="2E75B5"/>
              </a:solidFill>
              <a:effectLst/>
              <a:uLnTx/>
              <a:uFillTx/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id="8" name="Google Shape;215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3039" y="703473"/>
            <a:ext cx="1626236" cy="199014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FBFFB78-2AE0-42A5-9AD9-754543735CEE}"/>
              </a:ext>
            </a:extLst>
          </p:cNvPr>
          <p:cNvSpPr txBox="1"/>
          <p:nvPr/>
        </p:nvSpPr>
        <p:spPr>
          <a:xfrm>
            <a:off x="1636933" y="836217"/>
            <a:ext cx="7798494" cy="707878"/>
          </a:xfrm>
          <a:prstGeom prst="rect">
            <a:avLst/>
          </a:prstGeom>
          <a:solidFill>
            <a:schemeClr val="bg1"/>
          </a:solidFill>
        </p:spPr>
        <p:txBody>
          <a:bodyPr wrap="square" lIns="91431" tIns="45716" rIns="91431" bIns="45716" rtlCol="0">
            <a:spAutoFit/>
          </a:bodyPr>
          <a:lstStyle/>
          <a:p>
            <a:pPr marL="0" marR="0" lvl="0" indent="0" algn="ctr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Đọc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t</a:t>
            </a:r>
            <a:r>
              <a:rPr lang="en-US" sz="4000" dirty="0">
                <a:solidFill>
                  <a:prstClr val="black"/>
                </a:solidFill>
                <a:latin typeface="UTM Avo" panose="02040603050506020204" pitchFamily="18" charset="0"/>
              </a:rPr>
              <a:t>ừ </a:t>
            </a:r>
            <a:r>
              <a:rPr lang="en-US" sz="4000" dirty="0" err="1">
                <a:solidFill>
                  <a:prstClr val="black"/>
                </a:solidFill>
                <a:latin typeface="UTM Avo" panose="02040603050506020204" pitchFamily="18" charset="0"/>
              </a:rPr>
              <a:t>sau</a:t>
            </a:r>
            <a:endParaRPr kumimoji="0" lang="es-E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Avant" pitchFamily="34" charset="0"/>
              <a:ea typeface="+mn-ea"/>
              <a:cs typeface="+mn-cs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236737C5-FFA2-4158-BE32-0D09B6D5D79B}"/>
              </a:ext>
            </a:extLst>
          </p:cNvPr>
          <p:cNvSpPr/>
          <p:nvPr/>
        </p:nvSpPr>
        <p:spPr>
          <a:xfrm>
            <a:off x="3720445" y="2439185"/>
            <a:ext cx="4751109" cy="1979629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v</a:t>
            </a:r>
            <a:r>
              <a:rPr lang="vi-VN" sz="8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ư</a:t>
            </a:r>
            <a:r>
              <a:rPr lang="en-US" sz="8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ợn</a:t>
            </a:r>
            <a:endParaRPr lang="en-US" sz="8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68114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8400" y="0"/>
            <a:ext cx="11236960" cy="6858000"/>
          </a:xfrm>
          <a:prstGeom prst="rect">
            <a:avLst/>
          </a:prstGeom>
        </p:spPr>
      </p:pic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3483873" y="1898612"/>
            <a:ext cx="10845478" cy="104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62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wàng</a:t>
            </a:r>
            <a:r>
              <a:rPr lang="en-US" altLang="vi-VN" sz="62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t</a:t>
            </a:r>
            <a:r>
              <a:rPr lang="el-GR" altLang="vi-VN" sz="6200" b="1" dirty="0">
                <a:solidFill>
                  <a:srgbClr val="0000FF"/>
                </a:solidFill>
                <a:latin typeface="HP001 4 hàng" panose="020B0603050302020204" pitchFamily="34" charset="0"/>
              </a:rPr>
              <a:t>Θ</a:t>
            </a:r>
            <a:r>
              <a:rPr lang="en-US" altLang="vi-VN" sz="62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łn</a:t>
            </a:r>
            <a:r>
              <a:rPr lang="en-US" altLang="vi-VN" sz="62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vi-VN" sz="62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cá</a:t>
            </a:r>
            <a:r>
              <a:rPr lang="en-US" altLang="vi-VN" sz="62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vi-VN" sz="62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là</a:t>
            </a:r>
            <a:r>
              <a:rPr lang="en-US" altLang="vi-VN" sz="62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con </a:t>
            </a:r>
            <a:r>
              <a:rPr lang="el-GR" altLang="vi-VN" sz="6200" b="1" dirty="0">
                <a:solidFill>
                  <a:srgbClr val="0000FF"/>
                </a:solidFill>
                <a:latin typeface="HP001 4 hàng" panose="020B0603050302020204" pitchFamily="34" charset="0"/>
              </a:rPr>
              <a:t>νί</a:t>
            </a:r>
            <a:r>
              <a:rPr lang="en-US" altLang="vi-VN" sz="6200" b="1" dirty="0">
                <a:solidFill>
                  <a:srgbClr val="0000FF"/>
                </a:solidFill>
                <a:latin typeface="HP001 4 hàng" panose="020B0603050302020204" pitchFamily="34" charset="0"/>
              </a:rPr>
              <a:t>a</a:t>
            </a:r>
            <a:endParaRPr lang="en-US" altLang="vi-VN" sz="62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3318780" y="669361"/>
            <a:ext cx="4561499" cy="104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62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bản</a:t>
            </a:r>
            <a:r>
              <a:rPr lang="en-US" altLang="vi-VN" sz="62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vi-VN" sz="62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nhạc</a:t>
            </a:r>
            <a:endParaRPr lang="en-US" altLang="vi-VN" sz="62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2849889" y="3130762"/>
            <a:ext cx="10845478" cy="104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l-GR" altLang="vi-VN" sz="6200" b="1" dirty="0">
                <a:solidFill>
                  <a:srgbClr val="0000FF"/>
                </a:solidFill>
                <a:latin typeface="HP001 4 hàng" panose="020B0603050302020204" pitchFamily="34" charset="0"/>
              </a:rPr>
              <a:t>λμϜ</a:t>
            </a:r>
            <a:r>
              <a:rPr lang="en-US" altLang="vi-VN" sz="6200" b="1" dirty="0">
                <a:solidFill>
                  <a:srgbClr val="0000FF"/>
                </a:solidFill>
                <a:latin typeface="HP001 4 hàng" panose="020B0603050302020204" pitchFamily="34" charset="0"/>
              </a:rPr>
              <a:t>n</a:t>
            </a:r>
            <a:r>
              <a:rPr lang="en-US" altLang="vi-VN" sz="6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. </a:t>
            </a:r>
            <a:r>
              <a:rPr lang="en-US" altLang="vi-VN" sz="62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wửa</a:t>
            </a:r>
            <a:r>
              <a:rPr lang="en-US" altLang="vi-VN" sz="62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l-GR" altLang="vi-VN" sz="6200" b="1" dirty="0">
                <a:solidFill>
                  <a:srgbClr val="0000FF"/>
                </a:solidFill>
                <a:latin typeface="HP001 4 hàng" panose="020B0603050302020204" pitchFamily="34" charset="0"/>
              </a:rPr>
              <a:t>κ</a:t>
            </a:r>
            <a:r>
              <a:rPr lang="en-US" altLang="vi-VN" sz="62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ân</a:t>
            </a:r>
            <a:r>
              <a:rPr lang="en-US" altLang="vi-VN" sz="62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l-GR" altLang="vi-VN" sz="6200" b="1" dirty="0">
                <a:solidFill>
                  <a:srgbClr val="0000FF"/>
                </a:solidFill>
                <a:latin typeface="HP001 4 hàng" panose="020B0603050302020204" pitchFamily="34" charset="0"/>
              </a:rPr>
              <a:t>Λ</a:t>
            </a:r>
            <a:r>
              <a:rPr lang="en-US" altLang="vi-VN" sz="62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łn</a:t>
            </a:r>
            <a:r>
              <a:rPr lang="en-US" altLang="vi-VN" sz="62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vi-VN" sz="62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của</a:t>
            </a:r>
            <a:r>
              <a:rPr lang="en-US" altLang="vi-VN" sz="62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endParaRPr lang="en-US" altLang="vi-VN" sz="62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4752184" y="6261277"/>
            <a:ext cx="5532120" cy="914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857424" y="4369157"/>
            <a:ext cx="10845478" cy="104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62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wàng</a:t>
            </a:r>
            <a:r>
              <a:rPr lang="en-US" altLang="vi-VN" sz="62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vi-VN" sz="62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whư</a:t>
            </a:r>
            <a:r>
              <a:rPr lang="en-US" altLang="vi-VN" sz="62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vi-VN" sz="62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là</a:t>
            </a:r>
            <a:r>
              <a:rPr lang="en-US" altLang="vi-VN" sz="62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vi-VN" sz="62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jŎ</a:t>
            </a:r>
            <a:r>
              <a:rPr lang="en-US" altLang="vi-VN" sz="62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vi-VN" sz="62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cô</a:t>
            </a:r>
            <a:r>
              <a:rPr lang="en-US" altLang="vi-VN" sz="62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l-GR" altLang="vi-VN" sz="6200" b="1" dirty="0">
                <a:solidFill>
                  <a:srgbClr val="0000FF"/>
                </a:solidFill>
                <a:latin typeface="HP001 4 hàng" panose="020B0603050302020204" pitchFamily="34" charset="0"/>
              </a:rPr>
              <a:t>χ≠</a:t>
            </a:r>
            <a:r>
              <a:rPr lang="en-US" altLang="vi-VN" sz="6200" b="1" dirty="0">
                <a:solidFill>
                  <a:srgbClr val="0000FF"/>
                </a:solidFill>
                <a:latin typeface="HP001 4 hàng" panose="020B0603050302020204" pitchFamily="34" charset="0"/>
              </a:rPr>
              <a:t>. </a:t>
            </a:r>
            <a:endParaRPr lang="en-US" altLang="vi-VN" sz="62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7651049" y="664202"/>
            <a:ext cx="4561499" cy="104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62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bản</a:t>
            </a:r>
            <a:r>
              <a:rPr lang="en-US" altLang="vi-VN" sz="62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vi-VN" sz="62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whạc</a:t>
            </a:r>
            <a:endParaRPr lang="en-US" altLang="vi-VN" sz="62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</p:spTree>
    <p:extLst>
      <p:ext uri="{BB962C8B-B14F-4D97-AF65-F5344CB8AC3E}">
        <p14:creationId xmlns:p14="http://schemas.microsoft.com/office/powerpoint/2010/main" val="409037415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8" grpId="0"/>
      <p:bldP spid="10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3138" y="0"/>
            <a:ext cx="12207097" cy="6858000"/>
          </a:xfrm>
          <a:prstGeom prst="rect">
            <a:avLst/>
          </a:prstGeom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5126387" y="2115147"/>
            <a:ext cx="4477232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34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Nàng</a:t>
            </a:r>
            <a:r>
              <a:rPr lang="en-US" altLang="vi-VN" sz="34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t</a:t>
            </a:r>
            <a:r>
              <a:rPr lang="el-GR" altLang="vi-VN" sz="34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Θ</a:t>
            </a:r>
            <a:r>
              <a:rPr lang="en-US" altLang="vi-VN" sz="34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łn</a:t>
            </a:r>
            <a:r>
              <a:rPr lang="en-US" altLang="vi-VN" sz="34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34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cá</a:t>
            </a:r>
            <a:endParaRPr lang="en-US" altLang="vi-VN" sz="34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323232" y="2749269"/>
            <a:ext cx="10413315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34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Nàng</a:t>
            </a:r>
            <a:r>
              <a:rPr lang="en-US" altLang="vi-VN" sz="34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t</a:t>
            </a:r>
            <a:r>
              <a:rPr lang="el-GR" altLang="vi-VN" sz="34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Θ</a:t>
            </a:r>
            <a:r>
              <a:rPr lang="en-US" altLang="vi-VN" sz="34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łn</a:t>
            </a:r>
            <a:r>
              <a:rPr lang="en-US" altLang="vi-VN" sz="34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34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cá</a:t>
            </a:r>
            <a:r>
              <a:rPr lang="en-US" altLang="vi-VN" sz="34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34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là</a:t>
            </a:r>
            <a:r>
              <a:rPr lang="en-US" altLang="vi-VN" sz="34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con </a:t>
            </a:r>
            <a:r>
              <a:rPr lang="el-GR" altLang="vi-VN" sz="34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νί</a:t>
            </a:r>
            <a:r>
              <a:rPr lang="en-US" altLang="vi-VN" sz="34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a </a:t>
            </a:r>
            <a:r>
              <a:rPr lang="el-GR" altLang="vi-VN" sz="34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λμϜ</a:t>
            </a:r>
            <a:r>
              <a:rPr lang="en-US" altLang="vi-VN" sz="34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n. </a:t>
            </a:r>
            <a:r>
              <a:rPr lang="en-US" altLang="vi-VN" sz="34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Nửa</a:t>
            </a:r>
            <a:r>
              <a:rPr lang="en-US" altLang="vi-VN" sz="34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34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thân</a:t>
            </a:r>
            <a:r>
              <a:rPr lang="en-US" altLang="vi-VN" sz="34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34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Λłn</a:t>
            </a:r>
            <a:endParaRPr lang="en-US" altLang="vi-VN" sz="3400" b="1" dirty="0">
              <a:solidFill>
                <a:srgbClr val="0000FF"/>
              </a:solidFill>
              <a:latin typeface="HP001 4 hàng" panose="020B0603050302020204" pitchFamily="34" charset="-93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714722" y="3364746"/>
            <a:ext cx="9620770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34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của</a:t>
            </a:r>
            <a:r>
              <a:rPr lang="en-US" altLang="vi-VN" sz="34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34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wàng</a:t>
            </a:r>
            <a:r>
              <a:rPr lang="en-US" altLang="vi-VN" sz="34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34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whư</a:t>
            </a:r>
            <a:r>
              <a:rPr lang="en-US" altLang="vi-VN" sz="34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34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jŎ</a:t>
            </a:r>
            <a:r>
              <a:rPr lang="en-US" altLang="vi-VN" sz="34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34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cô</a:t>
            </a:r>
            <a:r>
              <a:rPr lang="en-US" altLang="vi-VN" sz="34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l-GR" altLang="vi-VN" sz="34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χ≠</a:t>
            </a:r>
            <a:r>
              <a:rPr lang="en-US" altLang="vi-VN" sz="34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. </a:t>
            </a:r>
            <a:r>
              <a:rPr lang="en-US" altLang="vi-VN" sz="34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Nửa</a:t>
            </a:r>
            <a:r>
              <a:rPr lang="en-US" altLang="vi-VN" sz="34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34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thân</a:t>
            </a:r>
            <a:r>
              <a:rPr lang="en-US" altLang="vi-VN" sz="34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34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kia</a:t>
            </a:r>
            <a:r>
              <a:rPr lang="en-US" altLang="vi-VN" sz="34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34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là</a:t>
            </a:r>
            <a:r>
              <a:rPr lang="en-US" altLang="vi-VN" sz="34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34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cá</a:t>
            </a:r>
            <a:r>
              <a:rPr lang="en-US" altLang="vi-VN" sz="34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.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675946" y="3988247"/>
            <a:ext cx="9620770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34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Nhờ</a:t>
            </a:r>
            <a:r>
              <a:rPr lang="en-US" altLang="vi-VN" sz="34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l-GR" altLang="vi-VN" sz="34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Ό</a:t>
            </a:r>
            <a:r>
              <a:rPr lang="en-US" altLang="vi-VN" sz="34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ı</a:t>
            </a:r>
            <a:r>
              <a:rPr lang="en-US" altLang="vi-VN" sz="34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34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wàng</a:t>
            </a:r>
            <a:r>
              <a:rPr lang="en-US" altLang="vi-VN" sz="34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34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lư</a:t>
            </a:r>
            <a:r>
              <a:rPr lang="lt-LT" altLang="vi-VN" sz="34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ė</a:t>
            </a:r>
            <a:r>
              <a:rPr lang="en-US" altLang="vi-VN" sz="34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34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Λłn</a:t>
            </a:r>
            <a:r>
              <a:rPr lang="en-US" altLang="vi-VN" sz="34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l-GR" altLang="vi-VN" sz="34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λμϜ</a:t>
            </a:r>
            <a:r>
              <a:rPr lang="en-US" altLang="vi-VN" sz="34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n </a:t>
            </a:r>
            <a:r>
              <a:rPr lang="en-US" altLang="vi-VN" sz="34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ǟất</a:t>
            </a:r>
            <a:r>
              <a:rPr lang="en-US" altLang="vi-VN" sz="34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· </a:t>
            </a:r>
            <a:r>
              <a:rPr lang="en-US" altLang="vi-VN" sz="34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whàng</a:t>
            </a:r>
            <a:r>
              <a:rPr lang="en-US" altLang="vi-VN" sz="34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.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3297062" y="277484"/>
            <a:ext cx="851472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3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Thứ</a:t>
            </a: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3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ba</a:t>
            </a: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3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ngày</a:t>
            </a: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13 </a:t>
            </a:r>
            <a:r>
              <a:rPr lang="en-US" altLang="vi-VN" sz="3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tháng</a:t>
            </a: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12 </a:t>
            </a:r>
            <a:r>
              <a:rPr lang="en-US" altLang="vi-VN" sz="3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năm</a:t>
            </a: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2022 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5768405" y="892177"/>
            <a:ext cx="226475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T</a:t>
            </a:r>
            <a:r>
              <a:rPr lang="el-GR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Θ</a:t>
            </a:r>
            <a:r>
              <a:rPr lang="en-US" altLang="vi-VN" sz="3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Ğng</a:t>
            </a: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V</a:t>
            </a:r>
            <a:r>
              <a:rPr lang="el-GR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Θ</a:t>
            </a: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İt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3297062" y="1513376"/>
            <a:ext cx="702381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3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Bài</a:t>
            </a: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77:        </a:t>
            </a:r>
            <a:r>
              <a:rPr lang="en-US" altLang="vi-VN" sz="3200" b="1" dirty="0" err="1">
                <a:solidFill>
                  <a:srgbClr val="0000FF"/>
                </a:solidFill>
                <a:latin typeface="HP001 4 hàng" panose="020B0603050302020204" pitchFamily="34" charset="-93"/>
              </a:rPr>
              <a:t>ang</a:t>
            </a:r>
            <a:r>
              <a:rPr lang="en-US" altLang="vi-VN" sz="3200" b="1" dirty="0">
                <a:solidFill>
                  <a:srgbClr val="0000FF"/>
                </a:solidFill>
                <a:latin typeface="HP001 4 hàng" panose="020B0603050302020204" pitchFamily="34" charset="-93"/>
              </a:rPr>
              <a:t> - ac</a:t>
            </a:r>
          </a:p>
        </p:txBody>
      </p:sp>
    </p:spTree>
    <p:extLst>
      <p:ext uri="{BB962C8B-B14F-4D97-AF65-F5344CB8AC3E}">
        <p14:creationId xmlns:p14="http://schemas.microsoft.com/office/powerpoint/2010/main" val="7301175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2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资源 73430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5007" y="3478530"/>
            <a:ext cx="783431" cy="635000"/>
          </a:xfrm>
          <a:prstGeom prst="rect">
            <a:avLst/>
          </a:prstGeom>
        </p:spPr>
      </p:pic>
      <p:pic>
        <p:nvPicPr>
          <p:cNvPr id="5" name="图片 4" descr="资源 13430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300" y="391809"/>
            <a:ext cx="2552700" cy="1571625"/>
          </a:xfrm>
          <a:prstGeom prst="rect">
            <a:avLst/>
          </a:prstGeom>
        </p:spPr>
      </p:pic>
      <p:pic>
        <p:nvPicPr>
          <p:cNvPr id="6" name="图片 5" descr="资源 23430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7199" y="3478530"/>
            <a:ext cx="1985963" cy="1933575"/>
          </a:xfrm>
          <a:prstGeom prst="rect">
            <a:avLst/>
          </a:prstGeom>
        </p:spPr>
      </p:pic>
      <p:pic>
        <p:nvPicPr>
          <p:cNvPr id="7" name="图片 6" descr="资源 33430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56722" y="276227"/>
            <a:ext cx="1559719" cy="1870075"/>
          </a:xfrm>
          <a:prstGeom prst="rect">
            <a:avLst/>
          </a:prstGeom>
        </p:spPr>
      </p:pic>
      <p:pic>
        <p:nvPicPr>
          <p:cNvPr id="9" name="图片 8" descr="资源 53430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49195" y="3757908"/>
            <a:ext cx="7025640" cy="2684145"/>
          </a:xfrm>
          <a:prstGeom prst="rect">
            <a:avLst/>
          </a:prstGeom>
        </p:spPr>
      </p:pic>
      <p:pic>
        <p:nvPicPr>
          <p:cNvPr id="10" name="图片 9" descr="资源 63430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6208397"/>
            <a:ext cx="12192000" cy="710565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3373692" y="1566787"/>
            <a:ext cx="473398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09"/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Tạm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biệt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và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 </a:t>
            </a:r>
          </a:p>
          <a:p>
            <a:pPr algn="ctr" defTabSz="914309"/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hẹn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gặp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lại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4134532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1071" y="0"/>
            <a:ext cx="4723972" cy="664598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2575" y="0"/>
            <a:ext cx="4859675" cy="6665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809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14;p2">
            <a:hlinkClick r:id="rId2" action="ppaction://hlinksldjump"/>
          </p:cNvPr>
          <p:cNvSpPr/>
          <p:nvPr/>
        </p:nvSpPr>
        <p:spPr>
          <a:xfrm flipH="1">
            <a:off x="9129486" y="5408482"/>
            <a:ext cx="3062514" cy="1001485"/>
          </a:xfrm>
          <a:prstGeom prst="homePlate">
            <a:avLst>
              <a:gd name="adj" fmla="val 50000"/>
            </a:avLst>
          </a:prstGeom>
          <a:solidFill>
            <a:srgbClr val="DDEA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E75B5"/>
              </a:buClr>
              <a:buSzPts val="3200"/>
              <a:buFont typeface="Tahoma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2E75B5"/>
                </a:solidFill>
                <a:effectLst/>
                <a:uLnTx/>
                <a:uFillTx/>
                <a:latin typeface="Tahoma"/>
                <a:ea typeface="Tahoma"/>
                <a:cs typeface="Tahoma"/>
                <a:sym typeface="Tahoma"/>
              </a:rPr>
              <a:t>QUAY VỀ</a:t>
            </a:r>
            <a:endParaRPr kumimoji="0" sz="3200" b="1" i="0" u="none" strike="noStrike" kern="1200" cap="none" spc="0" normalizeH="0" baseline="0" noProof="0" dirty="0">
              <a:ln>
                <a:noFill/>
              </a:ln>
              <a:solidFill>
                <a:srgbClr val="2E75B5"/>
              </a:solidFill>
              <a:effectLst/>
              <a:uLnTx/>
              <a:uFillTx/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id="8" name="Google Shape;215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3039" y="703473"/>
            <a:ext cx="1626236" cy="199014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FBFFB78-2AE0-42A5-9AD9-754543735CEE}"/>
              </a:ext>
            </a:extLst>
          </p:cNvPr>
          <p:cNvSpPr txBox="1"/>
          <p:nvPr/>
        </p:nvSpPr>
        <p:spPr>
          <a:xfrm>
            <a:off x="1636933" y="836217"/>
            <a:ext cx="7798494" cy="707878"/>
          </a:xfrm>
          <a:prstGeom prst="rect">
            <a:avLst/>
          </a:prstGeom>
          <a:solidFill>
            <a:schemeClr val="bg1"/>
          </a:solidFill>
        </p:spPr>
        <p:txBody>
          <a:bodyPr wrap="square" lIns="91431" tIns="45716" rIns="91431" bIns="45716" rtlCol="0">
            <a:spAutoFit/>
          </a:bodyPr>
          <a:lstStyle/>
          <a:p>
            <a:pPr marL="0" marR="0" lvl="0" indent="0" algn="ctr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Đọc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từ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sau</a:t>
            </a:r>
            <a:endParaRPr kumimoji="0" lang="es-E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Avant" pitchFamily="34" charset="0"/>
              <a:ea typeface="+mn-ea"/>
              <a:cs typeface="+mn-cs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21C245F-4B20-46B4-BD43-A24DDC07214F}"/>
              </a:ext>
            </a:extLst>
          </p:cNvPr>
          <p:cNvSpPr/>
          <p:nvPr/>
        </p:nvSpPr>
        <p:spPr>
          <a:xfrm>
            <a:off x="3720445" y="2439185"/>
            <a:ext cx="4751109" cy="1979629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</a:t>
            </a:r>
            <a:r>
              <a:rPr lang="vi-VN" sz="7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ư</a:t>
            </a:r>
            <a:r>
              <a:rPr lang="en-US" sz="7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ớt</a:t>
            </a:r>
            <a:r>
              <a:rPr lang="en-US" sz="7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7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ván</a:t>
            </a:r>
            <a:endParaRPr 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30437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14;p2">
            <a:hlinkClick r:id="rId2" action="ppaction://hlinksldjump"/>
          </p:cNvPr>
          <p:cNvSpPr/>
          <p:nvPr/>
        </p:nvSpPr>
        <p:spPr>
          <a:xfrm flipH="1">
            <a:off x="9129486" y="5408482"/>
            <a:ext cx="3062514" cy="1001485"/>
          </a:xfrm>
          <a:prstGeom prst="homePlate">
            <a:avLst>
              <a:gd name="adj" fmla="val 50000"/>
            </a:avLst>
          </a:prstGeom>
          <a:solidFill>
            <a:srgbClr val="DDEA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E75B5"/>
              </a:buClr>
              <a:buSzPts val="3200"/>
              <a:buFont typeface="Tahoma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2E75B5"/>
                </a:solidFill>
                <a:effectLst/>
                <a:uLnTx/>
                <a:uFillTx/>
                <a:latin typeface="Tahoma"/>
                <a:ea typeface="Tahoma"/>
                <a:cs typeface="Tahoma"/>
                <a:sym typeface="Tahoma"/>
              </a:rPr>
              <a:t>QUAY VỀ</a:t>
            </a:r>
            <a:endParaRPr kumimoji="0" sz="3200" b="1" i="0" u="none" strike="noStrike" kern="1200" cap="none" spc="0" normalizeH="0" baseline="0" noProof="0" dirty="0">
              <a:ln>
                <a:noFill/>
              </a:ln>
              <a:solidFill>
                <a:srgbClr val="2E75B5"/>
              </a:solidFill>
              <a:effectLst/>
              <a:uLnTx/>
              <a:uFillTx/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id="8" name="Google Shape;215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3039" y="703473"/>
            <a:ext cx="1626236" cy="199014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FBFFB78-2AE0-42A5-9AD9-754543735CEE}"/>
              </a:ext>
            </a:extLst>
          </p:cNvPr>
          <p:cNvSpPr txBox="1"/>
          <p:nvPr/>
        </p:nvSpPr>
        <p:spPr>
          <a:xfrm>
            <a:off x="1636933" y="836217"/>
            <a:ext cx="7798494" cy="707878"/>
          </a:xfrm>
          <a:prstGeom prst="rect">
            <a:avLst/>
          </a:prstGeom>
          <a:solidFill>
            <a:schemeClr val="bg1"/>
          </a:solidFill>
        </p:spPr>
        <p:txBody>
          <a:bodyPr wrap="square" lIns="91431" tIns="45716" rIns="91431" bIns="45716" rtlCol="0">
            <a:spAutoFit/>
          </a:bodyPr>
          <a:lstStyle/>
          <a:p>
            <a:pPr marL="0" marR="0" lvl="0" indent="0" algn="ctr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Đọc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từ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sau</a:t>
            </a:r>
            <a:endParaRPr kumimoji="0" lang="es-E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Avant" pitchFamily="34" charset="0"/>
              <a:ea typeface="+mn-ea"/>
              <a:cs typeface="+mn-cs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FC11201-29CA-4453-80A1-7976627D4400}"/>
              </a:ext>
            </a:extLst>
          </p:cNvPr>
          <p:cNvSpPr/>
          <p:nvPr/>
        </p:nvSpPr>
        <p:spPr>
          <a:xfrm>
            <a:off x="3720445" y="2439185"/>
            <a:ext cx="4751109" cy="1979629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v</a:t>
            </a:r>
            <a:r>
              <a:rPr lang="vi-VN" sz="8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ư</a:t>
            </a:r>
            <a:r>
              <a:rPr lang="en-US" sz="8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ơn</a:t>
            </a:r>
            <a:r>
              <a:rPr lang="en-US" sz="8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8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lên</a:t>
            </a:r>
            <a:endParaRPr 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5065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14;p2">
            <a:hlinkClick r:id="rId2" action="ppaction://hlinksldjump"/>
          </p:cNvPr>
          <p:cNvSpPr/>
          <p:nvPr/>
        </p:nvSpPr>
        <p:spPr>
          <a:xfrm flipH="1">
            <a:off x="9129486" y="5616388"/>
            <a:ext cx="3062514" cy="1001485"/>
          </a:xfrm>
          <a:prstGeom prst="homePlate">
            <a:avLst>
              <a:gd name="adj" fmla="val 50000"/>
            </a:avLst>
          </a:prstGeom>
          <a:solidFill>
            <a:srgbClr val="DDEAF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E75B5"/>
              </a:buClr>
              <a:buSzPts val="3200"/>
              <a:buFont typeface="Tahoma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2E75B5"/>
                </a:solidFill>
                <a:effectLst/>
                <a:uLnTx/>
                <a:uFillTx/>
                <a:latin typeface="Tahoma"/>
                <a:ea typeface="Tahoma"/>
                <a:cs typeface="Tahoma"/>
                <a:sym typeface="Tahoma"/>
              </a:rPr>
              <a:t>QUAY VỀ</a:t>
            </a:r>
            <a:endParaRPr kumimoji="0" sz="3200" b="1" i="0" u="none" strike="noStrike" kern="1200" cap="none" spc="0" normalizeH="0" baseline="0" noProof="0" dirty="0">
              <a:ln>
                <a:noFill/>
              </a:ln>
              <a:solidFill>
                <a:srgbClr val="2E75B5"/>
              </a:solidFill>
              <a:effectLst/>
              <a:uLnTx/>
              <a:uFillTx/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id="8" name="Google Shape;215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64761" y="554346"/>
            <a:ext cx="1626236" cy="199014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FBFFB78-2AE0-42A5-9AD9-754543735CEE}"/>
              </a:ext>
            </a:extLst>
          </p:cNvPr>
          <p:cNvSpPr txBox="1"/>
          <p:nvPr/>
        </p:nvSpPr>
        <p:spPr>
          <a:xfrm>
            <a:off x="2196289" y="554346"/>
            <a:ext cx="7798494" cy="646323"/>
          </a:xfrm>
          <a:prstGeom prst="rect">
            <a:avLst/>
          </a:prstGeom>
          <a:solidFill>
            <a:srgbClr val="FFFBF7"/>
          </a:solidFill>
        </p:spPr>
        <p:txBody>
          <a:bodyPr wrap="square" lIns="91431" tIns="45716" rIns="91431" bIns="45716" rtlCol="0">
            <a:spAutoFit/>
          </a:bodyPr>
          <a:lstStyle/>
          <a:p>
            <a:pPr marL="0" marR="0" lvl="0" indent="0" algn="ctr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Đọc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bài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đọc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sau</a:t>
            </a:r>
            <a:endParaRPr kumimoji="0" lang="es-E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.VnAvant" pitchFamily="34" charset="0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6094E40-3940-4A73-B068-913924E6851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89"/>
          <a:stretch/>
        </p:blipFill>
        <p:spPr>
          <a:xfrm>
            <a:off x="1447004" y="1221140"/>
            <a:ext cx="9297064" cy="441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2323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图片 1" descr="31f7217a017c2d9a8a7bcbd9844c1629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43200" y="2140704"/>
            <a:ext cx="8872990" cy="3756791"/>
          </a:xfrm>
          <a:prstGeom prst="rect">
            <a:avLst/>
          </a:prstGeom>
        </p:spPr>
      </p:pic>
      <p:pic>
        <p:nvPicPr>
          <p:cNvPr id="41" name="图片 2" descr="觅元素584a989cd6c5a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21668" y="606971"/>
            <a:ext cx="8872989" cy="1879015"/>
          </a:xfrm>
          <a:prstGeom prst="rect">
            <a:avLst/>
          </a:prstGeom>
        </p:spPr>
      </p:pic>
      <p:sp>
        <p:nvSpPr>
          <p:cNvPr id="42" name="TextBox 41"/>
          <p:cNvSpPr txBox="1"/>
          <p:nvPr/>
        </p:nvSpPr>
        <p:spPr>
          <a:xfrm>
            <a:off x="3641479" y="3055604"/>
            <a:ext cx="74957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6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Bài </a:t>
            </a:r>
            <a:r>
              <a:rPr lang="en-US" sz="6600" b="1" dirty="0">
                <a:solidFill>
                  <a:prstClr val="white"/>
                </a:solidFill>
                <a:latin typeface="UTM Avo" panose="02040603050506020204" pitchFamily="18" charset="0"/>
              </a:rPr>
              <a:t>77</a:t>
            </a:r>
            <a:r>
              <a:rPr kumimoji="0" lang="vi-VN" sz="6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: 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ang</a:t>
            </a:r>
            <a:r>
              <a:rPr kumimoji="0" lang="en-US" sz="66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 panose="02040603050506020204" pitchFamily="18" charset="0"/>
              </a:rPr>
              <a:t> - ac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 panose="02040603050506020204" pitchFamily="18" charset="0"/>
            </a:endParaRPr>
          </a:p>
        </p:txBody>
      </p:sp>
      <p:pic>
        <p:nvPicPr>
          <p:cNvPr id="43" name="图片 8" descr="觅元素58b0fbac4bf92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8946" y="5136776"/>
            <a:ext cx="11777345" cy="1574700"/>
          </a:xfrm>
          <a:prstGeom prst="rect">
            <a:avLst/>
          </a:prstGeom>
        </p:spPr>
      </p:pic>
      <p:pic>
        <p:nvPicPr>
          <p:cNvPr id="44" name="图片 15" descr="a05684f714522ad77246dba9447411ba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54215" y="3190424"/>
            <a:ext cx="2428219" cy="2733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8893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UTM Avo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2643</TotalTime>
  <Words>417</Words>
  <Application>Microsoft Office PowerPoint</Application>
  <PresentationFormat>Widescreen</PresentationFormat>
  <Paragraphs>141</Paragraphs>
  <Slides>53</Slides>
  <Notes>2</Notes>
  <HiddenSlides>0</HiddenSlides>
  <MMClips>4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64" baseType="lpstr">
      <vt:lpstr>Calibri</vt:lpstr>
      <vt:lpstr>HP001 4 hàng</vt:lpstr>
      <vt:lpstr>UTM Avo</vt:lpstr>
      <vt:lpstr>Times New Roman</vt:lpstr>
      <vt:lpstr>Tahoma</vt:lpstr>
      <vt:lpstr>Arial</vt:lpstr>
      <vt:lpstr>VNI-Times</vt:lpstr>
      <vt:lpstr>.VnAvant</vt:lpstr>
      <vt:lpstr>Quicksand</vt:lpstr>
      <vt:lpstr>zihun35hao-jindianyahei</vt:lpstr>
      <vt:lpstr>Office Theme</vt:lpstr>
      <vt:lpstr>Tuần 15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Thuy Van</cp:lastModifiedBy>
  <cp:revision>104</cp:revision>
  <dcterms:created xsi:type="dcterms:W3CDTF">2021-11-01T08:16:43Z</dcterms:created>
  <dcterms:modified xsi:type="dcterms:W3CDTF">2022-12-13T14:10:12Z</dcterms:modified>
</cp:coreProperties>
</file>