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jp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wav" ContentType="audio/x-wav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41"/>
  </p:notesMasterIdLst>
  <p:sldIdLst>
    <p:sldId id="332" r:id="rId2"/>
    <p:sldId id="257" r:id="rId3"/>
    <p:sldId id="346" r:id="rId4"/>
    <p:sldId id="355" r:id="rId5"/>
    <p:sldId id="347" r:id="rId6"/>
    <p:sldId id="348" r:id="rId7"/>
    <p:sldId id="349" r:id="rId8"/>
    <p:sldId id="350" r:id="rId9"/>
    <p:sldId id="351" r:id="rId10"/>
    <p:sldId id="352" r:id="rId11"/>
    <p:sldId id="353" r:id="rId12"/>
    <p:sldId id="326" r:id="rId13"/>
    <p:sldId id="327" r:id="rId14"/>
    <p:sldId id="357" r:id="rId15"/>
    <p:sldId id="328" r:id="rId16"/>
    <p:sldId id="329" r:id="rId17"/>
    <p:sldId id="279" r:id="rId18"/>
    <p:sldId id="343" r:id="rId19"/>
    <p:sldId id="334" r:id="rId20"/>
    <p:sldId id="277" r:id="rId21"/>
    <p:sldId id="335" r:id="rId22"/>
    <p:sldId id="358" r:id="rId23"/>
    <p:sldId id="324" r:id="rId24"/>
    <p:sldId id="341" r:id="rId25"/>
    <p:sldId id="359" r:id="rId26"/>
    <p:sldId id="278" r:id="rId27"/>
    <p:sldId id="337" r:id="rId28"/>
    <p:sldId id="336" r:id="rId29"/>
    <p:sldId id="338" r:id="rId30"/>
    <p:sldId id="360" r:id="rId31"/>
    <p:sldId id="361" r:id="rId32"/>
    <p:sldId id="362" r:id="rId33"/>
    <p:sldId id="363" r:id="rId34"/>
    <p:sldId id="364" r:id="rId35"/>
    <p:sldId id="354" r:id="rId36"/>
    <p:sldId id="366" r:id="rId37"/>
    <p:sldId id="367" r:id="rId38"/>
    <p:sldId id="370" r:id="rId39"/>
    <p:sldId id="369" r:id="rId40"/>
  </p:sldIdLst>
  <p:sldSz cx="12192000" cy="6858000"/>
  <p:notesSz cx="6858000" cy="9144000"/>
  <p:embeddedFontLst>
    <p:embeddedFont>
      <p:font typeface="Calibri" panose="020F0502020204030204" pitchFamily="34" charset="0"/>
      <p:regular r:id="rId42"/>
      <p:bold r:id="rId43"/>
      <p:italic r:id="rId44"/>
      <p:boldItalic r:id="rId45"/>
    </p:embeddedFont>
    <p:embeddedFont>
      <p:font typeface="HP001 4 hàng" panose="020B0603050302020204" pitchFamily="34" charset="0"/>
      <p:regular r:id="rId46"/>
      <p:bold r:id="rId4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8119"/>
    <a:srgbClr val="9B21AF"/>
    <a:srgbClr val="FFFF99"/>
    <a:srgbClr val="404040"/>
    <a:srgbClr val="FF7707"/>
    <a:srgbClr val="FFAF6C"/>
    <a:srgbClr val="FFFFFF"/>
    <a:srgbClr val="FFFBF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4" autoAdjust="0"/>
    <p:restoredTop sz="94660"/>
  </p:normalViewPr>
  <p:slideViewPr>
    <p:cSldViewPr snapToGrid="0">
      <p:cViewPr varScale="1">
        <p:scale>
          <a:sx n="86" d="100"/>
          <a:sy n="86" d="100"/>
        </p:scale>
        <p:origin x="101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1.fntdata"/><Relationship Id="rId47" Type="http://schemas.openxmlformats.org/officeDocument/2006/relationships/font" Target="fonts/font6.fntdata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font" Target="fonts/font4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font" Target="fonts/font2.fntdata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font" Target="fonts/font5.fntdata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D4106C-F81B-419F-8B8A-11BEF00505E5}" type="datetimeFigureOut">
              <a:rPr lang="en-US" smtClean="0"/>
              <a:t>12/19/2022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D60B57-4A5F-4A5A-B2EF-C3ACA09B5E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4094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AE39EF-C0E5-4896-B9D3-7E7938E4611D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1684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Bấm</a:t>
            </a:r>
            <a:r>
              <a:rPr lang="en-US" dirty="0"/>
              <a:t> </a:t>
            </a:r>
            <a:r>
              <a:rPr lang="en-US" dirty="0" err="1"/>
              <a:t>mũi</a:t>
            </a:r>
            <a:r>
              <a:rPr lang="en-US" dirty="0"/>
              <a:t> </a:t>
            </a:r>
            <a:r>
              <a:rPr lang="en-US" dirty="0" err="1"/>
              <a:t>tên</a:t>
            </a:r>
            <a:r>
              <a:rPr lang="en-US" dirty="0"/>
              <a:t> </a:t>
            </a:r>
            <a:r>
              <a:rPr lang="en-US" dirty="0" err="1"/>
              <a:t>để</a:t>
            </a:r>
            <a:r>
              <a:rPr lang="en-US" dirty="0"/>
              <a:t> </a:t>
            </a:r>
            <a:r>
              <a:rPr lang="en-US" dirty="0" err="1"/>
              <a:t>tiếp</a:t>
            </a:r>
            <a:r>
              <a:rPr lang="en-US" dirty="0"/>
              <a:t> </a:t>
            </a:r>
            <a:r>
              <a:rPr lang="en-US" dirty="0" err="1"/>
              <a:t>tục</a:t>
            </a:r>
            <a:r>
              <a:rPr lang="en-US" dirty="0"/>
              <a:t> </a:t>
            </a:r>
            <a:r>
              <a:rPr lang="en-US" dirty="0" err="1"/>
              <a:t>bài</a:t>
            </a:r>
            <a:r>
              <a:rPr lang="en-US" dirty="0"/>
              <a:t> </a:t>
            </a:r>
            <a:r>
              <a:rPr lang="en-US" dirty="0" err="1"/>
              <a:t>học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D60B57-4A5F-4A5A-B2EF-C3ACA09B5E6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60155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err="1"/>
              <a:t>Có</a:t>
            </a:r>
            <a:r>
              <a:rPr lang="en-US" dirty="0"/>
              <a:t> video ở </a:t>
            </a:r>
            <a:r>
              <a:rPr lang="en-US" dirty="0" err="1"/>
              <a:t>bên</a:t>
            </a:r>
            <a:r>
              <a:rPr lang="en-US" dirty="0"/>
              <a:t> </a:t>
            </a:r>
            <a:r>
              <a:rPr lang="en-US" dirty="0" err="1"/>
              <a:t>cạnh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D60B57-4A5F-4A5A-B2EF-C3ACA09B5E61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335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err="1"/>
              <a:t>Có</a:t>
            </a:r>
            <a:r>
              <a:rPr lang="en-US" dirty="0"/>
              <a:t> video ở </a:t>
            </a:r>
            <a:r>
              <a:rPr lang="en-US" dirty="0" err="1"/>
              <a:t>bên</a:t>
            </a:r>
            <a:r>
              <a:rPr lang="en-US" dirty="0"/>
              <a:t> </a:t>
            </a:r>
            <a:r>
              <a:rPr lang="en-US" dirty="0" err="1"/>
              <a:t>cạnh</a:t>
            </a:r>
            <a:endParaRPr lang="en-US"/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D60B57-4A5F-4A5A-B2EF-C3ACA09B5E61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6623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8327CE-9C48-42EC-A174-D90BEA2C1883}" type="slidenum">
              <a:rPr lang="zh-CN" altLang="en-US" smtClean="0"/>
              <a:t>33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304175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BB279A-D454-406E-A0DD-490F1F308CA9}" type="slidenum">
              <a:rPr lang="zh-CN" altLang="en-US" smtClean="0">
                <a:solidFill>
                  <a:prstClr val="black"/>
                </a:solidFill>
              </a:rPr>
              <a:pPr/>
              <a:t>39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73034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 preserve="1">
  <p:cSld name="1_Title Slid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oogle Shape;12;p7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-101447" y="-90897"/>
            <a:ext cx="12613688" cy="7095200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Google Shape;13;p7"/>
          <p:cNvSpPr txBox="1">
            <a:spLocks noGrp="1"/>
          </p:cNvSpPr>
          <p:nvPr>
            <p:ph type="ctrTitle"/>
          </p:nvPr>
        </p:nvSpPr>
        <p:spPr>
          <a:xfrm>
            <a:off x="1524001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Arial"/>
              <a:buNone/>
              <a:defRPr sz="5999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14" name="Google Shape;14;p7"/>
          <p:cNvSpPr txBox="1">
            <a:spLocks noGrp="1"/>
          </p:cNvSpPr>
          <p:nvPr>
            <p:ph type="subTitle" idx="1"/>
          </p:nvPr>
        </p:nvSpPr>
        <p:spPr>
          <a:xfrm>
            <a:off x="1524001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5" name="Google Shape;15;p7"/>
          <p:cNvSpPr txBox="1">
            <a:spLocks noGrp="1"/>
          </p:cNvSpPr>
          <p:nvPr>
            <p:ph type="dt" idx="10"/>
          </p:nvPr>
        </p:nvSpPr>
        <p:spPr>
          <a:xfrm>
            <a:off x="838201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FE1C8935-5503-46B3-AA64-FDD06962785D}" type="datetimeFigureOut">
              <a:rPr lang="en-US" smtClean="0"/>
              <a:t>12/19/2022</a:t>
            </a:fld>
            <a:endParaRPr lang="en-US"/>
          </a:p>
        </p:txBody>
      </p:sp>
      <p:sp>
        <p:nvSpPr>
          <p:cNvPr id="16" name="Google Shape;16;p7"/>
          <p:cNvSpPr txBox="1">
            <a:spLocks noGrp="1"/>
          </p:cNvSpPr>
          <p:nvPr>
            <p:ph type="ftr" idx="11"/>
          </p:nvPr>
        </p:nvSpPr>
        <p:spPr>
          <a:xfrm>
            <a:off x="4038601" y="6356352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17" name="Google Shape;17;p7"/>
          <p:cNvSpPr txBox="1">
            <a:spLocks noGrp="1"/>
          </p:cNvSpPr>
          <p:nvPr>
            <p:ph type="sldNum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  <p:sp>
        <p:nvSpPr>
          <p:cNvPr id="18" name="Google Shape;18;p7"/>
          <p:cNvSpPr/>
          <p:nvPr/>
        </p:nvSpPr>
        <p:spPr>
          <a:xfrm>
            <a:off x="2629362" y="1930595"/>
            <a:ext cx="852022" cy="852022"/>
          </a:xfrm>
          <a:prstGeom prst="ellipse">
            <a:avLst/>
          </a:prstGeom>
          <a:solidFill>
            <a:srgbClr val="FEE599"/>
          </a:solidFill>
          <a:ln>
            <a:noFill/>
          </a:ln>
        </p:spPr>
        <p:txBody>
          <a:bodyPr spcFirstLastPara="1" wrap="square" lIns="91413" tIns="45694" rIns="91413" bIns="45694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1146B2CB-5A67-4AB8-9A1B-7AE29B183FB4}"/>
              </a:ext>
            </a:extLst>
          </p:cNvPr>
          <p:cNvSpPr/>
          <p:nvPr userDrawn="1"/>
        </p:nvSpPr>
        <p:spPr>
          <a:xfrm>
            <a:off x="2629362" y="1930595"/>
            <a:ext cx="852022" cy="852022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4920047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preserve="1" userDrawn="1">
  <p:cSld name="2_Title and Content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Google Shape;20;p8"/>
          <p:cNvPicPr preferRelativeResize="0"/>
          <p:nvPr userDrawn="1"/>
        </p:nvPicPr>
        <p:blipFill rotWithShape="1">
          <a:blip r:embed="rId2">
            <a:alphaModFix/>
          </a:blip>
          <a:srcRect/>
          <a:stretch/>
        </p:blipFill>
        <p:spPr>
          <a:xfrm>
            <a:off x="1" y="20645"/>
            <a:ext cx="12184879" cy="6816715"/>
          </a:xfrm>
          <a:prstGeom prst="rect">
            <a:avLst/>
          </a:prstGeom>
          <a:noFill/>
          <a:ln>
            <a:noFill/>
          </a:ln>
        </p:spPr>
      </p:pic>
      <p:sp>
        <p:nvSpPr>
          <p:cNvPr id="23" name="Google Shape;23;p8"/>
          <p:cNvSpPr txBox="1">
            <a:spLocks noGrp="1"/>
          </p:cNvSpPr>
          <p:nvPr>
            <p:ph type="dt" idx="10"/>
          </p:nvPr>
        </p:nvSpPr>
        <p:spPr>
          <a:xfrm>
            <a:off x="838201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FE1C8935-5503-46B3-AA64-FDD06962785D}" type="datetimeFigureOut">
              <a:rPr lang="en-US" smtClean="0"/>
              <a:t>12/19/2022</a:t>
            </a:fld>
            <a:endParaRPr lang="en-US"/>
          </a:p>
        </p:txBody>
      </p:sp>
      <p:sp>
        <p:nvSpPr>
          <p:cNvPr id="24" name="Google Shape;24;p8"/>
          <p:cNvSpPr txBox="1">
            <a:spLocks noGrp="1"/>
          </p:cNvSpPr>
          <p:nvPr>
            <p:ph type="ftr" idx="11"/>
          </p:nvPr>
        </p:nvSpPr>
        <p:spPr>
          <a:xfrm>
            <a:off x="4038601" y="6356352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25" name="Google Shape;25;p8"/>
          <p:cNvSpPr txBox="1">
            <a:spLocks noGrp="1"/>
          </p:cNvSpPr>
          <p:nvPr>
            <p:ph type="sldNum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1640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Title and Content" preserve="1" userDrawn="1">
  <p:cSld name="2_Title and Content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Google Shape;27;p9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9521" y="2004"/>
            <a:ext cx="12165839" cy="6853994"/>
          </a:xfrm>
          <a:prstGeom prst="rect">
            <a:avLst/>
          </a:prstGeom>
          <a:noFill/>
          <a:ln>
            <a:noFill/>
          </a:ln>
        </p:spPr>
      </p:pic>
      <p:sp>
        <p:nvSpPr>
          <p:cNvPr id="30" name="Google Shape;30;p9"/>
          <p:cNvSpPr txBox="1">
            <a:spLocks noGrp="1"/>
          </p:cNvSpPr>
          <p:nvPr>
            <p:ph type="dt" idx="10"/>
          </p:nvPr>
        </p:nvSpPr>
        <p:spPr>
          <a:xfrm>
            <a:off x="838201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FE1C8935-5503-46B3-AA64-FDD06962785D}" type="datetimeFigureOut">
              <a:rPr lang="en-US" smtClean="0"/>
              <a:t>12/19/2022</a:t>
            </a:fld>
            <a:endParaRPr lang="en-US"/>
          </a:p>
        </p:txBody>
      </p:sp>
      <p:sp>
        <p:nvSpPr>
          <p:cNvPr id="31" name="Google Shape;31;p9"/>
          <p:cNvSpPr txBox="1">
            <a:spLocks noGrp="1"/>
          </p:cNvSpPr>
          <p:nvPr>
            <p:ph type="ftr" idx="11"/>
          </p:nvPr>
        </p:nvSpPr>
        <p:spPr>
          <a:xfrm>
            <a:off x="4038601" y="6356352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32" name="Google Shape;32;p9"/>
          <p:cNvSpPr txBox="1">
            <a:spLocks noGrp="1"/>
          </p:cNvSpPr>
          <p:nvPr>
            <p:ph type="sldNum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4392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Title and Content" preserve="1" userDrawn="1">
  <p:cSld name="2_Title and Content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Google Shape;27;p9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9521" y="2004"/>
            <a:ext cx="12165839" cy="685399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996534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Title and Content" preserve="1" userDrawn="1">
  <p:cSld name="2_Title and Content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Google Shape;34;p10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9521" y="2006"/>
            <a:ext cx="12165839" cy="6853993"/>
          </a:xfrm>
          <a:prstGeom prst="rect">
            <a:avLst/>
          </a:prstGeom>
          <a:noFill/>
          <a:ln>
            <a:noFill/>
          </a:ln>
        </p:spPr>
      </p:pic>
      <p:sp>
        <p:nvSpPr>
          <p:cNvPr id="37" name="Google Shape;37;p10"/>
          <p:cNvSpPr txBox="1">
            <a:spLocks noGrp="1"/>
          </p:cNvSpPr>
          <p:nvPr>
            <p:ph type="dt" idx="10"/>
          </p:nvPr>
        </p:nvSpPr>
        <p:spPr>
          <a:xfrm>
            <a:off x="838201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FE1C8935-5503-46B3-AA64-FDD06962785D}" type="datetimeFigureOut">
              <a:rPr lang="en-US" smtClean="0"/>
              <a:t>12/19/2022</a:t>
            </a:fld>
            <a:endParaRPr lang="en-US"/>
          </a:p>
        </p:txBody>
      </p:sp>
      <p:sp>
        <p:nvSpPr>
          <p:cNvPr id="38" name="Google Shape;38;p10"/>
          <p:cNvSpPr txBox="1">
            <a:spLocks noGrp="1"/>
          </p:cNvSpPr>
          <p:nvPr>
            <p:ph type="ftr" idx="11"/>
          </p:nvPr>
        </p:nvSpPr>
        <p:spPr>
          <a:xfrm>
            <a:off x="4038601" y="6356352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39" name="Google Shape;39;p10"/>
          <p:cNvSpPr txBox="1">
            <a:spLocks noGrp="1"/>
          </p:cNvSpPr>
          <p:nvPr>
            <p:ph type="sldNum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88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 preserve="1">
  <p:cSld name="1_Comparison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11"/>
          <p:cNvSpPr txBox="1">
            <a:spLocks noGrp="1"/>
          </p:cNvSpPr>
          <p:nvPr>
            <p:ph type="title"/>
          </p:nvPr>
        </p:nvSpPr>
        <p:spPr>
          <a:xfrm>
            <a:off x="839789" y="365127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2" name="Google Shape;42;p11"/>
          <p:cNvSpPr txBox="1"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154" lvl="0" indent="-228577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309" lvl="1" indent="-228577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463" lvl="2" indent="-228577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617" lvl="3" indent="-228577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5771" lvl="4" indent="-228577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2926" lvl="5" indent="-228577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080" lvl="6" indent="-228577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234" lvl="7" indent="-228577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389" lvl="8" indent="-228577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Google Shape;43;p11"/>
          <p:cNvSpPr txBox="1">
            <a:spLocks noGrp="1"/>
          </p:cNvSpPr>
          <p:nvPr>
            <p:ph type="body" idx="2"/>
          </p:nvPr>
        </p:nvSpPr>
        <p:spPr>
          <a:xfrm>
            <a:off x="839789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154" lvl="0" indent="-342866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309" lvl="1" indent="-342866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463" lvl="2" indent="-342866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617" lvl="3" indent="-342866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5771" lvl="4" indent="-342866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2926" lvl="5" indent="-342866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080" lvl="6" indent="-342866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234" lvl="7" indent="-342866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389" lvl="8" indent="-342866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4" name="Google Shape;44;p11"/>
          <p:cNvSpPr txBox="1">
            <a:spLocks noGrp="1"/>
          </p:cNvSpPr>
          <p:nvPr>
            <p:ph type="body" idx="3"/>
          </p:nvPr>
        </p:nvSpPr>
        <p:spPr>
          <a:xfrm>
            <a:off x="6172201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154" lvl="0" indent="-228577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309" lvl="1" indent="-228577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463" lvl="2" indent="-228577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617" lvl="3" indent="-228577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5771" lvl="4" indent="-228577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2926" lvl="5" indent="-228577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080" lvl="6" indent="-228577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234" lvl="7" indent="-228577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389" lvl="8" indent="-228577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5" name="Google Shape;45;p11"/>
          <p:cNvSpPr txBox="1">
            <a:spLocks noGrp="1"/>
          </p:cNvSpPr>
          <p:nvPr>
            <p:ph type="body" idx="4"/>
          </p:nvPr>
        </p:nvSpPr>
        <p:spPr>
          <a:xfrm>
            <a:off x="6172201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154" lvl="0" indent="-342866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309" lvl="1" indent="-342866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463" lvl="2" indent="-342866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617" lvl="3" indent="-342866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5771" lvl="4" indent="-342866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2926" lvl="5" indent="-342866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080" lvl="6" indent="-342866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234" lvl="7" indent="-342866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389" lvl="8" indent="-342866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dt" idx="10"/>
          </p:nvPr>
        </p:nvSpPr>
        <p:spPr>
          <a:xfrm>
            <a:off x="838201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FE1C8935-5503-46B3-AA64-FDD06962785D}" type="datetimeFigureOut">
              <a:rPr lang="en-US" smtClean="0"/>
              <a:t>12/19/2022</a:t>
            </a:fld>
            <a:endParaRPr lang="en-US"/>
          </a:p>
        </p:txBody>
      </p:sp>
      <p:sp>
        <p:nvSpPr>
          <p:cNvPr id="47" name="Google Shape;47;p11"/>
          <p:cNvSpPr txBox="1">
            <a:spLocks noGrp="1"/>
          </p:cNvSpPr>
          <p:nvPr>
            <p:ph type="ftr" idx="11"/>
          </p:nvPr>
        </p:nvSpPr>
        <p:spPr>
          <a:xfrm>
            <a:off x="4038601" y="6356352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48" name="Google Shape;48;p11"/>
          <p:cNvSpPr txBox="1">
            <a:spLocks noGrp="1"/>
          </p:cNvSpPr>
          <p:nvPr>
            <p:ph type="sldNum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  <p:pic>
        <p:nvPicPr>
          <p:cNvPr id="49" name="Google Shape;49;p11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1" y="18651"/>
            <a:ext cx="12191999" cy="682069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240643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D1F7F18-CCB7-414F-B16B-64885FE5FED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01448" y="-90897"/>
            <a:ext cx="12613690" cy="70952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D805BF-682A-40E7-A8E6-EFFF65BEC2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ACBDF3-D54A-4F8A-9ACC-26F0AF5421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DE62C5-69E7-4A83-8593-1781013135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12/19/2022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24EA7C-0BEB-441A-8A40-755387E10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DC6656-9747-40E9-A931-748DC0D7F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E36E4766-883B-4D27-9EF0-95A9BD22266C}"/>
              </a:ext>
            </a:extLst>
          </p:cNvPr>
          <p:cNvSpPr/>
          <p:nvPr userDrawn="1"/>
        </p:nvSpPr>
        <p:spPr>
          <a:xfrm>
            <a:off x="2629361" y="1930595"/>
            <a:ext cx="852022" cy="852022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0441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B350663-EC9A-4C44-B607-B63DB2B7FE3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8487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246000-100C-40C4-BEF3-5A3E38B69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DF0F9-3FE1-432B-9703-5AE876434F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75A5E0-2AFF-4AB5-ACE6-7DA7CD4661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12/19/2022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F69C67-F520-4179-9639-626A998091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5F03E5-824A-4731-8801-F2B2084D9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4336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B350663-EC9A-4C44-B607-B63DB2B7FE3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04"/>
            <a:ext cx="12184879" cy="68539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246000-100C-40C4-BEF3-5A3E38B69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DF0F9-3FE1-432B-9703-5AE876434F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75A5E0-2AFF-4AB5-ACE6-7DA7CD4661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12/19/2022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F69C67-F520-4179-9639-626A998091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5F03E5-824A-4731-8801-F2B2084D9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28110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6B4D996-D27A-45F3-8A94-7114A45F776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04"/>
            <a:ext cx="12184879" cy="68539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AFCBFE-611A-4CAB-A894-937638D9F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2E8545-01CE-4FAF-BFB4-D08B76DD53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9B6410-3F70-4DB6-82F8-946CB7F5F4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486750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BDD0EC9-AAF6-4028-9E61-DCAAC85097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6380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406D12-DD67-40A6-97ED-B7D5D4460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CBBF0A-4F4C-440C-AEB2-3BB590C3D7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FB3446-FD4B-4976-AEB2-B88314DBDB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12/19/2022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E683C8-11B5-46C6-8BB4-D1474691FD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C26DA4-DFC7-4240-8A46-0298824112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41578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58C8D-0F65-41F2-8D2B-8E662F01D8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23DC4F-F04B-4EF7-855D-738F4446D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12/19/2022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48651F-A381-4808-8187-C91BA0034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A18D3B-4ACD-4E73-89EB-965186A19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33145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56D94F5-CFF9-40EA-9987-8B1A63E8847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04"/>
            <a:ext cx="12184879" cy="6853994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EE6104B-2458-498C-ABBA-C0DED10B73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12/19/2022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C4E4CF-1B85-4D09-81A8-6864E71AE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8E9558-AFB0-4D59-A785-A2FDA35555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2081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C7524DFA-13F6-43C0-9053-95A339ACE8C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04"/>
            <a:ext cx="12184879" cy="68539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3A6E64-5B43-4BA6-8890-55DEB65FE3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379167-2151-44FC-BF25-DFD27049F4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6E8D4D-9575-44FE-80EF-A5E5D37744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0DF73A-77BC-4174-B01E-823EE96F1B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12/19/2022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88BB73-AA98-40B8-86A0-7E9FF8C49F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D71948-3005-4AD2-A429-FBDF9FC90B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09252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0FCD88A7-8EBB-43E1-AB26-941303AA589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04"/>
            <a:ext cx="12184879" cy="68539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EDBF4CA-4B3B-47DC-AC91-7CC00B696E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04900BA-A396-46B0-A22B-E6A8AD387DC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F30CA7-1F4D-40C1-9A6A-040327EAE2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1032F2-F618-4746-9BAE-D6D1CB3D4F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12/19/2022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2D1357-92FD-4B75-BF6D-B58B306994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FC0E1B-A2C9-4098-AFC0-7ED63619D9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24246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6C6A0C5-A58D-497D-87A0-F926B583C14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04"/>
            <a:ext cx="12184879" cy="68539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AED18E-A2B7-4E79-BCB2-5A940B92F7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76CAEA-67BE-4816-B1E7-41658737EA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957672-735A-48CF-B4BE-6D36071204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12/19/2022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E929CE-D546-45E7-9512-43EAA33AD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B64245-321E-4D0A-977E-D09E6120CE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61840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3AE678F-A982-4A11-B6D5-E4EA8E0CAAC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04"/>
            <a:ext cx="12184879" cy="6853994"/>
          </a:xfrm>
          <a:prstGeom prst="rect">
            <a:avLst/>
          </a:prstGeom>
        </p:spPr>
      </p:pic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01CF19-F0A5-4049-B00B-5887BAD1E9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CFEB78-67CD-4D61-A945-C99A96A6C1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EC5EB8-55E4-40D3-9444-A75EEE3108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12/19/2022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24AE4C-470C-4596-927E-BEBE02463E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48276C-9A0E-4BF6-88D9-D4C27235EE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67006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149D5-D9AD-4ACB-B6FF-2DAC3709B9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4FFB89-B9BD-4AE7-AEE1-E3D3BB9C45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55F649-BCD4-4DF4-9D3A-5A1788C1E3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6077461-4DD8-41EB-BB6D-74D8AE1E75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960BD7-E350-4338-AE4E-097AA1748B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9C91111-8CC6-49E8-AFF4-460D7AA5C4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12/19/2022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B47E37-C210-4655-8E14-302E21E832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E78A9EA-D7E5-4BBD-AB42-C9A78E6B66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A878C85-2C2D-4555-91B2-7F695AA418C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631285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userDrawn="1">
  <p:cSld name="1_Title Slid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oogle Shape;12;p7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-101447" y="-90897"/>
            <a:ext cx="12613688" cy="7095200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Google Shape;15;p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C354FBDB-570B-47DF-96E0-31EC931D5420}" type="datetimeFigureOut">
              <a:rPr lang="en-US" smtClean="0"/>
              <a:t>12/19/2022</a:t>
            </a:fld>
            <a:endParaRPr lang="en-US"/>
          </a:p>
        </p:txBody>
      </p:sp>
      <p:sp>
        <p:nvSpPr>
          <p:cNvPr id="16" name="Google Shape;16;p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17" name="Google Shape;17;p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7FA4BBA6-1016-4661-98DC-FB176A95F2CF}" type="slidenum">
              <a:rPr lang="en-US" smtClean="0"/>
              <a:t>‹#›</a:t>
            </a:fld>
            <a:endParaRPr lang="en-US"/>
          </a:p>
        </p:txBody>
      </p:sp>
      <p:sp>
        <p:nvSpPr>
          <p:cNvPr id="18" name="Google Shape;18;p7"/>
          <p:cNvSpPr/>
          <p:nvPr/>
        </p:nvSpPr>
        <p:spPr>
          <a:xfrm>
            <a:off x="2629361" y="1930595"/>
            <a:ext cx="852022" cy="852022"/>
          </a:xfrm>
          <a:prstGeom prst="ellipse">
            <a:avLst/>
          </a:prstGeom>
          <a:solidFill>
            <a:srgbClr val="FEE59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2424561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Title and Content">
  <p:cSld name="3_Title and Content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Google Shape;27;p9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9520" y="2004"/>
            <a:ext cx="12165839" cy="6853994"/>
          </a:xfrm>
          <a:prstGeom prst="rect">
            <a:avLst/>
          </a:prstGeom>
          <a:noFill/>
          <a:ln>
            <a:noFill/>
          </a:ln>
        </p:spPr>
      </p:pic>
      <p:sp>
        <p:nvSpPr>
          <p:cNvPr id="28" name="Google Shape;28;p9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29" name="Google Shape;29;p9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Google Shape;30;p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FE1C8935-5503-46B3-AA64-FDD06962785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12/19/2022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1" name="Google Shape;31;p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2" name="Google Shape;32;p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9306B73E-E889-4101-943F-C932486AC50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7357342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CEE5A00-8F8E-42AF-90E2-066651466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D880EE-B25B-4758-91EB-EBD635871C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8255D9-F2D3-47EC-8DB1-5B378E86D5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1C8935-5503-46B3-AA64-FDD06962785D}" type="datetimeFigureOut">
              <a:rPr lang="en-US" smtClean="0"/>
              <a:t>12/19/2022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2A118-F643-4454-B34F-A87946B13F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72231-B6D0-41EB-A4EC-39B7F5689F8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93393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49" r:id="rId7"/>
    <p:sldLayoutId id="2147483650" r:id="rId8"/>
    <p:sldLayoutId id="2147483685" r:id="rId9"/>
    <p:sldLayoutId id="2147483652" r:id="rId10"/>
    <p:sldLayoutId id="2147483651" r:id="rId11"/>
    <p:sldLayoutId id="2147483654" r:id="rId12"/>
    <p:sldLayoutId id="2147483655" r:id="rId13"/>
    <p:sldLayoutId id="2147483656" r:id="rId14"/>
    <p:sldLayoutId id="2147483657" r:id="rId15"/>
    <p:sldLayoutId id="2147483658" r:id="rId16"/>
    <p:sldLayoutId id="2147483659" r:id="rId17"/>
    <p:sldLayoutId id="2147483653" r:id="rId18"/>
    <p:sldLayoutId id="2147483692" r:id="rId19"/>
    <p:sldLayoutId id="2147483693" r:id="rId2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14.png"/><Relationship Id="rId4" Type="http://schemas.openxmlformats.org/officeDocument/2006/relationships/image" Target="../media/image13.gi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gif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8.gif"/><Relationship Id="rId12" Type="http://schemas.openxmlformats.org/officeDocument/2006/relationships/image" Target="../media/image23.png"/><Relationship Id="rId2" Type="http://schemas.microsoft.com/office/2007/relationships/media" Target="../media/media1.mp3"/><Relationship Id="rId1" Type="http://schemas.openxmlformats.org/officeDocument/2006/relationships/audio" Target="NULL" TargetMode="External"/><Relationship Id="rId6" Type="http://schemas.openxmlformats.org/officeDocument/2006/relationships/image" Target="../media/image17.gif"/><Relationship Id="rId11" Type="http://schemas.openxmlformats.org/officeDocument/2006/relationships/image" Target="../media/image22.gif"/><Relationship Id="rId5" Type="http://schemas.openxmlformats.org/officeDocument/2006/relationships/image" Target="../media/image16.gif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2.gif"/><Relationship Id="rId4" Type="http://schemas.openxmlformats.org/officeDocument/2006/relationships/image" Target="../media/image19.gi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13" Type="http://schemas.openxmlformats.org/officeDocument/2006/relationships/slide" Target="slide10.xml"/><Relationship Id="rId18" Type="http://schemas.openxmlformats.org/officeDocument/2006/relationships/image" Target="../media/image16.gif"/><Relationship Id="rId26" Type="http://schemas.microsoft.com/office/2007/relationships/hdphoto" Target="../media/hdphoto3.wdp"/><Relationship Id="rId3" Type="http://schemas.openxmlformats.org/officeDocument/2006/relationships/slide" Target="slide8.xml"/><Relationship Id="rId21" Type="http://schemas.openxmlformats.org/officeDocument/2006/relationships/slide" Target="slide7.xml"/><Relationship Id="rId7" Type="http://schemas.openxmlformats.org/officeDocument/2006/relationships/image" Target="../media/image19.gif"/><Relationship Id="rId12" Type="http://schemas.openxmlformats.org/officeDocument/2006/relationships/image" Target="../media/image30.gif"/><Relationship Id="rId17" Type="http://schemas.openxmlformats.org/officeDocument/2006/relationships/slide" Target="slide6.xml"/><Relationship Id="rId25" Type="http://schemas.openxmlformats.org/officeDocument/2006/relationships/image" Target="../media/image36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32.gif"/><Relationship Id="rId20" Type="http://schemas.openxmlformats.org/officeDocument/2006/relationships/image" Target="../media/image33.gif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6.png"/><Relationship Id="rId11" Type="http://schemas.openxmlformats.org/officeDocument/2006/relationships/image" Target="../media/image12.gif"/><Relationship Id="rId24" Type="http://schemas.microsoft.com/office/2007/relationships/hdphoto" Target="../media/hdphoto2.wdp"/><Relationship Id="rId5" Type="http://schemas.openxmlformats.org/officeDocument/2006/relationships/image" Target="../media/image25.png"/><Relationship Id="rId15" Type="http://schemas.openxmlformats.org/officeDocument/2006/relationships/slide" Target="slide9.xml"/><Relationship Id="rId23" Type="http://schemas.openxmlformats.org/officeDocument/2006/relationships/image" Target="../media/image35.png"/><Relationship Id="rId28" Type="http://schemas.openxmlformats.org/officeDocument/2006/relationships/image" Target="../media/image37.jpeg"/><Relationship Id="rId10" Type="http://schemas.openxmlformats.org/officeDocument/2006/relationships/image" Target="../media/image29.gif"/><Relationship Id="rId19" Type="http://schemas.openxmlformats.org/officeDocument/2006/relationships/slide" Target="slide11.xml"/><Relationship Id="rId4" Type="http://schemas.openxmlformats.org/officeDocument/2006/relationships/image" Target="../media/image24.gif"/><Relationship Id="rId9" Type="http://schemas.openxmlformats.org/officeDocument/2006/relationships/image" Target="../media/image28.png"/><Relationship Id="rId14" Type="http://schemas.openxmlformats.org/officeDocument/2006/relationships/image" Target="../media/image31.gif"/><Relationship Id="rId22" Type="http://schemas.openxmlformats.org/officeDocument/2006/relationships/image" Target="../media/image34.gif"/><Relationship Id="rId27" Type="http://schemas.openxmlformats.org/officeDocument/2006/relationships/slide" Target="slide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3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Relationship Id="rId6" Type="http://schemas.openxmlformats.org/officeDocument/2006/relationships/slide" Target="slide5.xml"/><Relationship Id="rId5" Type="http://schemas.openxmlformats.org/officeDocument/2006/relationships/image" Target="../media/image16.gif"/><Relationship Id="rId4" Type="http://schemas.openxmlformats.org/officeDocument/2006/relationships/image" Target="../media/image3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4.gif"/><Relationship Id="rId4" Type="http://schemas.openxmlformats.org/officeDocument/2006/relationships/image" Target="../media/image3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24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9.png"/><Relationship Id="rId5" Type="http://schemas.openxmlformats.org/officeDocument/2006/relationships/slide" Target="slide5.xml"/><Relationship Id="rId4" Type="http://schemas.openxmlformats.org/officeDocument/2006/relationships/image" Target="../media/image3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2.gif"/><Relationship Id="rId4" Type="http://schemas.openxmlformats.org/officeDocument/2006/relationships/image" Target="../media/image3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4.gif"/><Relationship Id="rId4" Type="http://schemas.openxmlformats.org/officeDocument/2006/relationships/image" Target="../media/image3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3.gif"/><Relationship Id="rId4" Type="http://schemas.openxmlformats.org/officeDocument/2006/relationships/image" Target="../media/image3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g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4" Type="http://schemas.openxmlformats.org/officeDocument/2006/relationships/image" Target="../media/image5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62.png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66.png"/><Relationship Id="rId4" Type="http://schemas.openxmlformats.org/officeDocument/2006/relationships/image" Target="../media/image65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0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0.xml"/></Relationships>
</file>

<file path=ppt/slides/_rels/slide35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1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20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20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20.xm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png"/><Relationship Id="rId3" Type="http://schemas.openxmlformats.org/officeDocument/2006/relationships/image" Target="../media/image73.png"/><Relationship Id="rId7" Type="http://schemas.openxmlformats.org/officeDocument/2006/relationships/image" Target="../media/image7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6.png"/><Relationship Id="rId5" Type="http://schemas.openxmlformats.org/officeDocument/2006/relationships/image" Target="../media/image75.png"/><Relationship Id="rId4" Type="http://schemas.openxmlformats.org/officeDocument/2006/relationships/image" Target="../media/image7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A144B1-BC48-4FB5-81A0-5EEE0F41D92F}"/>
              </a:ext>
            </a:extLst>
          </p:cNvPr>
          <p:cNvSpPr/>
          <p:nvPr/>
        </p:nvSpPr>
        <p:spPr>
          <a:xfrm>
            <a:off x="3286013" y="1658131"/>
            <a:ext cx="5849678" cy="234692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defTabSz="914377">
              <a:lnSpc>
                <a:spcPct val="150000"/>
              </a:lnSpc>
              <a:defRPr/>
            </a:pPr>
            <a:r>
              <a:rPr lang="en-US" sz="5200" b="1" dirty="0" err="1">
                <a:solidFill>
                  <a:srgbClr val="00206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Tuần</a:t>
            </a:r>
            <a:r>
              <a:rPr lang="en-US" sz="5200" b="1" dirty="0">
                <a:solidFill>
                  <a:srgbClr val="00206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16</a:t>
            </a:r>
          </a:p>
          <a:p>
            <a:pPr algn="ctr" defTabSz="914377">
              <a:lnSpc>
                <a:spcPct val="150000"/>
              </a:lnSpc>
              <a:defRPr/>
            </a:pPr>
            <a:r>
              <a:rPr lang="en-US" sz="5200" b="1" dirty="0" err="1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Bài</a:t>
            </a:r>
            <a:r>
              <a:rPr lang="en-US" sz="5200" b="1" dirty="0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82: </a:t>
            </a:r>
            <a:r>
              <a:rPr lang="en-US" sz="5200" b="1" dirty="0" err="1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eng</a:t>
            </a:r>
            <a:r>
              <a:rPr lang="en-US" sz="5200" b="1" dirty="0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– </a:t>
            </a:r>
            <a:r>
              <a:rPr lang="en-US" sz="5200" b="1" dirty="0" err="1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ec</a:t>
            </a:r>
            <a:r>
              <a:rPr lang="en-US" sz="5200" b="1" dirty="0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08EF6DA-C8F1-435A-8108-A2019195E96B}"/>
              </a:ext>
            </a:extLst>
          </p:cNvPr>
          <p:cNvSpPr/>
          <p:nvPr/>
        </p:nvSpPr>
        <p:spPr>
          <a:xfrm>
            <a:off x="8727371" y="49694"/>
            <a:ext cx="256352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TM Avo" panose="02040603050506020204" pitchFamily="18" charset="0"/>
                <a:cs typeface="Arial" panose="020B0604020202020204" pitchFamily="34" charset="0"/>
              </a:rPr>
              <a:t>TIẾNG VIỆT 1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FE75980-B8E4-42A9-95B4-7B4E5FA54707}"/>
              </a:ext>
            </a:extLst>
          </p:cNvPr>
          <p:cNvSpPr/>
          <p:nvPr/>
        </p:nvSpPr>
        <p:spPr>
          <a:xfrm>
            <a:off x="10299916" y="628964"/>
            <a:ext cx="99097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TM Avo" panose="02040603050506020204" pitchFamily="18" charset="0"/>
                <a:cs typeface="Arial" panose="020B0604020202020204" pitchFamily="34" charset="0"/>
              </a:rPr>
              <a:t>Tập</a:t>
            </a:r>
            <a:r>
              <a:rPr lang="en-US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TM Avo" panose="02040603050506020204" pitchFamily="18" charset="0"/>
                <a:cs typeface="Arial" panose="020B0604020202020204" pitchFamily="34" charset="0"/>
              </a:rPr>
              <a:t> 1</a:t>
            </a:r>
          </a:p>
        </p:txBody>
      </p:sp>
    </p:spTree>
    <p:extLst>
      <p:ext uri="{BB962C8B-B14F-4D97-AF65-F5344CB8AC3E}">
        <p14:creationId xmlns:p14="http://schemas.microsoft.com/office/powerpoint/2010/main" val="1911169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368F5C-6701-4B30-9893-5730FB33C4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9544" y="536715"/>
            <a:ext cx="9845960" cy="59808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B4CF43A-1CF0-41E0-A515-16DFB0E25B5A}"/>
              </a:ext>
            </a:extLst>
          </p:cNvPr>
          <p:cNvSpPr txBox="1"/>
          <p:nvPr/>
        </p:nvSpPr>
        <p:spPr>
          <a:xfrm>
            <a:off x="3785181" y="3869918"/>
            <a:ext cx="57779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ln>
                  <a:solidFill>
                    <a:schemeClr val="accent6">
                      <a:lumMod val="60000"/>
                      <a:lumOff val="40000"/>
                    </a:schemeClr>
                  </a:solidFill>
                </a:ln>
                <a:solidFill>
                  <a:schemeClr val="accent6">
                    <a:lumMod val="50000"/>
                  </a:schemeClr>
                </a:solidFill>
              </a:rPr>
              <a:t>KHỞI ĐỘNG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DD501CE-FCB7-401D-BB98-068CE848C0A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666651">
            <a:off x="2188243" y="5328643"/>
            <a:ext cx="368565" cy="49142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34C8B48-3A5E-4862-A4B0-B68FCB7C8BC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867183">
            <a:off x="8650934" y="2817831"/>
            <a:ext cx="993597" cy="93515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DE3AE6F-4734-499E-BBE0-2CF9933D5FE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244611">
            <a:off x="1264165" y="1721198"/>
            <a:ext cx="943740" cy="88822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58E15D7-483B-476E-9BD9-7840658765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78054">
            <a:off x="2456546" y="5135754"/>
            <a:ext cx="326938" cy="78598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EB262F3D-12CE-4FEF-994B-336E47EB77E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038" r="2271" b="9565"/>
          <a:stretch/>
        </p:blipFill>
        <p:spPr>
          <a:xfrm>
            <a:off x="9753791" y="29714"/>
            <a:ext cx="2383425" cy="1814372"/>
          </a:xfrm>
          <a:prstGeom prst="rect">
            <a:avLst/>
          </a:prstGeom>
        </p:spPr>
      </p:pic>
      <p:sp>
        <p:nvSpPr>
          <p:cNvPr id="20" name="Cloud 19">
            <a:extLst>
              <a:ext uri="{FF2B5EF4-FFF2-40B4-BE49-F238E27FC236}">
                <a16:creationId xmlns:a16="http://schemas.microsoft.com/office/drawing/2014/main" id="{A1BA109D-83FE-4B8A-854C-BE3E8B23FC1A}"/>
              </a:ext>
            </a:extLst>
          </p:cNvPr>
          <p:cNvSpPr/>
          <p:nvPr/>
        </p:nvSpPr>
        <p:spPr>
          <a:xfrm>
            <a:off x="3631688" y="186072"/>
            <a:ext cx="1944698" cy="701286"/>
          </a:xfrm>
          <a:prstGeom prst="cloud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Cloud 20">
            <a:extLst>
              <a:ext uri="{FF2B5EF4-FFF2-40B4-BE49-F238E27FC236}">
                <a16:creationId xmlns:a16="http://schemas.microsoft.com/office/drawing/2014/main" id="{B047D718-3874-41EB-BDA9-5C96A5B51483}"/>
              </a:ext>
            </a:extLst>
          </p:cNvPr>
          <p:cNvSpPr/>
          <p:nvPr/>
        </p:nvSpPr>
        <p:spPr>
          <a:xfrm>
            <a:off x="5795749" y="89703"/>
            <a:ext cx="1219200" cy="696835"/>
          </a:xfrm>
          <a:prstGeom prst="cloud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Cloud 21">
            <a:extLst>
              <a:ext uri="{FF2B5EF4-FFF2-40B4-BE49-F238E27FC236}">
                <a16:creationId xmlns:a16="http://schemas.microsoft.com/office/drawing/2014/main" id="{00A14E69-B8EF-49D9-A58E-8BC795450334}"/>
              </a:ext>
            </a:extLst>
          </p:cNvPr>
          <p:cNvSpPr/>
          <p:nvPr/>
        </p:nvSpPr>
        <p:spPr>
          <a:xfrm>
            <a:off x="8045934" y="16834"/>
            <a:ext cx="1633192" cy="765251"/>
          </a:xfrm>
          <a:prstGeom prst="cloud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Cloud 22">
            <a:extLst>
              <a:ext uri="{FF2B5EF4-FFF2-40B4-BE49-F238E27FC236}">
                <a16:creationId xmlns:a16="http://schemas.microsoft.com/office/drawing/2014/main" id="{5EE8BA84-48B1-40F8-A282-0272A875DC82}"/>
              </a:ext>
            </a:extLst>
          </p:cNvPr>
          <p:cNvSpPr/>
          <p:nvPr/>
        </p:nvSpPr>
        <p:spPr>
          <a:xfrm>
            <a:off x="8590780" y="99342"/>
            <a:ext cx="1944698" cy="1041492"/>
          </a:xfrm>
          <a:prstGeom prst="cloud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3027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repeatCount="3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2.08333E-7 -1.85185E-6 L 2.08333E-7 -0.07222 " pathEditMode="relative" rAng="0" ptsTypes="AA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F922A94-F581-4B5F-87EB-7F590263C2E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91" t="29380" r="4771" b="-14075"/>
          <a:stretch/>
        </p:blipFill>
        <p:spPr>
          <a:xfrm>
            <a:off x="-4549" y="454724"/>
            <a:ext cx="12192000" cy="770773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67D59A0-ED0A-493C-8E46-A6CB6E4DB44E}"/>
              </a:ext>
            </a:extLst>
          </p:cNvPr>
          <p:cNvSpPr/>
          <p:nvPr/>
        </p:nvSpPr>
        <p:spPr>
          <a:xfrm>
            <a:off x="1322396" y="965517"/>
            <a:ext cx="8242175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8000" b="1" dirty="0">
                <a:solidFill>
                  <a:srgbClr val="FF0000"/>
                </a:solidFill>
                <a:latin typeface="+mj-lt"/>
                <a:cs typeface="Times New Roman" panose="02020603050405020304" pitchFamily="18" charset="0"/>
              </a:rPr>
              <a:t>BẮT B</a:t>
            </a:r>
            <a:r>
              <a:rPr lang="vi-VN" sz="8000" b="1" dirty="0">
                <a:solidFill>
                  <a:srgbClr val="FF0000"/>
                </a:solidFill>
                <a:latin typeface="+mj-lt"/>
                <a:cs typeface="Times New Roman" panose="02020603050405020304" pitchFamily="18" charset="0"/>
              </a:rPr>
              <a:t>Ư</a:t>
            </a:r>
            <a:r>
              <a:rPr lang="en-US" sz="8000" b="1" dirty="0">
                <a:solidFill>
                  <a:srgbClr val="FF0000"/>
                </a:solidFill>
                <a:latin typeface="+mj-lt"/>
                <a:cs typeface="Times New Roman" panose="02020603050405020304" pitchFamily="18" charset="0"/>
              </a:rPr>
              <a:t>ỚM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C08DCD2-2819-4965-B00A-967419C0FCE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090097" y="116904"/>
            <a:ext cx="1609725" cy="156465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D508CCE-A3E7-47D6-8802-1767780DD23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359182" y="3137569"/>
            <a:ext cx="1629846" cy="132823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D4B8305-BB06-4F14-862B-E6B40EF6A64E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6990" y="3757885"/>
            <a:ext cx="1163738" cy="114977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7ABF3D6-80B5-4744-95F5-54743142544A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1036" y="4336412"/>
            <a:ext cx="548775" cy="4351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94056B7-CC43-48E3-8EDB-B8537B394ED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5816" y="4023163"/>
            <a:ext cx="558289" cy="44264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86E45E3-F5A8-495F-91BD-8B51D8F20C31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47185" y="6199356"/>
            <a:ext cx="558289" cy="44264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8A2A01A-7CF8-4C0B-9AB2-F608741CE6E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8271" y="5880497"/>
            <a:ext cx="1232887" cy="97750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45A37A0-AADD-45C1-8881-4FE728621BD7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0756" y="4097580"/>
            <a:ext cx="1848838" cy="97750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CD6C243-CA3E-417A-9C32-5FD3B6784A8E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3484" y="4023163"/>
            <a:ext cx="745136" cy="108164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151E748-1F71-48AD-9FB8-18683EF5B88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33729" y="5104812"/>
            <a:ext cx="1917579" cy="1622567"/>
          </a:xfrm>
          <a:prstGeom prst="rect">
            <a:avLst/>
          </a:prstGeom>
        </p:spPr>
      </p:pic>
      <p:pic>
        <p:nvPicPr>
          <p:cNvPr id="17" name="baby-game-mane-without-laughter-8779">
            <a:hlinkClick r:id="" action="ppaction://media"/>
            <a:extLst>
              <a:ext uri="{FF2B5EF4-FFF2-40B4-BE49-F238E27FC236}">
                <a16:creationId xmlns:a16="http://schemas.microsoft.com/office/drawing/2014/main" id="{00A0897E-91F3-421E-B224-A834E2297245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36447.1562"/>
                </p14:media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2192000" y="49927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6336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072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xit" presetSubtype="8" repeatCount="64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9531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9531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53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4D0982A-CEFA-4A83-BA17-706B5A8F79B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91" t="29380" r="4771" b="-14075"/>
          <a:stretch/>
        </p:blipFill>
        <p:spPr>
          <a:xfrm>
            <a:off x="-4549" y="454724"/>
            <a:ext cx="12192000" cy="770773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00C90B-E75E-4CB0-BBC0-9583C150FF6E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1524000"/>
            <a:ext cx="10515600" cy="424180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2400" b="1" dirty="0" err="1"/>
              <a:t>Hướng</a:t>
            </a:r>
            <a:r>
              <a:rPr lang="en-US" sz="2400" b="1" dirty="0"/>
              <a:t> </a:t>
            </a:r>
            <a:r>
              <a:rPr lang="en-US" sz="2400" b="1" dirty="0" err="1"/>
              <a:t>dẫn</a:t>
            </a:r>
            <a:r>
              <a:rPr lang="en-US" sz="2400" b="1" dirty="0"/>
              <a:t> </a:t>
            </a:r>
            <a:r>
              <a:rPr lang="en-US" sz="2400" b="1" dirty="0" err="1"/>
              <a:t>chơi</a:t>
            </a:r>
            <a:r>
              <a:rPr lang="en-US" sz="2400" b="1" dirty="0"/>
              <a:t>:</a:t>
            </a:r>
          </a:p>
          <a:p>
            <a:pPr marL="0" indent="0" algn="just">
              <a:buNone/>
            </a:pPr>
            <a:endParaRPr lang="en-US" sz="2400" b="1" dirty="0"/>
          </a:p>
          <a:p>
            <a:pPr algn="just">
              <a:buFontTx/>
              <a:buChar char="-"/>
            </a:pPr>
            <a:r>
              <a:rPr lang="en-US" sz="2400" dirty="0"/>
              <a:t>Chia </a:t>
            </a:r>
            <a:r>
              <a:rPr lang="en-US" sz="2400" dirty="0" err="1"/>
              <a:t>lớp</a:t>
            </a:r>
            <a:r>
              <a:rPr lang="en-US" sz="2400" dirty="0"/>
              <a:t> </a:t>
            </a:r>
            <a:r>
              <a:rPr lang="en-US" sz="2400" dirty="0" err="1"/>
              <a:t>thành</a:t>
            </a:r>
            <a:r>
              <a:rPr lang="en-US" sz="2400" dirty="0"/>
              <a:t> 2 </a:t>
            </a:r>
            <a:r>
              <a:rPr lang="en-US" sz="2400" dirty="0" err="1"/>
              <a:t>đội</a:t>
            </a:r>
            <a:r>
              <a:rPr lang="en-US" sz="2400" dirty="0"/>
              <a:t>, </a:t>
            </a:r>
            <a:r>
              <a:rPr lang="en-US" sz="2400" dirty="0" err="1"/>
              <a:t>đội</a:t>
            </a:r>
            <a:r>
              <a:rPr lang="en-US" sz="2400" dirty="0"/>
              <a:t> A </a:t>
            </a:r>
            <a:r>
              <a:rPr lang="en-US" sz="2400" dirty="0" err="1"/>
              <a:t>và</a:t>
            </a:r>
            <a:r>
              <a:rPr lang="en-US" sz="2400" dirty="0"/>
              <a:t> </a:t>
            </a:r>
            <a:r>
              <a:rPr lang="en-US" sz="2400" dirty="0" err="1"/>
              <a:t>đội</a:t>
            </a:r>
            <a:r>
              <a:rPr lang="en-US" sz="2400" dirty="0"/>
              <a:t> B.</a:t>
            </a:r>
          </a:p>
          <a:p>
            <a:pPr algn="just">
              <a:buFontTx/>
              <a:buChar char="-"/>
            </a:pPr>
            <a:r>
              <a:rPr lang="en-US" sz="2400" dirty="0" err="1"/>
              <a:t>Mỗi</a:t>
            </a:r>
            <a:r>
              <a:rPr lang="en-US" sz="2400" dirty="0"/>
              <a:t> </a:t>
            </a:r>
            <a:r>
              <a:rPr lang="en-US" sz="2400" dirty="0" err="1"/>
              <a:t>độ</a:t>
            </a:r>
            <a:r>
              <a:rPr lang="en-US" sz="2400" dirty="0"/>
              <a:t> </a:t>
            </a:r>
            <a:r>
              <a:rPr lang="en-US" sz="2400" dirty="0" err="1"/>
              <a:t>sẽ</a:t>
            </a:r>
            <a:r>
              <a:rPr lang="en-US" sz="2400" dirty="0"/>
              <a:t> </a:t>
            </a:r>
            <a:r>
              <a:rPr lang="en-US" sz="2400" dirty="0" err="1"/>
              <a:t>lần</a:t>
            </a:r>
            <a:r>
              <a:rPr lang="en-US" sz="2400" dirty="0"/>
              <a:t> </a:t>
            </a:r>
            <a:r>
              <a:rPr lang="en-US" sz="2400" dirty="0" err="1"/>
              <a:t>lượt</a:t>
            </a:r>
            <a:r>
              <a:rPr lang="en-US" sz="2400" dirty="0"/>
              <a:t> click </a:t>
            </a:r>
            <a:r>
              <a:rPr lang="en-US" sz="2400" dirty="0" err="1"/>
              <a:t>vào</a:t>
            </a:r>
            <a:r>
              <a:rPr lang="en-US" sz="2400" dirty="0"/>
              <a:t> </a:t>
            </a:r>
            <a:r>
              <a:rPr lang="en-US" sz="2400" dirty="0" err="1"/>
              <a:t>số</a:t>
            </a:r>
            <a:r>
              <a:rPr lang="en-US" sz="2400" dirty="0"/>
              <a:t> </a:t>
            </a:r>
            <a:r>
              <a:rPr lang="en-US" sz="2400" dirty="0" err="1"/>
              <a:t>mình</a:t>
            </a:r>
            <a:r>
              <a:rPr lang="en-US" sz="2400" dirty="0"/>
              <a:t> </a:t>
            </a:r>
            <a:r>
              <a:rPr lang="en-US" sz="2400" dirty="0" err="1"/>
              <a:t>chọn</a:t>
            </a:r>
            <a:r>
              <a:rPr lang="en-US" sz="2400" dirty="0"/>
              <a:t> </a:t>
            </a:r>
            <a:r>
              <a:rPr lang="en-US" sz="2400" dirty="0" err="1"/>
              <a:t>để</a:t>
            </a:r>
            <a:r>
              <a:rPr lang="en-US" sz="2400" dirty="0"/>
              <a:t> </a:t>
            </a:r>
            <a:r>
              <a:rPr lang="en-US" sz="2400" dirty="0" err="1"/>
              <a:t>có</a:t>
            </a:r>
            <a:r>
              <a:rPr lang="en-US" sz="2400" dirty="0"/>
              <a:t> </a:t>
            </a:r>
            <a:r>
              <a:rPr lang="en-US" sz="2400" dirty="0" err="1"/>
              <a:t>câu</a:t>
            </a:r>
            <a:r>
              <a:rPr lang="en-US" sz="2400" dirty="0"/>
              <a:t> </a:t>
            </a:r>
            <a:r>
              <a:rPr lang="en-US" sz="2400" dirty="0" err="1"/>
              <a:t>hỏi</a:t>
            </a:r>
            <a:r>
              <a:rPr lang="en-US" sz="2400" dirty="0"/>
              <a:t>.</a:t>
            </a:r>
          </a:p>
          <a:p>
            <a:pPr algn="just">
              <a:buFontTx/>
              <a:buChar char="-"/>
            </a:pPr>
            <a:r>
              <a:rPr lang="en-US" sz="2400" dirty="0"/>
              <a:t>Sau </a:t>
            </a:r>
            <a:r>
              <a:rPr lang="en-US" sz="2400" dirty="0" err="1"/>
              <a:t>khi</a:t>
            </a:r>
            <a:r>
              <a:rPr lang="en-US" sz="2400" dirty="0"/>
              <a:t> </a:t>
            </a:r>
            <a:r>
              <a:rPr lang="en-US" sz="2400" dirty="0" err="1"/>
              <a:t>trả</a:t>
            </a:r>
            <a:r>
              <a:rPr lang="en-US" sz="2400" dirty="0"/>
              <a:t> </a:t>
            </a:r>
            <a:r>
              <a:rPr lang="en-US" sz="2400" dirty="0" err="1"/>
              <a:t>lời</a:t>
            </a:r>
            <a:r>
              <a:rPr lang="en-US" sz="2400" dirty="0"/>
              <a:t> </a:t>
            </a:r>
            <a:r>
              <a:rPr lang="en-US" sz="2400" dirty="0" err="1"/>
              <a:t>đúng</a:t>
            </a:r>
            <a:r>
              <a:rPr lang="en-US" sz="2400" dirty="0"/>
              <a:t>, click quay </a:t>
            </a:r>
            <a:r>
              <a:rPr lang="en-US" sz="2400" dirty="0" err="1"/>
              <a:t>về</a:t>
            </a:r>
            <a:r>
              <a:rPr lang="en-US" sz="2400" dirty="0"/>
              <a:t>, </a:t>
            </a:r>
            <a:r>
              <a:rPr lang="en-US" sz="2400" dirty="0" err="1"/>
              <a:t>sau</a:t>
            </a:r>
            <a:r>
              <a:rPr lang="en-US" sz="2400" dirty="0"/>
              <a:t> </a:t>
            </a:r>
            <a:r>
              <a:rPr lang="en-US" sz="2400" dirty="0" err="1"/>
              <a:t>đó</a:t>
            </a:r>
            <a:r>
              <a:rPr lang="en-US" sz="2400" dirty="0"/>
              <a:t> click </a:t>
            </a:r>
            <a:r>
              <a:rPr lang="en-US" sz="2400" dirty="0" err="1"/>
              <a:t>vào</a:t>
            </a:r>
            <a:r>
              <a:rPr lang="en-US" sz="2400" dirty="0"/>
              <a:t> con </a:t>
            </a:r>
            <a:r>
              <a:rPr lang="en-US" sz="2400" dirty="0" err="1"/>
              <a:t>bướm</a:t>
            </a:r>
            <a:r>
              <a:rPr lang="en-US" sz="2400" dirty="0"/>
              <a:t> </a:t>
            </a:r>
            <a:r>
              <a:rPr lang="en-US" sz="2400" dirty="0" err="1"/>
              <a:t>trên</a:t>
            </a:r>
            <a:r>
              <a:rPr lang="en-US" sz="2400" dirty="0"/>
              <a:t> </a:t>
            </a:r>
            <a:r>
              <a:rPr lang="en-US" sz="2400" dirty="0" err="1"/>
              <a:t>số</a:t>
            </a:r>
            <a:r>
              <a:rPr lang="en-US" sz="2400" dirty="0"/>
              <a:t> </a:t>
            </a:r>
            <a:r>
              <a:rPr lang="en-US" sz="2400" dirty="0" err="1"/>
              <a:t>đã</a:t>
            </a:r>
            <a:r>
              <a:rPr lang="en-US" sz="2400" dirty="0"/>
              <a:t> </a:t>
            </a:r>
            <a:r>
              <a:rPr lang="en-US" sz="2400" dirty="0" err="1"/>
              <a:t>chọn</a:t>
            </a:r>
            <a:r>
              <a:rPr lang="en-US" sz="2400" dirty="0"/>
              <a:t> </a:t>
            </a:r>
            <a:r>
              <a:rPr lang="en-US" sz="2400" dirty="0" err="1"/>
              <a:t>để</a:t>
            </a:r>
            <a:r>
              <a:rPr lang="en-US" sz="2400" dirty="0"/>
              <a:t> </a:t>
            </a:r>
            <a:r>
              <a:rPr lang="en-US" sz="2400" dirty="0" err="1"/>
              <a:t>làm</a:t>
            </a:r>
            <a:r>
              <a:rPr lang="en-US" sz="2400" dirty="0"/>
              <a:t> </a:t>
            </a:r>
            <a:r>
              <a:rPr lang="en-US" sz="2400" dirty="0" err="1"/>
              <a:t>biến</a:t>
            </a:r>
            <a:r>
              <a:rPr lang="en-US" sz="2400" dirty="0"/>
              <a:t> </a:t>
            </a:r>
            <a:r>
              <a:rPr lang="en-US" sz="2400" dirty="0" err="1"/>
              <a:t>mất</a:t>
            </a:r>
            <a:r>
              <a:rPr lang="en-US" sz="2400" dirty="0"/>
              <a:t> con </a:t>
            </a:r>
            <a:r>
              <a:rPr lang="en-US" sz="2400" dirty="0" err="1"/>
              <a:t>bướm</a:t>
            </a:r>
            <a:r>
              <a:rPr lang="en-US" sz="2400" dirty="0"/>
              <a:t>.</a:t>
            </a:r>
          </a:p>
          <a:p>
            <a:pPr algn="just">
              <a:buFontTx/>
              <a:buChar char="-"/>
            </a:pPr>
            <a:r>
              <a:rPr lang="en-US" sz="2400" dirty="0" err="1"/>
              <a:t>Đội</a:t>
            </a:r>
            <a:r>
              <a:rPr lang="en-US" sz="2400" dirty="0"/>
              <a:t> </a:t>
            </a:r>
            <a:r>
              <a:rPr lang="en-US" sz="2400" dirty="0" err="1"/>
              <a:t>nào</a:t>
            </a:r>
            <a:r>
              <a:rPr lang="en-US" sz="2400" dirty="0"/>
              <a:t> </a:t>
            </a:r>
            <a:r>
              <a:rPr lang="en-US" sz="2400" dirty="0" err="1"/>
              <a:t>trả</a:t>
            </a:r>
            <a:r>
              <a:rPr lang="en-US" sz="2400" dirty="0"/>
              <a:t> </a:t>
            </a:r>
            <a:r>
              <a:rPr lang="en-US" sz="2400" dirty="0" err="1"/>
              <a:t>lời</a:t>
            </a:r>
            <a:r>
              <a:rPr lang="en-US" sz="2400" dirty="0"/>
              <a:t> </a:t>
            </a:r>
            <a:r>
              <a:rPr lang="en-US" sz="2400" dirty="0" err="1"/>
              <a:t>đúng</a:t>
            </a:r>
            <a:r>
              <a:rPr lang="en-US" sz="2400" dirty="0"/>
              <a:t> (</a:t>
            </a:r>
            <a:r>
              <a:rPr lang="en-US" sz="2400" dirty="0" err="1"/>
              <a:t>bắt</a:t>
            </a:r>
            <a:r>
              <a:rPr lang="en-US" sz="2400" dirty="0"/>
              <a:t> </a:t>
            </a:r>
            <a:r>
              <a:rPr lang="en-US" sz="2400" dirty="0" err="1"/>
              <a:t>được</a:t>
            </a:r>
            <a:r>
              <a:rPr lang="en-US" sz="2400" dirty="0"/>
              <a:t> </a:t>
            </a:r>
            <a:r>
              <a:rPr lang="en-US" sz="2400" dirty="0" err="1"/>
              <a:t>bướm</a:t>
            </a:r>
            <a:r>
              <a:rPr lang="en-US" sz="2400" dirty="0"/>
              <a:t>), </a:t>
            </a:r>
            <a:r>
              <a:rPr lang="en-US" sz="2400" dirty="0" err="1"/>
              <a:t>giáo</a:t>
            </a:r>
            <a:r>
              <a:rPr lang="en-US" sz="2400" dirty="0"/>
              <a:t> </a:t>
            </a:r>
            <a:r>
              <a:rPr lang="en-US" sz="2400" dirty="0" err="1"/>
              <a:t>viên</a:t>
            </a:r>
            <a:r>
              <a:rPr lang="en-US" sz="2400" dirty="0"/>
              <a:t> click </a:t>
            </a:r>
            <a:r>
              <a:rPr lang="en-US" sz="2400" dirty="0" err="1"/>
              <a:t>vào</a:t>
            </a:r>
            <a:r>
              <a:rPr lang="en-US" sz="2400" dirty="0"/>
              <a:t> </a:t>
            </a:r>
            <a:r>
              <a:rPr lang="en-US" sz="2400" dirty="0" err="1"/>
              <a:t>tên</a:t>
            </a:r>
            <a:r>
              <a:rPr lang="en-US" sz="2400" dirty="0"/>
              <a:t> </a:t>
            </a:r>
            <a:r>
              <a:rPr lang="en-US" sz="2400" dirty="0" err="1"/>
              <a:t>đội</a:t>
            </a:r>
            <a:r>
              <a:rPr lang="en-US" sz="2400" dirty="0"/>
              <a:t> </a:t>
            </a:r>
            <a:r>
              <a:rPr lang="en-US" sz="2400" dirty="0" err="1"/>
              <a:t>để</a:t>
            </a:r>
            <a:r>
              <a:rPr lang="en-US" sz="2400" dirty="0"/>
              <a:t> </a:t>
            </a:r>
            <a:r>
              <a:rPr lang="en-US" sz="2400" dirty="0" err="1"/>
              <a:t>ghi</a:t>
            </a:r>
            <a:r>
              <a:rPr lang="en-US" sz="2400" dirty="0"/>
              <a:t> </a:t>
            </a:r>
            <a:r>
              <a:rPr lang="en-US" sz="2400" dirty="0" err="1"/>
              <a:t>điểm</a:t>
            </a:r>
            <a:r>
              <a:rPr lang="en-US" sz="2400" dirty="0"/>
              <a:t> </a:t>
            </a:r>
            <a:r>
              <a:rPr lang="en-US" sz="2400" dirty="0" err="1"/>
              <a:t>cho</a:t>
            </a:r>
            <a:r>
              <a:rPr lang="en-US" sz="2400" dirty="0"/>
              <a:t> </a:t>
            </a:r>
            <a:r>
              <a:rPr lang="en-US" sz="2400" dirty="0" err="1"/>
              <a:t>đội</a:t>
            </a:r>
            <a:r>
              <a:rPr lang="en-US" sz="2400" dirty="0"/>
              <a:t> </a:t>
            </a:r>
            <a:r>
              <a:rPr lang="en-US" sz="2400" dirty="0" err="1"/>
              <a:t>đó</a:t>
            </a:r>
            <a:r>
              <a:rPr lang="en-US" sz="2400" dirty="0"/>
              <a:t>.</a:t>
            </a:r>
          </a:p>
          <a:p>
            <a:pPr marL="0" indent="0" algn="just">
              <a:buNone/>
            </a:pPr>
            <a:r>
              <a:rPr lang="en-US" sz="2400" dirty="0"/>
              <a:t>- </a:t>
            </a:r>
            <a:r>
              <a:rPr lang="en-US" sz="2400" dirty="0" err="1"/>
              <a:t>Lần</a:t>
            </a:r>
            <a:r>
              <a:rPr lang="en-US" sz="2400" dirty="0"/>
              <a:t> </a:t>
            </a:r>
            <a:r>
              <a:rPr lang="en-US" sz="2400" dirty="0" err="1"/>
              <a:t>lượt</a:t>
            </a:r>
            <a:r>
              <a:rPr lang="en-US" sz="2400" dirty="0"/>
              <a:t> </a:t>
            </a:r>
            <a:r>
              <a:rPr lang="en-US" sz="2400" dirty="0" err="1"/>
              <a:t>với</a:t>
            </a:r>
            <a:r>
              <a:rPr lang="en-US" sz="2400" dirty="0"/>
              <a:t> </a:t>
            </a:r>
            <a:r>
              <a:rPr lang="en-US" sz="2400" dirty="0" err="1"/>
              <a:t>các</a:t>
            </a:r>
            <a:r>
              <a:rPr lang="en-US" sz="2400" dirty="0"/>
              <a:t> con </a:t>
            </a:r>
            <a:r>
              <a:rPr lang="en-US" sz="2400" dirty="0" err="1"/>
              <a:t>bướm</a:t>
            </a:r>
            <a:r>
              <a:rPr lang="en-US" sz="2400" dirty="0"/>
              <a:t> </a:t>
            </a:r>
            <a:r>
              <a:rPr lang="en-US" sz="2400" dirty="0" err="1"/>
              <a:t>còn</a:t>
            </a:r>
            <a:r>
              <a:rPr lang="en-US" sz="2400" dirty="0"/>
              <a:t> </a:t>
            </a:r>
            <a:r>
              <a:rPr lang="en-US" sz="2400" dirty="0" err="1"/>
              <a:t>lại</a:t>
            </a:r>
            <a:r>
              <a:rPr lang="en-US" sz="2400" dirty="0"/>
              <a:t>.</a:t>
            </a:r>
          </a:p>
        </p:txBody>
      </p:sp>
      <p:pic>
        <p:nvPicPr>
          <p:cNvPr id="4" name="1">
            <a:extLst>
              <a:ext uri="{FF2B5EF4-FFF2-40B4-BE49-F238E27FC236}">
                <a16:creationId xmlns:a16="http://schemas.microsoft.com/office/drawing/2014/main" id="{A6E911F3-DD51-4B98-BA4E-315C2BE5123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175" y="222699"/>
            <a:ext cx="1589852" cy="154533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A4FB8BD-0827-4ED9-B827-E3AFCA47476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475794" y="1631420"/>
            <a:ext cx="1609725" cy="156465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E6EF51D-CA8D-402C-85F1-EBD2A690267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9088" y="5443192"/>
            <a:ext cx="1232887" cy="97750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663EE23-514E-4A00-8906-2E318214402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69872" y="4954516"/>
            <a:ext cx="1917579" cy="1622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055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xit" presetSubtype="8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6" name="7">
            <a:hlinkClick r:id="rId3" action="ppaction://hlinksldjump"/>
            <a:extLst>
              <a:ext uri="{FF2B5EF4-FFF2-40B4-BE49-F238E27FC236}">
                <a16:creationId xmlns:a16="http://schemas.microsoft.com/office/drawing/2014/main" id="{7AD993B3-0EE4-41C6-9DF5-8D44D188890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9854" y="2996892"/>
            <a:ext cx="1613086" cy="1545336"/>
          </a:xfrm>
          <a:prstGeom prst="rect">
            <a:avLst/>
          </a:prstGeom>
        </p:spPr>
      </p:pic>
      <p:grpSp>
        <p:nvGrpSpPr>
          <p:cNvPr id="76" name="Group 75">
            <a:extLst>
              <a:ext uri="{FF2B5EF4-FFF2-40B4-BE49-F238E27FC236}">
                <a16:creationId xmlns:a16="http://schemas.microsoft.com/office/drawing/2014/main" id="{7BF4E04F-4148-48E5-B744-94F0E9DDD148}"/>
              </a:ext>
            </a:extLst>
          </p:cNvPr>
          <p:cNvGrpSpPr/>
          <p:nvPr/>
        </p:nvGrpSpPr>
        <p:grpSpPr>
          <a:xfrm>
            <a:off x="72524" y="503583"/>
            <a:ext cx="11972195" cy="6187030"/>
            <a:chOff x="-274118" y="-273688"/>
            <a:chExt cx="12436078" cy="7040144"/>
          </a:xfrm>
        </p:grpSpPr>
        <p:sp>
          <p:nvSpPr>
            <p:cNvPr id="74" name="Cloud 73">
              <a:extLst>
                <a:ext uri="{FF2B5EF4-FFF2-40B4-BE49-F238E27FC236}">
                  <a16:creationId xmlns:a16="http://schemas.microsoft.com/office/drawing/2014/main" id="{4FB7C630-5659-4ED0-B9F7-884685D044CF}"/>
                </a:ext>
              </a:extLst>
            </p:cNvPr>
            <p:cNvSpPr/>
            <p:nvPr/>
          </p:nvSpPr>
          <p:spPr>
            <a:xfrm>
              <a:off x="1622250" y="300590"/>
              <a:ext cx="1944698" cy="701286"/>
            </a:xfrm>
            <a:prstGeom prst="cloud">
              <a:avLst/>
            </a:prstGeom>
            <a:solidFill>
              <a:schemeClr val="accent5">
                <a:lumMod val="40000"/>
                <a:lumOff val="6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62" name="Picture 61">
              <a:extLst>
                <a:ext uri="{FF2B5EF4-FFF2-40B4-BE49-F238E27FC236}">
                  <a16:creationId xmlns:a16="http://schemas.microsoft.com/office/drawing/2014/main" id="{6EEEBDD5-4C05-4C32-8154-BF494C7955C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002" t="-1332" r="40651" b="760"/>
            <a:stretch/>
          </p:blipFill>
          <p:spPr>
            <a:xfrm>
              <a:off x="10745187" y="537090"/>
              <a:ext cx="1416773" cy="3829625"/>
            </a:xfrm>
            <a:prstGeom prst="rect">
              <a:avLst/>
            </a:prstGeom>
          </p:spPr>
        </p:pic>
        <p:pic>
          <p:nvPicPr>
            <p:cNvPr id="60" name="Picture 59">
              <a:extLst>
                <a:ext uri="{FF2B5EF4-FFF2-40B4-BE49-F238E27FC236}">
                  <a16:creationId xmlns:a16="http://schemas.microsoft.com/office/drawing/2014/main" id="{5EE02B34-15DC-40D2-8950-726965225FC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274118" y="132219"/>
              <a:ext cx="2644197" cy="3467799"/>
            </a:xfrm>
            <a:prstGeom prst="rect">
              <a:avLst/>
            </a:prstGeom>
          </p:spPr>
        </p:pic>
        <p:pic>
          <p:nvPicPr>
            <p:cNvPr id="55" name="Picture 54">
              <a:extLst>
                <a:ext uri="{FF2B5EF4-FFF2-40B4-BE49-F238E27FC236}">
                  <a16:creationId xmlns:a16="http://schemas.microsoft.com/office/drawing/2014/main" id="{E1DB5D76-FE46-41F8-9299-5A948ECF612E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962048" y="3324751"/>
              <a:ext cx="1232887" cy="977503"/>
            </a:xfrm>
            <a:prstGeom prst="rect">
              <a:avLst/>
            </a:prstGeom>
          </p:spPr>
        </p:pic>
        <p:pic>
          <p:nvPicPr>
            <p:cNvPr id="56" name="Picture 55">
              <a:extLst>
                <a:ext uri="{FF2B5EF4-FFF2-40B4-BE49-F238E27FC236}">
                  <a16:creationId xmlns:a16="http://schemas.microsoft.com/office/drawing/2014/main" id="{7E10F728-E946-49E0-B202-0680F1ED1EE8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45571" y="3807755"/>
              <a:ext cx="1848838" cy="977504"/>
            </a:xfrm>
            <a:prstGeom prst="rect">
              <a:avLst/>
            </a:prstGeom>
          </p:spPr>
        </p:pic>
        <p:pic>
          <p:nvPicPr>
            <p:cNvPr id="57" name="Picture 56">
              <a:extLst>
                <a:ext uri="{FF2B5EF4-FFF2-40B4-BE49-F238E27FC236}">
                  <a16:creationId xmlns:a16="http://schemas.microsoft.com/office/drawing/2014/main" id="{3D05399F-6EE6-41B2-B51B-BB4292B657DA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50344" y="2565352"/>
              <a:ext cx="745136" cy="1081649"/>
            </a:xfrm>
            <a:prstGeom prst="rect">
              <a:avLst/>
            </a:prstGeom>
          </p:spPr>
        </p:pic>
        <p:pic>
          <p:nvPicPr>
            <p:cNvPr id="58" name="Picture 57">
              <a:extLst>
                <a:ext uri="{FF2B5EF4-FFF2-40B4-BE49-F238E27FC236}">
                  <a16:creationId xmlns:a16="http://schemas.microsoft.com/office/drawing/2014/main" id="{25AF01F7-4767-4D12-A14B-4D1AA230B7A5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215840">
              <a:off x="8277289" y="-273688"/>
              <a:ext cx="2456384" cy="1572398"/>
            </a:xfrm>
            <a:prstGeom prst="rect">
              <a:avLst/>
            </a:prstGeom>
          </p:spPr>
        </p:pic>
        <p:pic>
          <p:nvPicPr>
            <p:cNvPr id="64" name="Picture 63">
              <a:extLst>
                <a:ext uri="{FF2B5EF4-FFF2-40B4-BE49-F238E27FC236}">
                  <a16:creationId xmlns:a16="http://schemas.microsoft.com/office/drawing/2014/main" id="{32DD8CCC-7A8F-41CB-B6C2-2BDBC320794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12921" t="63767" r="78844" b="7827"/>
            <a:stretch/>
          </p:blipFill>
          <p:spPr>
            <a:xfrm rot="1949612">
              <a:off x="5406033" y="5684807"/>
              <a:ext cx="1292730" cy="1081649"/>
            </a:xfrm>
            <a:prstGeom prst="rect">
              <a:avLst/>
            </a:prstGeom>
          </p:spPr>
        </p:pic>
        <p:pic>
          <p:nvPicPr>
            <p:cNvPr id="66" name="Picture 65">
              <a:extLst>
                <a:ext uri="{FF2B5EF4-FFF2-40B4-BE49-F238E27FC236}">
                  <a16:creationId xmlns:a16="http://schemas.microsoft.com/office/drawing/2014/main" id="{96B147CC-AAF4-4640-9D94-CBBAC58A9633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0545468">
              <a:off x="11152951" y="3473656"/>
              <a:ext cx="855222" cy="567021"/>
            </a:xfrm>
            <a:prstGeom prst="rect">
              <a:avLst/>
            </a:prstGeom>
          </p:spPr>
        </p:pic>
        <p:sp>
          <p:nvSpPr>
            <p:cNvPr id="73" name="Cloud 72">
              <a:extLst>
                <a:ext uri="{FF2B5EF4-FFF2-40B4-BE49-F238E27FC236}">
                  <a16:creationId xmlns:a16="http://schemas.microsoft.com/office/drawing/2014/main" id="{A1855521-2EFB-4FC5-86B1-2DC997AEF415}"/>
                </a:ext>
              </a:extLst>
            </p:cNvPr>
            <p:cNvSpPr/>
            <p:nvPr/>
          </p:nvSpPr>
          <p:spPr>
            <a:xfrm>
              <a:off x="4945571" y="254620"/>
              <a:ext cx="1446088" cy="646465"/>
            </a:xfrm>
            <a:prstGeom prst="cloud">
              <a:avLst/>
            </a:prstGeom>
            <a:solidFill>
              <a:schemeClr val="accent5">
                <a:lumMod val="40000"/>
                <a:lumOff val="6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Cloud 74">
              <a:extLst>
                <a:ext uri="{FF2B5EF4-FFF2-40B4-BE49-F238E27FC236}">
                  <a16:creationId xmlns:a16="http://schemas.microsoft.com/office/drawing/2014/main" id="{23DAB69F-0E5A-464D-B35C-5D799004E5D3}"/>
                </a:ext>
              </a:extLst>
            </p:cNvPr>
            <p:cNvSpPr/>
            <p:nvPr/>
          </p:nvSpPr>
          <p:spPr>
            <a:xfrm>
              <a:off x="5251640" y="373249"/>
              <a:ext cx="2083618" cy="759074"/>
            </a:xfrm>
            <a:prstGeom prst="cloud">
              <a:avLst/>
            </a:prstGeom>
            <a:solidFill>
              <a:schemeClr val="accent5">
                <a:lumMod val="40000"/>
                <a:lumOff val="6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1" name="Picture 70">
            <a:extLst>
              <a:ext uri="{FF2B5EF4-FFF2-40B4-BE49-F238E27FC236}">
                <a16:creationId xmlns:a16="http://schemas.microsoft.com/office/drawing/2014/main" id="{9C134997-DC7C-4370-BD64-A1A8B9E74F0B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0564" y="5303612"/>
            <a:ext cx="2027326" cy="1419129"/>
          </a:xfrm>
          <a:prstGeom prst="rect">
            <a:avLst/>
          </a:prstGeom>
        </p:spPr>
      </p:pic>
      <p:sp>
        <p:nvSpPr>
          <p:cNvPr id="9" name="Plus Sign 8">
            <a:extLst>
              <a:ext uri="{FF2B5EF4-FFF2-40B4-BE49-F238E27FC236}">
                <a16:creationId xmlns:a16="http://schemas.microsoft.com/office/drawing/2014/main" id="{48ACF843-198C-4DFB-854C-FFE1B606666F}"/>
              </a:ext>
            </a:extLst>
          </p:cNvPr>
          <p:cNvSpPr/>
          <p:nvPr/>
        </p:nvSpPr>
        <p:spPr>
          <a:xfrm>
            <a:off x="3609696" y="5556031"/>
            <a:ext cx="1134582" cy="1134582"/>
          </a:xfrm>
          <a:prstGeom prst="mathPlus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hlinkClick r:id="rId13" action="ppaction://hlinksldjump"/>
            <a:extLst>
              <a:ext uri="{FF2B5EF4-FFF2-40B4-BE49-F238E27FC236}">
                <a16:creationId xmlns:a16="http://schemas.microsoft.com/office/drawing/2014/main" id="{19C8BA08-6BF8-4396-BBBA-A3FDD6B62D5F}"/>
              </a:ext>
            </a:extLst>
          </p:cNvPr>
          <p:cNvSpPr/>
          <p:nvPr/>
        </p:nvSpPr>
        <p:spPr>
          <a:xfrm>
            <a:off x="6829652" y="3041970"/>
            <a:ext cx="457200" cy="457200"/>
          </a:xfrm>
          <a:prstGeom prst="ellipse">
            <a:avLst/>
          </a:prstGeom>
          <a:solidFill>
            <a:srgbClr val="9F790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</a:p>
        </p:txBody>
      </p:sp>
      <p:pic>
        <p:nvPicPr>
          <p:cNvPr id="20" name="5">
            <a:hlinkClick r:id="rId13" action="ppaction://hlinksldjump"/>
            <a:extLst>
              <a:ext uri="{FF2B5EF4-FFF2-40B4-BE49-F238E27FC236}">
                <a16:creationId xmlns:a16="http://schemas.microsoft.com/office/drawing/2014/main" id="{5CDD5DCB-3A50-49C1-B841-4BD336B54267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0490" y="1504062"/>
            <a:ext cx="1606378" cy="1545336"/>
          </a:xfrm>
          <a:prstGeom prst="rect">
            <a:avLst/>
          </a:prstGeom>
        </p:spPr>
      </p:pic>
      <p:sp>
        <p:nvSpPr>
          <p:cNvPr id="21" name="Oval 20">
            <a:hlinkClick r:id="rId15" action="ppaction://hlinksldjump"/>
            <a:extLst>
              <a:ext uri="{FF2B5EF4-FFF2-40B4-BE49-F238E27FC236}">
                <a16:creationId xmlns:a16="http://schemas.microsoft.com/office/drawing/2014/main" id="{06AB7316-0653-4B0B-A1FC-99F31AD1D300}"/>
              </a:ext>
            </a:extLst>
          </p:cNvPr>
          <p:cNvSpPr/>
          <p:nvPr/>
        </p:nvSpPr>
        <p:spPr>
          <a:xfrm>
            <a:off x="6911964" y="4737917"/>
            <a:ext cx="457200" cy="457200"/>
          </a:xfrm>
          <a:prstGeom prst="ellipse">
            <a:avLst/>
          </a:prstGeom>
          <a:solidFill>
            <a:srgbClr val="E9AA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</a:p>
        </p:txBody>
      </p:sp>
      <p:pic>
        <p:nvPicPr>
          <p:cNvPr id="22" name="4">
            <a:hlinkClick r:id="rId15" action="ppaction://hlinksldjump"/>
            <a:extLst>
              <a:ext uri="{FF2B5EF4-FFF2-40B4-BE49-F238E27FC236}">
                <a16:creationId xmlns:a16="http://schemas.microsoft.com/office/drawing/2014/main" id="{29AEAB35-E70E-41D5-91F7-1966DD07DD78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3050" y="3515564"/>
            <a:ext cx="1426479" cy="1260056"/>
          </a:xfrm>
          <a:prstGeom prst="rect">
            <a:avLst/>
          </a:prstGeom>
        </p:spPr>
      </p:pic>
      <p:sp>
        <p:nvSpPr>
          <p:cNvPr id="25" name="Oval 24">
            <a:hlinkClick r:id="rId3" action="ppaction://hlinksldjump"/>
            <a:extLst>
              <a:ext uri="{FF2B5EF4-FFF2-40B4-BE49-F238E27FC236}">
                <a16:creationId xmlns:a16="http://schemas.microsoft.com/office/drawing/2014/main" id="{9E732EF2-E77A-471C-B1AE-F40A7E1D3652}"/>
              </a:ext>
            </a:extLst>
          </p:cNvPr>
          <p:cNvSpPr/>
          <p:nvPr/>
        </p:nvSpPr>
        <p:spPr>
          <a:xfrm>
            <a:off x="3948387" y="4591929"/>
            <a:ext cx="457200" cy="457200"/>
          </a:xfrm>
          <a:prstGeom prst="ellipse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</a:p>
        </p:txBody>
      </p:sp>
      <p:sp>
        <p:nvSpPr>
          <p:cNvPr id="27" name="Oval 26">
            <a:hlinkClick r:id="rId17" action="ppaction://hlinksldjump"/>
            <a:extLst>
              <a:ext uri="{FF2B5EF4-FFF2-40B4-BE49-F238E27FC236}">
                <a16:creationId xmlns:a16="http://schemas.microsoft.com/office/drawing/2014/main" id="{3145AFB6-4353-4FB6-8AD1-3A799209C530}"/>
              </a:ext>
            </a:extLst>
          </p:cNvPr>
          <p:cNvSpPr/>
          <p:nvPr/>
        </p:nvSpPr>
        <p:spPr>
          <a:xfrm>
            <a:off x="3381096" y="2310065"/>
            <a:ext cx="457200" cy="457200"/>
          </a:xfrm>
          <a:prstGeom prst="ellipse">
            <a:avLst/>
          </a:prstGeom>
          <a:solidFill>
            <a:srgbClr val="1BA3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</a:p>
        </p:txBody>
      </p:sp>
      <p:pic>
        <p:nvPicPr>
          <p:cNvPr id="28" name="1">
            <a:hlinkClick r:id="rId17" action="ppaction://hlinksldjump"/>
            <a:extLst>
              <a:ext uri="{FF2B5EF4-FFF2-40B4-BE49-F238E27FC236}">
                <a16:creationId xmlns:a16="http://schemas.microsoft.com/office/drawing/2014/main" id="{28893163-0963-47FA-9395-074D84D59EFE}"/>
              </a:ext>
            </a:extLst>
          </p:cNvPr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0114" y="752786"/>
            <a:ext cx="1589852" cy="1545336"/>
          </a:xfrm>
          <a:prstGeom prst="rect">
            <a:avLst/>
          </a:prstGeom>
        </p:spPr>
      </p:pic>
      <p:sp>
        <p:nvSpPr>
          <p:cNvPr id="29" name="Oval 28">
            <a:hlinkClick r:id="rId19" action="ppaction://hlinksldjump"/>
            <a:extLst>
              <a:ext uri="{FF2B5EF4-FFF2-40B4-BE49-F238E27FC236}">
                <a16:creationId xmlns:a16="http://schemas.microsoft.com/office/drawing/2014/main" id="{D5049759-E9E2-4EFA-90E3-2A351E0152AE}"/>
              </a:ext>
            </a:extLst>
          </p:cNvPr>
          <p:cNvSpPr/>
          <p:nvPr/>
        </p:nvSpPr>
        <p:spPr>
          <a:xfrm>
            <a:off x="9502763" y="4044804"/>
            <a:ext cx="457200" cy="457200"/>
          </a:xfrm>
          <a:prstGeom prst="ellipse">
            <a:avLst/>
          </a:prstGeom>
          <a:solidFill>
            <a:srgbClr val="9B21A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</a:p>
        </p:txBody>
      </p:sp>
      <p:pic>
        <p:nvPicPr>
          <p:cNvPr id="30" name="6">
            <a:hlinkClick r:id="rId19" action="ppaction://hlinksldjump"/>
            <a:extLst>
              <a:ext uri="{FF2B5EF4-FFF2-40B4-BE49-F238E27FC236}">
                <a16:creationId xmlns:a16="http://schemas.microsoft.com/office/drawing/2014/main" id="{DA6FBE29-923C-44BB-9D42-2C589122C7AD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217461">
            <a:off x="8654555" y="2346852"/>
            <a:ext cx="1727966" cy="1545336"/>
          </a:xfrm>
          <a:prstGeom prst="rect">
            <a:avLst/>
          </a:prstGeom>
        </p:spPr>
      </p:pic>
      <p:sp>
        <p:nvSpPr>
          <p:cNvPr id="31" name="Oval 30">
            <a:hlinkClick r:id="rId21" action="ppaction://hlinksldjump"/>
            <a:extLst>
              <a:ext uri="{FF2B5EF4-FFF2-40B4-BE49-F238E27FC236}">
                <a16:creationId xmlns:a16="http://schemas.microsoft.com/office/drawing/2014/main" id="{404C90BA-0244-4980-99FF-993F0A36938A}"/>
              </a:ext>
            </a:extLst>
          </p:cNvPr>
          <p:cNvSpPr/>
          <p:nvPr/>
        </p:nvSpPr>
        <p:spPr>
          <a:xfrm>
            <a:off x="733646" y="3892224"/>
            <a:ext cx="457200" cy="457200"/>
          </a:xfrm>
          <a:prstGeom prst="ellipse">
            <a:avLst/>
          </a:prstGeom>
          <a:solidFill>
            <a:srgbClr val="3E619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</a:p>
        </p:txBody>
      </p:sp>
      <p:pic>
        <p:nvPicPr>
          <p:cNvPr id="32" name="2">
            <a:hlinkClick r:id="rId21" action="ppaction://hlinksldjump"/>
            <a:extLst>
              <a:ext uri="{FF2B5EF4-FFF2-40B4-BE49-F238E27FC236}">
                <a16:creationId xmlns:a16="http://schemas.microsoft.com/office/drawing/2014/main" id="{6020350B-0A55-452D-9C11-5F7DE8ED5D5B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269163">
            <a:off x="570962" y="2860432"/>
            <a:ext cx="1490287" cy="1101229"/>
          </a:xfrm>
          <a:prstGeom prst="rect">
            <a:avLst/>
          </a:prstGeom>
        </p:spPr>
      </p:pic>
      <p:sp>
        <p:nvSpPr>
          <p:cNvPr id="39" name="Plus Sign 38">
            <a:extLst>
              <a:ext uri="{FF2B5EF4-FFF2-40B4-BE49-F238E27FC236}">
                <a16:creationId xmlns:a16="http://schemas.microsoft.com/office/drawing/2014/main" id="{D95C4ABF-F522-4267-A25D-BCCF660178BC}"/>
              </a:ext>
            </a:extLst>
          </p:cNvPr>
          <p:cNvSpPr/>
          <p:nvPr/>
        </p:nvSpPr>
        <p:spPr>
          <a:xfrm>
            <a:off x="10910137" y="5559919"/>
            <a:ext cx="1134582" cy="1134582"/>
          </a:xfrm>
          <a:prstGeom prst="mathPlus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4" name="Picture 53">
            <a:extLst>
              <a:ext uri="{FF2B5EF4-FFF2-40B4-BE49-F238E27FC236}">
                <a16:creationId xmlns:a16="http://schemas.microsoft.com/office/drawing/2014/main" id="{74433638-68BA-4DE6-BDBE-9FA2C3F49F33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1168" y="2912579"/>
            <a:ext cx="558289" cy="442643"/>
          </a:xfrm>
          <a:prstGeom prst="rect">
            <a:avLst/>
          </a:prstGeom>
        </p:spPr>
      </p:pic>
      <p:pic>
        <p:nvPicPr>
          <p:cNvPr id="63" name="Picture 62">
            <a:extLst>
              <a:ext uri="{FF2B5EF4-FFF2-40B4-BE49-F238E27FC236}">
                <a16:creationId xmlns:a16="http://schemas.microsoft.com/office/drawing/2014/main" id="{E9910FB1-0DB3-4DF7-9F6F-CAE2973463D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2921" t="63767" r="78844" b="7827"/>
          <a:stretch/>
        </p:blipFill>
        <p:spPr>
          <a:xfrm rot="20991004">
            <a:off x="5051116" y="5960560"/>
            <a:ext cx="1292730" cy="1081649"/>
          </a:xfrm>
          <a:prstGeom prst="rect">
            <a:avLst/>
          </a:prstGeom>
        </p:spPr>
      </p:pic>
      <p:pic>
        <p:nvPicPr>
          <p:cNvPr id="68" name="Picture 67">
            <a:extLst>
              <a:ext uri="{FF2B5EF4-FFF2-40B4-BE49-F238E27FC236}">
                <a16:creationId xmlns:a16="http://schemas.microsoft.com/office/drawing/2014/main" id="{0113BAD3-8D01-4895-A720-D4DBA930906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36369">
            <a:off x="5346017" y="3718677"/>
            <a:ext cx="330606" cy="753965"/>
          </a:xfrm>
          <a:prstGeom prst="rect">
            <a:avLst/>
          </a:prstGeom>
        </p:spPr>
      </p:pic>
      <p:pic>
        <p:nvPicPr>
          <p:cNvPr id="72" name="Picture 71">
            <a:extLst>
              <a:ext uri="{FF2B5EF4-FFF2-40B4-BE49-F238E27FC236}">
                <a16:creationId xmlns:a16="http://schemas.microsoft.com/office/drawing/2014/main" id="{042C90FA-0D58-4521-A4B2-BAE0BBC770F2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21918">
            <a:off x="5749331" y="3656878"/>
            <a:ext cx="330606" cy="753965"/>
          </a:xfrm>
          <a:prstGeom prst="rect">
            <a:avLst/>
          </a:prstGeom>
        </p:spPr>
      </p:pic>
      <p:pic>
        <p:nvPicPr>
          <p:cNvPr id="77" name="Đội B">
            <a:extLst>
              <a:ext uri="{FF2B5EF4-FFF2-40B4-BE49-F238E27FC236}">
                <a16:creationId xmlns:a16="http://schemas.microsoft.com/office/drawing/2014/main" id="{A0BF2942-AB24-4495-A477-0DB3E903CE14}"/>
              </a:ext>
            </a:extLst>
          </p:cNvPr>
          <p:cNvPicPr>
            <a:picLocks noChangeAspect="1"/>
          </p:cNvPicPr>
          <p:nvPr/>
        </p:nvPicPr>
        <p:blipFill rotWithShape="1">
          <a:blip r:embed="rId23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9896" b="100000" l="9883" r="89971"/>
                    </a14:imgEffect>
                  </a14:imgLayer>
                </a14:imgProps>
              </a:ext>
            </a:extLst>
          </a:blip>
          <a:srcRect l="30643" t="31195" r="31012" b="4112"/>
          <a:stretch>
            <a:fillRect/>
          </a:stretch>
        </p:blipFill>
        <p:spPr>
          <a:xfrm>
            <a:off x="8676034" y="4949495"/>
            <a:ext cx="2449850" cy="1987501"/>
          </a:xfrm>
          <a:prstGeom prst="rect">
            <a:avLst/>
          </a:prstGeom>
        </p:spPr>
      </p:pic>
      <p:pic>
        <p:nvPicPr>
          <p:cNvPr id="78" name="Đội A">
            <a:extLst>
              <a:ext uri="{FF2B5EF4-FFF2-40B4-BE49-F238E27FC236}">
                <a16:creationId xmlns:a16="http://schemas.microsoft.com/office/drawing/2014/main" id="{1B9CA1B5-D9DB-4015-9DF6-643816CB3EB9}"/>
              </a:ext>
            </a:extLst>
          </p:cNvPr>
          <p:cNvPicPr>
            <a:picLocks noChangeAspect="1"/>
          </p:cNvPicPr>
          <p:nvPr/>
        </p:nvPicPr>
        <p:blipFill rotWithShape="1">
          <a:blip r:embed="rId25">
            <a:extLst>
              <a:ext uri="{BEBA8EAE-BF5A-486C-A8C5-ECC9F3942E4B}">
                <a14:imgProps xmlns:a14="http://schemas.microsoft.com/office/drawing/2010/main">
                  <a14:imgLayer r:embed="rId26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 l="24108" t="17379" r="35452" b="16393"/>
          <a:stretch>
            <a:fillRect/>
          </a:stretch>
        </p:blipFill>
        <p:spPr>
          <a:xfrm>
            <a:off x="72524" y="4856043"/>
            <a:ext cx="2536972" cy="1987501"/>
          </a:xfrm>
          <a:prstGeom prst="rect">
            <a:avLst/>
          </a:prstGeom>
        </p:spPr>
      </p:pic>
      <p:sp>
        <p:nvSpPr>
          <p:cNvPr id="79" name="Heart 78">
            <a:extLst>
              <a:ext uri="{FF2B5EF4-FFF2-40B4-BE49-F238E27FC236}">
                <a16:creationId xmlns:a16="http://schemas.microsoft.com/office/drawing/2014/main" id="{CA8B2614-1247-4254-83FE-56BDAFB6291D}"/>
              </a:ext>
            </a:extLst>
          </p:cNvPr>
          <p:cNvSpPr/>
          <p:nvPr/>
        </p:nvSpPr>
        <p:spPr>
          <a:xfrm>
            <a:off x="2309475" y="5887246"/>
            <a:ext cx="1437592" cy="835495"/>
          </a:xfrm>
          <a:prstGeom prst="hear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ln w="10160">
                  <a:solidFill>
                    <a:srgbClr val="00B0F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1</a:t>
            </a:r>
          </a:p>
        </p:txBody>
      </p:sp>
      <p:sp>
        <p:nvSpPr>
          <p:cNvPr id="80" name="Heart 79">
            <a:extLst>
              <a:ext uri="{FF2B5EF4-FFF2-40B4-BE49-F238E27FC236}">
                <a16:creationId xmlns:a16="http://schemas.microsoft.com/office/drawing/2014/main" id="{502FE4D8-B262-4F2B-A169-19FF116B2569}"/>
              </a:ext>
            </a:extLst>
          </p:cNvPr>
          <p:cNvSpPr/>
          <p:nvPr/>
        </p:nvSpPr>
        <p:spPr>
          <a:xfrm>
            <a:off x="7558795" y="5936322"/>
            <a:ext cx="1437592" cy="835495"/>
          </a:xfrm>
          <a:prstGeom prst="hear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ln>
                  <a:solidFill>
                    <a:srgbClr val="FFFF00"/>
                  </a:solidFill>
                </a:ln>
                <a:solidFill>
                  <a:srgbClr val="00B0F0"/>
                </a:solidFill>
              </a:rPr>
              <a:t>1</a:t>
            </a:r>
          </a:p>
        </p:txBody>
      </p:sp>
      <p:sp>
        <p:nvSpPr>
          <p:cNvPr id="86" name="Heart 85">
            <a:extLst>
              <a:ext uri="{FF2B5EF4-FFF2-40B4-BE49-F238E27FC236}">
                <a16:creationId xmlns:a16="http://schemas.microsoft.com/office/drawing/2014/main" id="{B68C743E-D66F-4EC1-B5C3-E4BAEABECE0D}"/>
              </a:ext>
            </a:extLst>
          </p:cNvPr>
          <p:cNvSpPr/>
          <p:nvPr/>
        </p:nvSpPr>
        <p:spPr>
          <a:xfrm>
            <a:off x="2309475" y="5870684"/>
            <a:ext cx="1437592" cy="835495"/>
          </a:xfrm>
          <a:prstGeom prst="hear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ln w="10160">
                  <a:solidFill>
                    <a:srgbClr val="00B0F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2</a:t>
            </a:r>
          </a:p>
        </p:txBody>
      </p:sp>
      <p:sp>
        <p:nvSpPr>
          <p:cNvPr id="87" name="Heart 86">
            <a:extLst>
              <a:ext uri="{FF2B5EF4-FFF2-40B4-BE49-F238E27FC236}">
                <a16:creationId xmlns:a16="http://schemas.microsoft.com/office/drawing/2014/main" id="{5443ED88-8931-4011-871A-DA28A74A9401}"/>
              </a:ext>
            </a:extLst>
          </p:cNvPr>
          <p:cNvSpPr/>
          <p:nvPr/>
        </p:nvSpPr>
        <p:spPr>
          <a:xfrm>
            <a:off x="2304617" y="5894993"/>
            <a:ext cx="1437592" cy="835495"/>
          </a:xfrm>
          <a:prstGeom prst="hear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ln w="10160">
                  <a:solidFill>
                    <a:srgbClr val="00B0F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3</a:t>
            </a:r>
          </a:p>
        </p:txBody>
      </p:sp>
      <p:sp>
        <p:nvSpPr>
          <p:cNvPr id="88" name="Heart 87">
            <a:extLst>
              <a:ext uri="{FF2B5EF4-FFF2-40B4-BE49-F238E27FC236}">
                <a16:creationId xmlns:a16="http://schemas.microsoft.com/office/drawing/2014/main" id="{52427312-BAFE-4258-9068-7B0287EB5F6A}"/>
              </a:ext>
            </a:extLst>
          </p:cNvPr>
          <p:cNvSpPr/>
          <p:nvPr/>
        </p:nvSpPr>
        <p:spPr>
          <a:xfrm>
            <a:off x="2321275" y="5898222"/>
            <a:ext cx="1437592" cy="835495"/>
          </a:xfrm>
          <a:prstGeom prst="hear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ln w="10160">
                  <a:solidFill>
                    <a:srgbClr val="00B0F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4</a:t>
            </a:r>
          </a:p>
        </p:txBody>
      </p:sp>
      <p:sp>
        <p:nvSpPr>
          <p:cNvPr id="89" name="Heart 88">
            <a:extLst>
              <a:ext uri="{FF2B5EF4-FFF2-40B4-BE49-F238E27FC236}">
                <a16:creationId xmlns:a16="http://schemas.microsoft.com/office/drawing/2014/main" id="{025929C0-E448-48BA-A7B6-AC7C782E8296}"/>
              </a:ext>
            </a:extLst>
          </p:cNvPr>
          <p:cNvSpPr/>
          <p:nvPr/>
        </p:nvSpPr>
        <p:spPr>
          <a:xfrm>
            <a:off x="2308335" y="5873507"/>
            <a:ext cx="1437592" cy="835495"/>
          </a:xfrm>
          <a:prstGeom prst="hear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ln w="10160">
                  <a:solidFill>
                    <a:srgbClr val="00B0F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5</a:t>
            </a:r>
          </a:p>
        </p:txBody>
      </p:sp>
      <p:sp>
        <p:nvSpPr>
          <p:cNvPr id="90" name="Heart 89">
            <a:extLst>
              <a:ext uri="{FF2B5EF4-FFF2-40B4-BE49-F238E27FC236}">
                <a16:creationId xmlns:a16="http://schemas.microsoft.com/office/drawing/2014/main" id="{1DB18B4B-AC98-4431-9997-967800A84C65}"/>
              </a:ext>
            </a:extLst>
          </p:cNvPr>
          <p:cNvSpPr/>
          <p:nvPr/>
        </p:nvSpPr>
        <p:spPr>
          <a:xfrm>
            <a:off x="2344593" y="5879423"/>
            <a:ext cx="1437592" cy="835495"/>
          </a:xfrm>
          <a:prstGeom prst="hear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ln w="10160">
                  <a:solidFill>
                    <a:srgbClr val="00B0F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6</a:t>
            </a:r>
          </a:p>
        </p:txBody>
      </p:sp>
      <p:sp>
        <p:nvSpPr>
          <p:cNvPr id="91" name="Heart 90">
            <a:extLst>
              <a:ext uri="{FF2B5EF4-FFF2-40B4-BE49-F238E27FC236}">
                <a16:creationId xmlns:a16="http://schemas.microsoft.com/office/drawing/2014/main" id="{D05568DF-3C8F-4E13-8A63-8FE3B02DBD38}"/>
              </a:ext>
            </a:extLst>
          </p:cNvPr>
          <p:cNvSpPr/>
          <p:nvPr/>
        </p:nvSpPr>
        <p:spPr>
          <a:xfrm>
            <a:off x="7533978" y="5949130"/>
            <a:ext cx="1437592" cy="835495"/>
          </a:xfrm>
          <a:prstGeom prst="hear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ln>
                  <a:solidFill>
                    <a:srgbClr val="FFFF00"/>
                  </a:solidFill>
                </a:ln>
                <a:solidFill>
                  <a:srgbClr val="00B0F0"/>
                </a:solidFill>
              </a:rPr>
              <a:t>2</a:t>
            </a:r>
          </a:p>
        </p:txBody>
      </p:sp>
      <p:sp>
        <p:nvSpPr>
          <p:cNvPr id="92" name="Heart 91">
            <a:extLst>
              <a:ext uri="{FF2B5EF4-FFF2-40B4-BE49-F238E27FC236}">
                <a16:creationId xmlns:a16="http://schemas.microsoft.com/office/drawing/2014/main" id="{1CC84FEF-29D6-470C-BEFF-72F08AF18DB5}"/>
              </a:ext>
            </a:extLst>
          </p:cNvPr>
          <p:cNvSpPr/>
          <p:nvPr/>
        </p:nvSpPr>
        <p:spPr>
          <a:xfrm>
            <a:off x="7567568" y="5929912"/>
            <a:ext cx="1437592" cy="835495"/>
          </a:xfrm>
          <a:prstGeom prst="hear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ln>
                  <a:solidFill>
                    <a:srgbClr val="FFFF00"/>
                  </a:solidFill>
                </a:ln>
                <a:solidFill>
                  <a:srgbClr val="00B0F0"/>
                </a:solidFill>
              </a:rPr>
              <a:t>3</a:t>
            </a:r>
          </a:p>
        </p:txBody>
      </p:sp>
      <p:sp>
        <p:nvSpPr>
          <p:cNvPr id="93" name="Heart 92">
            <a:extLst>
              <a:ext uri="{FF2B5EF4-FFF2-40B4-BE49-F238E27FC236}">
                <a16:creationId xmlns:a16="http://schemas.microsoft.com/office/drawing/2014/main" id="{8E41AEB8-4519-466E-809C-4223537A5671}"/>
              </a:ext>
            </a:extLst>
          </p:cNvPr>
          <p:cNvSpPr/>
          <p:nvPr/>
        </p:nvSpPr>
        <p:spPr>
          <a:xfrm>
            <a:off x="7613767" y="5933117"/>
            <a:ext cx="1437592" cy="835495"/>
          </a:xfrm>
          <a:prstGeom prst="hear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ln>
                  <a:solidFill>
                    <a:srgbClr val="FFFF00"/>
                  </a:solidFill>
                </a:ln>
                <a:solidFill>
                  <a:srgbClr val="00B0F0"/>
                </a:solidFill>
              </a:rPr>
              <a:t>4</a:t>
            </a:r>
          </a:p>
        </p:txBody>
      </p:sp>
      <p:sp>
        <p:nvSpPr>
          <p:cNvPr id="94" name="Heart 93">
            <a:extLst>
              <a:ext uri="{FF2B5EF4-FFF2-40B4-BE49-F238E27FC236}">
                <a16:creationId xmlns:a16="http://schemas.microsoft.com/office/drawing/2014/main" id="{DB9E6828-B874-4361-A3AE-427290B23179}"/>
              </a:ext>
            </a:extLst>
          </p:cNvPr>
          <p:cNvSpPr/>
          <p:nvPr/>
        </p:nvSpPr>
        <p:spPr>
          <a:xfrm>
            <a:off x="7580971" y="5919642"/>
            <a:ext cx="1437592" cy="835495"/>
          </a:xfrm>
          <a:prstGeom prst="hear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ln>
                  <a:solidFill>
                    <a:srgbClr val="FFFF00"/>
                  </a:solidFill>
                </a:ln>
                <a:solidFill>
                  <a:srgbClr val="00B0F0"/>
                </a:solidFill>
              </a:rPr>
              <a:t>5</a:t>
            </a:r>
          </a:p>
        </p:txBody>
      </p:sp>
      <p:sp>
        <p:nvSpPr>
          <p:cNvPr id="95" name="Heart 94">
            <a:extLst>
              <a:ext uri="{FF2B5EF4-FFF2-40B4-BE49-F238E27FC236}">
                <a16:creationId xmlns:a16="http://schemas.microsoft.com/office/drawing/2014/main" id="{92CC22DF-204C-4135-84AB-6E7B996BCD6D}"/>
              </a:ext>
            </a:extLst>
          </p:cNvPr>
          <p:cNvSpPr/>
          <p:nvPr/>
        </p:nvSpPr>
        <p:spPr>
          <a:xfrm>
            <a:off x="7598450" y="5919642"/>
            <a:ext cx="1437592" cy="835495"/>
          </a:xfrm>
          <a:prstGeom prst="hear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ln>
                  <a:solidFill>
                    <a:srgbClr val="FFFF00"/>
                  </a:solidFill>
                </a:ln>
                <a:solidFill>
                  <a:srgbClr val="00B0F0"/>
                </a:solidFill>
              </a:rPr>
              <a:t>6</a:t>
            </a:r>
          </a:p>
        </p:txBody>
      </p:sp>
      <p:pic>
        <p:nvPicPr>
          <p:cNvPr id="1026" name="Picture 2" descr="Máy Tính Biểu Tượng Phần Mềm Máy Tính Thông Tin Jenzabar Microsoft - nút  trở lại png tải về - Miễn phí trong suốt Văn Bản png Tải về.">
            <a:hlinkClick r:id="rId27" action="ppaction://hlinksldjump"/>
            <a:extLst>
              <a:ext uri="{FF2B5EF4-FFF2-40B4-BE49-F238E27FC236}">
                <a16:creationId xmlns:a16="http://schemas.microsoft.com/office/drawing/2014/main" id="{307A9C25-96C8-493E-AC6C-3028FCDA516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93" t="7643" r="21798" b="7886"/>
          <a:stretch/>
        </p:blipFill>
        <p:spPr bwMode="auto">
          <a:xfrm flipH="1">
            <a:off x="11285462" y="6045572"/>
            <a:ext cx="759257" cy="76205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0452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0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0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0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0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0" dur="2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5" dur="2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0" dur="2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5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4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>
                      <p:stCondLst>
                        <p:cond delay="0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9" dur="500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1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50" presetClass="exit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</p:childTnLst>
        </p:cTn>
      </p:par>
    </p:tnLst>
    <p:bldLst>
      <p:bldP spid="19" grpId="0" animBg="1"/>
      <p:bldP spid="21" grpId="0" animBg="1"/>
      <p:bldP spid="25" grpId="0" animBg="1"/>
      <p:bldP spid="27" grpId="0" animBg="1"/>
      <p:bldP spid="29" grpId="0" animBg="1"/>
      <p:bldP spid="31" grpId="0" animBg="1"/>
      <p:bldP spid="79" grpId="0" animBg="1"/>
      <p:bldP spid="80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D2818BC-D9A2-456A-B98D-FBDB56D99E6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45" t="37" r="14947" b="-1"/>
          <a:stretch/>
        </p:blipFill>
        <p:spPr>
          <a:xfrm>
            <a:off x="31845" y="495761"/>
            <a:ext cx="12128310" cy="6467617"/>
          </a:xfrm>
          <a:prstGeom prst="rect">
            <a:avLst/>
          </a:prstGeom>
        </p:spPr>
      </p:pic>
      <p:sp>
        <p:nvSpPr>
          <p:cNvPr id="5" name="Rectangle: Diagonal Corners Snipped 4">
            <a:extLst>
              <a:ext uri="{FF2B5EF4-FFF2-40B4-BE49-F238E27FC236}">
                <a16:creationId xmlns:a16="http://schemas.microsoft.com/office/drawing/2014/main" id="{B129AAE9-403E-4959-9212-07F7AD0F459D}"/>
              </a:ext>
            </a:extLst>
          </p:cNvPr>
          <p:cNvSpPr/>
          <p:nvPr/>
        </p:nvSpPr>
        <p:spPr>
          <a:xfrm>
            <a:off x="3034748" y="2838515"/>
            <a:ext cx="3856383" cy="918222"/>
          </a:xfrm>
          <a:prstGeom prst="snip2Diag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4400" i="1" dirty="0">
                <a:solidFill>
                  <a:srgbClr val="002060"/>
                </a:solidFill>
                <a:cs typeface="Times New Roman" panose="02020603050405020304" pitchFamily="18" charset="0"/>
              </a:rPr>
              <a:t>A</a:t>
            </a:r>
            <a:r>
              <a:rPr lang="vi-VN" sz="4400" i="1" dirty="0">
                <a:solidFill>
                  <a:srgbClr val="002060"/>
                </a:solidFill>
                <a:cs typeface="Times New Roman" panose="02020603050405020304" pitchFamily="18" charset="0"/>
              </a:rPr>
              <a:t>.</a:t>
            </a:r>
            <a:r>
              <a:rPr lang="vi-VN" sz="3600" i="1" dirty="0">
                <a:solidFill>
                  <a:srgbClr val="002060"/>
                </a:solidFill>
                <a:cs typeface="Times New Roman" panose="02020603050405020304" pitchFamily="18" charset="0"/>
              </a:rPr>
              <a:t> </a:t>
            </a:r>
            <a:r>
              <a:rPr lang="en-US" sz="36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gặp</a:t>
            </a:r>
            <a:r>
              <a:rPr lang="en-US" sz="3600" i="1" dirty="0">
                <a:solidFill>
                  <a:srgbClr val="002060"/>
                </a:solidFill>
                <a:cs typeface="Times New Roman" panose="02020603050405020304" pitchFamily="18" charset="0"/>
              </a:rPr>
              <a:t>, </a:t>
            </a:r>
            <a:r>
              <a:rPr lang="en-US" sz="36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ghì</a:t>
            </a:r>
            <a:endParaRPr lang="en-US" sz="3600" i="1" dirty="0">
              <a:solidFill>
                <a:srgbClr val="002060"/>
              </a:solidFill>
              <a:cs typeface="Times New Roman" panose="02020603050405020304" pitchFamily="18" charset="0"/>
            </a:endParaRPr>
          </a:p>
        </p:txBody>
      </p:sp>
      <p:sp>
        <p:nvSpPr>
          <p:cNvPr id="6" name="Rectangle: Diagonal Corners Snipped 5">
            <a:extLst>
              <a:ext uri="{FF2B5EF4-FFF2-40B4-BE49-F238E27FC236}">
                <a16:creationId xmlns:a16="http://schemas.microsoft.com/office/drawing/2014/main" id="{6DED9378-F541-4F1B-9E1F-2A9FABB7D205}"/>
              </a:ext>
            </a:extLst>
          </p:cNvPr>
          <p:cNvSpPr/>
          <p:nvPr/>
        </p:nvSpPr>
        <p:spPr>
          <a:xfrm>
            <a:off x="846161" y="495761"/>
            <a:ext cx="10868555" cy="1398613"/>
          </a:xfrm>
          <a:prstGeom prst="snip2Diag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36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Điền</a:t>
            </a:r>
            <a:r>
              <a:rPr lang="en-US" sz="3600" i="1" dirty="0">
                <a:solidFill>
                  <a:srgbClr val="002060"/>
                </a:solidFill>
                <a:cs typeface="Times New Roman" panose="02020603050405020304" pitchFamily="18" charset="0"/>
              </a:rPr>
              <a:t> </a:t>
            </a:r>
            <a:r>
              <a:rPr lang="en-US" sz="3600" b="1" i="1" dirty="0">
                <a:solidFill>
                  <a:srgbClr val="FF0000"/>
                </a:solidFill>
                <a:cs typeface="Times New Roman" panose="02020603050405020304" pitchFamily="18" charset="0"/>
              </a:rPr>
              <a:t>g</a:t>
            </a:r>
            <a:r>
              <a:rPr lang="en-US" sz="3600" i="1" dirty="0">
                <a:solidFill>
                  <a:srgbClr val="002060"/>
                </a:solidFill>
                <a:cs typeface="Times New Roman" panose="02020603050405020304" pitchFamily="18" charset="0"/>
              </a:rPr>
              <a:t> hay </a:t>
            </a:r>
            <a:r>
              <a:rPr lang="en-US" sz="3600" b="1" i="1" dirty="0" err="1">
                <a:solidFill>
                  <a:srgbClr val="FF0000"/>
                </a:solidFill>
                <a:cs typeface="Times New Roman" panose="02020603050405020304" pitchFamily="18" charset="0"/>
              </a:rPr>
              <a:t>gh</a:t>
            </a:r>
            <a:r>
              <a:rPr lang="en-US" sz="3600" i="1" dirty="0">
                <a:solidFill>
                  <a:srgbClr val="FF0000"/>
                </a:solidFill>
                <a:cs typeface="Times New Roman" panose="02020603050405020304" pitchFamily="18" charset="0"/>
              </a:rPr>
              <a:t>?</a:t>
            </a:r>
          </a:p>
          <a:p>
            <a:pPr algn="ctr">
              <a:lnSpc>
                <a:spcPct val="150000"/>
              </a:lnSpc>
            </a:pPr>
            <a:r>
              <a:rPr lang="en-US" sz="36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Vượn</a:t>
            </a:r>
            <a:r>
              <a:rPr lang="en-US" sz="3600" i="1" dirty="0">
                <a:solidFill>
                  <a:srgbClr val="0070C0"/>
                </a:solidFill>
                <a:cs typeface="Times New Roman" panose="02020603050405020304" pitchFamily="18" charset="0"/>
              </a:rPr>
              <a:t> </a:t>
            </a:r>
            <a:r>
              <a:rPr lang="en-US" sz="36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mẹ</a:t>
            </a:r>
            <a:r>
              <a:rPr lang="en-US" sz="3600" i="1" dirty="0">
                <a:solidFill>
                  <a:srgbClr val="0070C0"/>
                </a:solidFill>
                <a:cs typeface="Times New Roman" panose="02020603050405020304" pitchFamily="18" charset="0"/>
              </a:rPr>
              <a:t> </a:t>
            </a:r>
            <a:r>
              <a:rPr lang="en-US" sz="3600" i="1" dirty="0">
                <a:solidFill>
                  <a:srgbClr val="FF0000"/>
                </a:solidFill>
                <a:cs typeface="Times New Roman" panose="02020603050405020304" pitchFamily="18" charset="0"/>
              </a:rPr>
              <a:t>…..</a:t>
            </a:r>
            <a:r>
              <a:rPr lang="en-US" sz="36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ặp</a:t>
            </a:r>
            <a:r>
              <a:rPr lang="en-US" sz="3600" i="1" dirty="0">
                <a:solidFill>
                  <a:srgbClr val="0070C0"/>
                </a:solidFill>
                <a:cs typeface="Times New Roman" panose="02020603050405020304" pitchFamily="18" charset="0"/>
              </a:rPr>
              <a:t> </a:t>
            </a:r>
            <a:r>
              <a:rPr lang="en-US" sz="36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bác</a:t>
            </a:r>
            <a:r>
              <a:rPr lang="en-US" sz="3600" i="1" dirty="0">
                <a:solidFill>
                  <a:srgbClr val="0070C0"/>
                </a:solidFill>
                <a:cs typeface="Times New Roman" panose="02020603050405020304" pitchFamily="18" charset="0"/>
              </a:rPr>
              <a:t> </a:t>
            </a:r>
            <a:r>
              <a:rPr lang="en-US" sz="36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thợ</a:t>
            </a:r>
            <a:r>
              <a:rPr lang="en-US" sz="3600" i="1" dirty="0">
                <a:solidFill>
                  <a:srgbClr val="0070C0"/>
                </a:solidFill>
                <a:cs typeface="Times New Roman" panose="02020603050405020304" pitchFamily="18" charset="0"/>
              </a:rPr>
              <a:t> </a:t>
            </a:r>
            <a:r>
              <a:rPr lang="en-US" sz="36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săn</a:t>
            </a:r>
            <a:r>
              <a:rPr lang="en-US" sz="3600" i="1" dirty="0">
                <a:solidFill>
                  <a:srgbClr val="0070C0"/>
                </a:solidFill>
                <a:cs typeface="Times New Roman" panose="02020603050405020304" pitchFamily="18" charset="0"/>
              </a:rPr>
              <a:t>, </a:t>
            </a:r>
            <a:r>
              <a:rPr lang="en-US" sz="36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ôm</a:t>
            </a:r>
            <a:r>
              <a:rPr lang="en-US" sz="3600" i="1" dirty="0">
                <a:solidFill>
                  <a:srgbClr val="0070C0"/>
                </a:solidFill>
                <a:cs typeface="Times New Roman" panose="02020603050405020304" pitchFamily="18" charset="0"/>
              </a:rPr>
              <a:t> </a:t>
            </a:r>
            <a:r>
              <a:rPr lang="en-US" sz="3600" i="1" dirty="0">
                <a:solidFill>
                  <a:srgbClr val="FF0000"/>
                </a:solidFill>
                <a:cs typeface="Times New Roman" panose="02020603050405020304" pitchFamily="18" charset="0"/>
              </a:rPr>
              <a:t>….</a:t>
            </a:r>
            <a:r>
              <a:rPr lang="en-US" sz="3600" i="1" dirty="0">
                <a:solidFill>
                  <a:srgbClr val="0070C0"/>
                </a:solidFill>
                <a:cs typeface="Times New Roman" panose="02020603050405020304" pitchFamily="18" charset="0"/>
              </a:rPr>
              <a:t>ì </a:t>
            </a:r>
            <a:r>
              <a:rPr lang="en-US" sz="36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vượn</a:t>
            </a:r>
            <a:r>
              <a:rPr lang="en-US" sz="3600" i="1" dirty="0">
                <a:solidFill>
                  <a:srgbClr val="0070C0"/>
                </a:solidFill>
                <a:cs typeface="Times New Roman" panose="02020603050405020304" pitchFamily="18" charset="0"/>
              </a:rPr>
              <a:t> con.</a:t>
            </a:r>
          </a:p>
        </p:txBody>
      </p:sp>
      <p:sp>
        <p:nvSpPr>
          <p:cNvPr id="7" name="Rectangle: Diagonal Corners Snipped 6">
            <a:extLst>
              <a:ext uri="{FF2B5EF4-FFF2-40B4-BE49-F238E27FC236}">
                <a16:creationId xmlns:a16="http://schemas.microsoft.com/office/drawing/2014/main" id="{4E44C82D-09CF-4A37-9258-8EC36CD802DF}"/>
              </a:ext>
            </a:extLst>
          </p:cNvPr>
          <p:cNvSpPr/>
          <p:nvPr/>
        </p:nvSpPr>
        <p:spPr>
          <a:xfrm>
            <a:off x="3034748" y="3806543"/>
            <a:ext cx="3856384" cy="918222"/>
          </a:xfrm>
          <a:prstGeom prst="snip2Diag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4400" i="1" dirty="0">
                <a:solidFill>
                  <a:srgbClr val="002060"/>
                </a:solidFill>
                <a:cs typeface="Times New Roman" panose="02020603050405020304" pitchFamily="18" charset="0"/>
              </a:rPr>
              <a:t>B.</a:t>
            </a:r>
            <a:r>
              <a:rPr lang="vi-VN" sz="3600" i="1" dirty="0">
                <a:solidFill>
                  <a:srgbClr val="002060"/>
                </a:solidFill>
                <a:cs typeface="Times New Roman" panose="02020603050405020304" pitchFamily="18" charset="0"/>
              </a:rPr>
              <a:t> </a:t>
            </a:r>
            <a:r>
              <a:rPr lang="en-US" sz="36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gặp</a:t>
            </a:r>
            <a:r>
              <a:rPr lang="en-US" sz="3600" i="1" dirty="0">
                <a:solidFill>
                  <a:srgbClr val="002060"/>
                </a:solidFill>
                <a:cs typeface="Times New Roman" panose="02020603050405020304" pitchFamily="18" charset="0"/>
              </a:rPr>
              <a:t>, </a:t>
            </a:r>
            <a:r>
              <a:rPr lang="en-US" sz="36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gì</a:t>
            </a:r>
            <a:endParaRPr lang="en-US" sz="6600" i="1" dirty="0">
              <a:solidFill>
                <a:srgbClr val="002060"/>
              </a:solidFill>
              <a:cs typeface="Times New Roman" panose="02020603050405020304" pitchFamily="18" charset="0"/>
            </a:endParaRPr>
          </a:p>
        </p:txBody>
      </p:sp>
      <p:sp>
        <p:nvSpPr>
          <p:cNvPr id="8" name="Rectangle: Diagonal Corners Snipped 7">
            <a:extLst>
              <a:ext uri="{FF2B5EF4-FFF2-40B4-BE49-F238E27FC236}">
                <a16:creationId xmlns:a16="http://schemas.microsoft.com/office/drawing/2014/main" id="{919290E1-67F0-4331-86FC-F06FA9DB13F9}"/>
              </a:ext>
            </a:extLst>
          </p:cNvPr>
          <p:cNvSpPr/>
          <p:nvPr/>
        </p:nvSpPr>
        <p:spPr>
          <a:xfrm>
            <a:off x="3034747" y="4774571"/>
            <a:ext cx="3856383" cy="918222"/>
          </a:xfrm>
          <a:prstGeom prst="snip2Diag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4400" i="1" dirty="0">
                <a:solidFill>
                  <a:srgbClr val="002060"/>
                </a:solidFill>
                <a:cs typeface="Times New Roman" panose="02020603050405020304" pitchFamily="18" charset="0"/>
              </a:rPr>
              <a:t>C. </a:t>
            </a:r>
            <a:r>
              <a:rPr lang="en-US" sz="36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ghặp</a:t>
            </a:r>
            <a:r>
              <a:rPr lang="en-US" sz="3600" i="1" dirty="0">
                <a:solidFill>
                  <a:srgbClr val="002060"/>
                </a:solidFill>
                <a:cs typeface="Times New Roman" panose="02020603050405020304" pitchFamily="18" charset="0"/>
              </a:rPr>
              <a:t>, </a:t>
            </a:r>
            <a:r>
              <a:rPr lang="en-US" sz="36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ghì</a:t>
            </a:r>
            <a:endParaRPr lang="en-US" sz="6600" i="1" dirty="0">
              <a:solidFill>
                <a:srgbClr val="002060"/>
              </a:solidFill>
              <a:cs typeface="Times New Roman" panose="020206030504050203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5966435-1EDB-475A-9C00-15E7E2B2D75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460860" y="1016468"/>
            <a:ext cx="1589852" cy="1545336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D19C056F-C912-4F81-AC51-1847191742A9}"/>
              </a:ext>
            </a:extLst>
          </p:cNvPr>
          <p:cNvGrpSpPr/>
          <p:nvPr/>
        </p:nvGrpSpPr>
        <p:grpSpPr>
          <a:xfrm>
            <a:off x="9660836" y="5607051"/>
            <a:ext cx="2499320" cy="1033669"/>
            <a:chOff x="10086190" y="5607051"/>
            <a:chExt cx="2073965" cy="1033669"/>
          </a:xfrm>
        </p:grpSpPr>
        <p:pic>
          <p:nvPicPr>
            <p:cNvPr id="13" name="Picture 12">
              <a:hlinkClick r:id="rId6" action="ppaction://hlinksldjump"/>
              <a:extLst>
                <a:ext uri="{FF2B5EF4-FFF2-40B4-BE49-F238E27FC236}">
                  <a16:creationId xmlns:a16="http://schemas.microsoft.com/office/drawing/2014/main" id="{4ABCF0DC-2D73-4BD6-BB9F-2BC88171CB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5073" r="67990" b="29855"/>
            <a:stretch/>
          </p:blipFill>
          <p:spPr>
            <a:xfrm flipH="1">
              <a:off x="10086190" y="5607051"/>
              <a:ext cx="2073965" cy="1033669"/>
            </a:xfrm>
            <a:prstGeom prst="rect">
              <a:avLst/>
            </a:prstGeom>
          </p:spPr>
        </p:pic>
        <p:sp>
          <p:nvSpPr>
            <p:cNvPr id="14" name="TextBox 13">
              <a:hlinkClick r:id="rId6" action="ppaction://hlinksldjump"/>
              <a:extLst>
                <a:ext uri="{FF2B5EF4-FFF2-40B4-BE49-F238E27FC236}">
                  <a16:creationId xmlns:a16="http://schemas.microsoft.com/office/drawing/2014/main" id="{E73F3834-F632-4B3B-9201-D81E8A3385D8}"/>
                </a:ext>
              </a:extLst>
            </p:cNvPr>
            <p:cNvSpPr txBox="1"/>
            <p:nvPr/>
          </p:nvSpPr>
          <p:spPr>
            <a:xfrm>
              <a:off x="10374424" y="5798997"/>
              <a:ext cx="14974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spc="50" dirty="0">
                  <a:ln w="9525" cmpd="sng">
                    <a:solidFill>
                      <a:schemeClr val="accent1"/>
                    </a:solidFill>
                    <a:prstDash val="solid"/>
                  </a:ln>
                  <a:solidFill>
                    <a:schemeClr val="bg1"/>
                  </a:solidFill>
                  <a:effectLst>
                    <a:glow rad="38100">
                      <a:schemeClr val="accent1">
                        <a:alpha val="40000"/>
                      </a:schemeClr>
                    </a:glow>
                  </a:effectLst>
                </a:rPr>
                <a:t>Quay </a:t>
              </a:r>
              <a:r>
                <a:rPr lang="en-US" sz="2400" b="1" spc="50" dirty="0" err="1">
                  <a:ln w="9525" cmpd="sng">
                    <a:solidFill>
                      <a:schemeClr val="accent1"/>
                    </a:solidFill>
                    <a:prstDash val="solid"/>
                  </a:ln>
                  <a:solidFill>
                    <a:schemeClr val="bg1"/>
                  </a:solidFill>
                  <a:effectLst>
                    <a:glow rad="38100">
                      <a:schemeClr val="accent1">
                        <a:alpha val="40000"/>
                      </a:schemeClr>
                    </a:glow>
                  </a:effectLst>
                </a:rPr>
                <a:t>về</a:t>
              </a:r>
              <a:endParaRPr lang="en-US" sz="24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bg1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54248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eck mar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1667E-6 3.7037E-7 L -0.35795 0.16366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904" y="8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rong Buzz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rong Buzz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7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eck mar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D2818BC-D9A2-456A-B98D-FBDB56D99E6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45" t="37" r="14947" b="-1"/>
          <a:stretch/>
        </p:blipFill>
        <p:spPr>
          <a:xfrm>
            <a:off x="31845" y="434074"/>
            <a:ext cx="12128310" cy="6565813"/>
          </a:xfrm>
          <a:prstGeom prst="rect">
            <a:avLst/>
          </a:prstGeom>
        </p:spPr>
      </p:pic>
      <p:sp>
        <p:nvSpPr>
          <p:cNvPr id="6" name="Rectangle: Diagonal Corners Snipped 5">
            <a:extLst>
              <a:ext uri="{FF2B5EF4-FFF2-40B4-BE49-F238E27FC236}">
                <a16:creationId xmlns:a16="http://schemas.microsoft.com/office/drawing/2014/main" id="{6DED9378-F541-4F1B-9E1F-2A9FABB7D205}"/>
              </a:ext>
            </a:extLst>
          </p:cNvPr>
          <p:cNvSpPr/>
          <p:nvPr/>
        </p:nvSpPr>
        <p:spPr>
          <a:xfrm>
            <a:off x="150125" y="2267561"/>
            <a:ext cx="11887200" cy="1912403"/>
          </a:xfrm>
          <a:prstGeom prst="snip2Diag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44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Đọc</a:t>
            </a:r>
            <a:r>
              <a:rPr lang="en-US" sz="4400" i="1" dirty="0">
                <a:solidFill>
                  <a:srgbClr val="002060"/>
                </a:solidFill>
                <a:cs typeface="Times New Roman" panose="02020603050405020304" pitchFamily="18" charset="0"/>
              </a:rPr>
              <a:t> to </a:t>
            </a:r>
            <a:r>
              <a:rPr lang="en-US" sz="44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câu</a:t>
            </a:r>
            <a:r>
              <a:rPr lang="en-US" sz="4400" i="1" dirty="0">
                <a:solidFill>
                  <a:srgbClr val="002060"/>
                </a:solidFill>
                <a:cs typeface="Times New Roman" panose="02020603050405020304" pitchFamily="18" charset="0"/>
              </a:rPr>
              <a:t> </a:t>
            </a:r>
            <a:r>
              <a:rPr lang="en-US" sz="44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sau</a:t>
            </a:r>
            <a:r>
              <a:rPr lang="en-US" sz="4400" i="1" dirty="0">
                <a:solidFill>
                  <a:srgbClr val="002060"/>
                </a:solidFill>
                <a:cs typeface="Times New Roman" panose="02020603050405020304" pitchFamily="18" charset="0"/>
              </a:rPr>
              <a:t>:</a:t>
            </a:r>
            <a:endParaRPr lang="en-US" sz="4400" i="1" dirty="0">
              <a:solidFill>
                <a:srgbClr val="FF0000"/>
              </a:solidFill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US" sz="40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Vượn</a:t>
            </a:r>
            <a:r>
              <a:rPr lang="en-US" sz="4000" i="1" dirty="0">
                <a:solidFill>
                  <a:srgbClr val="0070C0"/>
                </a:solidFill>
                <a:cs typeface="Times New Roman" panose="02020603050405020304" pitchFamily="18" charset="0"/>
              </a:rPr>
              <a:t> </a:t>
            </a:r>
            <a:r>
              <a:rPr lang="en-US" sz="40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mẹ</a:t>
            </a:r>
            <a:r>
              <a:rPr lang="en-US" sz="4000" i="1" dirty="0">
                <a:solidFill>
                  <a:srgbClr val="0070C0"/>
                </a:solidFill>
                <a:cs typeface="Times New Roman" panose="02020603050405020304" pitchFamily="18" charset="0"/>
              </a:rPr>
              <a:t> </a:t>
            </a:r>
            <a:r>
              <a:rPr lang="en-US" sz="40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gặp</a:t>
            </a:r>
            <a:r>
              <a:rPr lang="en-US" sz="4000" i="1" dirty="0">
                <a:solidFill>
                  <a:srgbClr val="0070C0"/>
                </a:solidFill>
                <a:cs typeface="Times New Roman" panose="02020603050405020304" pitchFamily="18" charset="0"/>
              </a:rPr>
              <a:t> </a:t>
            </a:r>
            <a:r>
              <a:rPr lang="en-US" sz="40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bác</a:t>
            </a:r>
            <a:r>
              <a:rPr lang="en-US" sz="4000" i="1" dirty="0">
                <a:solidFill>
                  <a:srgbClr val="0070C0"/>
                </a:solidFill>
                <a:cs typeface="Times New Roman" panose="02020603050405020304" pitchFamily="18" charset="0"/>
              </a:rPr>
              <a:t> </a:t>
            </a:r>
            <a:r>
              <a:rPr lang="en-US" sz="40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thợ</a:t>
            </a:r>
            <a:r>
              <a:rPr lang="en-US" sz="4000" i="1" dirty="0">
                <a:solidFill>
                  <a:srgbClr val="0070C0"/>
                </a:solidFill>
                <a:cs typeface="Times New Roman" panose="02020603050405020304" pitchFamily="18" charset="0"/>
              </a:rPr>
              <a:t> </a:t>
            </a:r>
            <a:r>
              <a:rPr lang="en-US" sz="40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săn</a:t>
            </a:r>
            <a:r>
              <a:rPr lang="en-US" sz="4000" i="1" dirty="0">
                <a:solidFill>
                  <a:srgbClr val="0070C0"/>
                </a:solidFill>
                <a:cs typeface="Times New Roman" panose="02020603050405020304" pitchFamily="18" charset="0"/>
              </a:rPr>
              <a:t>, </a:t>
            </a:r>
            <a:r>
              <a:rPr lang="en-US" sz="40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ôm</a:t>
            </a:r>
            <a:r>
              <a:rPr lang="en-US" sz="4000" i="1" dirty="0">
                <a:solidFill>
                  <a:srgbClr val="0070C0"/>
                </a:solidFill>
                <a:cs typeface="Times New Roman" panose="02020603050405020304" pitchFamily="18" charset="0"/>
              </a:rPr>
              <a:t> </a:t>
            </a:r>
            <a:r>
              <a:rPr lang="en-US" sz="40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ghì</a:t>
            </a:r>
            <a:r>
              <a:rPr lang="en-US" sz="4000" i="1" dirty="0">
                <a:solidFill>
                  <a:srgbClr val="0070C0"/>
                </a:solidFill>
                <a:cs typeface="Times New Roman" panose="02020603050405020304" pitchFamily="18" charset="0"/>
              </a:rPr>
              <a:t> </a:t>
            </a:r>
            <a:r>
              <a:rPr lang="en-US" sz="40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vượn</a:t>
            </a:r>
            <a:r>
              <a:rPr lang="en-US" sz="4000" i="1" dirty="0">
                <a:solidFill>
                  <a:srgbClr val="0070C0"/>
                </a:solidFill>
                <a:cs typeface="Times New Roman" panose="02020603050405020304" pitchFamily="18" charset="0"/>
              </a:rPr>
              <a:t> con.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19C056F-C912-4F81-AC51-1847191742A9}"/>
              </a:ext>
            </a:extLst>
          </p:cNvPr>
          <p:cNvGrpSpPr/>
          <p:nvPr/>
        </p:nvGrpSpPr>
        <p:grpSpPr>
          <a:xfrm>
            <a:off x="9846366" y="5607051"/>
            <a:ext cx="2313790" cy="1033669"/>
            <a:chOff x="10086190" y="5607051"/>
            <a:chExt cx="2073965" cy="1033669"/>
          </a:xfrm>
        </p:grpSpPr>
        <p:pic>
          <p:nvPicPr>
            <p:cNvPr id="13" name="Picture 12">
              <a:hlinkClick r:id="rId3" action="ppaction://hlinksldjump"/>
              <a:extLst>
                <a:ext uri="{FF2B5EF4-FFF2-40B4-BE49-F238E27FC236}">
                  <a16:creationId xmlns:a16="http://schemas.microsoft.com/office/drawing/2014/main" id="{4ABCF0DC-2D73-4BD6-BB9F-2BC88171CB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5073" r="67990" b="29855"/>
            <a:stretch/>
          </p:blipFill>
          <p:spPr>
            <a:xfrm flipH="1">
              <a:off x="10086190" y="5607051"/>
              <a:ext cx="2073965" cy="1033669"/>
            </a:xfrm>
            <a:prstGeom prst="rect">
              <a:avLst/>
            </a:prstGeom>
          </p:spPr>
        </p:pic>
        <p:sp>
          <p:nvSpPr>
            <p:cNvPr id="14" name="TextBox 13">
              <a:hlinkClick r:id="rId3" action="ppaction://hlinksldjump"/>
              <a:extLst>
                <a:ext uri="{FF2B5EF4-FFF2-40B4-BE49-F238E27FC236}">
                  <a16:creationId xmlns:a16="http://schemas.microsoft.com/office/drawing/2014/main" id="{E73F3834-F632-4B3B-9201-D81E8A3385D8}"/>
                </a:ext>
              </a:extLst>
            </p:cNvPr>
            <p:cNvSpPr txBox="1"/>
            <p:nvPr/>
          </p:nvSpPr>
          <p:spPr>
            <a:xfrm>
              <a:off x="10374424" y="5798997"/>
              <a:ext cx="14974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spc="50" dirty="0">
                  <a:ln w="9525" cmpd="sng">
                    <a:solidFill>
                      <a:schemeClr val="accent1"/>
                    </a:solidFill>
                    <a:prstDash val="solid"/>
                  </a:ln>
                  <a:solidFill>
                    <a:schemeClr val="bg1"/>
                  </a:solidFill>
                  <a:effectLst>
                    <a:glow rad="38100">
                      <a:schemeClr val="accent1">
                        <a:alpha val="40000"/>
                      </a:schemeClr>
                    </a:glow>
                  </a:effectLst>
                </a:rPr>
                <a:t>Quay </a:t>
              </a:r>
              <a:r>
                <a:rPr lang="en-US" sz="2400" b="1" spc="50" dirty="0" err="1">
                  <a:ln w="9525" cmpd="sng">
                    <a:solidFill>
                      <a:schemeClr val="accent1"/>
                    </a:solidFill>
                    <a:prstDash val="solid"/>
                  </a:ln>
                  <a:solidFill>
                    <a:schemeClr val="bg1"/>
                  </a:solidFill>
                  <a:effectLst>
                    <a:glow rad="38100">
                      <a:schemeClr val="accent1">
                        <a:alpha val="40000"/>
                      </a:schemeClr>
                    </a:glow>
                  </a:effectLst>
                </a:rPr>
                <a:t>về</a:t>
              </a:r>
              <a:endParaRPr lang="en-US" sz="24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bg1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endParaRPr>
            </a:p>
          </p:txBody>
        </p:sp>
      </p:grpSp>
      <p:pic>
        <p:nvPicPr>
          <p:cNvPr id="12" name="Picture 11">
            <a:extLst>
              <a:ext uri="{FF2B5EF4-FFF2-40B4-BE49-F238E27FC236}">
                <a16:creationId xmlns:a16="http://schemas.microsoft.com/office/drawing/2014/main" id="{6CA914C0-E23C-4C0C-A0A7-6A5EDA35E21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54259" flipH="1">
            <a:off x="9594397" y="1771525"/>
            <a:ext cx="1589852" cy="1174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605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D2818BC-D9A2-456A-B98D-FBDB56D99E6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45" t="37" r="14947" b="-1"/>
          <a:stretch/>
        </p:blipFill>
        <p:spPr>
          <a:xfrm>
            <a:off x="31845" y="420822"/>
            <a:ext cx="12128310" cy="6565813"/>
          </a:xfrm>
          <a:prstGeom prst="rect">
            <a:avLst/>
          </a:prstGeom>
        </p:spPr>
      </p:pic>
      <p:sp>
        <p:nvSpPr>
          <p:cNvPr id="6" name="Rectangle: Diagonal Corners Snipped 5">
            <a:extLst>
              <a:ext uri="{FF2B5EF4-FFF2-40B4-BE49-F238E27FC236}">
                <a16:creationId xmlns:a16="http://schemas.microsoft.com/office/drawing/2014/main" id="{6DED9378-F541-4F1B-9E1F-2A9FABB7D205}"/>
              </a:ext>
            </a:extLst>
          </p:cNvPr>
          <p:cNvSpPr/>
          <p:nvPr/>
        </p:nvSpPr>
        <p:spPr>
          <a:xfrm>
            <a:off x="2170161" y="1070955"/>
            <a:ext cx="8229600" cy="1095848"/>
          </a:xfrm>
          <a:prstGeom prst="snip2Diag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44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Vì</a:t>
            </a:r>
            <a:r>
              <a:rPr lang="en-US" sz="4400" i="1" dirty="0">
                <a:solidFill>
                  <a:srgbClr val="0070C0"/>
                </a:solidFill>
                <a:cs typeface="Times New Roman" panose="02020603050405020304" pitchFamily="18" charset="0"/>
              </a:rPr>
              <a:t> </a:t>
            </a:r>
            <a:r>
              <a:rPr lang="en-US" sz="44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sao</a:t>
            </a:r>
            <a:r>
              <a:rPr lang="en-US" sz="4400" i="1" dirty="0">
                <a:solidFill>
                  <a:srgbClr val="0070C0"/>
                </a:solidFill>
                <a:cs typeface="Times New Roman" panose="02020603050405020304" pitchFamily="18" charset="0"/>
              </a:rPr>
              <a:t> </a:t>
            </a:r>
            <a:r>
              <a:rPr lang="en-US" sz="44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bác</a:t>
            </a:r>
            <a:r>
              <a:rPr lang="en-US" sz="4400" i="1" dirty="0">
                <a:solidFill>
                  <a:srgbClr val="0070C0"/>
                </a:solidFill>
                <a:cs typeface="Times New Roman" panose="02020603050405020304" pitchFamily="18" charset="0"/>
              </a:rPr>
              <a:t> </a:t>
            </a:r>
            <a:r>
              <a:rPr lang="en-US" sz="44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thợ</a:t>
            </a:r>
            <a:r>
              <a:rPr lang="en-US" sz="4400" i="1" dirty="0">
                <a:solidFill>
                  <a:srgbClr val="0070C0"/>
                </a:solidFill>
                <a:cs typeface="Times New Roman" panose="02020603050405020304" pitchFamily="18" charset="0"/>
              </a:rPr>
              <a:t> </a:t>
            </a:r>
            <a:r>
              <a:rPr lang="en-US" sz="44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săn</a:t>
            </a:r>
            <a:r>
              <a:rPr lang="en-US" sz="4400" i="1" dirty="0">
                <a:solidFill>
                  <a:srgbClr val="0070C0"/>
                </a:solidFill>
                <a:cs typeface="Times New Roman" panose="02020603050405020304" pitchFamily="18" charset="0"/>
              </a:rPr>
              <a:t> </a:t>
            </a:r>
            <a:r>
              <a:rPr lang="en-US" sz="44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bỏ</a:t>
            </a:r>
            <a:r>
              <a:rPr lang="en-US" sz="4400" i="1" dirty="0">
                <a:solidFill>
                  <a:srgbClr val="0070C0"/>
                </a:solidFill>
                <a:cs typeface="Times New Roman" panose="02020603050405020304" pitchFamily="18" charset="0"/>
              </a:rPr>
              <a:t> </a:t>
            </a:r>
            <a:r>
              <a:rPr lang="en-US" sz="4400" i="1" dirty="0" err="1">
                <a:solidFill>
                  <a:srgbClr val="0070C0"/>
                </a:solidFill>
                <a:cs typeface="Times New Roman" panose="02020603050405020304" pitchFamily="18" charset="0"/>
              </a:rPr>
              <a:t>đi</a:t>
            </a:r>
            <a:r>
              <a:rPr lang="en-US" sz="4400" i="1" dirty="0">
                <a:solidFill>
                  <a:srgbClr val="0070C0"/>
                </a:solidFill>
                <a:cs typeface="Times New Roman" panose="02020603050405020304" pitchFamily="18" charset="0"/>
              </a:rPr>
              <a:t>?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19C056F-C912-4F81-AC51-1847191742A9}"/>
              </a:ext>
            </a:extLst>
          </p:cNvPr>
          <p:cNvGrpSpPr/>
          <p:nvPr/>
        </p:nvGrpSpPr>
        <p:grpSpPr>
          <a:xfrm>
            <a:off x="9793358" y="5607051"/>
            <a:ext cx="2366798" cy="1033669"/>
            <a:chOff x="10086190" y="5607051"/>
            <a:chExt cx="2073965" cy="1033669"/>
          </a:xfrm>
        </p:grpSpPr>
        <p:pic>
          <p:nvPicPr>
            <p:cNvPr id="13" name="Picture 12">
              <a:hlinkClick r:id="rId5" action="ppaction://hlinksldjump"/>
              <a:extLst>
                <a:ext uri="{FF2B5EF4-FFF2-40B4-BE49-F238E27FC236}">
                  <a16:creationId xmlns:a16="http://schemas.microsoft.com/office/drawing/2014/main" id="{4ABCF0DC-2D73-4BD6-BB9F-2BC88171CB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5073" r="67990" b="29855"/>
            <a:stretch/>
          </p:blipFill>
          <p:spPr>
            <a:xfrm flipH="1">
              <a:off x="10086190" y="5607051"/>
              <a:ext cx="2073965" cy="1033669"/>
            </a:xfrm>
            <a:prstGeom prst="rect">
              <a:avLst/>
            </a:prstGeom>
          </p:spPr>
        </p:pic>
        <p:sp>
          <p:nvSpPr>
            <p:cNvPr id="14" name="TextBox 13">
              <a:hlinkClick r:id="rId5" action="ppaction://hlinksldjump"/>
              <a:extLst>
                <a:ext uri="{FF2B5EF4-FFF2-40B4-BE49-F238E27FC236}">
                  <a16:creationId xmlns:a16="http://schemas.microsoft.com/office/drawing/2014/main" id="{E73F3834-F632-4B3B-9201-D81E8A3385D8}"/>
                </a:ext>
              </a:extLst>
            </p:cNvPr>
            <p:cNvSpPr txBox="1"/>
            <p:nvPr/>
          </p:nvSpPr>
          <p:spPr>
            <a:xfrm>
              <a:off x="10374424" y="5798997"/>
              <a:ext cx="14974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spc="50" dirty="0">
                  <a:ln w="9525" cmpd="sng">
                    <a:solidFill>
                      <a:schemeClr val="accent1"/>
                    </a:solidFill>
                    <a:prstDash val="solid"/>
                  </a:ln>
                  <a:solidFill>
                    <a:schemeClr val="bg1"/>
                  </a:solidFill>
                  <a:effectLst>
                    <a:glow rad="38100">
                      <a:schemeClr val="accent1">
                        <a:alpha val="40000"/>
                      </a:schemeClr>
                    </a:glow>
                  </a:effectLst>
                </a:rPr>
                <a:t>Quay </a:t>
              </a:r>
              <a:r>
                <a:rPr lang="en-US" sz="2400" b="1" spc="50" dirty="0" err="1">
                  <a:ln w="9525" cmpd="sng">
                    <a:solidFill>
                      <a:schemeClr val="accent1"/>
                    </a:solidFill>
                    <a:prstDash val="solid"/>
                  </a:ln>
                  <a:solidFill>
                    <a:schemeClr val="bg1"/>
                  </a:solidFill>
                  <a:effectLst>
                    <a:glow rad="38100">
                      <a:schemeClr val="accent1">
                        <a:alpha val="40000"/>
                      </a:schemeClr>
                    </a:glow>
                  </a:effectLst>
                </a:rPr>
                <a:t>về</a:t>
              </a:r>
              <a:endParaRPr lang="en-US" sz="24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bg1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endParaRPr>
            </a:p>
          </p:txBody>
        </p:sp>
      </p:grpSp>
      <p:sp>
        <p:nvSpPr>
          <p:cNvPr id="8" name="Rectangle: Diagonal Corners Snipped 7">
            <a:extLst>
              <a:ext uri="{FF2B5EF4-FFF2-40B4-BE49-F238E27FC236}">
                <a16:creationId xmlns:a16="http://schemas.microsoft.com/office/drawing/2014/main" id="{E4FFC019-C549-4B91-B495-1BE82CDD1183}"/>
              </a:ext>
            </a:extLst>
          </p:cNvPr>
          <p:cNvSpPr/>
          <p:nvPr/>
        </p:nvSpPr>
        <p:spPr>
          <a:xfrm>
            <a:off x="2170161" y="2924397"/>
            <a:ext cx="8444829" cy="1033669"/>
          </a:xfrm>
          <a:prstGeom prst="snip2Diag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lvl="0"/>
            <a:r>
              <a:rPr kumimoji="0" lang="en-US" sz="4000" i="1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cs typeface="Times New Roman" panose="02020603050405020304" pitchFamily="18" charset="0"/>
              </a:rPr>
              <a:t>A. </a:t>
            </a:r>
            <a:r>
              <a:rPr kumimoji="0" lang="en-US" sz="4000" i="1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cs typeface="Times New Roman" panose="02020603050405020304" pitchFamily="18" charset="0"/>
              </a:rPr>
              <a:t>Vì</a:t>
            </a:r>
            <a:r>
              <a:rPr kumimoji="0" lang="en-US" sz="4000" i="1" u="none" strike="noStrike" kern="1200" cap="none" spc="0" normalizeH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cs typeface="Times New Roman" panose="02020603050405020304" pitchFamily="18" charset="0"/>
              </a:rPr>
              <a:t> </a:t>
            </a:r>
            <a:r>
              <a:rPr kumimoji="0" lang="en-US" sz="4000" i="1" u="none" strike="noStrike" kern="1200" cap="none" spc="0" normalizeH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cs typeface="Times New Roman" panose="02020603050405020304" pitchFamily="18" charset="0"/>
              </a:rPr>
              <a:t>vượn</a:t>
            </a:r>
            <a:r>
              <a:rPr kumimoji="0" lang="en-US" sz="4000" i="1" u="none" strike="noStrike" kern="1200" cap="none" spc="0" normalizeH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cs typeface="Times New Roman" panose="02020603050405020304" pitchFamily="18" charset="0"/>
              </a:rPr>
              <a:t> </a:t>
            </a:r>
            <a:r>
              <a:rPr kumimoji="0" lang="en-US" sz="4000" i="1" u="none" strike="noStrike" kern="1200" cap="none" spc="0" normalizeH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cs typeface="Times New Roman" panose="02020603050405020304" pitchFamily="18" charset="0"/>
              </a:rPr>
              <a:t>mẹ</a:t>
            </a:r>
            <a:r>
              <a:rPr kumimoji="0" lang="en-US" sz="4000" i="1" u="none" strike="noStrike" kern="1200" cap="none" spc="0" normalizeH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cs typeface="Times New Roman" panose="02020603050405020304" pitchFamily="18" charset="0"/>
              </a:rPr>
              <a:t> </a:t>
            </a:r>
            <a:r>
              <a:rPr kumimoji="0" lang="en-US" sz="4000" i="1" u="none" strike="noStrike" kern="1200" cap="none" spc="0" normalizeH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cs typeface="Times New Roman" panose="02020603050405020304" pitchFamily="18" charset="0"/>
              </a:rPr>
              <a:t>đã</a:t>
            </a:r>
            <a:r>
              <a:rPr kumimoji="0" lang="en-US" sz="4000" i="1" u="none" strike="noStrike" kern="1200" cap="none" spc="0" normalizeH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cs typeface="Times New Roman" panose="02020603050405020304" pitchFamily="18" charset="0"/>
              </a:rPr>
              <a:t> </a:t>
            </a:r>
            <a:r>
              <a:rPr kumimoji="0" lang="en-US" sz="4000" i="1" u="none" strike="noStrike" kern="1200" cap="none" spc="0" normalizeH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cs typeface="Times New Roman" panose="02020603050405020304" pitchFamily="18" charset="0"/>
              </a:rPr>
              <a:t>nhận</a:t>
            </a:r>
            <a:r>
              <a:rPr kumimoji="0" lang="en-US" sz="4000" i="1" u="none" strike="noStrike" kern="1200" cap="none" spc="0" normalizeH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cs typeface="Times New Roman" panose="02020603050405020304" pitchFamily="18" charset="0"/>
              </a:rPr>
              <a:t> ra </a:t>
            </a:r>
            <a:r>
              <a:rPr kumimoji="0" lang="en-US" sz="4000" i="1" u="none" strike="noStrike" kern="1200" cap="none" spc="0" normalizeH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cs typeface="Times New Roman" panose="02020603050405020304" pitchFamily="18" charset="0"/>
              </a:rPr>
              <a:t>bác</a:t>
            </a:r>
            <a:endParaRPr lang="en-US" sz="4000" i="1" dirty="0">
              <a:solidFill>
                <a:srgbClr val="002060"/>
              </a:solidFill>
              <a:cs typeface="Times New Roman" panose="02020603050405020304" pitchFamily="18" charset="0"/>
            </a:endParaRPr>
          </a:p>
        </p:txBody>
      </p:sp>
      <p:sp>
        <p:nvSpPr>
          <p:cNvPr id="9" name="Rectangle: Diagonal Corners Snipped 8">
            <a:extLst>
              <a:ext uri="{FF2B5EF4-FFF2-40B4-BE49-F238E27FC236}">
                <a16:creationId xmlns:a16="http://schemas.microsoft.com/office/drawing/2014/main" id="{06FB6BA5-1E27-4D4E-8957-8A4C9729B0B9}"/>
              </a:ext>
            </a:extLst>
          </p:cNvPr>
          <p:cNvSpPr/>
          <p:nvPr/>
        </p:nvSpPr>
        <p:spPr>
          <a:xfrm>
            <a:off x="2170161" y="4111214"/>
            <a:ext cx="8444829" cy="1033669"/>
          </a:xfrm>
          <a:prstGeom prst="snip2Diag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lvl="0"/>
            <a:r>
              <a:rPr lang="en-US" sz="4000" i="1" dirty="0">
                <a:solidFill>
                  <a:srgbClr val="002060"/>
                </a:solidFill>
                <a:cs typeface="Times New Roman" panose="02020603050405020304" pitchFamily="18" charset="0"/>
              </a:rPr>
              <a:t>B. </a:t>
            </a:r>
            <a:r>
              <a:rPr lang="en-US" sz="40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Chẳng</a:t>
            </a:r>
            <a:r>
              <a:rPr lang="en-US" sz="4000" i="1" dirty="0">
                <a:solidFill>
                  <a:srgbClr val="002060"/>
                </a:solidFill>
                <a:cs typeface="Times New Roman" panose="02020603050405020304" pitchFamily="18" charset="0"/>
              </a:rPr>
              <a:t> </a:t>
            </a:r>
            <a:r>
              <a:rPr lang="en-US" sz="40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nỡ</a:t>
            </a:r>
            <a:r>
              <a:rPr lang="en-US" sz="4000" i="1" dirty="0">
                <a:solidFill>
                  <a:srgbClr val="002060"/>
                </a:solidFill>
                <a:cs typeface="Times New Roman" panose="02020603050405020304" pitchFamily="18" charset="0"/>
              </a:rPr>
              <a:t> </a:t>
            </a:r>
            <a:r>
              <a:rPr lang="en-US" sz="40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giết</a:t>
            </a:r>
            <a:r>
              <a:rPr lang="en-US" sz="4000" i="1" dirty="0">
                <a:solidFill>
                  <a:srgbClr val="002060"/>
                </a:solidFill>
                <a:cs typeface="Times New Roman" panose="02020603050405020304" pitchFamily="18" charset="0"/>
              </a:rPr>
              <a:t> </a:t>
            </a:r>
            <a:r>
              <a:rPr lang="en-US" sz="40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mẹ</a:t>
            </a:r>
            <a:r>
              <a:rPr lang="en-US" sz="4000" i="1" dirty="0">
                <a:solidFill>
                  <a:srgbClr val="002060"/>
                </a:solidFill>
                <a:cs typeface="Times New Roman" panose="02020603050405020304" pitchFamily="18" charset="0"/>
              </a:rPr>
              <a:t> con </a:t>
            </a:r>
            <a:r>
              <a:rPr lang="en-US" sz="40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vượn</a:t>
            </a:r>
            <a:endParaRPr kumimoji="0" lang="en-US" sz="6000" i="1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cs typeface="Times New Roman" panose="02020603050405020304" pitchFamily="18" charset="0"/>
            </a:endParaRPr>
          </a:p>
        </p:txBody>
      </p:sp>
      <p:pic>
        <p:nvPicPr>
          <p:cNvPr id="16" name="7">
            <a:extLst>
              <a:ext uri="{FF2B5EF4-FFF2-40B4-BE49-F238E27FC236}">
                <a16:creationId xmlns:a16="http://schemas.microsoft.com/office/drawing/2014/main" id="{740310CD-0185-4D7E-8434-57252028F99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002863" y="1154501"/>
            <a:ext cx="2166653" cy="1268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2616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eck mar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rong Buzz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eck mar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1.85185E-6 L -0.10638 0.36829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326" y="18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D2818BC-D9A2-456A-B98D-FBDB56D99E6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45" t="37" r="14947" b="-1"/>
          <a:stretch/>
        </p:blipFill>
        <p:spPr>
          <a:xfrm>
            <a:off x="63690" y="394318"/>
            <a:ext cx="12128310" cy="6565813"/>
          </a:xfrm>
          <a:prstGeom prst="rect">
            <a:avLst/>
          </a:prstGeom>
        </p:spPr>
      </p:pic>
      <p:sp>
        <p:nvSpPr>
          <p:cNvPr id="6" name="Rectangle: Diagonal Corners Snipped 5">
            <a:extLst>
              <a:ext uri="{FF2B5EF4-FFF2-40B4-BE49-F238E27FC236}">
                <a16:creationId xmlns:a16="http://schemas.microsoft.com/office/drawing/2014/main" id="{6DED9378-F541-4F1B-9E1F-2A9FABB7D205}"/>
              </a:ext>
            </a:extLst>
          </p:cNvPr>
          <p:cNvSpPr/>
          <p:nvPr/>
        </p:nvSpPr>
        <p:spPr>
          <a:xfrm>
            <a:off x="1683027" y="2548657"/>
            <a:ext cx="8269356" cy="1760686"/>
          </a:xfrm>
          <a:prstGeom prst="snip2Diag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54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Nêu</a:t>
            </a:r>
            <a:r>
              <a:rPr lang="en-US" sz="5400" i="1" dirty="0">
                <a:solidFill>
                  <a:srgbClr val="002060"/>
                </a:solidFill>
                <a:cs typeface="Times New Roman" panose="02020603050405020304" pitchFamily="18" charset="0"/>
              </a:rPr>
              <a:t> 3 </a:t>
            </a:r>
            <a:r>
              <a:rPr lang="en-US" sz="54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tiếng</a:t>
            </a:r>
            <a:r>
              <a:rPr lang="en-US" sz="5400" i="1" dirty="0">
                <a:solidFill>
                  <a:srgbClr val="002060"/>
                </a:solidFill>
                <a:cs typeface="Times New Roman" panose="02020603050405020304" pitchFamily="18" charset="0"/>
              </a:rPr>
              <a:t> </a:t>
            </a:r>
            <a:r>
              <a:rPr lang="en-US" sz="54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có</a:t>
            </a:r>
            <a:r>
              <a:rPr lang="en-US" sz="5400" i="1" dirty="0">
                <a:solidFill>
                  <a:srgbClr val="002060"/>
                </a:solidFill>
                <a:cs typeface="Times New Roman" panose="02020603050405020304" pitchFamily="18" charset="0"/>
              </a:rPr>
              <a:t> </a:t>
            </a:r>
            <a:r>
              <a:rPr lang="en-US" sz="54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vần</a:t>
            </a:r>
            <a:r>
              <a:rPr lang="en-US" sz="5400" i="1" dirty="0">
                <a:solidFill>
                  <a:srgbClr val="002060"/>
                </a:solidFill>
                <a:cs typeface="Times New Roman" panose="02020603050405020304" pitchFamily="18" charset="0"/>
              </a:rPr>
              <a:t> </a:t>
            </a:r>
            <a:r>
              <a:rPr lang="en-US" sz="5400" i="1" dirty="0">
                <a:solidFill>
                  <a:srgbClr val="C00000"/>
                </a:solidFill>
                <a:cs typeface="Times New Roman" panose="02020603050405020304" pitchFamily="18" charset="0"/>
              </a:rPr>
              <a:t>ang.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19C056F-C912-4F81-AC51-1847191742A9}"/>
              </a:ext>
            </a:extLst>
          </p:cNvPr>
          <p:cNvGrpSpPr/>
          <p:nvPr/>
        </p:nvGrpSpPr>
        <p:grpSpPr>
          <a:xfrm>
            <a:off x="9753600" y="5607051"/>
            <a:ext cx="2406555" cy="1033669"/>
            <a:chOff x="10086190" y="5607051"/>
            <a:chExt cx="2073965" cy="1033669"/>
          </a:xfrm>
        </p:grpSpPr>
        <p:pic>
          <p:nvPicPr>
            <p:cNvPr id="13" name="Picture 12">
              <a:hlinkClick r:id="rId3" action="ppaction://hlinksldjump"/>
              <a:extLst>
                <a:ext uri="{FF2B5EF4-FFF2-40B4-BE49-F238E27FC236}">
                  <a16:creationId xmlns:a16="http://schemas.microsoft.com/office/drawing/2014/main" id="{4ABCF0DC-2D73-4BD6-BB9F-2BC88171CB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5073" r="67990" b="29855"/>
            <a:stretch/>
          </p:blipFill>
          <p:spPr>
            <a:xfrm flipH="1">
              <a:off x="10086190" y="5607051"/>
              <a:ext cx="2073965" cy="1033669"/>
            </a:xfrm>
            <a:prstGeom prst="rect">
              <a:avLst/>
            </a:prstGeom>
          </p:spPr>
        </p:pic>
        <p:sp>
          <p:nvSpPr>
            <p:cNvPr id="14" name="TextBox 13">
              <a:hlinkClick r:id="rId3" action="ppaction://hlinksldjump"/>
              <a:extLst>
                <a:ext uri="{FF2B5EF4-FFF2-40B4-BE49-F238E27FC236}">
                  <a16:creationId xmlns:a16="http://schemas.microsoft.com/office/drawing/2014/main" id="{E73F3834-F632-4B3B-9201-D81E8A3385D8}"/>
                </a:ext>
              </a:extLst>
            </p:cNvPr>
            <p:cNvSpPr txBox="1"/>
            <p:nvPr/>
          </p:nvSpPr>
          <p:spPr>
            <a:xfrm>
              <a:off x="10374424" y="5798997"/>
              <a:ext cx="14974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spc="50" dirty="0">
                  <a:ln w="9525" cmpd="sng">
                    <a:solidFill>
                      <a:schemeClr val="accent1"/>
                    </a:solidFill>
                    <a:prstDash val="solid"/>
                  </a:ln>
                  <a:solidFill>
                    <a:schemeClr val="bg1"/>
                  </a:solidFill>
                  <a:effectLst>
                    <a:glow rad="38100">
                      <a:schemeClr val="accent1">
                        <a:alpha val="40000"/>
                      </a:schemeClr>
                    </a:glow>
                  </a:effectLst>
                </a:rPr>
                <a:t>Quay </a:t>
              </a:r>
              <a:r>
                <a:rPr lang="en-US" sz="2400" b="1" spc="50" dirty="0" err="1">
                  <a:ln w="9525" cmpd="sng">
                    <a:solidFill>
                      <a:schemeClr val="accent1"/>
                    </a:solidFill>
                    <a:prstDash val="solid"/>
                  </a:ln>
                  <a:solidFill>
                    <a:schemeClr val="bg1"/>
                  </a:solidFill>
                  <a:effectLst>
                    <a:glow rad="38100">
                      <a:schemeClr val="accent1">
                        <a:alpha val="40000"/>
                      </a:schemeClr>
                    </a:glow>
                  </a:effectLst>
                </a:rPr>
                <a:t>về</a:t>
              </a:r>
              <a:endParaRPr lang="en-US" sz="24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bg1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endParaRPr>
            </a:p>
          </p:txBody>
        </p:sp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id="{8E518E8C-8A20-4C78-8920-36613CBCA9A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96338" y="1846472"/>
            <a:ext cx="1589852" cy="1404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0636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D2818BC-D9A2-456A-B98D-FBDB56D99E6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45" t="37" r="14947" b="-1"/>
          <a:stretch/>
        </p:blipFill>
        <p:spPr>
          <a:xfrm>
            <a:off x="63690" y="394318"/>
            <a:ext cx="12128310" cy="6565813"/>
          </a:xfrm>
          <a:prstGeom prst="rect">
            <a:avLst/>
          </a:prstGeom>
        </p:spPr>
      </p:pic>
      <p:sp>
        <p:nvSpPr>
          <p:cNvPr id="6" name="Rectangle: Diagonal Corners Snipped 5">
            <a:extLst>
              <a:ext uri="{FF2B5EF4-FFF2-40B4-BE49-F238E27FC236}">
                <a16:creationId xmlns:a16="http://schemas.microsoft.com/office/drawing/2014/main" id="{6DED9378-F541-4F1B-9E1F-2A9FABB7D205}"/>
              </a:ext>
            </a:extLst>
          </p:cNvPr>
          <p:cNvSpPr/>
          <p:nvPr/>
        </p:nvSpPr>
        <p:spPr>
          <a:xfrm>
            <a:off x="1603512" y="2573610"/>
            <a:ext cx="8195931" cy="1760686"/>
          </a:xfrm>
          <a:prstGeom prst="snip2Diag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54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Nêu</a:t>
            </a:r>
            <a:r>
              <a:rPr lang="en-US" sz="5400" i="1" dirty="0">
                <a:solidFill>
                  <a:srgbClr val="002060"/>
                </a:solidFill>
                <a:cs typeface="Times New Roman" panose="02020603050405020304" pitchFamily="18" charset="0"/>
              </a:rPr>
              <a:t> 3 </a:t>
            </a:r>
            <a:r>
              <a:rPr lang="en-US" sz="54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tiếng</a:t>
            </a:r>
            <a:r>
              <a:rPr lang="en-US" sz="5400" i="1" dirty="0">
                <a:solidFill>
                  <a:srgbClr val="002060"/>
                </a:solidFill>
                <a:cs typeface="Times New Roman" panose="02020603050405020304" pitchFamily="18" charset="0"/>
              </a:rPr>
              <a:t> </a:t>
            </a:r>
            <a:r>
              <a:rPr lang="en-US" sz="54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có</a:t>
            </a:r>
            <a:r>
              <a:rPr lang="en-US" sz="5400" i="1" dirty="0">
                <a:solidFill>
                  <a:srgbClr val="002060"/>
                </a:solidFill>
                <a:cs typeface="Times New Roman" panose="02020603050405020304" pitchFamily="18" charset="0"/>
              </a:rPr>
              <a:t> </a:t>
            </a:r>
            <a:r>
              <a:rPr lang="en-US" sz="54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vần</a:t>
            </a:r>
            <a:r>
              <a:rPr lang="en-US" sz="5400" i="1" dirty="0">
                <a:solidFill>
                  <a:srgbClr val="002060"/>
                </a:solidFill>
                <a:cs typeface="Times New Roman" panose="02020603050405020304" pitchFamily="18" charset="0"/>
              </a:rPr>
              <a:t> </a:t>
            </a:r>
            <a:r>
              <a:rPr lang="en-US" sz="5400" i="1" dirty="0">
                <a:solidFill>
                  <a:srgbClr val="C00000"/>
                </a:solidFill>
                <a:cs typeface="Times New Roman" panose="02020603050405020304" pitchFamily="18" charset="0"/>
              </a:rPr>
              <a:t>ac.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19C056F-C912-4F81-AC51-1847191742A9}"/>
              </a:ext>
            </a:extLst>
          </p:cNvPr>
          <p:cNvGrpSpPr/>
          <p:nvPr/>
        </p:nvGrpSpPr>
        <p:grpSpPr>
          <a:xfrm>
            <a:off x="9594574" y="5607051"/>
            <a:ext cx="2565581" cy="1033669"/>
            <a:chOff x="10086190" y="5607051"/>
            <a:chExt cx="2073965" cy="1033669"/>
          </a:xfrm>
        </p:grpSpPr>
        <p:pic>
          <p:nvPicPr>
            <p:cNvPr id="13" name="Picture 12">
              <a:hlinkClick r:id="rId3" action="ppaction://hlinksldjump"/>
              <a:extLst>
                <a:ext uri="{FF2B5EF4-FFF2-40B4-BE49-F238E27FC236}">
                  <a16:creationId xmlns:a16="http://schemas.microsoft.com/office/drawing/2014/main" id="{4ABCF0DC-2D73-4BD6-BB9F-2BC88171CB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5073" r="67990" b="29855"/>
            <a:stretch/>
          </p:blipFill>
          <p:spPr>
            <a:xfrm flipH="1">
              <a:off x="10086190" y="5607051"/>
              <a:ext cx="2073965" cy="1033669"/>
            </a:xfrm>
            <a:prstGeom prst="rect">
              <a:avLst/>
            </a:prstGeom>
          </p:spPr>
        </p:pic>
        <p:sp>
          <p:nvSpPr>
            <p:cNvPr id="14" name="TextBox 13">
              <a:hlinkClick r:id="rId3" action="ppaction://hlinksldjump"/>
              <a:extLst>
                <a:ext uri="{FF2B5EF4-FFF2-40B4-BE49-F238E27FC236}">
                  <a16:creationId xmlns:a16="http://schemas.microsoft.com/office/drawing/2014/main" id="{E73F3834-F632-4B3B-9201-D81E8A3385D8}"/>
                </a:ext>
              </a:extLst>
            </p:cNvPr>
            <p:cNvSpPr txBox="1"/>
            <p:nvPr/>
          </p:nvSpPr>
          <p:spPr>
            <a:xfrm>
              <a:off x="10374424" y="5798997"/>
              <a:ext cx="14974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spc="50" dirty="0">
                  <a:ln w="9525" cmpd="sng">
                    <a:solidFill>
                      <a:schemeClr val="accent1"/>
                    </a:solidFill>
                    <a:prstDash val="solid"/>
                  </a:ln>
                  <a:solidFill>
                    <a:schemeClr val="bg1"/>
                  </a:solidFill>
                  <a:effectLst>
                    <a:glow rad="38100">
                      <a:schemeClr val="accent1">
                        <a:alpha val="40000"/>
                      </a:schemeClr>
                    </a:glow>
                  </a:effectLst>
                </a:rPr>
                <a:t>Quay </a:t>
              </a:r>
              <a:r>
                <a:rPr lang="en-US" sz="2400" b="1" spc="50" dirty="0" err="1">
                  <a:ln w="9525" cmpd="sng">
                    <a:solidFill>
                      <a:schemeClr val="accent1"/>
                    </a:solidFill>
                    <a:prstDash val="solid"/>
                  </a:ln>
                  <a:solidFill>
                    <a:schemeClr val="bg1"/>
                  </a:solidFill>
                  <a:effectLst>
                    <a:glow rad="38100">
                      <a:schemeClr val="accent1">
                        <a:alpha val="40000"/>
                      </a:schemeClr>
                    </a:glow>
                  </a:effectLst>
                </a:rPr>
                <a:t>về</a:t>
              </a:r>
              <a:endParaRPr lang="en-US" sz="24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bg1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endParaRPr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E609F6ED-8694-409F-A333-903D40A5694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974256" y="2229246"/>
            <a:ext cx="1226306" cy="1174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5309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D2818BC-D9A2-456A-B98D-FBDB56D99E6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45" t="37" r="14947" b="-1"/>
          <a:stretch/>
        </p:blipFill>
        <p:spPr>
          <a:xfrm>
            <a:off x="63690" y="394318"/>
            <a:ext cx="12128310" cy="6565813"/>
          </a:xfrm>
          <a:prstGeom prst="rect">
            <a:avLst/>
          </a:prstGeom>
        </p:spPr>
      </p:pic>
      <p:sp>
        <p:nvSpPr>
          <p:cNvPr id="6" name="Rectangle: Diagonal Corners Snipped 5">
            <a:extLst>
              <a:ext uri="{FF2B5EF4-FFF2-40B4-BE49-F238E27FC236}">
                <a16:creationId xmlns:a16="http://schemas.microsoft.com/office/drawing/2014/main" id="{6DED9378-F541-4F1B-9E1F-2A9FABB7D205}"/>
              </a:ext>
            </a:extLst>
          </p:cNvPr>
          <p:cNvSpPr/>
          <p:nvPr/>
        </p:nvSpPr>
        <p:spPr>
          <a:xfrm>
            <a:off x="583096" y="1894721"/>
            <a:ext cx="10257181" cy="2915817"/>
          </a:xfrm>
          <a:prstGeom prst="snip2Diag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48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Đọc</a:t>
            </a:r>
            <a:r>
              <a:rPr lang="en-US" sz="4800" i="1" dirty="0">
                <a:solidFill>
                  <a:srgbClr val="002060"/>
                </a:solidFill>
                <a:cs typeface="Times New Roman" panose="02020603050405020304" pitchFamily="18" charset="0"/>
              </a:rPr>
              <a:t> to </a:t>
            </a:r>
            <a:r>
              <a:rPr lang="en-US" sz="48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câu</a:t>
            </a:r>
            <a:r>
              <a:rPr lang="en-US" sz="4800" i="1" dirty="0">
                <a:solidFill>
                  <a:srgbClr val="002060"/>
                </a:solidFill>
                <a:cs typeface="Times New Roman" panose="02020603050405020304" pitchFamily="18" charset="0"/>
              </a:rPr>
              <a:t> </a:t>
            </a:r>
            <a:r>
              <a:rPr lang="en-US" sz="4800" i="1" dirty="0" err="1">
                <a:solidFill>
                  <a:srgbClr val="002060"/>
                </a:solidFill>
                <a:cs typeface="Times New Roman" panose="02020603050405020304" pitchFamily="18" charset="0"/>
              </a:rPr>
              <a:t>sau</a:t>
            </a:r>
            <a:r>
              <a:rPr lang="en-US" sz="4800" i="1" dirty="0">
                <a:solidFill>
                  <a:srgbClr val="002060"/>
                </a:solidFill>
                <a:cs typeface="Times New Roman" panose="02020603050405020304" pitchFamily="18" charset="0"/>
              </a:rPr>
              <a:t>:</a:t>
            </a:r>
          </a:p>
          <a:p>
            <a:pPr algn="ctr">
              <a:lnSpc>
                <a:spcPct val="150000"/>
              </a:lnSpc>
            </a:pPr>
            <a:r>
              <a:rPr lang="en-US" sz="4800" i="1" dirty="0" err="1">
                <a:solidFill>
                  <a:srgbClr val="C00000"/>
                </a:solidFill>
                <a:cs typeface="Times New Roman" panose="02020603050405020304" pitchFamily="18" charset="0"/>
              </a:rPr>
              <a:t>Vầng</a:t>
            </a:r>
            <a:r>
              <a:rPr lang="en-US" sz="4800" i="1" dirty="0">
                <a:solidFill>
                  <a:srgbClr val="C00000"/>
                </a:solidFill>
                <a:cs typeface="Times New Roman" panose="02020603050405020304" pitchFamily="18" charset="0"/>
              </a:rPr>
              <a:t> </a:t>
            </a:r>
            <a:r>
              <a:rPr lang="en-US" sz="4800" i="1" dirty="0" err="1">
                <a:solidFill>
                  <a:srgbClr val="C00000"/>
                </a:solidFill>
                <a:cs typeface="Times New Roman" panose="02020603050405020304" pitchFamily="18" charset="0"/>
              </a:rPr>
              <a:t>trăng</a:t>
            </a:r>
            <a:r>
              <a:rPr lang="en-US" sz="4800" i="1" dirty="0">
                <a:solidFill>
                  <a:srgbClr val="C00000"/>
                </a:solidFill>
                <a:cs typeface="Times New Roman" panose="02020603050405020304" pitchFamily="18" charset="0"/>
              </a:rPr>
              <a:t> </a:t>
            </a:r>
            <a:r>
              <a:rPr lang="en-US" sz="4800" i="1" dirty="0" err="1">
                <a:solidFill>
                  <a:srgbClr val="C00000"/>
                </a:solidFill>
                <a:cs typeface="Times New Roman" panose="02020603050405020304" pitchFamily="18" charset="0"/>
              </a:rPr>
              <a:t>sáng</a:t>
            </a:r>
            <a:r>
              <a:rPr lang="en-US" sz="4800" i="1" dirty="0">
                <a:solidFill>
                  <a:srgbClr val="C00000"/>
                </a:solidFill>
                <a:cs typeface="Times New Roman" panose="02020603050405020304" pitchFamily="18" charset="0"/>
              </a:rPr>
              <a:t> </a:t>
            </a:r>
            <a:r>
              <a:rPr lang="en-US" sz="4800" i="1" dirty="0" err="1">
                <a:solidFill>
                  <a:srgbClr val="C00000"/>
                </a:solidFill>
                <a:cs typeface="Times New Roman" panose="02020603050405020304" pitchFamily="18" charset="0"/>
              </a:rPr>
              <a:t>vằng</a:t>
            </a:r>
            <a:r>
              <a:rPr lang="en-US" sz="4800" i="1" dirty="0">
                <a:solidFill>
                  <a:srgbClr val="C00000"/>
                </a:solidFill>
                <a:cs typeface="Times New Roman" panose="02020603050405020304" pitchFamily="18" charset="0"/>
              </a:rPr>
              <a:t> </a:t>
            </a:r>
            <a:r>
              <a:rPr lang="en-US" sz="4800" i="1" dirty="0" err="1">
                <a:solidFill>
                  <a:srgbClr val="C00000"/>
                </a:solidFill>
                <a:cs typeface="Times New Roman" panose="02020603050405020304" pitchFamily="18" charset="0"/>
              </a:rPr>
              <a:t>vặc</a:t>
            </a:r>
            <a:r>
              <a:rPr lang="en-US" sz="4800" i="1" dirty="0">
                <a:solidFill>
                  <a:srgbClr val="C00000"/>
                </a:solidFill>
                <a:cs typeface="Times New Roman" panose="02020603050405020304" pitchFamily="18" charset="0"/>
              </a:rPr>
              <a:t>. 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19C056F-C912-4F81-AC51-1847191742A9}"/>
              </a:ext>
            </a:extLst>
          </p:cNvPr>
          <p:cNvGrpSpPr/>
          <p:nvPr/>
        </p:nvGrpSpPr>
        <p:grpSpPr>
          <a:xfrm>
            <a:off x="9753600" y="5607051"/>
            <a:ext cx="2406555" cy="1033669"/>
            <a:chOff x="10086190" y="5607051"/>
            <a:chExt cx="2073965" cy="1033669"/>
          </a:xfrm>
        </p:grpSpPr>
        <p:pic>
          <p:nvPicPr>
            <p:cNvPr id="13" name="Picture 12">
              <a:hlinkClick r:id="rId3" action="ppaction://hlinksldjump"/>
              <a:extLst>
                <a:ext uri="{FF2B5EF4-FFF2-40B4-BE49-F238E27FC236}">
                  <a16:creationId xmlns:a16="http://schemas.microsoft.com/office/drawing/2014/main" id="{4ABCF0DC-2D73-4BD6-BB9F-2BC88171CB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5073" r="67990" b="29855"/>
            <a:stretch/>
          </p:blipFill>
          <p:spPr>
            <a:xfrm flipH="1">
              <a:off x="10086190" y="5607051"/>
              <a:ext cx="2073965" cy="1033669"/>
            </a:xfrm>
            <a:prstGeom prst="rect">
              <a:avLst/>
            </a:prstGeom>
          </p:spPr>
        </p:pic>
        <p:sp>
          <p:nvSpPr>
            <p:cNvPr id="14" name="TextBox 13">
              <a:hlinkClick r:id="rId3" action="ppaction://hlinksldjump"/>
              <a:extLst>
                <a:ext uri="{FF2B5EF4-FFF2-40B4-BE49-F238E27FC236}">
                  <a16:creationId xmlns:a16="http://schemas.microsoft.com/office/drawing/2014/main" id="{E73F3834-F632-4B3B-9201-D81E8A3385D8}"/>
                </a:ext>
              </a:extLst>
            </p:cNvPr>
            <p:cNvSpPr txBox="1"/>
            <p:nvPr/>
          </p:nvSpPr>
          <p:spPr>
            <a:xfrm>
              <a:off x="10374424" y="5798997"/>
              <a:ext cx="14974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spc="50" dirty="0">
                  <a:ln w="9525" cmpd="sng">
                    <a:solidFill>
                      <a:schemeClr val="accent1"/>
                    </a:solidFill>
                    <a:prstDash val="solid"/>
                  </a:ln>
                  <a:solidFill>
                    <a:schemeClr val="bg1"/>
                  </a:solidFill>
                  <a:effectLst>
                    <a:glow rad="38100">
                      <a:schemeClr val="accent1">
                        <a:alpha val="40000"/>
                      </a:schemeClr>
                    </a:glow>
                  </a:effectLst>
                </a:rPr>
                <a:t>Quay </a:t>
              </a:r>
              <a:r>
                <a:rPr lang="en-US" sz="2400" b="1" spc="50" dirty="0" err="1">
                  <a:ln w="9525" cmpd="sng">
                    <a:solidFill>
                      <a:schemeClr val="accent1"/>
                    </a:solidFill>
                    <a:prstDash val="solid"/>
                  </a:ln>
                  <a:solidFill>
                    <a:schemeClr val="bg1"/>
                  </a:solidFill>
                  <a:effectLst>
                    <a:glow rad="38100">
                      <a:schemeClr val="accent1">
                        <a:alpha val="40000"/>
                      </a:schemeClr>
                    </a:glow>
                  </a:effectLst>
                </a:rPr>
                <a:t>về</a:t>
              </a:r>
              <a:endParaRPr lang="en-US" sz="24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bg1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endParaRPr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E9DF20AD-ABE5-4E59-8273-4902AB0DCDB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934367" flipH="1">
            <a:off x="9429369" y="1962337"/>
            <a:ext cx="1313642" cy="1174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264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2DEA1CF-23D2-4A53-A858-8721B56B992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345396" y="294215"/>
            <a:ext cx="8246554" cy="6269569"/>
          </a:xfrm>
          <a:prstGeom prst="rect">
            <a:avLst/>
          </a:prstGeom>
        </p:spPr>
      </p:pic>
      <p:sp>
        <p:nvSpPr>
          <p:cNvPr id="5" name="Shape 233">
            <a:extLst>
              <a:ext uri="{FF2B5EF4-FFF2-40B4-BE49-F238E27FC236}">
                <a16:creationId xmlns:a16="http://schemas.microsoft.com/office/drawing/2014/main" id="{B29369FC-01E8-4FAB-A739-4D5C5A57C2D7}"/>
              </a:ext>
            </a:extLst>
          </p:cNvPr>
          <p:cNvSpPr/>
          <p:nvPr/>
        </p:nvSpPr>
        <p:spPr>
          <a:xfrm>
            <a:off x="5783777" y="2668137"/>
            <a:ext cx="4942606" cy="11359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defTabSz="412750" hangingPunct="0">
              <a:lnSpc>
                <a:spcPct val="150000"/>
              </a:lnSpc>
              <a:defRPr sz="2600" cap="none">
                <a:solidFill>
                  <a:srgbClr val="717172"/>
                </a:solidFill>
                <a:latin typeface="Lato Regular"/>
                <a:ea typeface="Lato Regular"/>
                <a:cs typeface="Lato Regular"/>
                <a:sym typeface="Lato Regular"/>
              </a:defRPr>
            </a:pPr>
            <a:r>
              <a:rPr lang="en-US" sz="5400" b="1" i="1" kern="0" dirty="0">
                <a:solidFill>
                  <a:srgbClr val="FF0000"/>
                </a:solidFill>
                <a:latin typeface="+mj-lt"/>
                <a:ea typeface="Cambria" panose="02040503050406030204" pitchFamily="18" charset="0"/>
                <a:cs typeface="Lato Regular"/>
                <a:sym typeface="Lato Regular"/>
              </a:rPr>
              <a:t>1. LÀM QUEN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9C20EE-7417-44AC-AC48-3ABB0946CFF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9880" r="44990" b="13876"/>
          <a:stretch/>
        </p:blipFill>
        <p:spPr>
          <a:xfrm flipH="1">
            <a:off x="792117" y="2409418"/>
            <a:ext cx="3144805" cy="4011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1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017ED224-FB80-4E24-9860-EF325355F68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2" t="2202" r="17080" b="27018"/>
          <a:stretch/>
        </p:blipFill>
        <p:spPr>
          <a:xfrm>
            <a:off x="666162" y="2161493"/>
            <a:ext cx="6800016" cy="339089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1556" y="908607"/>
            <a:ext cx="3615471" cy="1060427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F6BDDBD8-1F72-43F6-9417-881F7773EB5F}"/>
              </a:ext>
            </a:extLst>
          </p:cNvPr>
          <p:cNvGrpSpPr/>
          <p:nvPr/>
        </p:nvGrpSpPr>
        <p:grpSpPr>
          <a:xfrm>
            <a:off x="5631650" y="5023934"/>
            <a:ext cx="1449517" cy="997530"/>
            <a:chOff x="1472538" y="2303812"/>
            <a:chExt cx="1449517" cy="997530"/>
          </a:xfrm>
        </p:grpSpPr>
        <p:sp>
          <p:nvSpPr>
            <p:cNvPr id="11" name="Freeform: Shape 17">
              <a:extLst>
                <a:ext uri="{FF2B5EF4-FFF2-40B4-BE49-F238E27FC236}">
                  <a16:creationId xmlns:a16="http://schemas.microsoft.com/office/drawing/2014/main" id="{E2FCC4E1-D6D0-4C3F-AD23-A9907291347C}"/>
                </a:ext>
              </a:extLst>
            </p:cNvPr>
            <p:cNvSpPr/>
            <p:nvPr/>
          </p:nvSpPr>
          <p:spPr>
            <a:xfrm rot="5400000">
              <a:off x="1698532" y="2077818"/>
              <a:ext cx="997530" cy="1449517"/>
            </a:xfrm>
            <a:custGeom>
              <a:avLst/>
              <a:gdLst>
                <a:gd name="connsiteX0" fmla="*/ 0 w 997530"/>
                <a:gd name="connsiteY0" fmla="*/ 2910181 h 2910181"/>
                <a:gd name="connsiteX1" fmla="*/ 0 w 997530"/>
                <a:gd name="connsiteY1" fmla="*/ 961144 h 2910181"/>
                <a:gd name="connsiteX2" fmla="*/ 0 w 997530"/>
                <a:gd name="connsiteY2" fmla="*/ 784498 h 2910181"/>
                <a:gd name="connsiteX3" fmla="*/ 0 w 997530"/>
                <a:gd name="connsiteY3" fmla="*/ 132840 h 2910181"/>
                <a:gd name="connsiteX4" fmla="*/ 997530 w 997530"/>
                <a:gd name="connsiteY4" fmla="*/ 132840 h 2910181"/>
                <a:gd name="connsiteX5" fmla="*/ 997530 w 997530"/>
                <a:gd name="connsiteY5" fmla="*/ 784498 h 2910181"/>
                <a:gd name="connsiteX6" fmla="*/ 997530 w 997530"/>
                <a:gd name="connsiteY6" fmla="*/ 961144 h 2910181"/>
                <a:gd name="connsiteX7" fmla="*/ 997530 w 997530"/>
                <a:gd name="connsiteY7" fmla="*/ 2910181 h 2910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97530" h="2910181">
                  <a:moveTo>
                    <a:pt x="0" y="2910181"/>
                  </a:moveTo>
                  <a:lnTo>
                    <a:pt x="0" y="961144"/>
                  </a:lnTo>
                  <a:lnTo>
                    <a:pt x="0" y="784498"/>
                  </a:lnTo>
                  <a:lnTo>
                    <a:pt x="0" y="132840"/>
                  </a:lnTo>
                  <a:cubicBezTo>
                    <a:pt x="332510" y="-327329"/>
                    <a:pt x="665020" y="593009"/>
                    <a:pt x="997530" y="132840"/>
                  </a:cubicBezTo>
                  <a:lnTo>
                    <a:pt x="997530" y="784498"/>
                  </a:lnTo>
                  <a:lnTo>
                    <a:pt x="997530" y="961144"/>
                  </a:lnTo>
                  <a:lnTo>
                    <a:pt x="997530" y="2910181"/>
                  </a:lnTo>
                  <a:close/>
                </a:path>
              </a:pathLst>
            </a:custGeom>
            <a:solidFill>
              <a:srgbClr val="B33A89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vi-VN" dirty="0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786A96D7-64EC-459E-82D2-E60B780FF5FD}"/>
                </a:ext>
              </a:extLst>
            </p:cNvPr>
            <p:cNvSpPr txBox="1"/>
            <p:nvPr/>
          </p:nvSpPr>
          <p:spPr>
            <a:xfrm>
              <a:off x="1698171" y="2339442"/>
              <a:ext cx="997528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vi-VN" sz="4400" dirty="0">
                  <a:solidFill>
                    <a:schemeClr val="bg1"/>
                  </a:solidFill>
                </a:rPr>
                <a:t>e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00B4629-5A75-48AD-984D-456255054494}"/>
              </a:ext>
            </a:extLst>
          </p:cNvPr>
          <p:cNvGrpSpPr/>
          <p:nvPr/>
        </p:nvGrpSpPr>
        <p:grpSpPr>
          <a:xfrm>
            <a:off x="11788510" y="5034372"/>
            <a:ext cx="1305561" cy="997529"/>
            <a:chOff x="2782783" y="2303811"/>
            <a:chExt cx="1305561" cy="997529"/>
          </a:xfrm>
        </p:grpSpPr>
        <p:sp>
          <p:nvSpPr>
            <p:cNvPr id="14" name="Freeform: Shape 14">
              <a:extLst>
                <a:ext uri="{FF2B5EF4-FFF2-40B4-BE49-F238E27FC236}">
                  <a16:creationId xmlns:a16="http://schemas.microsoft.com/office/drawing/2014/main" id="{EF7C8FAE-901E-4CB3-9FAB-2CD001235BE2}"/>
                </a:ext>
              </a:extLst>
            </p:cNvPr>
            <p:cNvSpPr/>
            <p:nvPr/>
          </p:nvSpPr>
          <p:spPr>
            <a:xfrm rot="16200000">
              <a:off x="2936799" y="2149795"/>
              <a:ext cx="997529" cy="1305561"/>
            </a:xfrm>
            <a:custGeom>
              <a:avLst/>
              <a:gdLst>
                <a:gd name="connsiteX0" fmla="*/ 0 w 997529"/>
                <a:gd name="connsiteY0" fmla="*/ 2672454 h 2672454"/>
                <a:gd name="connsiteX1" fmla="*/ 0 w 997529"/>
                <a:gd name="connsiteY1" fmla="*/ 1002484 h 2672454"/>
                <a:gd name="connsiteX2" fmla="*/ 0 w 997529"/>
                <a:gd name="connsiteY2" fmla="*/ 808028 h 2672454"/>
                <a:gd name="connsiteX3" fmla="*/ 0 w 997529"/>
                <a:gd name="connsiteY3" fmla="*/ 138553 h 2672454"/>
                <a:gd name="connsiteX4" fmla="*/ 997529 w 997529"/>
                <a:gd name="connsiteY4" fmla="*/ 138553 h 2672454"/>
                <a:gd name="connsiteX5" fmla="*/ 997529 w 997529"/>
                <a:gd name="connsiteY5" fmla="*/ 1002484 h 2672454"/>
                <a:gd name="connsiteX6" fmla="*/ 997528 w 997529"/>
                <a:gd name="connsiteY6" fmla="*/ 1002485 h 2672454"/>
                <a:gd name="connsiteX7" fmla="*/ 997528 w 997529"/>
                <a:gd name="connsiteY7" fmla="*/ 2672454 h 2672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97529" h="2672454">
                  <a:moveTo>
                    <a:pt x="0" y="2672454"/>
                  </a:moveTo>
                  <a:lnTo>
                    <a:pt x="0" y="1002484"/>
                  </a:lnTo>
                  <a:lnTo>
                    <a:pt x="0" y="808028"/>
                  </a:lnTo>
                  <a:lnTo>
                    <a:pt x="0" y="138553"/>
                  </a:lnTo>
                  <a:cubicBezTo>
                    <a:pt x="332510" y="-341408"/>
                    <a:pt x="665019" y="618515"/>
                    <a:pt x="997529" y="138553"/>
                  </a:cubicBezTo>
                  <a:lnTo>
                    <a:pt x="997529" y="1002484"/>
                  </a:lnTo>
                  <a:lnTo>
                    <a:pt x="997528" y="1002485"/>
                  </a:lnTo>
                  <a:lnTo>
                    <a:pt x="997528" y="2672454"/>
                  </a:lnTo>
                  <a:close/>
                </a:path>
              </a:pathLst>
            </a:custGeom>
            <a:solidFill>
              <a:srgbClr val="D3DF6C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vi-VN"/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AB39BD5D-348D-4696-96D1-76FE665BE48C}"/>
                </a:ext>
              </a:extLst>
            </p:cNvPr>
            <p:cNvSpPr txBox="1"/>
            <p:nvPr/>
          </p:nvSpPr>
          <p:spPr>
            <a:xfrm>
              <a:off x="3009139" y="2352538"/>
              <a:ext cx="997528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vi-VN" sz="4400" dirty="0">
                  <a:solidFill>
                    <a:schemeClr val="bg1"/>
                  </a:solidFill>
                </a:rPr>
                <a:t>ng</a:t>
              </a:r>
            </a:p>
          </p:txBody>
        </p:sp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23671" y="2346459"/>
            <a:ext cx="2228850" cy="97155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61846" y="3856940"/>
            <a:ext cx="1590675" cy="838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3567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74 -4.07407E-6 L 0.21732 0.00533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29" y="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-2.96296E-6 L -0.18112 0.00556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063" y="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746199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53DBB52-D639-46DC-8689-D66C537E44A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645" t="6256" r="36462" b="22416"/>
          <a:stretch/>
        </p:blipFill>
        <p:spPr>
          <a:xfrm>
            <a:off x="1380815" y="861644"/>
            <a:ext cx="3766219" cy="487852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78365" y="634541"/>
            <a:ext cx="3520836" cy="132623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52574" y="2291254"/>
            <a:ext cx="1752600" cy="100965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0274" y="3769591"/>
            <a:ext cx="1104900" cy="676275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073E1857-5F2C-480A-88B0-1686681E8D53}"/>
              </a:ext>
            </a:extLst>
          </p:cNvPr>
          <p:cNvGrpSpPr/>
          <p:nvPr/>
        </p:nvGrpSpPr>
        <p:grpSpPr>
          <a:xfrm>
            <a:off x="4036629" y="5197838"/>
            <a:ext cx="1449517" cy="1051293"/>
            <a:chOff x="1472538" y="2303812"/>
            <a:chExt cx="1449517" cy="1051293"/>
          </a:xfrm>
        </p:grpSpPr>
        <p:sp>
          <p:nvSpPr>
            <p:cNvPr id="10" name="Freeform: Shape 4">
              <a:extLst>
                <a:ext uri="{FF2B5EF4-FFF2-40B4-BE49-F238E27FC236}">
                  <a16:creationId xmlns:a16="http://schemas.microsoft.com/office/drawing/2014/main" id="{3C669062-AA57-468C-BCB9-29018F5735FE}"/>
                </a:ext>
              </a:extLst>
            </p:cNvPr>
            <p:cNvSpPr/>
            <p:nvPr/>
          </p:nvSpPr>
          <p:spPr>
            <a:xfrm rot="5400000">
              <a:off x="1698532" y="2077818"/>
              <a:ext cx="997530" cy="1449517"/>
            </a:xfrm>
            <a:custGeom>
              <a:avLst/>
              <a:gdLst>
                <a:gd name="connsiteX0" fmla="*/ 0 w 997530"/>
                <a:gd name="connsiteY0" fmla="*/ 2910181 h 2910181"/>
                <a:gd name="connsiteX1" fmla="*/ 0 w 997530"/>
                <a:gd name="connsiteY1" fmla="*/ 961144 h 2910181"/>
                <a:gd name="connsiteX2" fmla="*/ 0 w 997530"/>
                <a:gd name="connsiteY2" fmla="*/ 784498 h 2910181"/>
                <a:gd name="connsiteX3" fmla="*/ 0 w 997530"/>
                <a:gd name="connsiteY3" fmla="*/ 132840 h 2910181"/>
                <a:gd name="connsiteX4" fmla="*/ 997530 w 997530"/>
                <a:gd name="connsiteY4" fmla="*/ 132840 h 2910181"/>
                <a:gd name="connsiteX5" fmla="*/ 997530 w 997530"/>
                <a:gd name="connsiteY5" fmla="*/ 784498 h 2910181"/>
                <a:gd name="connsiteX6" fmla="*/ 997530 w 997530"/>
                <a:gd name="connsiteY6" fmla="*/ 961144 h 2910181"/>
                <a:gd name="connsiteX7" fmla="*/ 997530 w 997530"/>
                <a:gd name="connsiteY7" fmla="*/ 2910181 h 2910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97530" h="2910181">
                  <a:moveTo>
                    <a:pt x="0" y="2910181"/>
                  </a:moveTo>
                  <a:lnTo>
                    <a:pt x="0" y="961144"/>
                  </a:lnTo>
                  <a:lnTo>
                    <a:pt x="0" y="784498"/>
                  </a:lnTo>
                  <a:lnTo>
                    <a:pt x="0" y="132840"/>
                  </a:lnTo>
                  <a:cubicBezTo>
                    <a:pt x="332510" y="-327329"/>
                    <a:pt x="665020" y="593009"/>
                    <a:pt x="997530" y="132840"/>
                  </a:cubicBezTo>
                  <a:lnTo>
                    <a:pt x="997530" y="784498"/>
                  </a:lnTo>
                  <a:lnTo>
                    <a:pt x="997530" y="961144"/>
                  </a:lnTo>
                  <a:lnTo>
                    <a:pt x="997530" y="2910181"/>
                  </a:lnTo>
                  <a:close/>
                </a:path>
              </a:pathLst>
            </a:custGeom>
            <a:solidFill>
              <a:srgbClr val="B33A89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vi-VN" dirty="0"/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B947568F-2821-45DC-B19F-304917FFB59D}"/>
                </a:ext>
              </a:extLst>
            </p:cNvPr>
            <p:cNvSpPr txBox="1"/>
            <p:nvPr/>
          </p:nvSpPr>
          <p:spPr>
            <a:xfrm>
              <a:off x="1698171" y="2339442"/>
              <a:ext cx="997528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vi-VN" sz="6000" dirty="0">
                  <a:solidFill>
                    <a:schemeClr val="bg1"/>
                  </a:solidFill>
                </a:rPr>
                <a:t>e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4A99657-98D4-4054-8A08-33CD2520AC1F}"/>
              </a:ext>
            </a:extLst>
          </p:cNvPr>
          <p:cNvGrpSpPr/>
          <p:nvPr/>
        </p:nvGrpSpPr>
        <p:grpSpPr>
          <a:xfrm>
            <a:off x="10215758" y="5195389"/>
            <a:ext cx="1305561" cy="1064390"/>
            <a:chOff x="2782783" y="2303811"/>
            <a:chExt cx="1305561" cy="1064390"/>
          </a:xfrm>
        </p:grpSpPr>
        <p:sp>
          <p:nvSpPr>
            <p:cNvPr id="13" name="Freeform: Shape 7">
              <a:extLst>
                <a:ext uri="{FF2B5EF4-FFF2-40B4-BE49-F238E27FC236}">
                  <a16:creationId xmlns:a16="http://schemas.microsoft.com/office/drawing/2014/main" id="{D663F593-EA7D-4606-9225-F04BFA392087}"/>
                </a:ext>
              </a:extLst>
            </p:cNvPr>
            <p:cNvSpPr/>
            <p:nvPr/>
          </p:nvSpPr>
          <p:spPr>
            <a:xfrm rot="16200000">
              <a:off x="2936799" y="2149795"/>
              <a:ext cx="997529" cy="1305561"/>
            </a:xfrm>
            <a:custGeom>
              <a:avLst/>
              <a:gdLst>
                <a:gd name="connsiteX0" fmla="*/ 0 w 997529"/>
                <a:gd name="connsiteY0" fmla="*/ 2672454 h 2672454"/>
                <a:gd name="connsiteX1" fmla="*/ 0 w 997529"/>
                <a:gd name="connsiteY1" fmla="*/ 1002484 h 2672454"/>
                <a:gd name="connsiteX2" fmla="*/ 0 w 997529"/>
                <a:gd name="connsiteY2" fmla="*/ 808028 h 2672454"/>
                <a:gd name="connsiteX3" fmla="*/ 0 w 997529"/>
                <a:gd name="connsiteY3" fmla="*/ 138553 h 2672454"/>
                <a:gd name="connsiteX4" fmla="*/ 997529 w 997529"/>
                <a:gd name="connsiteY4" fmla="*/ 138553 h 2672454"/>
                <a:gd name="connsiteX5" fmla="*/ 997529 w 997529"/>
                <a:gd name="connsiteY5" fmla="*/ 1002484 h 2672454"/>
                <a:gd name="connsiteX6" fmla="*/ 997528 w 997529"/>
                <a:gd name="connsiteY6" fmla="*/ 1002485 h 2672454"/>
                <a:gd name="connsiteX7" fmla="*/ 997528 w 997529"/>
                <a:gd name="connsiteY7" fmla="*/ 2672454 h 2672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97529" h="2672454">
                  <a:moveTo>
                    <a:pt x="0" y="2672454"/>
                  </a:moveTo>
                  <a:lnTo>
                    <a:pt x="0" y="1002484"/>
                  </a:lnTo>
                  <a:lnTo>
                    <a:pt x="0" y="808028"/>
                  </a:lnTo>
                  <a:lnTo>
                    <a:pt x="0" y="138553"/>
                  </a:lnTo>
                  <a:cubicBezTo>
                    <a:pt x="332510" y="-341408"/>
                    <a:pt x="665019" y="618515"/>
                    <a:pt x="997529" y="138553"/>
                  </a:cubicBezTo>
                  <a:lnTo>
                    <a:pt x="997529" y="1002484"/>
                  </a:lnTo>
                  <a:lnTo>
                    <a:pt x="997528" y="1002485"/>
                  </a:lnTo>
                  <a:lnTo>
                    <a:pt x="997528" y="2672454"/>
                  </a:lnTo>
                  <a:close/>
                </a:path>
              </a:pathLst>
            </a:custGeom>
            <a:solidFill>
              <a:srgbClr val="D3DF6C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vi-VN"/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7040A6D6-AE5F-4747-983A-786A2DA9C8D7}"/>
                </a:ext>
              </a:extLst>
            </p:cNvPr>
            <p:cNvSpPr txBox="1"/>
            <p:nvPr/>
          </p:nvSpPr>
          <p:spPr>
            <a:xfrm>
              <a:off x="3009139" y="2352538"/>
              <a:ext cx="997528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vi-VN" sz="6000" dirty="0">
                  <a:solidFill>
                    <a:schemeClr val="bg1"/>
                  </a:solidFill>
                </a:rPr>
                <a:t>c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414334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74 -7.40741E-7 L 0.21732 0.00532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29" y="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4.81481E-6 L -0.18112 0.00555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063" y="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A392D76-2A8B-4802-8329-1CA3155788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816" y="1274695"/>
            <a:ext cx="4665052" cy="5136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7E8D6204-0A32-41F3-A0A1-D8B692318528}"/>
              </a:ext>
            </a:extLst>
          </p:cNvPr>
          <p:cNvSpPr txBox="1">
            <a:spLocks/>
          </p:cNvSpPr>
          <p:nvPr/>
        </p:nvSpPr>
        <p:spPr>
          <a:xfrm>
            <a:off x="4460303" y="57292"/>
            <a:ext cx="4399539" cy="97606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800" i="1" dirty="0">
                <a:solidFill>
                  <a:srgbClr val="C00000"/>
                </a:solidFill>
                <a:latin typeface="UTM Avo" panose="02040603050506020204" pitchFamily="18" charset="0"/>
              </a:rPr>
              <a:t>BẢNG GÀI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843D71-B191-4F3D-B08A-24FD79A2C266}"/>
              </a:ext>
            </a:extLst>
          </p:cNvPr>
          <p:cNvSpPr txBox="1"/>
          <p:nvPr/>
        </p:nvSpPr>
        <p:spPr>
          <a:xfrm>
            <a:off x="7932090" y="2471850"/>
            <a:ext cx="439953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i="1" dirty="0" err="1">
                <a:ea typeface="Cambria" panose="02040503050406030204" pitchFamily="18" charset="0"/>
                <a:cs typeface="Calibri" panose="020F0502020204030204" pitchFamily="34" charset="0"/>
              </a:rPr>
              <a:t>xà</a:t>
            </a:r>
            <a:r>
              <a:rPr lang="en-US" sz="6600" i="1" dirty="0">
                <a:ea typeface="Cambria" panose="02040503050406030204" pitchFamily="18" charset="0"/>
                <a:cs typeface="Calibri" panose="020F0502020204030204" pitchFamily="34" charset="0"/>
              </a:rPr>
              <a:t> </a:t>
            </a:r>
            <a:r>
              <a:rPr lang="en-US" sz="6600" i="1" dirty="0" err="1">
                <a:ea typeface="Cambria" panose="02040503050406030204" pitchFamily="18" charset="0"/>
                <a:cs typeface="Calibri" panose="020F0502020204030204" pitchFamily="34" charset="0"/>
              </a:rPr>
              <a:t>beng</a:t>
            </a:r>
            <a:endParaRPr lang="en-US" sz="6600" i="1" dirty="0">
              <a:ea typeface="Cambria" panose="02040503050406030204" pitchFamily="18" charset="0"/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ED84198-90FA-4DA9-B6D7-6F858C3C3A18}"/>
              </a:ext>
            </a:extLst>
          </p:cNvPr>
          <p:cNvSpPr txBox="1"/>
          <p:nvPr/>
        </p:nvSpPr>
        <p:spPr>
          <a:xfrm>
            <a:off x="5903406" y="2471850"/>
            <a:ext cx="258044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i="1" dirty="0" err="1">
                <a:solidFill>
                  <a:srgbClr val="FF0000"/>
                </a:solidFill>
                <a:ea typeface="Cambria" panose="02040503050406030204" pitchFamily="18" charset="0"/>
                <a:cs typeface="Calibri" panose="020F0502020204030204" pitchFamily="34" charset="0"/>
              </a:rPr>
              <a:t>eng</a:t>
            </a:r>
            <a:endParaRPr lang="en-US" sz="6600" b="1" i="1" dirty="0">
              <a:solidFill>
                <a:srgbClr val="FF0000"/>
              </a:solidFill>
              <a:ea typeface="Cambria" panose="02040503050406030204" pitchFamily="18" charset="0"/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6E5653B-D24B-4E88-B65D-359FE7BDCCC6}"/>
              </a:ext>
            </a:extLst>
          </p:cNvPr>
          <p:cNvSpPr txBox="1"/>
          <p:nvPr/>
        </p:nvSpPr>
        <p:spPr>
          <a:xfrm>
            <a:off x="8091120" y="3865543"/>
            <a:ext cx="399497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i="1" dirty="0" err="1">
                <a:ea typeface="Cambria" panose="02040503050406030204" pitchFamily="18" charset="0"/>
                <a:cs typeface="Calibri" panose="020F0502020204030204" pitchFamily="34" charset="0"/>
              </a:rPr>
              <a:t>béc</a:t>
            </a:r>
            <a:r>
              <a:rPr lang="en-US" sz="6600" i="1" dirty="0">
                <a:ea typeface="Cambria" panose="02040503050406030204" pitchFamily="18" charset="0"/>
                <a:cs typeface="Calibri" panose="020F0502020204030204" pitchFamily="34" charset="0"/>
              </a:rPr>
              <a:t> </a:t>
            </a:r>
            <a:r>
              <a:rPr lang="en-US" sz="6600" i="1" dirty="0" err="1">
                <a:ea typeface="Cambria" panose="02040503050406030204" pitchFamily="18" charset="0"/>
                <a:cs typeface="Calibri" panose="020F0502020204030204" pitchFamily="34" charset="0"/>
              </a:rPr>
              <a:t>giê</a:t>
            </a:r>
            <a:endParaRPr lang="en-US" sz="6600" i="1" dirty="0">
              <a:ea typeface="Cambria" panose="02040503050406030204" pitchFamily="18" charset="0"/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9E39D54-AA1E-4223-8605-8E9CF7179B0C}"/>
              </a:ext>
            </a:extLst>
          </p:cNvPr>
          <p:cNvSpPr txBox="1"/>
          <p:nvPr/>
        </p:nvSpPr>
        <p:spPr>
          <a:xfrm>
            <a:off x="6052457" y="3821188"/>
            <a:ext cx="158592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i="1" dirty="0" err="1">
                <a:solidFill>
                  <a:srgbClr val="FF0000"/>
                </a:solidFill>
                <a:ea typeface="Cambria" panose="02040503050406030204" pitchFamily="18" charset="0"/>
                <a:cs typeface="Calibri" panose="020F0502020204030204" pitchFamily="34" charset="0"/>
              </a:rPr>
              <a:t>ec</a:t>
            </a:r>
            <a:endParaRPr lang="en-US" sz="6600" b="1" i="1" dirty="0">
              <a:solidFill>
                <a:srgbClr val="FF0000"/>
              </a:solidFill>
              <a:ea typeface="Cambria" panose="02040503050406030204" pitchFamily="18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8903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B5EF564-A55B-47B4-8F1C-CDD8986516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0076" y="583096"/>
            <a:ext cx="12262076" cy="627490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92C9A87-0EC0-4D6A-B95C-511066B8038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58940">
            <a:off x="4171772" y="3192521"/>
            <a:ext cx="1979721" cy="2338253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8F210116-4BA1-4424-BE6D-C581176EA29E}"/>
              </a:ext>
            </a:extLst>
          </p:cNvPr>
          <p:cNvSpPr txBox="1">
            <a:spLocks/>
          </p:cNvSpPr>
          <p:nvPr/>
        </p:nvSpPr>
        <p:spPr>
          <a:xfrm>
            <a:off x="1683133" y="784479"/>
            <a:ext cx="9158584" cy="238953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5400" i="1" dirty="0">
                <a:solidFill>
                  <a:srgbClr val="C00000"/>
                </a:solidFill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</a:effectLst>
                <a:latin typeface="UTM Avo" panose="02040603050506020204" pitchFamily="18" charset="0"/>
              </a:rPr>
              <a:t>GIẢI LAO</a:t>
            </a:r>
          </a:p>
          <a:p>
            <a:pPr algn="ctr"/>
            <a:r>
              <a:rPr lang="en-US" sz="5400" i="1" dirty="0">
                <a:solidFill>
                  <a:srgbClr val="C00000"/>
                </a:solidFill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</a:effectLst>
                <a:latin typeface="UTM Avo" panose="02040603050506020204" pitchFamily="18" charset="0"/>
              </a:rPr>
              <a:t> </a:t>
            </a:r>
            <a:r>
              <a:rPr lang="en-US" sz="5400" i="1" dirty="0">
                <a:solidFill>
                  <a:srgbClr val="002060"/>
                </a:solidFill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</a:effectLst>
                <a:latin typeface="UTM Avo" panose="02040603050506020204" pitchFamily="18" charset="0"/>
              </a:rPr>
              <a:t>BÀI HÁT: CON LỢN ÉC</a:t>
            </a:r>
          </a:p>
        </p:txBody>
      </p:sp>
    </p:spTree>
    <p:extLst>
      <p:ext uri="{BB962C8B-B14F-4D97-AF65-F5344CB8AC3E}">
        <p14:creationId xmlns:p14="http://schemas.microsoft.com/office/powerpoint/2010/main" val="174297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 Lợn Éc - Con Heo Đất - Nhạc Thiếu Nhi Hay Nhất Kênh Bé Yêu">
            <a:hlinkClick r:id="" action="ppaction://media"/>
            <a:extLst>
              <a:ext uri="{FF2B5EF4-FFF2-40B4-BE49-F238E27FC236}">
                <a16:creationId xmlns:a16="http://schemas.microsoft.com/office/drawing/2014/main" id="{5B32EC33-93F3-450C-A8D0-3548C6FDA888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7490" end="1.0677609999E6"/>
                </p14:media>
              </p:ext>
            </p:extLst>
          </p:nvPr>
        </p:nvPicPr>
        <p:blipFill rotWithShape="1">
          <a:blip r:embed="rId4"/>
          <a:srcRect t="7515"/>
          <a:stretch/>
        </p:blipFill>
        <p:spPr>
          <a:xfrm>
            <a:off x="264885" y="450574"/>
            <a:ext cx="11662230" cy="6240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5305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26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C3F939D-EC67-44C4-9921-708E7D40383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345396" y="294215"/>
            <a:ext cx="8246554" cy="6269569"/>
          </a:xfrm>
          <a:prstGeom prst="rect">
            <a:avLst/>
          </a:prstGeom>
        </p:spPr>
      </p:pic>
      <p:sp>
        <p:nvSpPr>
          <p:cNvPr id="5" name="Shape 233">
            <a:extLst>
              <a:ext uri="{FF2B5EF4-FFF2-40B4-BE49-F238E27FC236}">
                <a16:creationId xmlns:a16="http://schemas.microsoft.com/office/drawing/2014/main" id="{B29369FC-01E8-4FAB-A739-4D5C5A57C2D7}"/>
              </a:ext>
            </a:extLst>
          </p:cNvPr>
          <p:cNvSpPr/>
          <p:nvPr/>
        </p:nvSpPr>
        <p:spPr>
          <a:xfrm>
            <a:off x="5112184" y="2657448"/>
            <a:ext cx="5990378" cy="12564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algn="ctr" defTabSz="412750" hangingPunct="0">
              <a:lnSpc>
                <a:spcPct val="150000"/>
              </a:lnSpc>
              <a:defRPr sz="2600" cap="none">
                <a:solidFill>
                  <a:srgbClr val="717172"/>
                </a:solidFill>
                <a:latin typeface="Lato Regular"/>
                <a:ea typeface="Lato Regular"/>
                <a:cs typeface="Lato Regular"/>
                <a:sym typeface="Lato Regular"/>
              </a:defRPr>
            </a:pPr>
            <a:r>
              <a:rPr lang="en-US" sz="6000" b="1" i="1" kern="0" dirty="0">
                <a:solidFill>
                  <a:srgbClr val="FF0000"/>
                </a:solidFill>
                <a:latin typeface="+mj-lt"/>
                <a:ea typeface="Cambria" panose="02040503050406030204" pitchFamily="18" charset="0"/>
                <a:cs typeface="Lato Regular"/>
                <a:sym typeface="Lato Regular"/>
              </a:rPr>
              <a:t>2. LUYỆN TẬP</a:t>
            </a:r>
            <a:endParaRPr sz="6000" b="1" i="1" kern="0" dirty="0">
              <a:solidFill>
                <a:srgbClr val="FF0000"/>
              </a:solidFill>
              <a:latin typeface="+mj-lt"/>
              <a:ea typeface="Cambria" panose="02040503050406030204" pitchFamily="18" charset="0"/>
              <a:cs typeface="Lato Regular"/>
              <a:sym typeface="Lato Regular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6EC83B3-4F15-4A74-9175-28C69D12086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9880" r="44990" b="13876"/>
          <a:stretch/>
        </p:blipFill>
        <p:spPr>
          <a:xfrm flipH="1">
            <a:off x="792117" y="2409418"/>
            <a:ext cx="3144805" cy="4011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0571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4E34DFB-BF28-4710-BBFE-266E74555BC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04" t="12082" r="10947" b="3183"/>
          <a:stretch/>
        </p:blipFill>
        <p:spPr>
          <a:xfrm>
            <a:off x="723163" y="405353"/>
            <a:ext cx="10152669" cy="642233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A86E3DC-F906-4B2D-AC31-3D31CC392E3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12" t="3442" r="35719" b="89627"/>
          <a:stretch/>
        </p:blipFill>
        <p:spPr>
          <a:xfrm>
            <a:off x="2406373" y="-20283"/>
            <a:ext cx="7379249" cy="4256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1CFDB65-DEF9-4693-B48E-1F47867307CB}"/>
              </a:ext>
            </a:extLst>
          </p:cNvPr>
          <p:cNvCxnSpPr>
            <a:cxnSpLocks/>
          </p:cNvCxnSpPr>
          <p:nvPr/>
        </p:nvCxnSpPr>
        <p:spPr>
          <a:xfrm flipV="1">
            <a:off x="1847654" y="3315437"/>
            <a:ext cx="761044" cy="20079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8DC0AD0-A518-470D-BCB1-DE037A0ED9D4}"/>
              </a:ext>
            </a:extLst>
          </p:cNvPr>
          <p:cNvCxnSpPr>
            <a:cxnSpLocks/>
          </p:cNvCxnSpPr>
          <p:nvPr/>
        </p:nvCxnSpPr>
        <p:spPr>
          <a:xfrm>
            <a:off x="2801645" y="3269735"/>
            <a:ext cx="568881" cy="127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0330433-42D5-4842-BCD3-DBD196562F5A}"/>
              </a:ext>
            </a:extLst>
          </p:cNvPr>
          <p:cNvCxnSpPr>
            <a:cxnSpLocks/>
          </p:cNvCxnSpPr>
          <p:nvPr/>
        </p:nvCxnSpPr>
        <p:spPr>
          <a:xfrm flipV="1">
            <a:off x="2801645" y="3336994"/>
            <a:ext cx="587735" cy="678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1A1448D-A2F9-4CBB-9702-AD6975913972}"/>
              </a:ext>
            </a:extLst>
          </p:cNvPr>
          <p:cNvCxnSpPr>
            <a:cxnSpLocks/>
          </p:cNvCxnSpPr>
          <p:nvPr/>
        </p:nvCxnSpPr>
        <p:spPr>
          <a:xfrm>
            <a:off x="5239830" y="3325476"/>
            <a:ext cx="972434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E7DE82A-16AB-48F8-B64B-12CDDCA2B177}"/>
              </a:ext>
            </a:extLst>
          </p:cNvPr>
          <p:cNvCxnSpPr>
            <a:cxnSpLocks/>
          </p:cNvCxnSpPr>
          <p:nvPr/>
        </p:nvCxnSpPr>
        <p:spPr>
          <a:xfrm>
            <a:off x="9250150" y="3335516"/>
            <a:ext cx="874238" cy="825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71C22DB0-BE51-4644-81CE-2FF92AE38729}"/>
              </a:ext>
            </a:extLst>
          </p:cNvPr>
          <p:cNvCxnSpPr>
            <a:cxnSpLocks/>
          </p:cNvCxnSpPr>
          <p:nvPr/>
        </p:nvCxnSpPr>
        <p:spPr>
          <a:xfrm>
            <a:off x="2209322" y="6785008"/>
            <a:ext cx="573469" cy="1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90B36C26-8DF8-4CB2-80CF-442CE691A8CF}"/>
              </a:ext>
            </a:extLst>
          </p:cNvPr>
          <p:cNvCxnSpPr>
            <a:cxnSpLocks/>
          </p:cNvCxnSpPr>
          <p:nvPr/>
        </p:nvCxnSpPr>
        <p:spPr>
          <a:xfrm>
            <a:off x="2228176" y="6720499"/>
            <a:ext cx="573469" cy="81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7F7813A-1998-44C3-8D95-611631C5FB73}"/>
              </a:ext>
            </a:extLst>
          </p:cNvPr>
          <p:cNvCxnSpPr>
            <a:cxnSpLocks/>
          </p:cNvCxnSpPr>
          <p:nvPr/>
        </p:nvCxnSpPr>
        <p:spPr>
          <a:xfrm>
            <a:off x="9106388" y="6765342"/>
            <a:ext cx="923732" cy="1966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E3E8C0CA-665D-40D4-A843-6C083D9C0916}"/>
              </a:ext>
            </a:extLst>
          </p:cNvPr>
          <p:cNvCxnSpPr>
            <a:cxnSpLocks/>
          </p:cNvCxnSpPr>
          <p:nvPr/>
        </p:nvCxnSpPr>
        <p:spPr>
          <a:xfrm>
            <a:off x="8058568" y="6785008"/>
            <a:ext cx="86861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7919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804403C0-75EB-4959-9018-3EBC9338A8F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437531" y="151414"/>
            <a:ext cx="8246554" cy="626956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766900F-DB13-4BA2-B984-2761B7567B9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9880" r="44990" b="13876"/>
          <a:stretch/>
        </p:blipFill>
        <p:spPr>
          <a:xfrm flipH="1">
            <a:off x="792117" y="2409418"/>
            <a:ext cx="3144805" cy="4011565"/>
          </a:xfrm>
          <a:prstGeom prst="rect">
            <a:avLst/>
          </a:prstGeom>
        </p:spPr>
      </p:pic>
      <p:sp>
        <p:nvSpPr>
          <p:cNvPr id="5" name="Shape 233">
            <a:extLst>
              <a:ext uri="{FF2B5EF4-FFF2-40B4-BE49-F238E27FC236}">
                <a16:creationId xmlns:a16="http://schemas.microsoft.com/office/drawing/2014/main" id="{B29369FC-01E8-4FAB-A739-4D5C5A57C2D7}"/>
              </a:ext>
            </a:extLst>
          </p:cNvPr>
          <p:cNvSpPr/>
          <p:nvPr/>
        </p:nvSpPr>
        <p:spPr>
          <a:xfrm>
            <a:off x="5553058" y="2476604"/>
            <a:ext cx="4969564" cy="12564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algn="ctr" defTabSz="412750" hangingPunct="0">
              <a:lnSpc>
                <a:spcPct val="150000"/>
              </a:lnSpc>
              <a:defRPr sz="2600" cap="none">
                <a:solidFill>
                  <a:srgbClr val="717172"/>
                </a:solidFill>
                <a:latin typeface="Lato Regular"/>
                <a:ea typeface="Lato Regular"/>
                <a:cs typeface="Lato Regular"/>
                <a:sym typeface="Lato Regular"/>
              </a:defRPr>
            </a:pPr>
            <a:r>
              <a:rPr lang="en-US" sz="6000" b="1" i="1" kern="0" dirty="0">
                <a:solidFill>
                  <a:srgbClr val="FF0000"/>
                </a:solidFill>
                <a:latin typeface="+mj-lt"/>
                <a:ea typeface="Cambria" panose="02040503050406030204" pitchFamily="18" charset="0"/>
                <a:cs typeface="Lato Regular"/>
                <a:sym typeface="Lato Regular"/>
              </a:rPr>
              <a:t>3. TẬP ĐỌC</a:t>
            </a:r>
            <a:endParaRPr sz="6000" b="1" i="1" kern="0" dirty="0">
              <a:solidFill>
                <a:srgbClr val="FF0000"/>
              </a:solidFill>
              <a:latin typeface="+mj-lt"/>
              <a:ea typeface="Cambria" panose="02040503050406030204" pitchFamily="18" charset="0"/>
              <a:cs typeface="Lato Regular"/>
              <a:sym typeface="Lato Regular"/>
            </a:endParaRPr>
          </a:p>
        </p:txBody>
      </p:sp>
    </p:spTree>
    <p:extLst>
      <p:ext uri="{BB962C8B-B14F-4D97-AF65-F5344CB8AC3E}">
        <p14:creationId xmlns:p14="http://schemas.microsoft.com/office/powerpoint/2010/main" val="1341750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1119" y="1488699"/>
            <a:ext cx="10272207" cy="3375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3304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212A9A1-8295-40A9-87E6-77E7BB52478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71" t="19022" r="11696" b="46582"/>
          <a:stretch/>
        </p:blipFill>
        <p:spPr>
          <a:xfrm>
            <a:off x="1046679" y="1294087"/>
            <a:ext cx="10880521" cy="346973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C21339E-3D51-49B3-8782-AFCA447C94B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75" t="12341" r="8054" b="2088"/>
          <a:stretch/>
        </p:blipFill>
        <p:spPr>
          <a:xfrm>
            <a:off x="-1" y="-1"/>
            <a:ext cx="12192001" cy="684544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1ABF4B8-F67F-4F47-A40F-83746FAB02A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12" t="1859" r="80954" b="92920"/>
          <a:stretch/>
        </p:blipFill>
        <p:spPr>
          <a:xfrm>
            <a:off x="884096" y="497047"/>
            <a:ext cx="1940053" cy="5698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024B0A5-3BBC-4397-BB92-1C8FA443F09B}"/>
              </a:ext>
            </a:extLst>
          </p:cNvPr>
          <p:cNvCxnSpPr>
            <a:cxnSpLocks/>
          </p:cNvCxnSpPr>
          <p:nvPr/>
        </p:nvCxnSpPr>
        <p:spPr>
          <a:xfrm flipV="1">
            <a:off x="5236519" y="3676454"/>
            <a:ext cx="1250421" cy="82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E45F6A7-71C2-45B3-B7F8-6E2F872ADAFE}"/>
              </a:ext>
            </a:extLst>
          </p:cNvPr>
          <p:cNvCxnSpPr>
            <a:cxnSpLocks/>
          </p:cNvCxnSpPr>
          <p:nvPr/>
        </p:nvCxnSpPr>
        <p:spPr>
          <a:xfrm flipV="1">
            <a:off x="1355138" y="4147794"/>
            <a:ext cx="1765134" cy="104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FF4D772-9742-4609-9A15-909BCACB414B}"/>
              </a:ext>
            </a:extLst>
          </p:cNvPr>
          <p:cNvCxnSpPr>
            <a:cxnSpLocks/>
          </p:cNvCxnSpPr>
          <p:nvPr/>
        </p:nvCxnSpPr>
        <p:spPr>
          <a:xfrm>
            <a:off x="4967413" y="4147794"/>
            <a:ext cx="1028034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A0036E6-CB83-4DB9-8614-1B1AC927BD98}"/>
              </a:ext>
            </a:extLst>
          </p:cNvPr>
          <p:cNvCxnSpPr>
            <a:cxnSpLocks/>
          </p:cNvCxnSpPr>
          <p:nvPr/>
        </p:nvCxnSpPr>
        <p:spPr>
          <a:xfrm>
            <a:off x="6235284" y="4147794"/>
            <a:ext cx="1711512" cy="104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45FBB5C-0A16-41E6-A048-8BBD5AC29444}"/>
              </a:ext>
            </a:extLst>
          </p:cNvPr>
          <p:cNvCxnSpPr>
            <a:cxnSpLocks/>
          </p:cNvCxnSpPr>
          <p:nvPr/>
        </p:nvCxnSpPr>
        <p:spPr>
          <a:xfrm>
            <a:off x="6639338" y="4673723"/>
            <a:ext cx="1703384" cy="11399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EBAB48E-F85C-464D-B749-C1F4AE991FAC}"/>
              </a:ext>
            </a:extLst>
          </p:cNvPr>
          <p:cNvCxnSpPr>
            <a:cxnSpLocks/>
          </p:cNvCxnSpPr>
          <p:nvPr/>
        </p:nvCxnSpPr>
        <p:spPr>
          <a:xfrm flipV="1">
            <a:off x="1355138" y="5118755"/>
            <a:ext cx="1171246" cy="1189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FB3CDEE-6AD5-41F0-A7A2-7CE913BE7D4C}"/>
              </a:ext>
            </a:extLst>
          </p:cNvPr>
          <p:cNvCxnSpPr>
            <a:cxnSpLocks/>
          </p:cNvCxnSpPr>
          <p:nvPr/>
        </p:nvCxnSpPr>
        <p:spPr>
          <a:xfrm>
            <a:off x="10784261" y="5611865"/>
            <a:ext cx="64297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163875C2-A8A7-4D61-BFFA-752F61D5E27C}"/>
              </a:ext>
            </a:extLst>
          </p:cNvPr>
          <p:cNvCxnSpPr>
            <a:cxnSpLocks/>
          </p:cNvCxnSpPr>
          <p:nvPr/>
        </p:nvCxnSpPr>
        <p:spPr>
          <a:xfrm>
            <a:off x="5038762" y="6087899"/>
            <a:ext cx="1119809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3D60859-34B5-47BA-919F-A008B0772E4B}"/>
              </a:ext>
            </a:extLst>
          </p:cNvPr>
          <p:cNvCxnSpPr>
            <a:cxnSpLocks/>
          </p:cNvCxnSpPr>
          <p:nvPr/>
        </p:nvCxnSpPr>
        <p:spPr>
          <a:xfrm>
            <a:off x="7946796" y="6087899"/>
            <a:ext cx="172510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63E9CD26-5BDE-4A05-9C23-A5906FCEB8EE}"/>
              </a:ext>
            </a:extLst>
          </p:cNvPr>
          <p:cNvCxnSpPr>
            <a:cxnSpLocks/>
          </p:cNvCxnSpPr>
          <p:nvPr/>
        </p:nvCxnSpPr>
        <p:spPr>
          <a:xfrm>
            <a:off x="1355138" y="6087899"/>
            <a:ext cx="64297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5588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1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C21339E-3D51-49B3-8782-AFCA447C94B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75" t="12341" r="8054" b="2088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1ABF4B8-F67F-4F47-A40F-83746FAB02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93" r="5593"/>
          <a:stretch/>
        </p:blipFill>
        <p:spPr>
          <a:xfrm>
            <a:off x="408811" y="472919"/>
            <a:ext cx="2165645" cy="6361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2" name="Cloud 21">
            <a:extLst>
              <a:ext uri="{FF2B5EF4-FFF2-40B4-BE49-F238E27FC236}">
                <a16:creationId xmlns:a16="http://schemas.microsoft.com/office/drawing/2014/main" id="{98945B4C-546C-4244-82BF-900E84EE038B}"/>
              </a:ext>
            </a:extLst>
          </p:cNvPr>
          <p:cNvSpPr/>
          <p:nvPr/>
        </p:nvSpPr>
        <p:spPr>
          <a:xfrm>
            <a:off x="1380384" y="3300978"/>
            <a:ext cx="424234" cy="256044"/>
          </a:xfrm>
          <a:prstGeom prst="cloud">
            <a:avLst/>
          </a:prstGeom>
          <a:solidFill>
            <a:srgbClr val="FFFF99"/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2400" b="1" dirty="0">
                <a:ln/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23" name="Cloud 22">
            <a:extLst>
              <a:ext uri="{FF2B5EF4-FFF2-40B4-BE49-F238E27FC236}">
                <a16:creationId xmlns:a16="http://schemas.microsoft.com/office/drawing/2014/main" id="{D82BCF10-7D51-4A97-898D-D204012F7A08}"/>
              </a:ext>
            </a:extLst>
          </p:cNvPr>
          <p:cNvSpPr/>
          <p:nvPr/>
        </p:nvSpPr>
        <p:spPr>
          <a:xfrm>
            <a:off x="7524087" y="3178657"/>
            <a:ext cx="424234" cy="244641"/>
          </a:xfrm>
          <a:prstGeom prst="cloud">
            <a:avLst/>
          </a:prstGeom>
          <a:solidFill>
            <a:srgbClr val="FFFF99"/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2400" b="1" dirty="0">
                <a:ln/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24" name="Cloud 23">
            <a:extLst>
              <a:ext uri="{FF2B5EF4-FFF2-40B4-BE49-F238E27FC236}">
                <a16:creationId xmlns:a16="http://schemas.microsoft.com/office/drawing/2014/main" id="{A6C8908D-A1DC-4337-8947-0F8839D51663}"/>
              </a:ext>
            </a:extLst>
          </p:cNvPr>
          <p:cNvSpPr/>
          <p:nvPr/>
        </p:nvSpPr>
        <p:spPr>
          <a:xfrm>
            <a:off x="3116451" y="3700557"/>
            <a:ext cx="424233" cy="256044"/>
          </a:xfrm>
          <a:prstGeom prst="cloud">
            <a:avLst/>
          </a:prstGeom>
          <a:solidFill>
            <a:srgbClr val="FFFF99"/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2400" b="1" dirty="0">
                <a:ln/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25" name="Cloud 24">
            <a:extLst>
              <a:ext uri="{FF2B5EF4-FFF2-40B4-BE49-F238E27FC236}">
                <a16:creationId xmlns:a16="http://schemas.microsoft.com/office/drawing/2014/main" id="{1A9E8621-2561-4E71-9792-E90BA386D6D2}"/>
              </a:ext>
            </a:extLst>
          </p:cNvPr>
          <p:cNvSpPr/>
          <p:nvPr/>
        </p:nvSpPr>
        <p:spPr>
          <a:xfrm>
            <a:off x="7810825" y="3687710"/>
            <a:ext cx="424234" cy="207832"/>
          </a:xfrm>
          <a:prstGeom prst="cloud">
            <a:avLst/>
          </a:prstGeom>
          <a:solidFill>
            <a:srgbClr val="FFFF99"/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2400" b="1" dirty="0">
                <a:ln/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26" name="Cloud 25">
            <a:extLst>
              <a:ext uri="{FF2B5EF4-FFF2-40B4-BE49-F238E27FC236}">
                <a16:creationId xmlns:a16="http://schemas.microsoft.com/office/drawing/2014/main" id="{C4D2FF30-FE89-4878-8146-F369A9A8AB56}"/>
              </a:ext>
            </a:extLst>
          </p:cNvPr>
          <p:cNvSpPr/>
          <p:nvPr/>
        </p:nvSpPr>
        <p:spPr>
          <a:xfrm>
            <a:off x="1433562" y="4335745"/>
            <a:ext cx="371056" cy="207832"/>
          </a:xfrm>
          <a:prstGeom prst="cloud">
            <a:avLst/>
          </a:prstGeom>
          <a:solidFill>
            <a:srgbClr val="FFFF99"/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2000" b="1" dirty="0">
                <a:ln/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27" name="Cloud 26">
            <a:extLst>
              <a:ext uri="{FF2B5EF4-FFF2-40B4-BE49-F238E27FC236}">
                <a16:creationId xmlns:a16="http://schemas.microsoft.com/office/drawing/2014/main" id="{A5AF6E87-CDFB-4CEF-8208-A13B6897FD03}"/>
              </a:ext>
            </a:extLst>
          </p:cNvPr>
          <p:cNvSpPr/>
          <p:nvPr/>
        </p:nvSpPr>
        <p:spPr>
          <a:xfrm>
            <a:off x="8243361" y="4143987"/>
            <a:ext cx="424234" cy="257161"/>
          </a:xfrm>
          <a:prstGeom prst="cloud">
            <a:avLst/>
          </a:prstGeom>
          <a:solidFill>
            <a:srgbClr val="FFFF99"/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2400" b="1" dirty="0">
                <a:ln/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28" name="Cloud 27">
            <a:extLst>
              <a:ext uri="{FF2B5EF4-FFF2-40B4-BE49-F238E27FC236}">
                <a16:creationId xmlns:a16="http://schemas.microsoft.com/office/drawing/2014/main" id="{7C5499BD-BE4C-44C7-84EA-B51E2FD4C24F}"/>
              </a:ext>
            </a:extLst>
          </p:cNvPr>
          <p:cNvSpPr/>
          <p:nvPr/>
        </p:nvSpPr>
        <p:spPr>
          <a:xfrm>
            <a:off x="1380384" y="5322300"/>
            <a:ext cx="424234" cy="216996"/>
          </a:xfrm>
          <a:prstGeom prst="cloud">
            <a:avLst/>
          </a:prstGeom>
          <a:solidFill>
            <a:srgbClr val="FFFF99"/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2400" b="1" dirty="0">
                <a:ln/>
                <a:solidFill>
                  <a:srgbClr val="FF0000"/>
                </a:solidFill>
              </a:rPr>
              <a:t>7</a:t>
            </a:r>
          </a:p>
        </p:txBody>
      </p:sp>
      <p:sp>
        <p:nvSpPr>
          <p:cNvPr id="29" name="Cloud 28">
            <a:extLst>
              <a:ext uri="{FF2B5EF4-FFF2-40B4-BE49-F238E27FC236}">
                <a16:creationId xmlns:a16="http://schemas.microsoft.com/office/drawing/2014/main" id="{DC76AE5C-6DE8-4CAA-B7C5-4E7BDC06A9B4}"/>
              </a:ext>
            </a:extLst>
          </p:cNvPr>
          <p:cNvSpPr/>
          <p:nvPr/>
        </p:nvSpPr>
        <p:spPr>
          <a:xfrm>
            <a:off x="8243361" y="5153554"/>
            <a:ext cx="424234" cy="257161"/>
          </a:xfrm>
          <a:prstGeom prst="cloud">
            <a:avLst/>
          </a:prstGeom>
          <a:solidFill>
            <a:srgbClr val="FFFF99"/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2400" b="1" dirty="0">
                <a:ln/>
                <a:solidFill>
                  <a:srgbClr val="FF0000"/>
                </a:solidFill>
              </a:rPr>
              <a:t>8</a:t>
            </a:r>
          </a:p>
        </p:txBody>
      </p:sp>
      <p:sp>
        <p:nvSpPr>
          <p:cNvPr id="31" name="Cloud 30">
            <a:extLst>
              <a:ext uri="{FF2B5EF4-FFF2-40B4-BE49-F238E27FC236}">
                <a16:creationId xmlns:a16="http://schemas.microsoft.com/office/drawing/2014/main" id="{8AF428D9-9C83-4CE1-92E2-B033598092FF}"/>
              </a:ext>
            </a:extLst>
          </p:cNvPr>
          <p:cNvSpPr/>
          <p:nvPr/>
        </p:nvSpPr>
        <p:spPr>
          <a:xfrm>
            <a:off x="9530537" y="5654022"/>
            <a:ext cx="424234" cy="257161"/>
          </a:xfrm>
          <a:prstGeom prst="cloud">
            <a:avLst/>
          </a:prstGeom>
          <a:solidFill>
            <a:srgbClr val="FFFF99"/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2400" b="1" dirty="0">
                <a:ln/>
                <a:solidFill>
                  <a:srgbClr val="FF0000"/>
                </a:solidFill>
              </a:rPr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3251535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1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C21339E-3D51-49B3-8782-AFCA447C94B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75" t="12341" r="8054" b="2088"/>
          <a:stretch/>
        </p:blipFill>
        <p:spPr>
          <a:xfrm>
            <a:off x="0" y="0"/>
            <a:ext cx="12192000" cy="681096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1ABF4B8-F67F-4F47-A40F-83746FAB02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93" r="5593"/>
          <a:stretch/>
        </p:blipFill>
        <p:spPr>
          <a:xfrm>
            <a:off x="-90810" y="-97873"/>
            <a:ext cx="2165645" cy="6361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Cloud 3">
            <a:extLst>
              <a:ext uri="{FF2B5EF4-FFF2-40B4-BE49-F238E27FC236}">
                <a16:creationId xmlns:a16="http://schemas.microsoft.com/office/drawing/2014/main" id="{F39364B4-6217-4692-8989-8956FECDC5CA}"/>
              </a:ext>
            </a:extLst>
          </p:cNvPr>
          <p:cNvSpPr/>
          <p:nvPr/>
        </p:nvSpPr>
        <p:spPr>
          <a:xfrm>
            <a:off x="899005" y="3243713"/>
            <a:ext cx="807247" cy="543719"/>
          </a:xfrm>
          <a:prstGeom prst="cloud">
            <a:avLst/>
          </a:prstGeom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3600" b="1" dirty="0">
                <a:ln/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5" name="Cloud 4">
            <a:extLst>
              <a:ext uri="{FF2B5EF4-FFF2-40B4-BE49-F238E27FC236}">
                <a16:creationId xmlns:a16="http://schemas.microsoft.com/office/drawing/2014/main" id="{EB811E4A-270C-479B-A70A-132E9E43198F}"/>
              </a:ext>
            </a:extLst>
          </p:cNvPr>
          <p:cNvSpPr/>
          <p:nvPr/>
        </p:nvSpPr>
        <p:spPr>
          <a:xfrm>
            <a:off x="899004" y="4180974"/>
            <a:ext cx="807247" cy="543719"/>
          </a:xfrm>
          <a:prstGeom prst="cloud">
            <a:avLst/>
          </a:prstGeom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3600" b="1" dirty="0">
                <a:ln/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6" name="Cloud 5">
            <a:extLst>
              <a:ext uri="{FF2B5EF4-FFF2-40B4-BE49-F238E27FC236}">
                <a16:creationId xmlns:a16="http://schemas.microsoft.com/office/drawing/2014/main" id="{B9016BF0-43B8-4AA2-A130-F649155DFA2B}"/>
              </a:ext>
            </a:extLst>
          </p:cNvPr>
          <p:cNvSpPr/>
          <p:nvPr/>
        </p:nvSpPr>
        <p:spPr>
          <a:xfrm>
            <a:off x="899004" y="5224109"/>
            <a:ext cx="807247" cy="543719"/>
          </a:xfrm>
          <a:prstGeom prst="cloud">
            <a:avLst/>
          </a:prstGeom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3600" b="1" dirty="0">
                <a:ln/>
                <a:solidFill>
                  <a:srgbClr val="C00000"/>
                </a:solidFill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661138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C35BA9E-094D-4D16-BAB6-76E4576A251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0" t="1078" r="12254" b="8502"/>
          <a:stretch/>
        </p:blipFill>
        <p:spPr>
          <a:xfrm>
            <a:off x="62346" y="634630"/>
            <a:ext cx="11877690" cy="5464050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76FEC483-CA5E-4BE1-BD81-856426C01B48}"/>
              </a:ext>
            </a:extLst>
          </p:cNvPr>
          <p:cNvSpPr/>
          <p:nvPr/>
        </p:nvSpPr>
        <p:spPr>
          <a:xfrm>
            <a:off x="1576745" y="2931503"/>
            <a:ext cx="1043743" cy="911188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816DD7E4-17D1-4CF8-9649-15F335551983}"/>
              </a:ext>
            </a:extLst>
          </p:cNvPr>
          <p:cNvSpPr/>
          <p:nvPr/>
        </p:nvSpPr>
        <p:spPr>
          <a:xfrm>
            <a:off x="1701811" y="3951758"/>
            <a:ext cx="806146" cy="911188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dirty="0">
                <a:solidFill>
                  <a:srgbClr val="FF0000"/>
                </a:solidFill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699044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898879F-6711-4BAB-9CA7-AF815FCC0F7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511138" y="294215"/>
            <a:ext cx="8246554" cy="626956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D7929D3-A7A0-4CE0-9C9A-418ADBB23CC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9880" r="44990" b="13876"/>
          <a:stretch/>
        </p:blipFill>
        <p:spPr>
          <a:xfrm flipH="1">
            <a:off x="1126436" y="2152316"/>
            <a:ext cx="3144805" cy="4011565"/>
          </a:xfrm>
          <a:prstGeom prst="rect">
            <a:avLst/>
          </a:prstGeom>
        </p:spPr>
      </p:pic>
      <p:sp>
        <p:nvSpPr>
          <p:cNvPr id="5" name="Shape 233">
            <a:extLst>
              <a:ext uri="{FF2B5EF4-FFF2-40B4-BE49-F238E27FC236}">
                <a16:creationId xmlns:a16="http://schemas.microsoft.com/office/drawing/2014/main" id="{B29369FC-01E8-4FAB-A739-4D5C5A57C2D7}"/>
              </a:ext>
            </a:extLst>
          </p:cNvPr>
          <p:cNvSpPr/>
          <p:nvPr/>
        </p:nvSpPr>
        <p:spPr>
          <a:xfrm>
            <a:off x="5658678" y="2648882"/>
            <a:ext cx="4969564" cy="12564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algn="ctr" defTabSz="412750" hangingPunct="0">
              <a:lnSpc>
                <a:spcPct val="150000"/>
              </a:lnSpc>
              <a:defRPr sz="2600" cap="none">
                <a:solidFill>
                  <a:srgbClr val="717172"/>
                </a:solidFill>
                <a:latin typeface="Lato Regular"/>
                <a:ea typeface="Lato Regular"/>
                <a:cs typeface="Lato Regular"/>
                <a:sym typeface="Lato Regular"/>
              </a:defRPr>
            </a:pPr>
            <a:r>
              <a:rPr lang="en-US" sz="6000" b="1" i="1" kern="0" dirty="0">
                <a:solidFill>
                  <a:srgbClr val="FF0000"/>
                </a:solidFill>
                <a:latin typeface="+mj-lt"/>
                <a:ea typeface="Cambria" panose="02040503050406030204" pitchFamily="18" charset="0"/>
                <a:cs typeface="Lato Regular"/>
                <a:sym typeface="Lato Regular"/>
              </a:rPr>
              <a:t>4. TẬP VIẾT</a:t>
            </a:r>
            <a:endParaRPr sz="6000" b="1" i="1" kern="0" dirty="0">
              <a:solidFill>
                <a:srgbClr val="FF0000"/>
              </a:solidFill>
              <a:latin typeface="+mj-lt"/>
              <a:ea typeface="Cambria" panose="02040503050406030204" pitchFamily="18" charset="0"/>
              <a:cs typeface="Lato Regular"/>
              <a:sym typeface="Lato Regular"/>
            </a:endParaRPr>
          </a:p>
        </p:txBody>
      </p:sp>
    </p:spTree>
    <p:extLst>
      <p:ext uri="{BB962C8B-B14F-4D97-AF65-F5344CB8AC3E}">
        <p14:creationId xmlns:p14="http://schemas.microsoft.com/office/powerpoint/2010/main" val="64769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d50PSRnABo4eKtii0xNwJr6RfZo86Z2c">
            <a:hlinkClick r:id="" action="ppaction://media"/>
            <a:extLst>
              <a:ext uri="{FF2B5EF4-FFF2-40B4-BE49-F238E27FC236}">
                <a16:creationId xmlns:a16="http://schemas.microsoft.com/office/drawing/2014/main" id="{8A7CC9A4-B59D-4A78-9DB9-2F0127FD64E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1175" r="5001" b="10300"/>
          <a:stretch/>
        </p:blipFill>
        <p:spPr>
          <a:xfrm>
            <a:off x="411542" y="870448"/>
            <a:ext cx="11368916" cy="565542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EFBFD86-5072-413F-A25D-89FDBD82BF0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57" t="9735" r="69433" b="63832"/>
          <a:stretch/>
        </p:blipFill>
        <p:spPr>
          <a:xfrm>
            <a:off x="1256649" y="506929"/>
            <a:ext cx="2137160" cy="7818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39365AD-2168-4981-AA9E-A82CF3CFADE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5180" y="506929"/>
            <a:ext cx="1161639" cy="1161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5369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1003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hape 233">
            <a:extLst>
              <a:ext uri="{FF2B5EF4-FFF2-40B4-BE49-F238E27FC236}">
                <a16:creationId xmlns:a16="http://schemas.microsoft.com/office/drawing/2014/main" id="{39F7801D-01BC-41F8-A3EF-56F891F1B01C}"/>
              </a:ext>
            </a:extLst>
          </p:cNvPr>
          <p:cNvSpPr/>
          <p:nvPr/>
        </p:nvSpPr>
        <p:spPr>
          <a:xfrm>
            <a:off x="4419669" y="620012"/>
            <a:ext cx="5107089" cy="789960"/>
          </a:xfrm>
          <a:prstGeom prst="rect">
            <a:avLst/>
          </a:prstGeom>
          <a:ln w="28575"/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lIns="25400" tIns="25400" rIns="25400" bIns="25400" anchor="ctr">
            <a:spAutoFit/>
          </a:bodyPr>
          <a:lstStyle/>
          <a:p>
            <a:pPr algn="ctr" defTabSz="412750" hangingPunct="0">
              <a:defRPr sz="2600" cap="none">
                <a:solidFill>
                  <a:srgbClr val="717172"/>
                </a:solidFill>
                <a:latin typeface="Lato Regular"/>
                <a:ea typeface="Lato Regular"/>
                <a:cs typeface="Lato Regular"/>
                <a:sym typeface="Lato Regular"/>
              </a:defRPr>
            </a:pPr>
            <a:r>
              <a:rPr lang="en-US" sz="4800" b="1" i="1" kern="0" dirty="0">
                <a:solidFill>
                  <a:srgbClr val="0070C0"/>
                </a:solidFill>
                <a:latin typeface="+mj-lt"/>
                <a:ea typeface="Cambria" panose="02040503050406030204" pitchFamily="18" charset="0"/>
                <a:cs typeface="Lato Regular"/>
                <a:sym typeface="Lato Regular"/>
              </a:rPr>
              <a:t>VIẾT BẢNG CON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7258B98-E255-41F6-ABAC-DA95C251150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31690" y="257132"/>
            <a:ext cx="1460310" cy="146031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257DEB5-D9E5-465B-8728-A04F9AF6034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3404" t="31853" r="11751" b="32212"/>
          <a:stretch/>
        </p:blipFill>
        <p:spPr>
          <a:xfrm>
            <a:off x="8133010" y="4515949"/>
            <a:ext cx="3087330" cy="130227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9243BDD-38CF-49D8-8860-D852EB5FFE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33010" y="1892462"/>
            <a:ext cx="3018408" cy="207245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6806806-B12F-4209-950B-2721F62C11C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288" t="20193" r="6031" b="20116"/>
          <a:stretch/>
        </p:blipFill>
        <p:spPr>
          <a:xfrm>
            <a:off x="551512" y="1960472"/>
            <a:ext cx="6421702" cy="4008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22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FF4B7E0-10D1-442B-985B-AF9C98506DA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55" r="17934"/>
          <a:stretch/>
        </p:blipFill>
        <p:spPr bwMode="auto">
          <a:xfrm>
            <a:off x="1248124" y="0"/>
            <a:ext cx="10943876" cy="6431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9FA5DAA-5AD3-4647-8B28-BD1BD4E6E242}"/>
              </a:ext>
            </a:extLst>
          </p:cNvPr>
          <p:cNvSpPr txBox="1"/>
          <p:nvPr/>
        </p:nvSpPr>
        <p:spPr>
          <a:xfrm>
            <a:off x="3047394" y="1750938"/>
            <a:ext cx="451795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cs typeface="+mn-cs"/>
              </a:rPr>
              <a:t>eng</a:t>
            </a:r>
            <a:endParaRPr kumimoji="0" lang="en-US" sz="168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HP001 4 hàng" panose="020B0603050302020204" pitchFamily="34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FA5DAA-5AD3-4647-8B28-BD1BD4E6E242}"/>
              </a:ext>
            </a:extLst>
          </p:cNvPr>
          <p:cNvSpPr txBox="1"/>
          <p:nvPr/>
        </p:nvSpPr>
        <p:spPr>
          <a:xfrm>
            <a:off x="8527357" y="1741313"/>
            <a:ext cx="451795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cs typeface="+mn-cs"/>
              </a:rPr>
              <a:t>ec</a:t>
            </a:r>
            <a:endParaRPr kumimoji="0" lang="en-US" sz="168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HP001 4 hàng" panose="020B06030503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8428844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FF4B7E0-10D1-442B-985B-AF9C98506DA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55" r="17934"/>
          <a:stretch/>
        </p:blipFill>
        <p:spPr bwMode="auto">
          <a:xfrm>
            <a:off x="1248124" y="0"/>
            <a:ext cx="10943876" cy="6431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9FA5DAA-5AD3-4647-8B28-BD1BD4E6E242}"/>
              </a:ext>
            </a:extLst>
          </p:cNvPr>
          <p:cNvSpPr txBox="1"/>
          <p:nvPr/>
        </p:nvSpPr>
        <p:spPr>
          <a:xfrm>
            <a:off x="2467415" y="1758578"/>
            <a:ext cx="339605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800" b="1" dirty="0" err="1">
                <a:solidFill>
                  <a:srgbClr val="FFFF00"/>
                </a:solidFill>
                <a:latin typeface="HP001 4 hàng" panose="020B0603050302020204" pitchFamily="34" charset="0"/>
              </a:rPr>
              <a:t>xà</a:t>
            </a:r>
            <a:endParaRPr kumimoji="0" lang="en-US" sz="168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HP001 4 hàng" panose="020B0603050302020204" pitchFamily="34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FA5DAA-5AD3-4647-8B28-BD1BD4E6E242}"/>
              </a:ext>
            </a:extLst>
          </p:cNvPr>
          <p:cNvSpPr txBox="1"/>
          <p:nvPr/>
        </p:nvSpPr>
        <p:spPr>
          <a:xfrm>
            <a:off x="5571978" y="1758578"/>
            <a:ext cx="56176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l-GR" sz="16800" b="1" dirty="0">
                <a:solidFill>
                  <a:srgbClr val="FFFF00"/>
                </a:solidFill>
                <a:latin typeface="HP001 4 hàng" panose="020B0603050302020204" pitchFamily="34" charset="0"/>
              </a:rPr>
              <a:t>χϊ</a:t>
            </a:r>
            <a:r>
              <a:rPr lang="en-US" sz="16800" b="1" dirty="0" err="1">
                <a:solidFill>
                  <a:srgbClr val="FFFF00"/>
                </a:solidFill>
                <a:latin typeface="HP001 4 hàng" panose="020B0603050302020204" pitchFamily="34" charset="0"/>
              </a:rPr>
              <a:t>ng</a:t>
            </a:r>
            <a:endParaRPr kumimoji="0" lang="en-US" sz="168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HP001 4 hàng" panose="020B06030503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8127584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FF4B7E0-10D1-442B-985B-AF9C98506DA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55" r="17934"/>
          <a:stretch/>
        </p:blipFill>
        <p:spPr bwMode="auto">
          <a:xfrm>
            <a:off x="1248124" y="0"/>
            <a:ext cx="10943876" cy="6431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9FA5DAA-5AD3-4647-8B28-BD1BD4E6E242}"/>
              </a:ext>
            </a:extLst>
          </p:cNvPr>
          <p:cNvSpPr txBox="1"/>
          <p:nvPr/>
        </p:nvSpPr>
        <p:spPr>
          <a:xfrm>
            <a:off x="4233752" y="1738080"/>
            <a:ext cx="320399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l-GR" sz="16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cs typeface="+mn-cs"/>
              </a:rPr>
              <a:t>Κ΄</a:t>
            </a:r>
            <a:endParaRPr kumimoji="0" lang="en-US" sz="168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HP001 4 hàng" panose="020B0603050302020204" pitchFamily="34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FA5DAA-5AD3-4647-8B28-BD1BD4E6E242}"/>
              </a:ext>
            </a:extLst>
          </p:cNvPr>
          <p:cNvSpPr txBox="1"/>
          <p:nvPr/>
        </p:nvSpPr>
        <p:spPr>
          <a:xfrm>
            <a:off x="6950242" y="1738080"/>
            <a:ext cx="307987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l-GR" sz="16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cs typeface="+mn-cs"/>
              </a:rPr>
              <a:t>Ι˛</a:t>
            </a:r>
            <a:r>
              <a:rPr kumimoji="0" lang="en-US" sz="16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cs typeface="+mn-cs"/>
              </a:rPr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380282368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76275"/>
            <a:ext cx="12192000" cy="417803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387600" y="4854312"/>
            <a:ext cx="7416800" cy="1600434"/>
          </a:xfrm>
          <a:prstGeom prst="rect">
            <a:avLst/>
          </a:prstGeom>
          <a:noFill/>
        </p:spPr>
        <p:txBody>
          <a:bodyPr wrap="square" lIns="121917" tIns="60958" rIns="121917" bIns="60958" rtlCol="0">
            <a:spAutoFit/>
          </a:bodyPr>
          <a:lstStyle/>
          <a:p>
            <a:pPr algn="ctr"/>
            <a:r>
              <a:rPr lang="en-US" sz="9600" b="1" i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Củng</a:t>
            </a:r>
            <a:r>
              <a:rPr lang="en-US" sz="96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9600" b="1" i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cố</a:t>
            </a:r>
            <a:endParaRPr lang="en-US" sz="9600" b="1" i="1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3491106"/>
      </p:ext>
    </p:extLst>
  </p:cSld>
  <p:clrMapOvr>
    <a:masterClrMapping/>
  </p:clrMapOvr>
  <p:transition spd="slow">
    <p:wipe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1216" y="444653"/>
            <a:ext cx="10292597" cy="6413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885323"/>
      </p:ext>
    </p:extLst>
  </p:cSld>
  <p:clrMapOvr>
    <a:masterClrMapping/>
  </p:clrMapOvr>
  <p:transition spd="slow">
    <p:wipe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4A8F834-A31A-4454-9F53-64A7CF12EA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7167" y="2306860"/>
            <a:ext cx="3091728" cy="40630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10A7E2D-B300-4266-83E2-E30C2B57724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4824" y="79043"/>
            <a:ext cx="7066466" cy="6328389"/>
          </a:xfrm>
          <a:prstGeom prst="rect">
            <a:avLst/>
          </a:prstGeom>
        </p:spPr>
      </p:pic>
      <p:sp>
        <p:nvSpPr>
          <p:cNvPr id="6" name="Shape 233">
            <a:extLst>
              <a:ext uri="{FF2B5EF4-FFF2-40B4-BE49-F238E27FC236}">
                <a16:creationId xmlns:a16="http://schemas.microsoft.com/office/drawing/2014/main" id="{30EE5953-9E03-4FC7-B085-3A7AB9ADC976}"/>
              </a:ext>
            </a:extLst>
          </p:cNvPr>
          <p:cNvSpPr/>
          <p:nvPr/>
        </p:nvSpPr>
        <p:spPr>
          <a:xfrm>
            <a:off x="5544524" y="2599863"/>
            <a:ext cx="4673534" cy="16582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algn="ctr" defTabSz="412750" hangingPunct="0">
              <a:lnSpc>
                <a:spcPct val="150000"/>
              </a:lnSpc>
              <a:defRPr sz="2600" cap="none">
                <a:solidFill>
                  <a:srgbClr val="717172"/>
                </a:solidFill>
                <a:latin typeface="Lato Regular"/>
                <a:ea typeface="Lato Regular"/>
                <a:cs typeface="Lato Regular"/>
                <a:sym typeface="Lato Regular"/>
              </a:defRPr>
            </a:pPr>
            <a:r>
              <a:rPr lang="en-US" sz="8000" b="1" i="1" kern="0" dirty="0">
                <a:solidFill>
                  <a:srgbClr val="FF0000"/>
                </a:solidFill>
                <a:latin typeface="+mj-lt"/>
                <a:ea typeface="Cambria" panose="02040503050406030204" pitchFamily="18" charset="0"/>
                <a:cs typeface="Lato Regular"/>
                <a:sym typeface="Lato Regular"/>
              </a:rPr>
              <a:t>DẶN DÒ</a:t>
            </a:r>
          </a:p>
        </p:txBody>
      </p:sp>
    </p:spTree>
    <p:extLst>
      <p:ext uri="{BB962C8B-B14F-4D97-AF65-F5344CB8AC3E}">
        <p14:creationId xmlns:p14="http://schemas.microsoft.com/office/powerpoint/2010/main" val="316537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8400" y="0"/>
            <a:ext cx="11236960" cy="6858000"/>
          </a:xfrm>
          <a:prstGeom prst="rect">
            <a:avLst/>
          </a:prstGeom>
        </p:spPr>
      </p:pic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3376957" y="2512405"/>
            <a:ext cx="1914419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-93"/>
              </a:rPr>
              <a:t>eng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3387457" y="3747787"/>
            <a:ext cx="1402211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-93"/>
              </a:rPr>
              <a:t>ec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3409491" y="4998838"/>
            <a:ext cx="4292207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0"/>
              </a:rPr>
              <a:t>xà</a:t>
            </a:r>
            <a:r>
              <a:rPr lang="en-US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 </a:t>
            </a:r>
            <a:r>
              <a:rPr lang="el-GR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χϊ</a:t>
            </a: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0"/>
              </a:rPr>
              <a:t>ng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3394720" y="323204"/>
            <a:ext cx="8514723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vi-VN" sz="3200" b="1" dirty="0" err="1">
                <a:solidFill>
                  <a:srgbClr val="0000FF"/>
                </a:solidFill>
                <a:latin typeface="HP001 4 hàng" panose="020B0603050302020204" pitchFamily="34" charset="-93"/>
              </a:rPr>
              <a:t>Thứ</a:t>
            </a:r>
            <a:r>
              <a:rPr lang="en-US" altLang="vi-VN" sz="3200" b="1" dirty="0">
                <a:solidFill>
                  <a:srgbClr val="0000FF"/>
                </a:solidFill>
                <a:latin typeface="HP001 4 hàng" panose="020B0603050302020204" pitchFamily="34" charset="-93"/>
              </a:rPr>
              <a:t> </a:t>
            </a:r>
            <a:r>
              <a:rPr lang="en-US" altLang="vi-VN" sz="3200" b="1" dirty="0" err="1">
                <a:solidFill>
                  <a:srgbClr val="0000FF"/>
                </a:solidFill>
                <a:latin typeface="HP001 4 hàng" panose="020B0603050302020204" pitchFamily="34" charset="-93"/>
              </a:rPr>
              <a:t>hai</a:t>
            </a:r>
            <a:r>
              <a:rPr lang="en-US" altLang="vi-VN" sz="3200" b="1" dirty="0">
                <a:solidFill>
                  <a:srgbClr val="0000FF"/>
                </a:solidFill>
                <a:latin typeface="HP001 4 hàng" panose="020B0603050302020204" pitchFamily="34" charset="-93"/>
              </a:rPr>
              <a:t> </a:t>
            </a:r>
            <a:r>
              <a:rPr lang="en-US" altLang="vi-VN" sz="3200" b="1" dirty="0" err="1">
                <a:solidFill>
                  <a:srgbClr val="0000FF"/>
                </a:solidFill>
                <a:latin typeface="HP001 4 hàng" panose="020B0603050302020204" pitchFamily="34" charset="-93"/>
              </a:rPr>
              <a:t>ngày</a:t>
            </a:r>
            <a:r>
              <a:rPr lang="en-US" altLang="vi-VN" sz="3200" b="1" dirty="0">
                <a:solidFill>
                  <a:srgbClr val="0000FF"/>
                </a:solidFill>
                <a:latin typeface="HP001 4 hàng" panose="020B0603050302020204" pitchFamily="34" charset="-93"/>
              </a:rPr>
              <a:t> 19 </a:t>
            </a:r>
            <a:r>
              <a:rPr lang="en-US" altLang="vi-VN" sz="3200" b="1" dirty="0" err="1">
                <a:solidFill>
                  <a:srgbClr val="0000FF"/>
                </a:solidFill>
                <a:latin typeface="HP001 4 hàng" panose="020B0603050302020204" pitchFamily="34" charset="-93"/>
              </a:rPr>
              <a:t>tháng</a:t>
            </a:r>
            <a:r>
              <a:rPr lang="en-US" altLang="vi-VN" sz="3200" b="1" dirty="0">
                <a:solidFill>
                  <a:srgbClr val="0000FF"/>
                </a:solidFill>
                <a:latin typeface="HP001 4 hàng" panose="020B0603050302020204" pitchFamily="34" charset="-93"/>
              </a:rPr>
              <a:t> 12 </a:t>
            </a:r>
            <a:r>
              <a:rPr lang="en-US" altLang="vi-VN" sz="3200" b="1" dirty="0" err="1">
                <a:solidFill>
                  <a:srgbClr val="0000FF"/>
                </a:solidFill>
                <a:latin typeface="HP001 4 hàng" panose="020B0603050302020204" pitchFamily="34" charset="-93"/>
              </a:rPr>
              <a:t>năm</a:t>
            </a:r>
            <a:r>
              <a:rPr lang="en-US" altLang="vi-VN" sz="3200" b="1" dirty="0">
                <a:solidFill>
                  <a:srgbClr val="0000FF"/>
                </a:solidFill>
                <a:latin typeface="HP001 4 hàng" panose="020B0603050302020204" pitchFamily="34" charset="-93"/>
              </a:rPr>
              <a:t> 2022 </a:t>
            </a: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3409491" y="1574570"/>
            <a:ext cx="7023813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vi-VN" sz="3200" b="1" dirty="0" err="1">
                <a:solidFill>
                  <a:srgbClr val="0000FF"/>
                </a:solidFill>
                <a:latin typeface="HP001 4 hàng" panose="020B0603050302020204" pitchFamily="34" charset="-93"/>
              </a:rPr>
              <a:t>Bài</a:t>
            </a:r>
            <a:r>
              <a:rPr lang="en-US" altLang="vi-VN" sz="3200" b="1" dirty="0">
                <a:solidFill>
                  <a:srgbClr val="0000FF"/>
                </a:solidFill>
                <a:latin typeface="HP001 4 hàng" panose="020B0603050302020204" pitchFamily="34" charset="-93"/>
              </a:rPr>
              <a:t> 82:        </a:t>
            </a:r>
            <a:r>
              <a:rPr lang="en-US" altLang="vi-VN" sz="3200" b="1" dirty="0" err="1">
                <a:solidFill>
                  <a:srgbClr val="0000FF"/>
                </a:solidFill>
                <a:latin typeface="HP001 4 hàng" panose="020B0603050302020204" pitchFamily="34" charset="-93"/>
              </a:rPr>
              <a:t>eng</a:t>
            </a:r>
            <a:r>
              <a:rPr lang="en-US" altLang="vi-VN" sz="3200" b="1" dirty="0">
                <a:solidFill>
                  <a:srgbClr val="0000FF"/>
                </a:solidFill>
                <a:latin typeface="HP001 4 hàng" panose="020B0603050302020204" pitchFamily="34" charset="-93"/>
              </a:rPr>
              <a:t> - </a:t>
            </a:r>
            <a:r>
              <a:rPr lang="en-US" altLang="vi-VN" sz="3200" b="1" dirty="0" err="1">
                <a:solidFill>
                  <a:srgbClr val="0000FF"/>
                </a:solidFill>
                <a:latin typeface="HP001 4 hàng" panose="020B0603050302020204" pitchFamily="34" charset="-93"/>
              </a:rPr>
              <a:t>ec</a:t>
            </a:r>
            <a:endParaRPr lang="en-US" altLang="vi-VN" sz="3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8904131" y="2506850"/>
            <a:ext cx="1914419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-93"/>
              </a:rPr>
              <a:t>eng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7065249" y="2511569"/>
            <a:ext cx="1914419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-93"/>
              </a:rPr>
              <a:t>eng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5204940" y="2506850"/>
            <a:ext cx="1914419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-93"/>
              </a:rPr>
              <a:t>eng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8342201" y="3747787"/>
            <a:ext cx="1402211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-93"/>
              </a:rPr>
              <a:t>ec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7095857" y="3744067"/>
            <a:ext cx="1402211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-93"/>
              </a:rPr>
              <a:t>ec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5849513" y="3740409"/>
            <a:ext cx="1402211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-93"/>
              </a:rPr>
              <a:t>ec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4599702" y="3743614"/>
            <a:ext cx="1402211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-93"/>
              </a:rPr>
              <a:t>ec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  <p:sp>
        <p:nvSpPr>
          <p:cNvPr id="22" name="TextBox 21"/>
          <p:cNvSpPr txBox="1">
            <a:spLocks noChangeArrowheads="1"/>
          </p:cNvSpPr>
          <p:nvPr/>
        </p:nvSpPr>
        <p:spPr bwMode="auto">
          <a:xfrm>
            <a:off x="10771154" y="3747787"/>
            <a:ext cx="1402211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-93"/>
              </a:rPr>
              <a:t>ec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9543189" y="3742708"/>
            <a:ext cx="1402211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-93"/>
              </a:rPr>
              <a:t>ec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6881490" y="4989411"/>
            <a:ext cx="3751945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0"/>
              </a:rPr>
              <a:t>xà</a:t>
            </a:r>
            <a:r>
              <a:rPr lang="en-US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 </a:t>
            </a:r>
            <a:r>
              <a:rPr lang="el-GR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χϊ</a:t>
            </a: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0"/>
              </a:rPr>
              <a:t>ng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5870056" y="938795"/>
            <a:ext cx="2264751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vi-VN" sz="3200" b="1" dirty="0">
                <a:solidFill>
                  <a:srgbClr val="0000FF"/>
                </a:solidFill>
                <a:latin typeface="HP001 4 hàng" panose="020B0603050302020204" pitchFamily="34" charset="-93"/>
              </a:rPr>
              <a:t>T</a:t>
            </a:r>
            <a:r>
              <a:rPr lang="el-GR" altLang="vi-VN" sz="3200" b="1" dirty="0">
                <a:solidFill>
                  <a:srgbClr val="0000FF"/>
                </a:solidFill>
                <a:latin typeface="HP001 4 hàng" panose="020B0603050302020204" pitchFamily="34" charset="-93"/>
              </a:rPr>
              <a:t>Θ</a:t>
            </a:r>
            <a:r>
              <a:rPr lang="en-US" altLang="vi-VN" sz="3200" b="1" dirty="0" err="1">
                <a:solidFill>
                  <a:srgbClr val="0000FF"/>
                </a:solidFill>
                <a:latin typeface="HP001 4 hàng" panose="020B0603050302020204" pitchFamily="34" charset="-93"/>
              </a:rPr>
              <a:t>Ğng</a:t>
            </a:r>
            <a:r>
              <a:rPr lang="en-US" altLang="vi-VN" sz="3200" b="1" dirty="0">
                <a:solidFill>
                  <a:srgbClr val="0000FF"/>
                </a:solidFill>
                <a:latin typeface="HP001 4 hàng" panose="020B0603050302020204" pitchFamily="34" charset="-93"/>
              </a:rPr>
              <a:t> V</a:t>
            </a:r>
            <a:r>
              <a:rPr lang="el-GR" altLang="vi-VN" sz="3200" b="1" dirty="0">
                <a:solidFill>
                  <a:srgbClr val="0000FF"/>
                </a:solidFill>
                <a:latin typeface="HP001 4 hàng" panose="020B0603050302020204" pitchFamily="34" charset="-93"/>
              </a:rPr>
              <a:t>Θ</a:t>
            </a:r>
            <a:r>
              <a:rPr lang="en-US" altLang="vi-VN" sz="3200" b="1" dirty="0">
                <a:solidFill>
                  <a:srgbClr val="0000FF"/>
                </a:solidFill>
                <a:latin typeface="HP001 4 hàng" panose="020B0603050302020204" pitchFamily="34" charset="-93"/>
              </a:rPr>
              <a:t>İt</a:t>
            </a:r>
          </a:p>
        </p:txBody>
      </p:sp>
    </p:spTree>
    <p:extLst>
      <p:ext uri="{BB962C8B-B14F-4D97-AF65-F5344CB8AC3E}">
        <p14:creationId xmlns:p14="http://schemas.microsoft.com/office/powerpoint/2010/main" val="38376419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3" grpId="0"/>
      <p:bldP spid="15" grpId="0"/>
      <p:bldP spid="11" grpId="0"/>
      <p:bldP spid="12" grpId="0"/>
      <p:bldP spid="16" grpId="0"/>
      <p:bldP spid="18" grpId="0"/>
      <p:bldP spid="19" grpId="0"/>
      <p:bldP spid="20" grpId="0"/>
      <p:bldP spid="21" grpId="0"/>
      <p:bldP spid="22" grpId="0"/>
      <p:bldP spid="23" grpId="0"/>
      <p:bldP spid="25" grpId="0"/>
      <p:bldP spid="26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8400" y="0"/>
            <a:ext cx="11236960" cy="6858000"/>
          </a:xfrm>
          <a:prstGeom prst="rect">
            <a:avLst/>
          </a:prstGeom>
        </p:spPr>
      </p:pic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155151" y="1907761"/>
            <a:ext cx="3187897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0"/>
              </a:rPr>
              <a:t>gõ</a:t>
            </a:r>
            <a:r>
              <a:rPr lang="en-US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 </a:t>
            </a:r>
            <a:r>
              <a:rPr lang="el-GR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Γ˞</a:t>
            </a: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0"/>
              </a:rPr>
              <a:t>ng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3184026" y="664202"/>
            <a:ext cx="2408278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l-GR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Κ΄</a:t>
            </a:r>
            <a:r>
              <a:rPr lang="en-US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 </a:t>
            </a:r>
            <a:r>
              <a:rPr lang="el-GR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Ι˛</a:t>
            </a:r>
            <a:r>
              <a:rPr lang="en-US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c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3398529" y="4380750"/>
            <a:ext cx="8517547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l-GR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Κ΄</a:t>
            </a:r>
            <a:r>
              <a:rPr lang="en-US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 đ</a:t>
            </a:r>
            <a:r>
              <a:rPr lang="el-GR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μ</a:t>
            </a:r>
            <a:r>
              <a:rPr lang="en-US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İn, </a:t>
            </a:r>
            <a:r>
              <a:rPr lang="el-GR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Κ΄</a:t>
            </a:r>
            <a:r>
              <a:rPr lang="en-US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 </a:t>
            </a:r>
            <a:r>
              <a:rPr lang="el-GR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Ι˛</a:t>
            </a:r>
            <a:r>
              <a:rPr lang="en-US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c </a:t>
            </a: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0"/>
              </a:rPr>
              <a:t>cảm</a:t>
            </a:r>
            <a:r>
              <a:rPr lang="en-US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 </a:t>
            </a: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0"/>
              </a:rPr>
              <a:t>ơn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2857424" y="5610825"/>
            <a:ext cx="10845478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l-GR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Κ΄</a:t>
            </a:r>
            <a:r>
              <a:rPr lang="en-US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 </a:t>
            </a: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0"/>
              </a:rPr>
              <a:t>ǟác</a:t>
            </a:r>
            <a:r>
              <a:rPr lang="en-US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. 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5646490" y="663340"/>
            <a:ext cx="2408278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l-GR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Κ΄</a:t>
            </a:r>
            <a:r>
              <a:rPr lang="en-US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 </a:t>
            </a:r>
            <a:r>
              <a:rPr lang="el-GR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Ι˛</a:t>
            </a:r>
            <a:r>
              <a:rPr lang="en-US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c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108159" y="663340"/>
            <a:ext cx="2408278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l-GR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Κ΄</a:t>
            </a:r>
            <a:r>
              <a:rPr lang="en-US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 </a:t>
            </a:r>
            <a:r>
              <a:rPr lang="el-GR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Ι˛</a:t>
            </a:r>
            <a:r>
              <a:rPr lang="en-US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c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869879" y="1898136"/>
            <a:ext cx="3187897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0"/>
              </a:rPr>
              <a:t>gõ</a:t>
            </a:r>
            <a:r>
              <a:rPr lang="en-US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 </a:t>
            </a:r>
            <a:r>
              <a:rPr lang="el-GR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Γ˞</a:t>
            </a: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0"/>
              </a:rPr>
              <a:t>ng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3222527" y="3128211"/>
            <a:ext cx="3791015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l-GR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Δ΄</a:t>
            </a: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0"/>
              </a:rPr>
              <a:t>ng</a:t>
            </a:r>
            <a:r>
              <a:rPr lang="en-US" altLang="vi-VN" sz="6200" b="1" dirty="0">
                <a:solidFill>
                  <a:srgbClr val="0000FF"/>
                </a:solidFill>
                <a:latin typeface="HP001 4 hàng" panose="020B0603050302020204" pitchFamily="34" charset="-93"/>
              </a:rPr>
              <a:t> </a:t>
            </a:r>
            <a:r>
              <a:rPr lang="el-GR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Γ΄</a:t>
            </a: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0"/>
              </a:rPr>
              <a:t>ng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7657302" y="3139443"/>
            <a:ext cx="3791015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l-GR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Δ΄</a:t>
            </a: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0"/>
              </a:rPr>
              <a:t>ng</a:t>
            </a:r>
            <a:r>
              <a:rPr lang="en-US" altLang="vi-VN" sz="6200" b="1" dirty="0">
                <a:solidFill>
                  <a:srgbClr val="0000FF"/>
                </a:solidFill>
                <a:latin typeface="HP001 4 hàng" panose="020B0603050302020204" pitchFamily="34" charset="-93"/>
              </a:rPr>
              <a:t> </a:t>
            </a:r>
            <a:r>
              <a:rPr lang="el-GR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Γ΄</a:t>
            </a: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0"/>
              </a:rPr>
              <a:t>ng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</p:spTree>
    <p:extLst>
      <p:ext uri="{BB962C8B-B14F-4D97-AF65-F5344CB8AC3E}">
        <p14:creationId xmlns:p14="http://schemas.microsoft.com/office/powerpoint/2010/main" val="31954902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5" grpId="0"/>
      <p:bldP spid="8" grpId="0"/>
      <p:bldP spid="9" grpId="0"/>
      <p:bldP spid="13" grpId="0"/>
      <p:bldP spid="14" grpId="0"/>
      <p:bldP spid="16" grpId="0"/>
      <p:bldP spid="18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8400" y="0"/>
            <a:ext cx="11236960" cy="6858000"/>
          </a:xfrm>
          <a:prstGeom prst="rect">
            <a:avLst/>
          </a:prstGeom>
        </p:spPr>
      </p:pic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3219358" y="663340"/>
            <a:ext cx="2408278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0"/>
              </a:rPr>
              <a:t>ch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4461601" y="661403"/>
            <a:ext cx="2408278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0"/>
              </a:rPr>
              <a:t>ch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5697846" y="664649"/>
            <a:ext cx="1172033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0"/>
              </a:rPr>
              <a:t>ch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926079" y="656829"/>
            <a:ext cx="1172033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0"/>
              </a:rPr>
              <a:t>ch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8168322" y="668061"/>
            <a:ext cx="1172033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0"/>
              </a:rPr>
              <a:t>ch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9421829" y="650961"/>
            <a:ext cx="1172033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0"/>
              </a:rPr>
              <a:t>ch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3309339" y="1882902"/>
            <a:ext cx="2408278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j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  <p:sp>
        <p:nvSpPr>
          <p:cNvPr id="22" name="TextBox 21"/>
          <p:cNvSpPr txBox="1">
            <a:spLocks noChangeArrowheads="1"/>
          </p:cNvSpPr>
          <p:nvPr/>
        </p:nvSpPr>
        <p:spPr bwMode="auto">
          <a:xfrm>
            <a:off x="5202031" y="1898014"/>
            <a:ext cx="2408278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j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  <p:sp>
        <p:nvSpPr>
          <p:cNvPr id="27" name="TextBox 26"/>
          <p:cNvSpPr txBox="1">
            <a:spLocks noChangeArrowheads="1"/>
          </p:cNvSpPr>
          <p:nvPr/>
        </p:nvSpPr>
        <p:spPr bwMode="auto">
          <a:xfrm>
            <a:off x="7013551" y="1913126"/>
            <a:ext cx="2408278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j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  <p:sp>
        <p:nvSpPr>
          <p:cNvPr id="28" name="TextBox 27"/>
          <p:cNvSpPr txBox="1">
            <a:spLocks noChangeArrowheads="1"/>
          </p:cNvSpPr>
          <p:nvPr/>
        </p:nvSpPr>
        <p:spPr bwMode="auto">
          <a:xfrm>
            <a:off x="8887389" y="1896077"/>
            <a:ext cx="2408278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vi-VN" sz="6200" b="1" dirty="0">
                <a:solidFill>
                  <a:srgbClr val="0000FF"/>
                </a:solidFill>
                <a:latin typeface="HP001 4 hàng" panose="020B0603050302020204" pitchFamily="34" charset="0"/>
              </a:rPr>
              <a:t>j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  <p:sp>
        <p:nvSpPr>
          <p:cNvPr id="29" name="TextBox 28"/>
          <p:cNvSpPr txBox="1">
            <a:spLocks noChangeArrowheads="1"/>
          </p:cNvSpPr>
          <p:nvPr/>
        </p:nvSpPr>
        <p:spPr bwMode="auto">
          <a:xfrm>
            <a:off x="3325709" y="3139199"/>
            <a:ext cx="2408278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0"/>
              </a:rPr>
              <a:t>kh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  <p:sp>
        <p:nvSpPr>
          <p:cNvPr id="30" name="TextBox 29"/>
          <p:cNvSpPr txBox="1">
            <a:spLocks noChangeArrowheads="1"/>
          </p:cNvSpPr>
          <p:nvPr/>
        </p:nvSpPr>
        <p:spPr bwMode="auto">
          <a:xfrm>
            <a:off x="5218401" y="3135457"/>
            <a:ext cx="2408278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0"/>
              </a:rPr>
              <a:t>kh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  <p:sp>
        <p:nvSpPr>
          <p:cNvPr id="31" name="TextBox 30"/>
          <p:cNvSpPr txBox="1">
            <a:spLocks noChangeArrowheads="1"/>
          </p:cNvSpPr>
          <p:nvPr/>
        </p:nvSpPr>
        <p:spPr bwMode="auto">
          <a:xfrm>
            <a:off x="7029921" y="3131715"/>
            <a:ext cx="2408278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0"/>
              </a:rPr>
              <a:t>kh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  <p:sp>
        <p:nvSpPr>
          <p:cNvPr id="32" name="TextBox 31"/>
          <p:cNvSpPr txBox="1">
            <a:spLocks noChangeArrowheads="1"/>
          </p:cNvSpPr>
          <p:nvPr/>
        </p:nvSpPr>
        <p:spPr bwMode="auto">
          <a:xfrm>
            <a:off x="8903759" y="3133520"/>
            <a:ext cx="2408278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0"/>
              </a:rPr>
              <a:t>kh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  <p:sp>
        <p:nvSpPr>
          <p:cNvPr id="33" name="TextBox 32"/>
          <p:cNvSpPr txBox="1">
            <a:spLocks noChangeArrowheads="1"/>
          </p:cNvSpPr>
          <p:nvPr/>
        </p:nvSpPr>
        <p:spPr bwMode="auto">
          <a:xfrm>
            <a:off x="3309339" y="4376642"/>
            <a:ext cx="2408278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0"/>
              </a:rPr>
              <a:t>wh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  <p:sp>
        <p:nvSpPr>
          <p:cNvPr id="34" name="TextBox 33"/>
          <p:cNvSpPr txBox="1">
            <a:spLocks noChangeArrowheads="1"/>
          </p:cNvSpPr>
          <p:nvPr/>
        </p:nvSpPr>
        <p:spPr bwMode="auto">
          <a:xfrm>
            <a:off x="5218401" y="4362967"/>
            <a:ext cx="2408278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0"/>
              </a:rPr>
              <a:t>wh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  <p:sp>
        <p:nvSpPr>
          <p:cNvPr id="35" name="TextBox 34"/>
          <p:cNvSpPr txBox="1">
            <a:spLocks noChangeArrowheads="1"/>
          </p:cNvSpPr>
          <p:nvPr/>
        </p:nvSpPr>
        <p:spPr bwMode="auto">
          <a:xfrm>
            <a:off x="7029921" y="4368652"/>
            <a:ext cx="2408278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0"/>
              </a:rPr>
              <a:t>wh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  <p:sp>
        <p:nvSpPr>
          <p:cNvPr id="36" name="TextBox 35"/>
          <p:cNvSpPr txBox="1">
            <a:spLocks noChangeArrowheads="1"/>
          </p:cNvSpPr>
          <p:nvPr/>
        </p:nvSpPr>
        <p:spPr bwMode="auto">
          <a:xfrm>
            <a:off x="8903759" y="4361030"/>
            <a:ext cx="2408278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vi-VN" sz="6200" b="1" dirty="0" err="1">
                <a:solidFill>
                  <a:srgbClr val="0000FF"/>
                </a:solidFill>
                <a:latin typeface="HP001 4 hàng" panose="020B0603050302020204" pitchFamily="34" charset="0"/>
              </a:rPr>
              <a:t>wh</a:t>
            </a:r>
            <a:endParaRPr lang="en-US" altLang="vi-VN" sz="6200" b="1" dirty="0">
              <a:solidFill>
                <a:srgbClr val="0000FF"/>
              </a:solidFill>
              <a:latin typeface="HP001 4 hàng" panose="020B0603050302020204" pitchFamily="34" charset="-93"/>
            </a:endParaRPr>
          </a:p>
        </p:txBody>
      </p:sp>
    </p:spTree>
    <p:extLst>
      <p:ext uri="{BB962C8B-B14F-4D97-AF65-F5344CB8AC3E}">
        <p14:creationId xmlns:p14="http://schemas.microsoft.com/office/powerpoint/2010/main" val="30667398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9" grpId="0"/>
      <p:bldP spid="13" grpId="0"/>
      <p:bldP spid="17" grpId="0"/>
      <p:bldP spid="19" grpId="0"/>
      <p:bldP spid="20" grpId="0"/>
      <p:bldP spid="21" grpId="0"/>
      <p:bldP spid="22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资源 73430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65007" y="3478530"/>
            <a:ext cx="783431" cy="635000"/>
          </a:xfrm>
          <a:prstGeom prst="rect">
            <a:avLst/>
          </a:prstGeom>
        </p:spPr>
      </p:pic>
      <p:pic>
        <p:nvPicPr>
          <p:cNvPr id="5" name="图片 4" descr="资源 13430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300" y="391809"/>
            <a:ext cx="2552700" cy="1571625"/>
          </a:xfrm>
          <a:prstGeom prst="rect">
            <a:avLst/>
          </a:prstGeom>
        </p:spPr>
      </p:pic>
      <p:pic>
        <p:nvPicPr>
          <p:cNvPr id="6" name="图片 5" descr="资源 23430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199" y="3478530"/>
            <a:ext cx="1985963" cy="1933575"/>
          </a:xfrm>
          <a:prstGeom prst="rect">
            <a:avLst/>
          </a:prstGeom>
        </p:spPr>
      </p:pic>
      <p:pic>
        <p:nvPicPr>
          <p:cNvPr id="7" name="图片 6" descr="资源 33430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56722" y="276227"/>
            <a:ext cx="1559719" cy="1870075"/>
          </a:xfrm>
          <a:prstGeom prst="rect">
            <a:avLst/>
          </a:prstGeom>
        </p:spPr>
      </p:pic>
      <p:pic>
        <p:nvPicPr>
          <p:cNvPr id="9" name="图片 8" descr="资源 53430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49195" y="3757908"/>
            <a:ext cx="7025640" cy="2684145"/>
          </a:xfrm>
          <a:prstGeom prst="rect">
            <a:avLst/>
          </a:prstGeom>
        </p:spPr>
      </p:pic>
      <p:pic>
        <p:nvPicPr>
          <p:cNvPr id="10" name="图片 9" descr="资源 63430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6208397"/>
            <a:ext cx="12192000" cy="710565"/>
          </a:xfrm>
          <a:prstGeom prst="rect">
            <a:avLst/>
          </a:prstGeom>
        </p:spPr>
      </p:pic>
      <p:sp>
        <p:nvSpPr>
          <p:cNvPr id="30" name="TextBox 29"/>
          <p:cNvSpPr txBox="1"/>
          <p:nvPr/>
        </p:nvSpPr>
        <p:spPr>
          <a:xfrm>
            <a:off x="3373692" y="1566787"/>
            <a:ext cx="4733988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914309"/>
            <a:r>
              <a:rPr lang="en-US" altLang="zh-CN" sz="6000" b="1" dirty="0" err="1">
                <a:solidFill>
                  <a:srgbClr val="92A028"/>
                </a:solidFill>
                <a:latin typeface="HP001 4 hàng" pitchFamily="34" charset="0"/>
                <a:cs typeface="+mn-ea"/>
                <a:sym typeface="+mn-lt"/>
              </a:rPr>
              <a:t>Tạm</a:t>
            </a:r>
            <a:r>
              <a:rPr lang="en-US" altLang="zh-CN" sz="6000" b="1" dirty="0">
                <a:solidFill>
                  <a:srgbClr val="92A028"/>
                </a:solidFill>
                <a:latin typeface="HP001 4 hàng" pitchFamily="34" charset="0"/>
                <a:cs typeface="+mn-ea"/>
                <a:sym typeface="+mn-lt"/>
              </a:rPr>
              <a:t> </a:t>
            </a:r>
            <a:r>
              <a:rPr lang="en-US" altLang="zh-CN" sz="6000" b="1" dirty="0" err="1">
                <a:solidFill>
                  <a:srgbClr val="92A028"/>
                </a:solidFill>
                <a:latin typeface="HP001 4 hàng" pitchFamily="34" charset="0"/>
                <a:cs typeface="+mn-ea"/>
                <a:sym typeface="+mn-lt"/>
              </a:rPr>
              <a:t>biệt</a:t>
            </a:r>
            <a:r>
              <a:rPr lang="en-US" altLang="zh-CN" sz="6000" b="1" dirty="0">
                <a:solidFill>
                  <a:srgbClr val="92A028"/>
                </a:solidFill>
                <a:latin typeface="HP001 4 hàng" pitchFamily="34" charset="0"/>
                <a:cs typeface="+mn-ea"/>
                <a:sym typeface="+mn-lt"/>
              </a:rPr>
              <a:t> </a:t>
            </a:r>
            <a:r>
              <a:rPr lang="en-US" altLang="zh-CN" sz="6000" b="1" dirty="0" err="1">
                <a:solidFill>
                  <a:srgbClr val="92A028"/>
                </a:solidFill>
                <a:latin typeface="HP001 4 hàng" pitchFamily="34" charset="0"/>
                <a:cs typeface="+mn-ea"/>
                <a:sym typeface="+mn-lt"/>
              </a:rPr>
              <a:t>và</a:t>
            </a:r>
            <a:r>
              <a:rPr lang="en-US" altLang="zh-CN" sz="6000" b="1" dirty="0">
                <a:solidFill>
                  <a:srgbClr val="92A028"/>
                </a:solidFill>
                <a:latin typeface="HP001 4 hàng" pitchFamily="34" charset="0"/>
                <a:cs typeface="+mn-ea"/>
                <a:sym typeface="+mn-lt"/>
              </a:rPr>
              <a:t> </a:t>
            </a:r>
          </a:p>
          <a:p>
            <a:pPr algn="ctr" defTabSz="914309"/>
            <a:r>
              <a:rPr lang="en-US" altLang="zh-CN" sz="6000" b="1" dirty="0" err="1">
                <a:solidFill>
                  <a:srgbClr val="92A028"/>
                </a:solidFill>
                <a:latin typeface="HP001 4 hàng" pitchFamily="34" charset="0"/>
                <a:cs typeface="+mn-ea"/>
                <a:sym typeface="+mn-lt"/>
              </a:rPr>
              <a:t>hẹn</a:t>
            </a:r>
            <a:r>
              <a:rPr lang="en-US" altLang="zh-CN" sz="6000" b="1" dirty="0">
                <a:solidFill>
                  <a:srgbClr val="92A028"/>
                </a:solidFill>
                <a:latin typeface="HP001 4 hàng" pitchFamily="34" charset="0"/>
                <a:cs typeface="+mn-ea"/>
                <a:sym typeface="+mn-lt"/>
              </a:rPr>
              <a:t> </a:t>
            </a:r>
            <a:r>
              <a:rPr lang="en-US" altLang="zh-CN" sz="6000" b="1" dirty="0" err="1">
                <a:solidFill>
                  <a:srgbClr val="92A028"/>
                </a:solidFill>
                <a:latin typeface="HP001 4 hàng" pitchFamily="34" charset="0"/>
                <a:cs typeface="+mn-ea"/>
                <a:sym typeface="+mn-lt"/>
              </a:rPr>
              <a:t>gặp</a:t>
            </a:r>
            <a:r>
              <a:rPr lang="en-US" altLang="zh-CN" sz="6000" b="1" dirty="0">
                <a:solidFill>
                  <a:srgbClr val="92A028"/>
                </a:solidFill>
                <a:latin typeface="HP001 4 hàng" pitchFamily="34" charset="0"/>
                <a:cs typeface="+mn-ea"/>
                <a:sym typeface="+mn-lt"/>
              </a:rPr>
              <a:t> </a:t>
            </a:r>
            <a:r>
              <a:rPr lang="en-US" altLang="zh-CN" sz="6000" b="1" dirty="0" err="1">
                <a:solidFill>
                  <a:srgbClr val="92A028"/>
                </a:solidFill>
                <a:latin typeface="HP001 4 hàng" pitchFamily="34" charset="0"/>
                <a:cs typeface="+mn-ea"/>
                <a:sym typeface="+mn-lt"/>
              </a:rPr>
              <a:t>lại</a:t>
            </a:r>
            <a:r>
              <a:rPr lang="en-US" altLang="zh-CN" sz="6000" b="1" dirty="0">
                <a:solidFill>
                  <a:srgbClr val="92A028"/>
                </a:solidFill>
                <a:latin typeface="HP001 4 hàng" pitchFamily="34" charset="0"/>
                <a:cs typeface="+mn-ea"/>
                <a:sym typeface="+mn-lt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385514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3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UTM Avo">
      <a:majorFont>
        <a:latin typeface="UTM Avo"/>
        <a:ea typeface=""/>
        <a:cs typeface=""/>
      </a:majorFont>
      <a:minorFont>
        <a:latin typeface="UTM Av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4652</TotalTime>
  <Words>447</Words>
  <Application>Microsoft Office PowerPoint</Application>
  <PresentationFormat>Widescreen</PresentationFormat>
  <Paragraphs>143</Paragraphs>
  <Slides>39</Slides>
  <Notes>6</Notes>
  <HiddenSlides>0</HiddenSlides>
  <MMClips>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5" baseType="lpstr">
      <vt:lpstr>HP001 4 hàng</vt:lpstr>
      <vt:lpstr>Calibri</vt:lpstr>
      <vt:lpstr>UTM Avo</vt:lpstr>
      <vt:lpstr>Times New Roman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Thuy Van</cp:lastModifiedBy>
  <cp:revision>93</cp:revision>
  <dcterms:created xsi:type="dcterms:W3CDTF">2021-11-01T08:16:43Z</dcterms:created>
  <dcterms:modified xsi:type="dcterms:W3CDTF">2022-12-19T02:57:51Z</dcterms:modified>
</cp:coreProperties>
</file>