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5" r:id="rId3"/>
    <p:sldMasterId id="2147483677" r:id="rId4"/>
  </p:sldMasterIdLst>
  <p:notesMasterIdLst>
    <p:notesMasterId r:id="rId31"/>
  </p:notesMasterIdLst>
  <p:sldIdLst>
    <p:sldId id="318" r:id="rId5"/>
    <p:sldId id="319" r:id="rId6"/>
    <p:sldId id="320" r:id="rId7"/>
    <p:sldId id="321" r:id="rId8"/>
    <p:sldId id="322" r:id="rId9"/>
    <p:sldId id="324" r:id="rId10"/>
    <p:sldId id="298" r:id="rId11"/>
    <p:sldId id="325" r:id="rId12"/>
    <p:sldId id="326" r:id="rId13"/>
    <p:sldId id="327" r:id="rId14"/>
    <p:sldId id="328" r:id="rId15"/>
    <p:sldId id="311" r:id="rId16"/>
    <p:sldId id="312" r:id="rId17"/>
    <p:sldId id="329" r:id="rId18"/>
    <p:sldId id="339" r:id="rId19"/>
    <p:sldId id="330" r:id="rId20"/>
    <p:sldId id="331" r:id="rId21"/>
    <p:sldId id="332" r:id="rId22"/>
    <p:sldId id="333" r:id="rId23"/>
    <p:sldId id="334" r:id="rId24"/>
    <p:sldId id="335" r:id="rId25"/>
    <p:sldId id="336" r:id="rId26"/>
    <p:sldId id="341" r:id="rId27"/>
    <p:sldId id="340" r:id="rId28"/>
    <p:sldId id="337" r:id="rId29"/>
    <p:sldId id="33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96" autoAdjust="0"/>
    <p:restoredTop sz="97691" autoAdjust="0"/>
  </p:normalViewPr>
  <p:slideViewPr>
    <p:cSldViewPr snapToGrid="0">
      <p:cViewPr varScale="1">
        <p:scale>
          <a:sx n="70" d="100"/>
          <a:sy n="70" d="100"/>
        </p:scale>
        <p:origin x="83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794A46-C361-4976-8C31-F67C521657BB}" type="datetimeFigureOut">
              <a:rPr lang="en-US" smtClean="0"/>
              <a:t>28/09/2022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DA2D2D-9BBB-4508-A88F-DA72A7697DAF}" type="slidenum">
              <a:rPr lang="en-US" smtClean="0"/>
              <a:t>‹#›</a:t>
            </a:fld>
            <a:endParaRPr lang="en-US"/>
          </a:p>
        </p:txBody>
      </p:sp>
    </p:spTree>
    <p:extLst>
      <p:ext uri="{BB962C8B-B14F-4D97-AF65-F5344CB8AC3E}">
        <p14:creationId xmlns:p14="http://schemas.microsoft.com/office/powerpoint/2010/main" val="1622231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2E3AE05-7DD1-4AF0-924E-BEEA496F3737}" type="slidenum">
              <a:rPr lang="zh-CN" altLang="en-US" smtClean="0">
                <a:solidFill>
                  <a:prstClr val="black"/>
                </a:solidFill>
                <a:latin typeface="DengXian" panose="020F0502020204030204"/>
                <a:ea typeface="DengXian" panose="02010600030101010101" pitchFamily="2" charset="-122"/>
              </a:rPr>
              <a:pPr>
                <a:defRPr/>
              </a:pPr>
              <a:t>1</a:t>
            </a:fld>
            <a:endParaRPr lang="zh-CN" altLang="en-US">
              <a:solidFill>
                <a:prstClr val="black"/>
              </a:solidFill>
              <a:latin typeface="DengXian" panose="020F0502020204030204"/>
              <a:ea typeface="DengXian" panose="02010600030101010101" pitchFamily="2" charset="-122"/>
            </a:endParaRPr>
          </a:p>
        </p:txBody>
      </p:sp>
    </p:spTree>
    <p:extLst>
      <p:ext uri="{BB962C8B-B14F-4D97-AF65-F5344CB8AC3E}">
        <p14:creationId xmlns:p14="http://schemas.microsoft.com/office/powerpoint/2010/main" val="486638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878F2A3-D581-48CC-BEE3-0982EB8DB330}" type="datetimeFigureOut">
              <a:rPr lang="en-US" smtClean="0"/>
              <a:t>28/09/2022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1299469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8F2A3-D581-48CC-BEE3-0982EB8DB330}" type="datetimeFigureOut">
              <a:rPr lang="en-US" smtClean="0"/>
              <a:t>28/09/2022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1520401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8F2A3-D581-48CC-BEE3-0982EB8DB330}" type="datetimeFigureOut">
              <a:rPr lang="en-US" smtClean="0"/>
              <a:t>28/09/2022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379324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477375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68601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597508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038186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23455E-3500-4D7D-8126-86E987962AA1}" type="datetimeFigureOut">
              <a:rPr lang="en-US" smtClean="0">
                <a:solidFill>
                  <a:prstClr val="black">
                    <a:tint val="75000"/>
                  </a:prstClr>
                </a:solidFill>
              </a:rPr>
              <a:pPr/>
              <a:t>28/09/2022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9226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smtClean="0">
                <a:solidFill>
                  <a:prstClr val="black">
                    <a:tint val="75000"/>
                  </a:prstClr>
                </a:solidFill>
              </a:rPr>
              <a:pPr/>
              <a:t>28/09/2022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73046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23455E-3500-4D7D-8126-86E987962AA1}" type="datetimeFigureOut">
              <a:rPr lang="en-US" smtClean="0">
                <a:solidFill>
                  <a:prstClr val="black">
                    <a:tint val="75000"/>
                  </a:prstClr>
                </a:solidFill>
              </a:rPr>
              <a:pPr/>
              <a:t>28/09/2022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7331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23455E-3500-4D7D-8126-86E987962AA1}" type="datetimeFigureOut">
              <a:rPr lang="en-US" smtClean="0">
                <a:solidFill>
                  <a:prstClr val="black">
                    <a:tint val="75000"/>
                  </a:prstClr>
                </a:solidFill>
              </a:rPr>
              <a:pPr/>
              <a:t>28/09/2022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6563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8F2A3-D581-48CC-BEE3-0982EB8DB330}" type="datetimeFigureOut">
              <a:rPr lang="en-US" smtClean="0"/>
              <a:t>28/09/2022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10943708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23455E-3500-4D7D-8126-86E987962AA1}" type="datetimeFigureOut">
              <a:rPr lang="en-US" smtClean="0">
                <a:solidFill>
                  <a:prstClr val="black">
                    <a:tint val="75000"/>
                  </a:prstClr>
                </a:solidFill>
              </a:rPr>
              <a:pPr/>
              <a:t>28/09/2022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89233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23455E-3500-4D7D-8126-86E987962AA1}" type="datetimeFigureOut">
              <a:rPr lang="en-US" smtClean="0">
                <a:solidFill>
                  <a:prstClr val="black">
                    <a:tint val="75000"/>
                  </a:prstClr>
                </a:solidFill>
              </a:rPr>
              <a:pPr/>
              <a:t>28/09/2022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85984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23455E-3500-4D7D-8126-86E987962AA1}" type="datetimeFigureOut">
              <a:rPr lang="en-US" smtClean="0">
                <a:solidFill>
                  <a:prstClr val="black">
                    <a:tint val="75000"/>
                  </a:prstClr>
                </a:solidFill>
              </a:rPr>
              <a:pPr/>
              <a:t>28/09/2022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19084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smtClean="0">
                <a:solidFill>
                  <a:prstClr val="black">
                    <a:tint val="75000"/>
                  </a:prstClr>
                </a:solidFill>
              </a:rPr>
              <a:pPr/>
              <a:t>28/09/2022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00780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smtClean="0">
                <a:solidFill>
                  <a:prstClr val="black">
                    <a:tint val="75000"/>
                  </a:prstClr>
                </a:solidFill>
              </a:rPr>
              <a:pPr/>
              <a:t>28/09/2022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61179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smtClean="0">
                <a:solidFill>
                  <a:prstClr val="black">
                    <a:tint val="75000"/>
                  </a:prstClr>
                </a:solidFill>
              </a:rPr>
              <a:pPr/>
              <a:t>28/09/2022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3165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smtClean="0">
                <a:solidFill>
                  <a:prstClr val="black">
                    <a:tint val="75000"/>
                  </a:prstClr>
                </a:solidFill>
              </a:rPr>
              <a:pPr/>
              <a:t>28/09/2022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31615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953FCB-8F62-4072-9136-DAD8346C90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0D03612-F00C-4FB4-AFEB-6D052B5EF6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BF7DDC8F-9159-4350-BBB4-2BFE7ADB994A}"/>
              </a:ext>
            </a:extLst>
          </p:cNvPr>
          <p:cNvSpPr>
            <a:spLocks noGrp="1"/>
          </p:cNvSpPr>
          <p:nvPr>
            <p:ph type="dt" sz="half" idx="10"/>
          </p:nvPr>
        </p:nvSpPr>
        <p:spPr/>
        <p:txBody>
          <a:bodyPr/>
          <a:lstStyle/>
          <a:p>
            <a:fld id="{F55EE2EB-8EE5-4B11-B816-93391C6F804F}" type="datetimeFigureOut">
              <a:rPr lang="en-US" smtClean="0">
                <a:solidFill>
                  <a:prstClr val="black">
                    <a:tint val="75000"/>
                  </a:prstClr>
                </a:solidFill>
              </a:rPr>
              <a:pPr/>
              <a:t>28/09/2022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209450E-7221-4C9A-8506-A04C7E220D9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BCC7B287-C064-4771-8035-9D18CBE443BF}"/>
              </a:ext>
            </a:extLst>
          </p:cNvPr>
          <p:cNvSpPr>
            <a:spLocks noGrp="1"/>
          </p:cNvSpPr>
          <p:nvPr>
            <p:ph type="sldNum" sz="quarter" idx="12"/>
          </p:nvPr>
        </p:nvSpPr>
        <p:spPr/>
        <p:txBody>
          <a:bodyPr/>
          <a:lstStyle/>
          <a:p>
            <a:fld id="{DE128B17-70BE-4D48-9B47-1AA93213D2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31833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020CB0-5836-48F1-A63D-C74F80031B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59CCB1E-3805-4F75-B30E-CD32D592C5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94831D4-9E3D-46EF-8C9D-99EADA8F39A9}"/>
              </a:ext>
            </a:extLst>
          </p:cNvPr>
          <p:cNvSpPr>
            <a:spLocks noGrp="1"/>
          </p:cNvSpPr>
          <p:nvPr>
            <p:ph type="dt" sz="half" idx="10"/>
          </p:nvPr>
        </p:nvSpPr>
        <p:spPr/>
        <p:txBody>
          <a:bodyPr/>
          <a:lstStyle/>
          <a:p>
            <a:fld id="{F55EE2EB-8EE5-4B11-B816-93391C6F804F}" type="datetimeFigureOut">
              <a:rPr lang="en-US" smtClean="0">
                <a:solidFill>
                  <a:prstClr val="black">
                    <a:tint val="75000"/>
                  </a:prstClr>
                </a:solidFill>
              </a:rPr>
              <a:pPr/>
              <a:t>28/09/2022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C3406857-1E91-4FEF-A165-E4991A2CE2C5}"/>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5488D96D-06A5-4B41-AAB4-FE070650E859}"/>
              </a:ext>
            </a:extLst>
          </p:cNvPr>
          <p:cNvSpPr>
            <a:spLocks noGrp="1"/>
          </p:cNvSpPr>
          <p:nvPr>
            <p:ph type="sldNum" sz="quarter" idx="12"/>
          </p:nvPr>
        </p:nvSpPr>
        <p:spPr/>
        <p:txBody>
          <a:bodyPr/>
          <a:lstStyle/>
          <a:p>
            <a:fld id="{DE128B17-70BE-4D48-9B47-1AA93213D2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54550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74632D-8512-4580-A29D-59FF31A437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43EF3CFA-A608-4208-9460-EC1211CCD6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BD67DDCB-E7DD-4322-B88E-7276776B34FF}"/>
              </a:ext>
            </a:extLst>
          </p:cNvPr>
          <p:cNvSpPr>
            <a:spLocks noGrp="1"/>
          </p:cNvSpPr>
          <p:nvPr>
            <p:ph type="dt" sz="half" idx="10"/>
          </p:nvPr>
        </p:nvSpPr>
        <p:spPr/>
        <p:txBody>
          <a:bodyPr/>
          <a:lstStyle/>
          <a:p>
            <a:fld id="{F55EE2EB-8EE5-4B11-B816-93391C6F804F}" type="datetimeFigureOut">
              <a:rPr lang="en-US" smtClean="0">
                <a:solidFill>
                  <a:prstClr val="black">
                    <a:tint val="75000"/>
                  </a:prstClr>
                </a:solidFill>
              </a:rPr>
              <a:pPr/>
              <a:t>28/09/2022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770CC16B-8C08-49CD-8F3E-BE51795CD81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65FE234C-5B9A-45E6-86D5-06A04C56778B}"/>
              </a:ext>
            </a:extLst>
          </p:cNvPr>
          <p:cNvSpPr>
            <a:spLocks noGrp="1"/>
          </p:cNvSpPr>
          <p:nvPr>
            <p:ph type="sldNum" sz="quarter" idx="12"/>
          </p:nvPr>
        </p:nvSpPr>
        <p:spPr/>
        <p:txBody>
          <a:bodyPr/>
          <a:lstStyle/>
          <a:p>
            <a:fld id="{DE128B17-70BE-4D48-9B47-1AA93213D2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6470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78F2A3-D581-48CC-BEE3-0982EB8DB330}" type="datetimeFigureOut">
              <a:rPr lang="en-US" smtClean="0"/>
              <a:t>28/09/2022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34325473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DD6BE4-3FD2-4B20-89F6-53708B7E2A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75E7122-B9CD-472D-86D9-AFB4B28F87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0C5CD482-F621-480D-96CC-08AD5DC329F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701C4DD-774A-4FCA-B0A1-00869FE595B9}"/>
              </a:ext>
            </a:extLst>
          </p:cNvPr>
          <p:cNvSpPr>
            <a:spLocks noGrp="1"/>
          </p:cNvSpPr>
          <p:nvPr>
            <p:ph type="dt" sz="half" idx="10"/>
          </p:nvPr>
        </p:nvSpPr>
        <p:spPr/>
        <p:txBody>
          <a:bodyPr/>
          <a:lstStyle/>
          <a:p>
            <a:fld id="{F55EE2EB-8EE5-4B11-B816-93391C6F804F}" type="datetimeFigureOut">
              <a:rPr lang="en-US" smtClean="0">
                <a:solidFill>
                  <a:prstClr val="black">
                    <a:tint val="75000"/>
                  </a:prstClr>
                </a:solidFill>
              </a:rPr>
              <a:pPr/>
              <a:t>28/09/2022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0399EF80-271E-466D-8FB9-6A425224719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4111E26D-AC7D-4177-B87E-141B512B711B}"/>
              </a:ext>
            </a:extLst>
          </p:cNvPr>
          <p:cNvSpPr>
            <a:spLocks noGrp="1"/>
          </p:cNvSpPr>
          <p:nvPr>
            <p:ph type="sldNum" sz="quarter" idx="12"/>
          </p:nvPr>
        </p:nvSpPr>
        <p:spPr/>
        <p:txBody>
          <a:bodyPr/>
          <a:lstStyle/>
          <a:p>
            <a:fld id="{DE128B17-70BE-4D48-9B47-1AA93213D2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99164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AAE881-C94A-4CA2-92EB-68F06A608A9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9AA7A251-AADF-40FD-A28D-871F8C72AA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8DFD11D2-9EE0-43F7-9A7B-E4FF9F2CC3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309C5CE1-EC92-41F1-BD92-F5DAF997D0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D5D135D0-D49D-431D-B3B8-103AA575E2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0EEBE21-83E9-4DE4-8B30-F13E0EBB92E1}"/>
              </a:ext>
            </a:extLst>
          </p:cNvPr>
          <p:cNvSpPr>
            <a:spLocks noGrp="1"/>
          </p:cNvSpPr>
          <p:nvPr>
            <p:ph type="dt" sz="half" idx="10"/>
          </p:nvPr>
        </p:nvSpPr>
        <p:spPr/>
        <p:txBody>
          <a:bodyPr/>
          <a:lstStyle/>
          <a:p>
            <a:fld id="{F55EE2EB-8EE5-4B11-B816-93391C6F804F}" type="datetimeFigureOut">
              <a:rPr lang="en-US" smtClean="0">
                <a:solidFill>
                  <a:prstClr val="black">
                    <a:tint val="75000"/>
                  </a:prstClr>
                </a:solidFill>
              </a:rPr>
              <a:pPr/>
              <a:t>28/09/2022</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0C7F9E74-60C9-4926-820B-90E320ADDE29}"/>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CA9F1C68-3229-4013-AF79-8CF4B97EAD8E}"/>
              </a:ext>
            </a:extLst>
          </p:cNvPr>
          <p:cNvSpPr>
            <a:spLocks noGrp="1"/>
          </p:cNvSpPr>
          <p:nvPr>
            <p:ph type="sldNum" sz="quarter" idx="12"/>
          </p:nvPr>
        </p:nvSpPr>
        <p:spPr/>
        <p:txBody>
          <a:bodyPr/>
          <a:lstStyle/>
          <a:p>
            <a:fld id="{DE128B17-70BE-4D48-9B47-1AA93213D2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58078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DF9BF6-AB67-41B6-92FF-773F25EAF0E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4F03B9C1-AD61-4B2C-A562-EB9EB4FBAB98}"/>
              </a:ext>
            </a:extLst>
          </p:cNvPr>
          <p:cNvSpPr>
            <a:spLocks noGrp="1"/>
          </p:cNvSpPr>
          <p:nvPr>
            <p:ph type="dt" sz="half" idx="10"/>
          </p:nvPr>
        </p:nvSpPr>
        <p:spPr/>
        <p:txBody>
          <a:bodyPr/>
          <a:lstStyle/>
          <a:p>
            <a:fld id="{F55EE2EB-8EE5-4B11-B816-93391C6F804F}" type="datetimeFigureOut">
              <a:rPr lang="en-US" smtClean="0">
                <a:solidFill>
                  <a:prstClr val="black">
                    <a:tint val="75000"/>
                  </a:prstClr>
                </a:solidFill>
              </a:rPr>
              <a:pPr/>
              <a:t>28/09/2022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6431EF4D-1A76-4D0C-B771-63E2E401C0FE}"/>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78F380D0-356B-4EB5-AE96-F91306A85690}"/>
              </a:ext>
            </a:extLst>
          </p:cNvPr>
          <p:cNvSpPr>
            <a:spLocks noGrp="1"/>
          </p:cNvSpPr>
          <p:nvPr>
            <p:ph type="sldNum" sz="quarter" idx="12"/>
          </p:nvPr>
        </p:nvSpPr>
        <p:spPr/>
        <p:txBody>
          <a:bodyPr/>
          <a:lstStyle/>
          <a:p>
            <a:fld id="{DE128B17-70BE-4D48-9B47-1AA93213D2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80392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F3829F8-D257-4345-859B-AC599D6CB62D}"/>
              </a:ext>
            </a:extLst>
          </p:cNvPr>
          <p:cNvSpPr>
            <a:spLocks noGrp="1"/>
          </p:cNvSpPr>
          <p:nvPr>
            <p:ph type="dt" sz="half" idx="10"/>
          </p:nvPr>
        </p:nvSpPr>
        <p:spPr/>
        <p:txBody>
          <a:bodyPr/>
          <a:lstStyle/>
          <a:p>
            <a:fld id="{F55EE2EB-8EE5-4B11-B816-93391C6F804F}" type="datetimeFigureOut">
              <a:rPr lang="en-US" smtClean="0">
                <a:solidFill>
                  <a:prstClr val="black">
                    <a:tint val="75000"/>
                  </a:prstClr>
                </a:solidFill>
              </a:rPr>
              <a:pPr/>
              <a:t>28/09/2022</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92DF8A40-1678-4A57-A3BC-EAF617E4C64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75CC1E17-6285-4120-BB11-41401902BCD8}"/>
              </a:ext>
            </a:extLst>
          </p:cNvPr>
          <p:cNvSpPr>
            <a:spLocks noGrp="1"/>
          </p:cNvSpPr>
          <p:nvPr>
            <p:ph type="sldNum" sz="quarter" idx="12"/>
          </p:nvPr>
        </p:nvSpPr>
        <p:spPr/>
        <p:txBody>
          <a:bodyPr/>
          <a:lstStyle/>
          <a:p>
            <a:fld id="{DE128B17-70BE-4D48-9B47-1AA93213D2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15113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416A6B-40FC-4F0A-91F5-FBBB897E34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3219BB47-62DB-4512-AA39-3C9CFAD245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C53FA225-8A24-4EF3-89DC-82C1E46FA7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EE8BED3-5C4F-463B-8C4E-E2FBF4CB8B96}"/>
              </a:ext>
            </a:extLst>
          </p:cNvPr>
          <p:cNvSpPr>
            <a:spLocks noGrp="1"/>
          </p:cNvSpPr>
          <p:nvPr>
            <p:ph type="dt" sz="half" idx="10"/>
          </p:nvPr>
        </p:nvSpPr>
        <p:spPr/>
        <p:txBody>
          <a:bodyPr/>
          <a:lstStyle/>
          <a:p>
            <a:fld id="{F55EE2EB-8EE5-4B11-B816-93391C6F804F}" type="datetimeFigureOut">
              <a:rPr lang="en-US" smtClean="0">
                <a:solidFill>
                  <a:prstClr val="black">
                    <a:tint val="75000"/>
                  </a:prstClr>
                </a:solidFill>
              </a:rPr>
              <a:pPr/>
              <a:t>28/09/2022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DB0CE380-6BF1-4222-9C3C-B85AC7452C3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C67F5AED-C68E-4229-BE45-60B86D615DF8}"/>
              </a:ext>
            </a:extLst>
          </p:cNvPr>
          <p:cNvSpPr>
            <a:spLocks noGrp="1"/>
          </p:cNvSpPr>
          <p:nvPr>
            <p:ph type="sldNum" sz="quarter" idx="12"/>
          </p:nvPr>
        </p:nvSpPr>
        <p:spPr/>
        <p:txBody>
          <a:bodyPr/>
          <a:lstStyle/>
          <a:p>
            <a:fld id="{DE128B17-70BE-4D48-9B47-1AA93213D2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99691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60E557-B547-4CF9-972A-E186356138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6259A22B-B3F1-47C8-A69E-A7ADD99BDA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02D6D3C7-BF94-4BFD-836A-6D54D58B3D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2D925012-1143-432F-B735-2C27E22A3DE4}"/>
              </a:ext>
            </a:extLst>
          </p:cNvPr>
          <p:cNvSpPr>
            <a:spLocks noGrp="1"/>
          </p:cNvSpPr>
          <p:nvPr>
            <p:ph type="dt" sz="half" idx="10"/>
          </p:nvPr>
        </p:nvSpPr>
        <p:spPr/>
        <p:txBody>
          <a:bodyPr/>
          <a:lstStyle/>
          <a:p>
            <a:fld id="{F55EE2EB-8EE5-4B11-B816-93391C6F804F}" type="datetimeFigureOut">
              <a:rPr lang="en-US" smtClean="0">
                <a:solidFill>
                  <a:prstClr val="black">
                    <a:tint val="75000"/>
                  </a:prstClr>
                </a:solidFill>
              </a:rPr>
              <a:pPr/>
              <a:t>28/09/2022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11825848-0FBC-4238-B070-91A4674916A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8971F956-724B-4C8A-B9BE-3938656965E0}"/>
              </a:ext>
            </a:extLst>
          </p:cNvPr>
          <p:cNvSpPr>
            <a:spLocks noGrp="1"/>
          </p:cNvSpPr>
          <p:nvPr>
            <p:ph type="sldNum" sz="quarter" idx="12"/>
          </p:nvPr>
        </p:nvSpPr>
        <p:spPr/>
        <p:txBody>
          <a:bodyPr/>
          <a:lstStyle/>
          <a:p>
            <a:fld id="{DE128B17-70BE-4D48-9B47-1AA93213D2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9765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8143B4-0A74-4B3A-A7A4-430139E1A09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3C3266D-CBE0-4583-A5A3-D816903890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F5D260A-4342-4169-950F-59F96729FCC4}"/>
              </a:ext>
            </a:extLst>
          </p:cNvPr>
          <p:cNvSpPr>
            <a:spLocks noGrp="1"/>
          </p:cNvSpPr>
          <p:nvPr>
            <p:ph type="dt" sz="half" idx="10"/>
          </p:nvPr>
        </p:nvSpPr>
        <p:spPr/>
        <p:txBody>
          <a:bodyPr/>
          <a:lstStyle/>
          <a:p>
            <a:fld id="{F55EE2EB-8EE5-4B11-B816-93391C6F804F}" type="datetimeFigureOut">
              <a:rPr lang="en-US" smtClean="0">
                <a:solidFill>
                  <a:prstClr val="black">
                    <a:tint val="75000"/>
                  </a:prstClr>
                </a:solidFill>
              </a:rPr>
              <a:pPr/>
              <a:t>28/09/2022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F27BE648-FBCD-48AF-A32B-DFC3244422E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B4E2D5D-47AE-4C0F-A29F-C13940475C38}"/>
              </a:ext>
            </a:extLst>
          </p:cNvPr>
          <p:cNvSpPr>
            <a:spLocks noGrp="1"/>
          </p:cNvSpPr>
          <p:nvPr>
            <p:ph type="sldNum" sz="quarter" idx="12"/>
          </p:nvPr>
        </p:nvSpPr>
        <p:spPr/>
        <p:txBody>
          <a:bodyPr/>
          <a:lstStyle/>
          <a:p>
            <a:fld id="{DE128B17-70BE-4D48-9B47-1AA93213D2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45991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A8444E2-B382-4B79-BF30-AC2E779FBE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5EAFF2D-5510-4C54-A1A8-AB94FD6B88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96DFEF1-5669-47C7-837D-729E61E02FCE}"/>
              </a:ext>
            </a:extLst>
          </p:cNvPr>
          <p:cNvSpPr>
            <a:spLocks noGrp="1"/>
          </p:cNvSpPr>
          <p:nvPr>
            <p:ph type="dt" sz="half" idx="10"/>
          </p:nvPr>
        </p:nvSpPr>
        <p:spPr/>
        <p:txBody>
          <a:bodyPr/>
          <a:lstStyle/>
          <a:p>
            <a:fld id="{F55EE2EB-8EE5-4B11-B816-93391C6F804F}" type="datetimeFigureOut">
              <a:rPr lang="en-US" smtClean="0">
                <a:solidFill>
                  <a:prstClr val="black">
                    <a:tint val="75000"/>
                  </a:prstClr>
                </a:solidFill>
              </a:rPr>
              <a:pPr/>
              <a:t>28/09/2022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85132E6-344C-43BE-9E91-9E4423EA9EE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593ADCB5-8760-49CD-A792-1092F9DBD759}"/>
              </a:ext>
            </a:extLst>
          </p:cNvPr>
          <p:cNvSpPr>
            <a:spLocks noGrp="1"/>
          </p:cNvSpPr>
          <p:nvPr>
            <p:ph type="sldNum" sz="quarter" idx="12"/>
          </p:nvPr>
        </p:nvSpPr>
        <p:spPr/>
        <p:txBody>
          <a:bodyPr/>
          <a:lstStyle/>
          <a:p>
            <a:fld id="{DE128B17-70BE-4D48-9B47-1AA93213D2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5486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78F2A3-D581-48CC-BEE3-0982EB8DB330}" type="datetimeFigureOut">
              <a:rPr lang="en-US" smtClean="0"/>
              <a:t>28/09/2022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2169664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78F2A3-D581-48CC-BEE3-0982EB8DB330}" type="datetimeFigureOut">
              <a:rPr lang="en-US" smtClean="0"/>
              <a:t>28/09/2022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4093214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78F2A3-D581-48CC-BEE3-0982EB8DB330}" type="datetimeFigureOut">
              <a:rPr lang="en-US" smtClean="0"/>
              <a:t>28/09/2022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2785973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78F2A3-D581-48CC-BEE3-0982EB8DB330}" type="datetimeFigureOut">
              <a:rPr lang="en-US" smtClean="0"/>
              <a:t>28/09/2022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818751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878F2A3-D581-48CC-BEE3-0982EB8DB330}" type="datetimeFigureOut">
              <a:rPr lang="en-US" smtClean="0"/>
              <a:t>28/09/2022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2097403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878F2A3-D581-48CC-BEE3-0982EB8DB330}" type="datetimeFigureOut">
              <a:rPr lang="en-US" smtClean="0"/>
              <a:t>28/09/2022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3397103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1.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78F2A3-D581-48CC-BEE3-0982EB8DB330}" type="datetimeFigureOut">
              <a:rPr lang="en-US" smtClean="0"/>
              <a:t>28/09/2022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28C058-2AB2-4F66-8B3A-4DA10EBC1D05}" type="slidenum">
              <a:rPr lang="en-US" smtClean="0"/>
              <a:t>‹#›</a:t>
            </a:fld>
            <a:endParaRPr lang="en-US"/>
          </a:p>
        </p:txBody>
      </p:sp>
    </p:spTree>
    <p:extLst>
      <p:ext uri="{BB962C8B-B14F-4D97-AF65-F5344CB8AC3E}">
        <p14:creationId xmlns:p14="http://schemas.microsoft.com/office/powerpoint/2010/main" val="1940017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C3EC567-493A-41EE-B7A5-6ABCE64DB75D}"/>
              </a:ext>
            </a:extLst>
          </p:cNvPr>
          <p:cNvSpPr txBox="1"/>
          <p:nvPr userDrawn="1"/>
        </p:nvSpPr>
        <p:spPr>
          <a:xfrm>
            <a:off x="9265920" y="94734"/>
            <a:ext cx="6096000" cy="261610"/>
          </a:xfrm>
          <a:prstGeom prst="rect">
            <a:avLst/>
          </a:prstGeom>
          <a:noFill/>
        </p:spPr>
        <p:txBody>
          <a:bodyPr wrap="square">
            <a:spAutoFit/>
          </a:bodyPr>
          <a:lstStyle/>
          <a:p>
            <a:r>
              <a:rPr lang="en-US" sz="1100" i="1" dirty="0" err="1">
                <a:solidFill>
                  <a:prstClr val="black"/>
                </a:solidFill>
                <a:sym typeface="+mn-ea"/>
              </a:rPr>
              <a:t>Hương</a:t>
            </a:r>
            <a:r>
              <a:rPr lang="en-US" sz="1100" i="1" dirty="0">
                <a:solidFill>
                  <a:prstClr val="black"/>
                </a:solidFill>
                <a:sym typeface="+mn-ea"/>
              </a:rPr>
              <a:t> </a:t>
            </a:r>
            <a:r>
              <a:rPr lang="en-US" sz="1100" i="1" dirty="0" err="1">
                <a:solidFill>
                  <a:prstClr val="black"/>
                </a:solidFill>
                <a:sym typeface="+mn-ea"/>
              </a:rPr>
              <a:t>Thảo</a:t>
            </a:r>
            <a:r>
              <a:rPr lang="en-US" sz="1100" i="1" dirty="0">
                <a:solidFill>
                  <a:prstClr val="black"/>
                </a:solidFill>
                <a:sym typeface="+mn-ea"/>
              </a:rPr>
              <a:t> - tranthao121004@gmail.com</a:t>
            </a:r>
            <a:endParaRPr lang="zh-CN" altLang="en-US" sz="1100" i="1" dirty="0">
              <a:solidFill>
                <a:prstClr val="black"/>
              </a:solidFill>
            </a:endParaRPr>
          </a:p>
        </p:txBody>
      </p:sp>
    </p:spTree>
    <p:extLst>
      <p:ext uri="{BB962C8B-B14F-4D97-AF65-F5344CB8AC3E}">
        <p14:creationId xmlns:p14="http://schemas.microsoft.com/office/powerpoint/2010/main" val="30258572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3455E-3500-4D7D-8126-86E987962AA1}" type="datetimeFigureOut">
              <a:rPr lang="en-US" smtClean="0">
                <a:solidFill>
                  <a:prstClr val="black">
                    <a:tint val="75000"/>
                  </a:prstClr>
                </a:solidFill>
              </a:rPr>
              <a:pPr/>
              <a:t>28/09/2022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586644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D783C42-8CC2-4D9A-BD9C-862509D84E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63A86FB6-5418-4E80-82FF-BC3E521D85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4244D43-12AD-4B59-839C-18295CC781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5EE2EB-8EE5-4B11-B816-93391C6F804F}" type="datetimeFigureOut">
              <a:rPr lang="en-US" smtClean="0">
                <a:solidFill>
                  <a:prstClr val="black">
                    <a:tint val="75000"/>
                  </a:prstClr>
                </a:solidFill>
              </a:rPr>
              <a:pPr/>
              <a:t>28/09/2022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BD39612C-A4A7-4EC2-B71A-7324E33D53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B6A179B2-97EC-408E-994F-F07A714F07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128B17-70BE-4D48-9B47-1AA93213D2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342094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19.emf"/><Relationship Id="rId18" Type="http://schemas.openxmlformats.org/officeDocument/2006/relationships/image" Target="../media/image34.png"/><Relationship Id="rId3" Type="http://schemas.openxmlformats.org/officeDocument/2006/relationships/tags" Target="../tags/tag3.xml"/><Relationship Id="rId21" Type="http://schemas.openxmlformats.org/officeDocument/2006/relationships/image" Target="../media/image36.png"/><Relationship Id="rId7" Type="http://schemas.openxmlformats.org/officeDocument/2006/relationships/tags" Target="../tags/tag7.xml"/><Relationship Id="rId12" Type="http://schemas.openxmlformats.org/officeDocument/2006/relationships/image" Target="../media/image18.emf"/><Relationship Id="rId17" Type="http://schemas.openxmlformats.org/officeDocument/2006/relationships/image" Target="../media/image33.png"/><Relationship Id="rId2" Type="http://schemas.openxmlformats.org/officeDocument/2006/relationships/tags" Target="../tags/tag2.xml"/><Relationship Id="rId16" Type="http://schemas.openxmlformats.org/officeDocument/2006/relationships/image" Target="../media/image32.png"/><Relationship Id="rId20" Type="http://schemas.microsoft.com/office/2007/relationships/hdphoto" Target="../media/hdphoto4.wdp"/><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17.png"/><Relationship Id="rId24" Type="http://schemas.microsoft.com/office/2007/relationships/hdphoto" Target="../media/hdphoto6.wdp"/><Relationship Id="rId5" Type="http://schemas.openxmlformats.org/officeDocument/2006/relationships/tags" Target="../tags/tag5.xml"/><Relationship Id="rId15" Type="http://schemas.openxmlformats.org/officeDocument/2006/relationships/image" Target="../media/image31.png"/><Relationship Id="rId23" Type="http://schemas.openxmlformats.org/officeDocument/2006/relationships/image" Target="../media/image37.png"/><Relationship Id="rId10" Type="http://schemas.openxmlformats.org/officeDocument/2006/relationships/image" Target="../media/image16.png"/><Relationship Id="rId19" Type="http://schemas.openxmlformats.org/officeDocument/2006/relationships/image" Target="../media/image35.png"/><Relationship Id="rId4" Type="http://schemas.openxmlformats.org/officeDocument/2006/relationships/tags" Target="../tags/tag4.xml"/><Relationship Id="rId9" Type="http://schemas.openxmlformats.org/officeDocument/2006/relationships/slideLayout" Target="../slideLayouts/slideLayout2.xml"/><Relationship Id="rId14" Type="http://schemas.openxmlformats.org/officeDocument/2006/relationships/image" Target="../media/image30.png"/><Relationship Id="rId22" Type="http://schemas.microsoft.com/office/2007/relationships/hdphoto" Target="../media/hdphoto5.wdp"/></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8.xml"/><Relationship Id="rId4" Type="http://schemas.microsoft.com/office/2007/relationships/hdphoto" Target="../media/hdphoto7.wdp"/></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4.jpg"/><Relationship Id="rId1" Type="http://schemas.openxmlformats.org/officeDocument/2006/relationships/slideLayout" Target="../slideLayouts/slideLayout16.xml"/><Relationship Id="rId5" Type="http://schemas.microsoft.com/office/2007/relationships/hdphoto" Target="../media/hdphoto1.wdp"/><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2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51.png"/><Relationship Id="rId1" Type="http://schemas.openxmlformats.org/officeDocument/2006/relationships/slideLayout" Target="../slideLayouts/slideLayout28.xml"/><Relationship Id="rId6" Type="http://schemas.microsoft.com/office/2007/relationships/hdphoto" Target="../media/hdphoto9.wdp"/><Relationship Id="rId5" Type="http://schemas.openxmlformats.org/officeDocument/2006/relationships/image" Target="../media/image53.png"/><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png"/><Relationship Id="rId1" Type="http://schemas.openxmlformats.org/officeDocument/2006/relationships/slideLayout" Target="../slideLayouts/slideLayout28.xml"/><Relationship Id="rId5" Type="http://schemas.openxmlformats.org/officeDocument/2006/relationships/image" Target="../media/image57.jpeg"/><Relationship Id="rId4" Type="http://schemas.openxmlformats.org/officeDocument/2006/relationships/image" Target="../media/image56.jpeg"/></Relationships>
</file>

<file path=ppt/slides/_rels/slide2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2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slide" Target="slide4.xml"/><Relationship Id="rId3" Type="http://schemas.microsoft.com/office/2007/relationships/media" Target="../media/media2.mp3"/><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jpg"/><Relationship Id="rId11" Type="http://schemas.microsoft.com/office/2007/relationships/hdphoto" Target="../media/hdphoto3.wdp"/><Relationship Id="rId5" Type="http://schemas.openxmlformats.org/officeDocument/2006/relationships/slideLayout" Target="../slideLayouts/slideLayout22.xml"/><Relationship Id="rId15" Type="http://schemas.microsoft.com/office/2007/relationships/hdphoto" Target="../media/hdphoto1.wdp"/><Relationship Id="rId10" Type="http://schemas.openxmlformats.org/officeDocument/2006/relationships/image" Target="../media/image9.png"/><Relationship Id="rId4" Type="http://schemas.openxmlformats.org/officeDocument/2006/relationships/audio" Target="../media/media2.mp3"/><Relationship Id="rId9" Type="http://schemas.openxmlformats.org/officeDocument/2006/relationships/image" Target="../media/image8.png"/><Relationship Id="rId1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slide" Target="slide5.xml"/><Relationship Id="rId3" Type="http://schemas.microsoft.com/office/2007/relationships/media" Target="../media/media2.mp3"/><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jpg"/><Relationship Id="rId11" Type="http://schemas.microsoft.com/office/2007/relationships/hdphoto" Target="../media/hdphoto3.wdp"/><Relationship Id="rId5" Type="http://schemas.openxmlformats.org/officeDocument/2006/relationships/slideLayout" Target="../slideLayouts/slideLayout22.xml"/><Relationship Id="rId15" Type="http://schemas.microsoft.com/office/2007/relationships/hdphoto" Target="../media/hdphoto1.wdp"/><Relationship Id="rId10" Type="http://schemas.openxmlformats.org/officeDocument/2006/relationships/image" Target="../media/image9.png"/><Relationship Id="rId4" Type="http://schemas.openxmlformats.org/officeDocument/2006/relationships/audio" Target="../media/media2.mp3"/><Relationship Id="rId9" Type="http://schemas.openxmlformats.org/officeDocument/2006/relationships/image" Target="../media/image8.png"/><Relationship Id="rId1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5.png"/><Relationship Id="rId3" Type="http://schemas.microsoft.com/office/2007/relationships/media" Target="../media/media2.mp3"/><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2.jpg"/><Relationship Id="rId11" Type="http://schemas.microsoft.com/office/2007/relationships/hdphoto" Target="../media/hdphoto3.wdp"/><Relationship Id="rId5" Type="http://schemas.openxmlformats.org/officeDocument/2006/relationships/slideLayout" Target="../slideLayouts/slideLayout22.xml"/><Relationship Id="rId10" Type="http://schemas.openxmlformats.org/officeDocument/2006/relationships/image" Target="../media/image9.png"/><Relationship Id="rId4" Type="http://schemas.openxmlformats.org/officeDocument/2006/relationships/audio" Target="../media/media2.mp3"/><Relationship Id="rId9" Type="http://schemas.openxmlformats.org/officeDocument/2006/relationships/image" Target="../media/image8.png"/><Relationship Id="rId1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emf"/><Relationship Id="rId12"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emf"/><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emf"/><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image" Target="../media/image17.png"/><Relationship Id="rId10" Type="http://schemas.openxmlformats.org/officeDocument/2006/relationships/image" Target="../media/image26.png"/><Relationship Id="rId4" Type="http://schemas.openxmlformats.org/officeDocument/2006/relationships/image" Target="../media/image16.pn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emf"/><Relationship Id="rId12"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emf"/><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8.png"/><Relationship Id="rId4" Type="http://schemas.openxmlformats.org/officeDocument/2006/relationships/image" Target="../media/image16.png"/><Relationship Id="rId9" Type="http://schemas.openxmlformats.org/officeDocument/2006/relationships/image" Target="../media/image27.png"/><Relationship Id="rId1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DE7C73A4-796D-994F-9362-C7FA7877F8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82657" y="0"/>
            <a:ext cx="7556500" cy="4241800"/>
          </a:xfrm>
          <a:prstGeom prst="rect">
            <a:avLst/>
          </a:prstGeom>
        </p:spPr>
      </p:pic>
      <p:sp>
        <p:nvSpPr>
          <p:cNvPr id="16" name="TextBox 15">
            <a:extLst>
              <a:ext uri="{FF2B5EF4-FFF2-40B4-BE49-F238E27FC236}">
                <a16:creationId xmlns:a16="http://schemas.microsoft.com/office/drawing/2014/main" xmlns="" id="{5D978843-FFF4-4E0D-A4B7-49C55FF85D27}"/>
              </a:ext>
            </a:extLst>
          </p:cNvPr>
          <p:cNvSpPr txBox="1"/>
          <p:nvPr/>
        </p:nvSpPr>
        <p:spPr>
          <a:xfrm>
            <a:off x="2352532" y="1252588"/>
            <a:ext cx="7016750" cy="1323439"/>
          </a:xfrm>
          <a:prstGeom prst="rect">
            <a:avLst/>
          </a:prstGeom>
          <a:noFill/>
        </p:spPr>
        <p:txBody>
          <a:bodyPr wrap="square" rtlCol="0">
            <a:spAutoFit/>
          </a:bodyPr>
          <a:lstStyle/>
          <a:p>
            <a:pPr algn="ctr">
              <a:defRPr/>
            </a:pPr>
            <a:r>
              <a:rPr lang="en-US" sz="8000" b="1" dirty="0" err="1">
                <a:ln w="22225">
                  <a:solidFill>
                    <a:srgbClr val="7030A0"/>
                  </a:solidFill>
                  <a:prstDash val="solid"/>
                </a:ln>
                <a:solidFill>
                  <a:srgbClr val="FFFF00"/>
                </a:solidFill>
                <a:effectLst>
                  <a:glow rad="228600">
                    <a:srgbClr val="70AD47">
                      <a:satMod val="175000"/>
                      <a:alpha val="40000"/>
                    </a:srgbClr>
                  </a:glow>
                </a:effectLst>
              </a:rPr>
              <a:t>Khởi</a:t>
            </a:r>
            <a:r>
              <a:rPr lang="en-US" sz="8000" b="1" dirty="0">
                <a:ln w="22225">
                  <a:solidFill>
                    <a:srgbClr val="7030A0"/>
                  </a:solidFill>
                  <a:prstDash val="solid"/>
                </a:ln>
                <a:solidFill>
                  <a:srgbClr val="FFFF00"/>
                </a:solidFill>
                <a:effectLst>
                  <a:glow rad="228600">
                    <a:srgbClr val="70AD47">
                      <a:satMod val="175000"/>
                      <a:alpha val="40000"/>
                    </a:srgbClr>
                  </a:glow>
                </a:effectLst>
              </a:rPr>
              <a:t> </a:t>
            </a:r>
            <a:r>
              <a:rPr lang="en-US" sz="8000" b="1" dirty="0" err="1">
                <a:ln w="22225">
                  <a:solidFill>
                    <a:srgbClr val="7030A0"/>
                  </a:solidFill>
                  <a:prstDash val="solid"/>
                </a:ln>
                <a:solidFill>
                  <a:srgbClr val="FFFF00"/>
                </a:solidFill>
                <a:effectLst>
                  <a:glow rad="228600">
                    <a:srgbClr val="70AD47">
                      <a:satMod val="175000"/>
                      <a:alpha val="40000"/>
                    </a:srgbClr>
                  </a:glow>
                </a:effectLst>
              </a:rPr>
              <a:t>động</a:t>
            </a:r>
            <a:endParaRPr lang="en-US" sz="8800" b="1" dirty="0">
              <a:ln w="22225">
                <a:solidFill>
                  <a:srgbClr val="7030A0"/>
                </a:solidFill>
                <a:prstDash val="solid"/>
              </a:ln>
              <a:solidFill>
                <a:srgbClr val="FFFF00"/>
              </a:solidFill>
              <a:effectLst>
                <a:glow rad="228600">
                  <a:srgbClr val="70AD47">
                    <a:satMod val="175000"/>
                    <a:alpha val="40000"/>
                  </a:srgbClr>
                </a:glow>
              </a:effectLst>
            </a:endParaRPr>
          </a:p>
        </p:txBody>
      </p:sp>
      <p:sp>
        <p:nvSpPr>
          <p:cNvPr id="2" name="Rectangle 1"/>
          <p:cNvSpPr/>
          <p:nvPr/>
        </p:nvSpPr>
        <p:spPr>
          <a:xfrm>
            <a:off x="9369282" y="173255"/>
            <a:ext cx="2822718" cy="192505"/>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101524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18" presetClass="emph" presetSubtype="0" repeatCount="indefinite" fill="hold" nodeType="withEffect">
                                  <p:stCondLst>
                                    <p:cond delay="0"/>
                                  </p:stCondLst>
                                  <p:iterate type="lt">
                                    <p:tmPct val="4000"/>
                                  </p:iterate>
                                  <p:childTnLst>
                                    <p:set>
                                      <p:cBhvr override="childStyle">
                                        <p:cTn id="9" dur="500" fill="hold"/>
                                        <p:tgtEl>
                                          <p:spTgt spid="16">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2566" y="1546989"/>
            <a:ext cx="3284120" cy="3479962"/>
          </a:xfrm>
          <a:prstGeom prst="rect">
            <a:avLst/>
          </a:prstGeom>
        </p:spPr>
      </p:pic>
      <p:pic>
        <p:nvPicPr>
          <p:cNvPr id="6" name="Picture 5"/>
          <p:cNvPicPr>
            <a:picLocks noChangeAspect="1"/>
          </p:cNvPicPr>
          <p:nvPr/>
        </p:nvPicPr>
        <p:blipFill rotWithShape="1">
          <a:blip r:embed="rId3"/>
          <a:srcRect l="13436" t="84985" r="12967" b="6114"/>
          <a:stretch/>
        </p:blipFill>
        <p:spPr>
          <a:xfrm>
            <a:off x="-57151" y="0"/>
            <a:ext cx="12249151" cy="312479"/>
          </a:xfrm>
          <a:prstGeom prst="rect">
            <a:avLst/>
          </a:prstGeom>
        </p:spPr>
      </p:pic>
      <p:pic>
        <p:nvPicPr>
          <p:cNvPr id="7" name="Picture 6"/>
          <p:cNvPicPr>
            <a:picLocks noChangeAspect="1"/>
          </p:cNvPicPr>
          <p:nvPr/>
        </p:nvPicPr>
        <p:blipFill rotWithShape="1">
          <a:blip r:embed="rId4"/>
          <a:srcRect l="7607" t="9720" r="7737" b="54882"/>
          <a:stretch/>
        </p:blipFill>
        <p:spPr>
          <a:xfrm>
            <a:off x="-13319" y="5781578"/>
            <a:ext cx="12211050" cy="1104900"/>
          </a:xfrm>
          <a:prstGeom prst="rect">
            <a:avLst/>
          </a:prstGeom>
        </p:spPr>
      </p:pic>
      <p:pic>
        <p:nvPicPr>
          <p:cNvPr id="8" name="图片 7"/>
          <p:cNvPicPr>
            <a:picLocks noChangeAspect="1"/>
          </p:cNvPicPr>
          <p:nvPr/>
        </p:nvPicPr>
        <p:blipFill>
          <a:blip r:embed="rId5"/>
          <a:stretch>
            <a:fillRect/>
          </a:stretch>
        </p:blipFill>
        <p:spPr>
          <a:xfrm>
            <a:off x="22951" y="4851918"/>
            <a:ext cx="1508265" cy="1969498"/>
          </a:xfrm>
          <a:prstGeom prst="rect">
            <a:avLst/>
          </a:prstGeom>
          <a:noFill/>
          <a:ln w="9525">
            <a:noFill/>
          </a:ln>
        </p:spPr>
      </p:pic>
      <p:pic>
        <p:nvPicPr>
          <p:cNvPr id="10" name="图片 8"/>
          <p:cNvPicPr>
            <a:picLocks noChangeAspect="1"/>
          </p:cNvPicPr>
          <p:nvPr/>
        </p:nvPicPr>
        <p:blipFill>
          <a:blip r:embed="rId6"/>
          <a:stretch>
            <a:fillRect/>
          </a:stretch>
        </p:blipFill>
        <p:spPr>
          <a:xfrm>
            <a:off x="10786464" y="5026951"/>
            <a:ext cx="1320274" cy="1824172"/>
          </a:xfrm>
          <a:prstGeom prst="rect">
            <a:avLst/>
          </a:prstGeom>
          <a:noFill/>
          <a:ln w="9525">
            <a:noFill/>
          </a:ln>
        </p:spPr>
      </p:pic>
      <p:sp>
        <p:nvSpPr>
          <p:cNvPr id="11" name="五角星 32"/>
          <p:cNvSpPr/>
          <p:nvPr/>
        </p:nvSpPr>
        <p:spPr>
          <a:xfrm rot="2121297">
            <a:off x="11674938" y="1007192"/>
            <a:ext cx="334275" cy="375024"/>
          </a:xfrm>
          <a:prstGeom prst="star5">
            <a:avLst>
              <a:gd name="adj" fmla="val 28548"/>
              <a:gd name="hf" fmla="val 105146"/>
              <a:gd name="vf" fmla="val 110557"/>
            </a:avLst>
          </a:prstGeom>
          <a:pattFill prst="ltDnDiag">
            <a:fgClr>
              <a:srgbClr val="00B0F0"/>
            </a:fgClr>
            <a:bgClr>
              <a:srgbClr val="FCFFD9"/>
            </a:bgClr>
          </a:patt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a:solidFill>
                <a:prstClr val="white"/>
              </a:solidFill>
            </a:endParaRPr>
          </a:p>
        </p:txBody>
      </p:sp>
      <p:sp>
        <p:nvSpPr>
          <p:cNvPr id="12" name="五角星 36"/>
          <p:cNvSpPr/>
          <p:nvPr/>
        </p:nvSpPr>
        <p:spPr>
          <a:xfrm rot="2755789">
            <a:off x="9870495" y="144569"/>
            <a:ext cx="286011" cy="286011"/>
          </a:xfrm>
          <a:prstGeom prst="star5">
            <a:avLst>
              <a:gd name="adj" fmla="val 26277"/>
              <a:gd name="hf" fmla="val 105146"/>
              <a:gd name="vf" fmla="val 110557"/>
            </a:avLst>
          </a:prstGeom>
          <a:pattFill prst="ltDnDiag">
            <a:fgClr>
              <a:srgbClr val="EB3A03"/>
            </a:fgClr>
            <a:bgClr>
              <a:srgbClr val="FCFFD9"/>
            </a:bgClr>
          </a:pattFill>
          <a:ln>
            <a:solidFill>
              <a:srgbClr val="EB3A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a:solidFill>
                <a:prstClr val="white"/>
              </a:solidFill>
            </a:endParaRPr>
          </a:p>
        </p:txBody>
      </p:sp>
      <p:sp>
        <p:nvSpPr>
          <p:cNvPr id="13" name="五角星 35"/>
          <p:cNvSpPr/>
          <p:nvPr/>
        </p:nvSpPr>
        <p:spPr>
          <a:xfrm rot="19384917">
            <a:off x="10646270" y="-97402"/>
            <a:ext cx="620833" cy="620833"/>
          </a:xfrm>
          <a:prstGeom prst="star5">
            <a:avLst>
              <a:gd name="adj" fmla="val 25251"/>
              <a:gd name="hf" fmla="val 105146"/>
              <a:gd name="vf" fmla="val 110557"/>
            </a:avLst>
          </a:prstGeom>
          <a:pattFill prst="ltDnDiag">
            <a:fgClr>
              <a:srgbClr val="00B050"/>
            </a:fgClr>
            <a:bgClr>
              <a:srgbClr val="FCFFD9"/>
            </a:bgClr>
          </a:patt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a:solidFill>
                <a:prstClr val="white"/>
              </a:solidFill>
            </a:endParaRPr>
          </a:p>
        </p:txBody>
      </p:sp>
      <p:sp>
        <p:nvSpPr>
          <p:cNvPr id="14" name="五角星 34"/>
          <p:cNvSpPr/>
          <p:nvPr/>
        </p:nvSpPr>
        <p:spPr>
          <a:xfrm rot="337835">
            <a:off x="11462370" y="-28478"/>
            <a:ext cx="632109" cy="632109"/>
          </a:xfrm>
          <a:prstGeom prst="star5">
            <a:avLst>
              <a:gd name="adj" fmla="val 30106"/>
              <a:gd name="hf" fmla="val 105146"/>
              <a:gd name="vf" fmla="val 110557"/>
            </a:avLst>
          </a:prstGeom>
          <a:pattFill prst="ltDnDiag">
            <a:fgClr>
              <a:srgbClr val="FFC000"/>
            </a:fgClr>
            <a:bgClr>
              <a:srgbClr val="FCFFD9"/>
            </a:bgClr>
          </a:patt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a:solidFill>
                <a:prstClr val="white"/>
              </a:solidFill>
            </a:endParaRPr>
          </a:p>
        </p:txBody>
      </p:sp>
      <p:sp>
        <p:nvSpPr>
          <p:cNvPr id="15" name="五角星 36"/>
          <p:cNvSpPr/>
          <p:nvPr/>
        </p:nvSpPr>
        <p:spPr>
          <a:xfrm rot="20248740">
            <a:off x="11560117" y="1651895"/>
            <a:ext cx="505484" cy="485649"/>
          </a:xfrm>
          <a:prstGeom prst="star5">
            <a:avLst>
              <a:gd name="adj" fmla="val 26277"/>
              <a:gd name="hf" fmla="val 105146"/>
              <a:gd name="vf" fmla="val 110557"/>
            </a:avLst>
          </a:prstGeom>
          <a:pattFill prst="ltDnDiag">
            <a:fgClr>
              <a:srgbClr val="EB3A03"/>
            </a:fgClr>
            <a:bgClr>
              <a:srgbClr val="FCFFD9"/>
            </a:bgClr>
          </a:pattFill>
          <a:ln>
            <a:solidFill>
              <a:srgbClr val="EB3A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a:solidFill>
                <a:prstClr val="white"/>
              </a:solidFill>
            </a:endParaRPr>
          </a:p>
        </p:txBody>
      </p:sp>
      <p:grpSp>
        <p:nvGrpSpPr>
          <p:cNvPr id="33" name="Group 32"/>
          <p:cNvGrpSpPr/>
          <p:nvPr/>
        </p:nvGrpSpPr>
        <p:grpSpPr>
          <a:xfrm>
            <a:off x="1899234" y="489789"/>
            <a:ext cx="5453557" cy="768270"/>
            <a:chOff x="693241" y="945059"/>
            <a:chExt cx="5453557" cy="768270"/>
          </a:xfrm>
        </p:grpSpPr>
        <p:sp>
          <p:nvSpPr>
            <p:cNvPr id="29" name="Rounded Rectangle 28"/>
            <p:cNvSpPr/>
            <p:nvPr/>
          </p:nvSpPr>
          <p:spPr>
            <a:xfrm>
              <a:off x="693241" y="945059"/>
              <a:ext cx="3600814" cy="768270"/>
            </a:xfrm>
            <a:prstGeom prst="roundRect">
              <a:avLst/>
            </a:prstGeom>
            <a:noFill/>
            <a:ln w="28575">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endParaRPr>
            </a:p>
          </p:txBody>
        </p:sp>
        <p:sp>
          <p:nvSpPr>
            <p:cNvPr id="30" name="TextBox 29"/>
            <p:cNvSpPr txBox="1"/>
            <p:nvPr/>
          </p:nvSpPr>
          <p:spPr>
            <a:xfrm>
              <a:off x="747833" y="999371"/>
              <a:ext cx="5398965" cy="615489"/>
            </a:xfrm>
            <a:prstGeom prst="rect">
              <a:avLst/>
            </a:prstGeom>
            <a:noFill/>
          </p:spPr>
          <p:txBody>
            <a:bodyPr wrap="square" lIns="121855" tIns="60928" rIns="121855" bIns="60928" rtlCol="0">
              <a:spAutoFit/>
            </a:bodyPr>
            <a:lstStyle/>
            <a:p>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Tư thế ngồi viết</a:t>
              </a:r>
            </a:p>
          </p:txBody>
        </p:sp>
      </p:grpSp>
      <p:sp>
        <p:nvSpPr>
          <p:cNvPr id="32" name="TextBox 31"/>
          <p:cNvSpPr txBox="1"/>
          <p:nvPr/>
        </p:nvSpPr>
        <p:spPr>
          <a:xfrm>
            <a:off x="691356" y="1404334"/>
            <a:ext cx="7401763" cy="4062586"/>
          </a:xfrm>
          <a:prstGeom prst="rect">
            <a:avLst/>
          </a:prstGeom>
          <a:noFill/>
        </p:spPr>
        <p:txBody>
          <a:bodyPr wrap="square" lIns="121855" tIns="60928" rIns="121855" bIns="60928" rtlCol="0">
            <a:spAutoFit/>
          </a:bodyPr>
          <a:lstStyle/>
          <a:p>
            <a:pPr marL="457200" indent="-457200">
              <a:buFontTx/>
              <a:buChar char="-"/>
            </a:pP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Lưng thẳng.</a:t>
            </a:r>
          </a:p>
          <a:p>
            <a:pPr marL="457200" indent="-457200">
              <a:buFontTx/>
              <a:buChar char="-"/>
            </a:pP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Không tì ngực xuống bàn.</a:t>
            </a:r>
          </a:p>
          <a:p>
            <a:pPr marL="457200" indent="-457200">
              <a:buFontTx/>
              <a:buChar char="-"/>
            </a:pP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Đầu hơi cúi.</a:t>
            </a:r>
          </a:p>
          <a:p>
            <a:pPr marL="457200" indent="-457200">
              <a:buFontTx/>
              <a:buChar char="-"/>
            </a:pP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Mắt cách vở khoảng 25-30cm.</a:t>
            </a:r>
          </a:p>
          <a:p>
            <a:pPr marL="457200" indent="-457200">
              <a:buFontTx/>
              <a:buChar char="-"/>
            </a:pP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Tay phải cầm bút</a:t>
            </a:r>
          </a:p>
          <a:p>
            <a:pPr marL="457200" indent="-457200">
              <a:buFontTx/>
              <a:buChar char="-"/>
            </a:pP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Tay trái tì nhẹ lên mép vở để giữ.</a:t>
            </a:r>
          </a:p>
          <a:p>
            <a:pPr marL="457200" indent="-457200">
              <a:buFontTx/>
              <a:buChar char="-"/>
            </a:pP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Hai chân để song song thoải mái.</a:t>
            </a:r>
          </a:p>
          <a:p>
            <a:endPar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endParaRPr>
          </a:p>
        </p:txBody>
      </p:sp>
    </p:spTree>
    <p:extLst>
      <p:ext uri="{BB962C8B-B14F-4D97-AF65-F5344CB8AC3E}">
        <p14:creationId xmlns:p14="http://schemas.microsoft.com/office/powerpoint/2010/main" val="727634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47" presetClass="entr" presetSubtype="0" fill="hold"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1000"/>
                                        <p:tgtEl>
                                          <p:spTgt spid="33"/>
                                        </p:tgtEl>
                                      </p:cBhvr>
                                    </p:animEffect>
                                    <p:anim calcmode="lin" valueType="num">
                                      <p:cBhvr>
                                        <p:cTn id="13" dur="1000" fill="hold"/>
                                        <p:tgtEl>
                                          <p:spTgt spid="33"/>
                                        </p:tgtEl>
                                        <p:attrNameLst>
                                          <p:attrName>ppt_x</p:attrName>
                                        </p:attrNameLst>
                                      </p:cBhvr>
                                      <p:tavLst>
                                        <p:tav tm="0">
                                          <p:val>
                                            <p:strVal val="#ppt_x"/>
                                          </p:val>
                                        </p:tav>
                                        <p:tav tm="100000">
                                          <p:val>
                                            <p:strVal val="#ppt_x"/>
                                          </p:val>
                                        </p:tav>
                                      </p:tavLst>
                                    </p:anim>
                                    <p:anim calcmode="lin" valueType="num">
                                      <p:cBhvr>
                                        <p:cTn id="1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2">
                                            <p:txEl>
                                              <p:pRg st="0" end="0"/>
                                            </p:txEl>
                                          </p:spTgt>
                                        </p:tgtEl>
                                        <p:attrNameLst>
                                          <p:attrName>style.visibility</p:attrName>
                                        </p:attrNameLst>
                                      </p:cBhvr>
                                      <p:to>
                                        <p:strVal val="visible"/>
                                      </p:to>
                                    </p:set>
                                    <p:animEffect transition="in" filter="fade">
                                      <p:cBhvr>
                                        <p:cTn id="19" dur="500"/>
                                        <p:tgtEl>
                                          <p:spTgt spid="32">
                                            <p:txEl>
                                              <p:pRg st="0" end="0"/>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2">
                                            <p:txEl>
                                              <p:pRg st="1" end="1"/>
                                            </p:txEl>
                                          </p:spTgt>
                                        </p:tgtEl>
                                        <p:attrNameLst>
                                          <p:attrName>style.visibility</p:attrName>
                                        </p:attrNameLst>
                                      </p:cBhvr>
                                      <p:to>
                                        <p:strVal val="visible"/>
                                      </p:to>
                                    </p:set>
                                    <p:animEffect transition="in" filter="fade">
                                      <p:cBhvr>
                                        <p:cTn id="22" dur="500"/>
                                        <p:tgtEl>
                                          <p:spTgt spid="32">
                                            <p:txEl>
                                              <p:pRg st="1" end="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2">
                                            <p:txEl>
                                              <p:pRg st="2" end="2"/>
                                            </p:txEl>
                                          </p:spTgt>
                                        </p:tgtEl>
                                        <p:attrNameLst>
                                          <p:attrName>style.visibility</p:attrName>
                                        </p:attrNameLst>
                                      </p:cBhvr>
                                      <p:to>
                                        <p:strVal val="visible"/>
                                      </p:to>
                                    </p:set>
                                    <p:animEffect transition="in" filter="fade">
                                      <p:cBhvr>
                                        <p:cTn id="25" dur="500"/>
                                        <p:tgtEl>
                                          <p:spTgt spid="32">
                                            <p:txEl>
                                              <p:pRg st="2" end="2"/>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2">
                                            <p:txEl>
                                              <p:pRg st="3" end="3"/>
                                            </p:txEl>
                                          </p:spTgt>
                                        </p:tgtEl>
                                        <p:attrNameLst>
                                          <p:attrName>style.visibility</p:attrName>
                                        </p:attrNameLst>
                                      </p:cBhvr>
                                      <p:to>
                                        <p:strVal val="visible"/>
                                      </p:to>
                                    </p:set>
                                    <p:animEffect transition="in" filter="fade">
                                      <p:cBhvr>
                                        <p:cTn id="28" dur="500"/>
                                        <p:tgtEl>
                                          <p:spTgt spid="32">
                                            <p:txEl>
                                              <p:pRg st="3" end="3"/>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2">
                                            <p:txEl>
                                              <p:pRg st="4" end="4"/>
                                            </p:txEl>
                                          </p:spTgt>
                                        </p:tgtEl>
                                        <p:attrNameLst>
                                          <p:attrName>style.visibility</p:attrName>
                                        </p:attrNameLst>
                                      </p:cBhvr>
                                      <p:to>
                                        <p:strVal val="visible"/>
                                      </p:to>
                                    </p:set>
                                    <p:animEffect transition="in" filter="fade">
                                      <p:cBhvr>
                                        <p:cTn id="31" dur="500"/>
                                        <p:tgtEl>
                                          <p:spTgt spid="32">
                                            <p:txEl>
                                              <p:pRg st="4" end="4"/>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2">
                                            <p:txEl>
                                              <p:pRg st="5" end="5"/>
                                            </p:txEl>
                                          </p:spTgt>
                                        </p:tgtEl>
                                        <p:attrNameLst>
                                          <p:attrName>style.visibility</p:attrName>
                                        </p:attrNameLst>
                                      </p:cBhvr>
                                      <p:to>
                                        <p:strVal val="visible"/>
                                      </p:to>
                                    </p:set>
                                    <p:animEffect transition="in" filter="fade">
                                      <p:cBhvr>
                                        <p:cTn id="34" dur="500"/>
                                        <p:tgtEl>
                                          <p:spTgt spid="32">
                                            <p:txEl>
                                              <p:pRg st="5" end="5"/>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2">
                                            <p:txEl>
                                              <p:pRg st="6" end="6"/>
                                            </p:txEl>
                                          </p:spTgt>
                                        </p:tgtEl>
                                        <p:attrNameLst>
                                          <p:attrName>style.visibility</p:attrName>
                                        </p:attrNameLst>
                                      </p:cBhvr>
                                      <p:to>
                                        <p:strVal val="visible"/>
                                      </p:to>
                                    </p:set>
                                    <p:animEffect transition="in" filter="fade">
                                      <p:cBhvr>
                                        <p:cTn id="37" dur="500"/>
                                        <p:tgtEl>
                                          <p:spTgt spid="3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8000" b="-28000"/>
          </a:stretch>
        </a:blipFill>
        <a:effectLst/>
      </p:bgPr>
    </p:bg>
    <p:spTree>
      <p:nvGrpSpPr>
        <p:cNvPr id="1" name=""/>
        <p:cNvGrpSpPr/>
        <p:nvPr/>
      </p:nvGrpSpPr>
      <p:grpSpPr>
        <a:xfrm>
          <a:off x="0" y="0"/>
          <a:ext cx="0" cy="0"/>
          <a:chOff x="0" y="0"/>
          <a:chExt cx="0" cy="0"/>
        </a:xfrm>
      </p:grpSpPr>
      <p:sp>
        <p:nvSpPr>
          <p:cNvPr id="5" name="TextBox 4"/>
          <p:cNvSpPr txBox="1"/>
          <p:nvPr/>
        </p:nvSpPr>
        <p:spPr>
          <a:xfrm>
            <a:off x="903274" y="1770056"/>
            <a:ext cx="7981414" cy="738599"/>
          </a:xfrm>
          <a:prstGeom prst="rect">
            <a:avLst/>
          </a:prstGeom>
          <a:noFill/>
        </p:spPr>
        <p:txBody>
          <a:bodyPr wrap="square" lIns="121855" tIns="60928" rIns="121855" bIns="60928" rtlCol="0">
            <a:spAutoFit/>
          </a:bodyPr>
          <a:lstStyle/>
          <a:p>
            <a:pPr algn="ctr"/>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  </a:t>
            </a:r>
            <a:r>
              <a:rPr lang="vi-VN" sz="4000" b="1" dirty="0">
                <a:solidFill>
                  <a:srgbClr val="FF0000"/>
                </a:solidFill>
                <a:latin typeface="HP001 4 hàng" pitchFamily="34" charset="0"/>
                <a:ea typeface="Arial-Rounded" panose="020B0500000000000000" pitchFamily="34" charset="0"/>
                <a:cs typeface="Arial-Rounded" panose="020B0500000000000000" pitchFamily="34" charset="0"/>
              </a:rPr>
              <a:t> </a:t>
            </a:r>
            <a:r>
              <a:rPr lang="en-US" sz="4000" b="1" dirty="0" err="1" smtClean="0">
                <a:solidFill>
                  <a:srgbClr val="FF0000"/>
                </a:solidFill>
                <a:latin typeface="HP001 4 hàng" pitchFamily="34" charset="0"/>
                <a:ea typeface="Arial-Rounded" panose="020B0500000000000000" pitchFamily="34" charset="0"/>
                <a:cs typeface="Arial-Rounded" panose="020B0500000000000000" pitchFamily="34" charset="0"/>
              </a:rPr>
              <a:t>Bài</a:t>
            </a:r>
            <a:r>
              <a:rPr lang="en-US" sz="4000" b="1" dirty="0" smtClean="0">
                <a:solidFill>
                  <a:srgbClr val="FF0000"/>
                </a:solidFill>
                <a:latin typeface="HP001 4 hàng" pitchFamily="34" charset="0"/>
                <a:ea typeface="Arial-Rounded" panose="020B0500000000000000" pitchFamily="34" charset="0"/>
                <a:cs typeface="Arial-Rounded" panose="020B0500000000000000" pitchFamily="34" charset="0"/>
              </a:rPr>
              <a:t> 8:  </a:t>
            </a:r>
            <a:r>
              <a:rPr lang="en-US" sz="3600" b="1" dirty="0" err="1" smtClean="0">
                <a:solidFill>
                  <a:srgbClr val="FF0000"/>
                </a:solidFill>
                <a:latin typeface="HP001 4 hàng" pitchFamily="34" charset="0"/>
                <a:cs typeface="Arial" panose="020B0604020202020204" pitchFamily="34" charset="0"/>
              </a:rPr>
              <a:t>Cầu</a:t>
            </a:r>
            <a:r>
              <a:rPr lang="en-US" sz="3600" b="1" dirty="0" smtClean="0">
                <a:solidFill>
                  <a:srgbClr val="FF0000"/>
                </a:solidFill>
                <a:latin typeface="HP001 4 hàng" pitchFamily="34" charset="0"/>
                <a:cs typeface="Arial" panose="020B0604020202020204" pitchFamily="34" charset="0"/>
              </a:rPr>
              <a:t> </a:t>
            </a:r>
            <a:r>
              <a:rPr lang="en-US" sz="3600" b="1" dirty="0" err="1" smtClean="0">
                <a:solidFill>
                  <a:srgbClr val="FF0000"/>
                </a:solidFill>
                <a:latin typeface="HP001 4 hàng" pitchFamily="34" charset="0"/>
                <a:cs typeface="Arial" panose="020B0604020202020204" pitchFamily="34" charset="0"/>
              </a:rPr>
              <a:t>thủ</a:t>
            </a:r>
            <a:r>
              <a:rPr lang="en-US" sz="3600" b="1" dirty="0" smtClean="0">
                <a:solidFill>
                  <a:srgbClr val="FF0000"/>
                </a:solidFill>
                <a:latin typeface="HP001 4 hàng" pitchFamily="34" charset="0"/>
                <a:cs typeface="Arial" panose="020B0604020202020204" pitchFamily="34" charset="0"/>
              </a:rPr>
              <a:t> </a:t>
            </a:r>
            <a:r>
              <a:rPr lang="en-US" sz="3600" b="1" dirty="0" err="1" smtClean="0">
                <a:solidFill>
                  <a:srgbClr val="FF0000"/>
                </a:solidFill>
                <a:latin typeface="HP001 4 hàng" pitchFamily="34" charset="0"/>
                <a:cs typeface="Arial" panose="020B0604020202020204" pitchFamily="34" charset="0"/>
              </a:rPr>
              <a:t>dự</a:t>
            </a:r>
            <a:r>
              <a:rPr lang="en-US" sz="3600" b="1" dirty="0" smtClean="0">
                <a:solidFill>
                  <a:srgbClr val="FF0000"/>
                </a:solidFill>
                <a:latin typeface="HP001 4 hàng" pitchFamily="34" charset="0"/>
                <a:cs typeface="Arial" panose="020B0604020202020204" pitchFamily="34" charset="0"/>
              </a:rPr>
              <a:t> </a:t>
            </a:r>
            <a:r>
              <a:rPr lang="en-US" sz="3600" b="1" dirty="0" err="1" smtClean="0">
                <a:solidFill>
                  <a:srgbClr val="FF0000"/>
                </a:solidFill>
                <a:latin typeface="HP001 4 hàng" pitchFamily="34" charset="0"/>
                <a:cs typeface="Arial" panose="020B0604020202020204" pitchFamily="34" charset="0"/>
              </a:rPr>
              <a:t>bị</a:t>
            </a:r>
            <a:r>
              <a:rPr lang="en-US" sz="3600" b="1" dirty="0" smtClean="0">
                <a:solidFill>
                  <a:srgbClr val="FF0000"/>
                </a:solidFill>
                <a:latin typeface="HP001 4 hàng" pitchFamily="34" charset="0"/>
                <a:cs typeface="Arial" panose="020B0604020202020204" pitchFamily="34" charset="0"/>
              </a:rPr>
              <a:t>.</a:t>
            </a:r>
            <a:endParaRPr lang="vi-VN" sz="3600" b="1" dirty="0">
              <a:solidFill>
                <a:srgbClr val="FF0000"/>
              </a:solidFill>
              <a:latin typeface="HP001 4 hàng" pitchFamily="34" charset="0"/>
              <a:cs typeface="Arial" panose="020B0604020202020204" pitchFamily="34" charset="0"/>
            </a:endParaRPr>
          </a:p>
        </p:txBody>
      </p:sp>
      <p:sp>
        <p:nvSpPr>
          <p:cNvPr id="6" name="TextBox 5"/>
          <p:cNvSpPr txBox="1"/>
          <p:nvPr/>
        </p:nvSpPr>
        <p:spPr>
          <a:xfrm>
            <a:off x="3960014" y="1148860"/>
            <a:ext cx="5729887" cy="646266"/>
          </a:xfrm>
          <a:prstGeom prst="rect">
            <a:avLst/>
          </a:prstGeom>
          <a:noFill/>
        </p:spPr>
        <p:txBody>
          <a:bodyPr wrap="square" lIns="121855" tIns="60928" rIns="121855" bIns="60928" rtlCol="0">
            <a:spAutoFit/>
          </a:bodyPr>
          <a:lstStyle/>
          <a:p>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Tiếng</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Việt</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Nghe</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viết</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a:t>
            </a:r>
          </a:p>
        </p:txBody>
      </p:sp>
      <p:sp>
        <p:nvSpPr>
          <p:cNvPr id="9" name="TextBox 8"/>
          <p:cNvSpPr txBox="1"/>
          <p:nvPr/>
        </p:nvSpPr>
        <p:spPr>
          <a:xfrm>
            <a:off x="2598444" y="483765"/>
            <a:ext cx="9507121" cy="646266"/>
          </a:xfrm>
          <a:prstGeom prst="rect">
            <a:avLst/>
          </a:prstGeom>
          <a:noFill/>
        </p:spPr>
        <p:txBody>
          <a:bodyPr wrap="square" lIns="121855" tIns="60928" rIns="121855" bIns="60928" rtlCol="0">
            <a:spAutoFit/>
          </a:bodyPr>
          <a:lstStyle/>
          <a:p>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Thứ</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Năm</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ngày</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29</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tháng</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9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năm</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2022</a:t>
            </a:r>
            <a:endPar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endParaRPr>
          </a:p>
        </p:txBody>
      </p:sp>
      <p:sp>
        <p:nvSpPr>
          <p:cNvPr id="7" name="TextBox 6">
            <a:extLst>
              <a:ext uri="{FF2B5EF4-FFF2-40B4-BE49-F238E27FC236}">
                <a16:creationId xmlns="" xmlns:a16="http://schemas.microsoft.com/office/drawing/2014/main" id="{A00BC6C5-A6F0-43B5-A34F-5A5BEF1D9F19}"/>
              </a:ext>
            </a:extLst>
          </p:cNvPr>
          <p:cNvSpPr txBox="1"/>
          <p:nvPr/>
        </p:nvSpPr>
        <p:spPr>
          <a:xfrm>
            <a:off x="2650192" y="2499810"/>
            <a:ext cx="9745008" cy="615553"/>
          </a:xfrm>
          <a:prstGeom prst="rect">
            <a:avLst/>
          </a:prstGeom>
          <a:noFill/>
        </p:spPr>
        <p:txBody>
          <a:bodyPr wrap="square" rtlCol="0">
            <a:spAutoFit/>
          </a:bodyPr>
          <a:lstStyle/>
          <a:p>
            <a:r>
              <a:rPr lang="en-US" sz="3400" b="1" dirty="0" err="1" smtClean="0">
                <a:solidFill>
                  <a:prstClr val="black"/>
                </a:solidFill>
                <a:latin typeface="HP001 4 hàng" pitchFamily="34" charset="0"/>
                <a:cs typeface="Arial" panose="020B0604020202020204" pitchFamily="34" charset="0"/>
              </a:rPr>
              <a:t>Hằng</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ngày</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gấu</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đến</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sân</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bóng</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từ</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sớm</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để</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luyện</a:t>
            </a:r>
            <a:endParaRPr lang="vi-VN" sz="3400" b="1" dirty="0">
              <a:solidFill>
                <a:prstClr val="black"/>
              </a:solidFill>
              <a:latin typeface="HP001 4 hàng" pitchFamily="34" charset="0"/>
              <a:cs typeface="Arial" panose="020B0604020202020204" pitchFamily="34" charset="0"/>
            </a:endParaRPr>
          </a:p>
        </p:txBody>
      </p:sp>
      <p:sp>
        <p:nvSpPr>
          <p:cNvPr id="8" name="TextBox 7">
            <a:extLst>
              <a:ext uri="{FF2B5EF4-FFF2-40B4-BE49-F238E27FC236}">
                <a16:creationId xmlns="" xmlns:a16="http://schemas.microsoft.com/office/drawing/2014/main" id="{A00BC6C5-A6F0-43B5-A34F-5A5BEF1D9F19}"/>
              </a:ext>
            </a:extLst>
          </p:cNvPr>
          <p:cNvSpPr txBox="1"/>
          <p:nvPr/>
        </p:nvSpPr>
        <p:spPr>
          <a:xfrm>
            <a:off x="1362337" y="3180311"/>
            <a:ext cx="11432953" cy="615553"/>
          </a:xfrm>
          <a:prstGeom prst="rect">
            <a:avLst/>
          </a:prstGeom>
          <a:noFill/>
        </p:spPr>
        <p:txBody>
          <a:bodyPr wrap="square" rtlCol="0">
            <a:spAutoFit/>
          </a:bodyPr>
          <a:lstStyle/>
          <a:p>
            <a:pPr algn="ctr"/>
            <a:r>
              <a:rPr lang="en-US" sz="3400" b="1" dirty="0" err="1">
                <a:solidFill>
                  <a:prstClr val="black"/>
                </a:solidFill>
                <a:latin typeface="HP001 4 hàng" pitchFamily="34" charset="0"/>
                <a:cs typeface="Arial" panose="020B0604020202020204" pitchFamily="34" charset="0"/>
              </a:rPr>
              <a:t>t</a:t>
            </a:r>
            <a:r>
              <a:rPr lang="en-US" sz="3400" b="1" dirty="0" err="1" smtClean="0">
                <a:solidFill>
                  <a:prstClr val="black"/>
                </a:solidFill>
                <a:latin typeface="HP001 4 hàng" pitchFamily="34" charset="0"/>
                <a:cs typeface="Arial" panose="020B0604020202020204" pitchFamily="34" charset="0"/>
              </a:rPr>
              <a:t>ập</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Gấu</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đá</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bóng</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ra</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xa</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chạy</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đi</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nhặt</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rồi</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đá</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vào</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gôn</a:t>
            </a:r>
            <a:r>
              <a:rPr lang="en-US" sz="3400" b="1" dirty="0" smtClean="0">
                <a:solidFill>
                  <a:prstClr val="black"/>
                </a:solidFill>
                <a:latin typeface="HP001 4 hàng" pitchFamily="34" charset="0"/>
                <a:cs typeface="Arial" panose="020B0604020202020204" pitchFamily="34" charset="0"/>
              </a:rPr>
              <a:t>,</a:t>
            </a:r>
            <a:endParaRPr lang="vi-VN" sz="3400" b="1" dirty="0">
              <a:solidFill>
                <a:prstClr val="black"/>
              </a:solidFill>
              <a:latin typeface="HP001 4 hàng" pitchFamily="34" charset="0"/>
              <a:cs typeface="Arial" panose="020B0604020202020204" pitchFamily="34" charset="0"/>
            </a:endParaRPr>
          </a:p>
        </p:txBody>
      </p:sp>
      <p:sp>
        <p:nvSpPr>
          <p:cNvPr id="10" name="TextBox 9">
            <a:extLst>
              <a:ext uri="{FF2B5EF4-FFF2-40B4-BE49-F238E27FC236}">
                <a16:creationId xmlns="" xmlns:a16="http://schemas.microsoft.com/office/drawing/2014/main" id="{A00BC6C5-A6F0-43B5-A34F-5A5BEF1D9F19}"/>
              </a:ext>
            </a:extLst>
          </p:cNvPr>
          <p:cNvSpPr txBox="1"/>
          <p:nvPr/>
        </p:nvSpPr>
        <p:spPr>
          <a:xfrm>
            <a:off x="1053075" y="3840710"/>
            <a:ext cx="11432953" cy="615553"/>
          </a:xfrm>
          <a:prstGeom prst="rect">
            <a:avLst/>
          </a:prstGeom>
          <a:noFill/>
        </p:spPr>
        <p:txBody>
          <a:bodyPr wrap="square" rtlCol="0">
            <a:spAutoFit/>
          </a:bodyPr>
          <a:lstStyle/>
          <a:p>
            <a:pPr algn="ctr"/>
            <a:r>
              <a:rPr lang="en-US" sz="3400" b="1" dirty="0" err="1" smtClean="0">
                <a:solidFill>
                  <a:prstClr val="black"/>
                </a:solidFill>
                <a:latin typeface="HP001 4 hàng" pitchFamily="34" charset="0"/>
                <a:cs typeface="Arial" panose="020B0604020202020204" pitchFamily="34" charset="0"/>
              </a:rPr>
              <a:t>đá</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đi</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đá</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lại</a:t>
            </a:r>
            <a:r>
              <a:rPr lang="en-US" sz="3400" b="1" dirty="0" smtClean="0">
                <a:solidFill>
                  <a:prstClr val="black"/>
                </a:solidFill>
                <a:latin typeface="HP001 4 hàng" pitchFamily="34" charset="0"/>
                <a:cs typeface="Arial" panose="020B0604020202020204" pitchFamily="34" charset="0"/>
              </a:rPr>
              <a:t>,…</a:t>
            </a:r>
            <a:r>
              <a:rPr lang="en-US" sz="3400" b="1" dirty="0" err="1" smtClean="0">
                <a:solidFill>
                  <a:prstClr val="black"/>
                </a:solidFill>
                <a:latin typeface="HP001 4 hàng" pitchFamily="34" charset="0"/>
                <a:cs typeface="Arial" panose="020B0604020202020204" pitchFamily="34" charset="0"/>
              </a:rPr>
              <a:t>Cứ</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thế</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gấu</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đá</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bóng</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ngày</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càng</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giỏi</a:t>
            </a:r>
            <a:r>
              <a:rPr lang="en-US" sz="3400" b="1" dirty="0" smtClean="0">
                <a:solidFill>
                  <a:prstClr val="black"/>
                </a:solidFill>
                <a:latin typeface="HP001 4 hàng" pitchFamily="34" charset="0"/>
                <a:cs typeface="Arial" panose="020B0604020202020204" pitchFamily="34" charset="0"/>
              </a:rPr>
              <a:t>. </a:t>
            </a:r>
            <a:endParaRPr lang="en-US" sz="3400" b="1" dirty="0">
              <a:solidFill>
                <a:prstClr val="black"/>
              </a:solidFill>
              <a:latin typeface="HP001 4 hàng" pitchFamily="34" charset="0"/>
              <a:cs typeface="Arial" panose="020B0604020202020204" pitchFamily="34" charset="0"/>
            </a:endParaRPr>
          </a:p>
        </p:txBody>
      </p:sp>
      <p:sp>
        <p:nvSpPr>
          <p:cNvPr id="11" name="TextBox 10">
            <a:extLst>
              <a:ext uri="{FF2B5EF4-FFF2-40B4-BE49-F238E27FC236}">
                <a16:creationId xmlns="" xmlns:a16="http://schemas.microsoft.com/office/drawing/2014/main" id="{A00BC6C5-A6F0-43B5-A34F-5A5BEF1D9F19}"/>
              </a:ext>
            </a:extLst>
          </p:cNvPr>
          <p:cNvSpPr txBox="1"/>
          <p:nvPr/>
        </p:nvSpPr>
        <p:spPr>
          <a:xfrm>
            <a:off x="1981081" y="4523961"/>
            <a:ext cx="11432953" cy="615553"/>
          </a:xfrm>
          <a:prstGeom prst="rect">
            <a:avLst/>
          </a:prstGeom>
          <a:noFill/>
        </p:spPr>
        <p:txBody>
          <a:bodyPr wrap="square" rtlCol="0">
            <a:spAutoFit/>
          </a:bodyPr>
          <a:lstStyle/>
          <a:p>
            <a:r>
              <a:rPr lang="en-US" sz="3400" b="1" dirty="0" err="1" smtClean="0">
                <a:solidFill>
                  <a:prstClr val="black"/>
                </a:solidFill>
                <a:latin typeface="HP001 4 hàng" pitchFamily="34" charset="0"/>
                <a:cs typeface="Arial" panose="020B0604020202020204" pitchFamily="34" charset="0"/>
              </a:rPr>
              <a:t>Các</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bạn</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đều</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muốn</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rủ</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gấu</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về</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đội</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của</a:t>
            </a:r>
            <a:r>
              <a:rPr lang="en-US" sz="3400" b="1" dirty="0" smtClean="0">
                <a:solidFill>
                  <a:prstClr val="black"/>
                </a:solidFill>
                <a:latin typeface="HP001 4 hàng" pitchFamily="34" charset="0"/>
                <a:cs typeface="Arial" panose="020B0604020202020204" pitchFamily="34" charset="0"/>
              </a:rPr>
              <a:t> </a:t>
            </a:r>
            <a:r>
              <a:rPr lang="en-US" sz="3400" b="1" dirty="0" err="1" smtClean="0">
                <a:solidFill>
                  <a:prstClr val="black"/>
                </a:solidFill>
                <a:latin typeface="HP001 4 hàng" pitchFamily="34" charset="0"/>
                <a:cs typeface="Arial" panose="020B0604020202020204" pitchFamily="34" charset="0"/>
              </a:rPr>
              <a:t>mình</a:t>
            </a:r>
            <a:r>
              <a:rPr lang="en-US" sz="3400" b="1" dirty="0" smtClean="0">
                <a:solidFill>
                  <a:prstClr val="black"/>
                </a:solidFill>
                <a:latin typeface="HP001 4 hàng" pitchFamily="34" charset="0"/>
                <a:cs typeface="Arial" panose="020B0604020202020204" pitchFamily="34" charset="0"/>
              </a:rPr>
              <a:t>.</a:t>
            </a:r>
            <a:endParaRPr lang="en-US" sz="3400" b="1" dirty="0">
              <a:solidFill>
                <a:prstClr val="black"/>
              </a:solidFill>
              <a:latin typeface="HP001 4 hàng" pitchFamily="34" charset="0"/>
              <a:cs typeface="Arial" panose="020B0604020202020204" pitchFamily="34" charset="0"/>
            </a:endParaRPr>
          </a:p>
        </p:txBody>
      </p:sp>
    </p:spTree>
    <p:extLst>
      <p:ext uri="{BB962C8B-B14F-4D97-AF65-F5344CB8AC3E}">
        <p14:creationId xmlns:p14="http://schemas.microsoft.com/office/powerpoint/2010/main" val="23699482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69596" y="489789"/>
            <a:ext cx="11508828" cy="615489"/>
          </a:xfrm>
          <a:prstGeom prst="rect">
            <a:avLst/>
          </a:prstGeom>
          <a:noFill/>
        </p:spPr>
        <p:txBody>
          <a:bodyPr wrap="square" lIns="121855" tIns="60928" rIns="121855" bIns="60928" rtlCol="0">
            <a:spAutoFit/>
          </a:bodyPr>
          <a:lstStyle/>
          <a:p>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2. Những tên riêng nào dưới đây được viết đúng.</a:t>
            </a:r>
          </a:p>
        </p:txBody>
      </p:sp>
      <p:pic>
        <p:nvPicPr>
          <p:cNvPr id="9" name="Picture 8"/>
          <p:cNvPicPr>
            <a:picLocks noChangeAspect="1"/>
          </p:cNvPicPr>
          <p:nvPr/>
        </p:nvPicPr>
        <p:blipFill rotWithShape="1">
          <a:blip r:embed="rId10"/>
          <a:srcRect l="13436" t="84985" r="12967" b="6114"/>
          <a:stretch/>
        </p:blipFill>
        <p:spPr>
          <a:xfrm>
            <a:off x="-57151" y="0"/>
            <a:ext cx="12249151" cy="312479"/>
          </a:xfrm>
          <a:prstGeom prst="rect">
            <a:avLst/>
          </a:prstGeom>
        </p:spPr>
      </p:pic>
      <p:pic>
        <p:nvPicPr>
          <p:cNvPr id="10" name="Picture 9"/>
          <p:cNvPicPr>
            <a:picLocks noChangeAspect="1"/>
          </p:cNvPicPr>
          <p:nvPr/>
        </p:nvPicPr>
        <p:blipFill rotWithShape="1">
          <a:blip r:embed="rId11"/>
          <a:srcRect l="7607" t="9720" r="7737" b="54882"/>
          <a:stretch/>
        </p:blipFill>
        <p:spPr>
          <a:xfrm>
            <a:off x="-13319" y="5781578"/>
            <a:ext cx="12211050" cy="1104900"/>
          </a:xfrm>
          <a:prstGeom prst="rect">
            <a:avLst/>
          </a:prstGeom>
        </p:spPr>
      </p:pic>
      <p:pic>
        <p:nvPicPr>
          <p:cNvPr id="11" name="图片 7"/>
          <p:cNvPicPr>
            <a:picLocks noChangeAspect="1"/>
          </p:cNvPicPr>
          <p:nvPr/>
        </p:nvPicPr>
        <p:blipFill>
          <a:blip r:embed="rId12"/>
          <a:stretch>
            <a:fillRect/>
          </a:stretch>
        </p:blipFill>
        <p:spPr>
          <a:xfrm>
            <a:off x="22951" y="4851918"/>
            <a:ext cx="1508265" cy="1969498"/>
          </a:xfrm>
          <a:prstGeom prst="rect">
            <a:avLst/>
          </a:prstGeom>
          <a:noFill/>
          <a:ln w="9525">
            <a:noFill/>
          </a:ln>
        </p:spPr>
      </p:pic>
      <p:pic>
        <p:nvPicPr>
          <p:cNvPr id="13" name="图片 8"/>
          <p:cNvPicPr>
            <a:picLocks noChangeAspect="1"/>
          </p:cNvPicPr>
          <p:nvPr/>
        </p:nvPicPr>
        <p:blipFill>
          <a:blip r:embed="rId13"/>
          <a:stretch>
            <a:fillRect/>
          </a:stretch>
        </p:blipFill>
        <p:spPr>
          <a:xfrm>
            <a:off x="10786464" y="5026951"/>
            <a:ext cx="1320274" cy="1824172"/>
          </a:xfrm>
          <a:prstGeom prst="rect">
            <a:avLst/>
          </a:prstGeom>
          <a:noFill/>
          <a:ln w="9525">
            <a:noFill/>
          </a:ln>
        </p:spPr>
      </p:pic>
      <p:sp>
        <p:nvSpPr>
          <p:cNvPr id="18" name="五角星 32"/>
          <p:cNvSpPr/>
          <p:nvPr/>
        </p:nvSpPr>
        <p:spPr>
          <a:xfrm rot="2121297">
            <a:off x="11674938" y="1007192"/>
            <a:ext cx="334275" cy="375024"/>
          </a:xfrm>
          <a:prstGeom prst="star5">
            <a:avLst>
              <a:gd name="adj" fmla="val 28548"/>
              <a:gd name="hf" fmla="val 105146"/>
              <a:gd name="vf" fmla="val 110557"/>
            </a:avLst>
          </a:prstGeom>
          <a:pattFill prst="ltDnDiag">
            <a:fgClr>
              <a:srgbClr val="00B0F0"/>
            </a:fgClr>
            <a:bgClr>
              <a:srgbClr val="FCFFD9"/>
            </a:bgClr>
          </a:patt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endParaRPr>
          </a:p>
        </p:txBody>
      </p:sp>
      <p:sp>
        <p:nvSpPr>
          <p:cNvPr id="19" name="五角星 36"/>
          <p:cNvSpPr/>
          <p:nvPr/>
        </p:nvSpPr>
        <p:spPr>
          <a:xfrm rot="2755789">
            <a:off x="9870495" y="144569"/>
            <a:ext cx="286011" cy="286011"/>
          </a:xfrm>
          <a:prstGeom prst="star5">
            <a:avLst>
              <a:gd name="adj" fmla="val 26277"/>
              <a:gd name="hf" fmla="val 105146"/>
              <a:gd name="vf" fmla="val 110557"/>
            </a:avLst>
          </a:prstGeom>
          <a:pattFill prst="ltDnDiag">
            <a:fgClr>
              <a:srgbClr val="EB3A03"/>
            </a:fgClr>
            <a:bgClr>
              <a:srgbClr val="FCFFD9"/>
            </a:bgClr>
          </a:pattFill>
          <a:ln>
            <a:solidFill>
              <a:srgbClr val="EB3A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endParaRPr>
          </a:p>
        </p:txBody>
      </p:sp>
      <p:sp>
        <p:nvSpPr>
          <p:cNvPr id="20" name="五角星 35"/>
          <p:cNvSpPr/>
          <p:nvPr/>
        </p:nvSpPr>
        <p:spPr>
          <a:xfrm rot="19384917">
            <a:off x="10646270" y="-97402"/>
            <a:ext cx="620833" cy="620833"/>
          </a:xfrm>
          <a:prstGeom prst="star5">
            <a:avLst>
              <a:gd name="adj" fmla="val 25251"/>
              <a:gd name="hf" fmla="val 105146"/>
              <a:gd name="vf" fmla="val 110557"/>
            </a:avLst>
          </a:prstGeom>
          <a:pattFill prst="ltDnDiag">
            <a:fgClr>
              <a:srgbClr val="00B050"/>
            </a:fgClr>
            <a:bgClr>
              <a:srgbClr val="FCFFD9"/>
            </a:bgClr>
          </a:patt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endParaRPr>
          </a:p>
        </p:txBody>
      </p:sp>
      <p:sp>
        <p:nvSpPr>
          <p:cNvPr id="21" name="五角星 34"/>
          <p:cNvSpPr/>
          <p:nvPr/>
        </p:nvSpPr>
        <p:spPr>
          <a:xfrm rot="337835">
            <a:off x="11462370" y="-28478"/>
            <a:ext cx="632109" cy="632109"/>
          </a:xfrm>
          <a:prstGeom prst="star5">
            <a:avLst>
              <a:gd name="adj" fmla="val 30106"/>
              <a:gd name="hf" fmla="val 105146"/>
              <a:gd name="vf" fmla="val 110557"/>
            </a:avLst>
          </a:prstGeom>
          <a:pattFill prst="ltDnDiag">
            <a:fgClr>
              <a:srgbClr val="FFC000"/>
            </a:fgClr>
            <a:bgClr>
              <a:srgbClr val="FCFFD9"/>
            </a:bgClr>
          </a:patt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endParaRPr>
          </a:p>
        </p:txBody>
      </p:sp>
      <p:sp>
        <p:nvSpPr>
          <p:cNvPr id="22" name="五角星 36"/>
          <p:cNvSpPr/>
          <p:nvPr/>
        </p:nvSpPr>
        <p:spPr>
          <a:xfrm rot="20248740">
            <a:off x="11560117" y="1651895"/>
            <a:ext cx="505484" cy="485649"/>
          </a:xfrm>
          <a:prstGeom prst="star5">
            <a:avLst>
              <a:gd name="adj" fmla="val 26277"/>
              <a:gd name="hf" fmla="val 105146"/>
              <a:gd name="vf" fmla="val 110557"/>
            </a:avLst>
          </a:prstGeom>
          <a:pattFill prst="ltDnDiag">
            <a:fgClr>
              <a:srgbClr val="EB3A03"/>
            </a:fgClr>
            <a:bgClr>
              <a:srgbClr val="FCFFD9"/>
            </a:bgClr>
          </a:pattFill>
          <a:ln>
            <a:solidFill>
              <a:srgbClr val="EB3A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endParaRPr>
          </a:p>
        </p:txBody>
      </p:sp>
      <p:grpSp>
        <p:nvGrpSpPr>
          <p:cNvPr id="23" name="Group 22"/>
          <p:cNvGrpSpPr/>
          <p:nvPr/>
        </p:nvGrpSpPr>
        <p:grpSpPr>
          <a:xfrm>
            <a:off x="1296127" y="1467124"/>
            <a:ext cx="2678236" cy="1578244"/>
            <a:chOff x="1019898" y="1867152"/>
            <a:chExt cx="3142938" cy="1947937"/>
          </a:xfrm>
        </p:grpSpPr>
        <p:pic>
          <p:nvPicPr>
            <p:cNvPr id="24" name="PA_图片 6">
              <a:extLst>
                <a:ext uri="{FF2B5EF4-FFF2-40B4-BE49-F238E27FC236}">
                  <a16:creationId xmlns="" xmlns:a16="http://schemas.microsoft.com/office/drawing/2014/main" id="{BA648142-D2CE-45F0-BAF5-71CB000BD56B}"/>
                </a:ext>
              </a:extLst>
            </p:cNvPr>
            <p:cNvPicPr>
              <a:picLocks noChangeAspect="1"/>
            </p:cNvPicPr>
            <p:nvPr>
              <p:custDataLst>
                <p:tags r:id="rId8"/>
              </p:custDataLst>
            </p:nvPr>
          </p:nvPicPr>
          <p:blipFill>
            <a:blip r:embed="rId14" cstate="print">
              <a:extLst>
                <a:ext uri="{28A0092B-C50C-407E-A947-70E740481C1C}">
                  <a14:useLocalDpi xmlns:a14="http://schemas.microsoft.com/office/drawing/2010/main" val="0"/>
                </a:ext>
              </a:extLst>
            </a:blip>
            <a:stretch>
              <a:fillRect/>
            </a:stretch>
          </p:blipFill>
          <p:spPr>
            <a:xfrm>
              <a:off x="1019898" y="1867152"/>
              <a:ext cx="3142938" cy="1947937"/>
            </a:xfrm>
            <a:prstGeom prst="rect">
              <a:avLst/>
            </a:prstGeom>
          </p:spPr>
        </p:pic>
        <p:sp>
          <p:nvSpPr>
            <p:cNvPr id="25" name="TextBox 24"/>
            <p:cNvSpPr txBox="1"/>
            <p:nvPr/>
          </p:nvSpPr>
          <p:spPr>
            <a:xfrm>
              <a:off x="1828800" y="2489506"/>
              <a:ext cx="2181726" cy="721755"/>
            </a:xfrm>
            <a:prstGeom prst="rect">
              <a:avLst/>
            </a:prstGeom>
            <a:noFill/>
          </p:spPr>
          <p:txBody>
            <a:bodyPr wrap="square" rtlCol="0">
              <a:spAutoFit/>
            </a:bodyPr>
            <a:lstStyle/>
            <a:p>
              <a:r>
                <a:rPr lang="en-US" sz="3200" b="1" dirty="0" smtClean="0">
                  <a:solidFill>
                    <a:srgbClr val="0070C0"/>
                  </a:solidFill>
                  <a:latin typeface="Arial" panose="020B0604020202020204" pitchFamily="34" charset="0"/>
                  <a:ea typeface="Arial-Rounded" panose="020B0500000000000000" pitchFamily="34" charset="0"/>
                  <a:cs typeface="Arial" panose="020B0604020202020204" pitchFamily="34" charset="0"/>
                </a:rPr>
                <a:t>Hồng</a:t>
              </a:r>
              <a:endPar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endParaRPr>
            </a:p>
          </p:txBody>
        </p:sp>
      </p:grpSp>
      <p:grpSp>
        <p:nvGrpSpPr>
          <p:cNvPr id="26" name="Group 25"/>
          <p:cNvGrpSpPr/>
          <p:nvPr/>
        </p:nvGrpSpPr>
        <p:grpSpPr>
          <a:xfrm>
            <a:off x="4311525" y="1444123"/>
            <a:ext cx="2778327" cy="1516495"/>
            <a:chOff x="1019898" y="1914941"/>
            <a:chExt cx="3142938" cy="1947937"/>
          </a:xfrm>
        </p:grpSpPr>
        <p:pic>
          <p:nvPicPr>
            <p:cNvPr id="27" name="PA_图片 6">
              <a:extLst>
                <a:ext uri="{FF2B5EF4-FFF2-40B4-BE49-F238E27FC236}">
                  <a16:creationId xmlns="" xmlns:a16="http://schemas.microsoft.com/office/drawing/2014/main" id="{BA648142-D2CE-45F0-BAF5-71CB000BD56B}"/>
                </a:ext>
              </a:extLst>
            </p:cNvPr>
            <p:cNvPicPr>
              <a:picLocks noChangeAspect="1"/>
            </p:cNvPicPr>
            <p:nvPr>
              <p:custDataLst>
                <p:tags r:id="rId7"/>
              </p:custDataLst>
            </p:nvPr>
          </p:nvPicPr>
          <p:blipFill>
            <a:blip r:embed="rId15" cstate="print">
              <a:extLst>
                <a:ext uri="{28A0092B-C50C-407E-A947-70E740481C1C}">
                  <a14:useLocalDpi xmlns:a14="http://schemas.microsoft.com/office/drawing/2010/main" val="0"/>
                </a:ext>
              </a:extLst>
            </a:blip>
            <a:stretch>
              <a:fillRect/>
            </a:stretch>
          </p:blipFill>
          <p:spPr>
            <a:xfrm>
              <a:off x="1019898" y="1914941"/>
              <a:ext cx="3142938" cy="1947937"/>
            </a:xfrm>
            <a:prstGeom prst="rect">
              <a:avLst/>
            </a:prstGeom>
          </p:spPr>
        </p:pic>
        <p:sp>
          <p:nvSpPr>
            <p:cNvPr id="28" name="TextBox 27"/>
            <p:cNvSpPr txBox="1"/>
            <p:nvPr/>
          </p:nvSpPr>
          <p:spPr>
            <a:xfrm>
              <a:off x="1500503" y="2467742"/>
              <a:ext cx="2181726" cy="751143"/>
            </a:xfrm>
            <a:prstGeom prst="rect">
              <a:avLst/>
            </a:prstGeom>
            <a:noFill/>
          </p:spPr>
          <p:txBody>
            <a:bodyPr wrap="square" rtlCol="0">
              <a:spAutoFit/>
            </a:bodyPr>
            <a:lstStyle/>
            <a:p>
              <a:pPr algn="ctr"/>
              <a:r>
                <a:rPr lang="en-US" sz="3200" b="1" dirty="0" smtClean="0">
                  <a:solidFill>
                    <a:srgbClr val="0070C0"/>
                  </a:solidFill>
                  <a:latin typeface="Arial" panose="020B0604020202020204" pitchFamily="34" charset="0"/>
                  <a:ea typeface="Arial-Rounded" panose="020B0500000000000000" pitchFamily="34" charset="0"/>
                  <a:cs typeface="Arial" panose="020B0604020202020204" pitchFamily="34" charset="0"/>
                </a:rPr>
                <a:t>minh</a:t>
              </a:r>
              <a:endPar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endParaRPr>
            </a:p>
          </p:txBody>
        </p:sp>
      </p:grpSp>
      <p:grpSp>
        <p:nvGrpSpPr>
          <p:cNvPr id="29" name="Group 28"/>
          <p:cNvGrpSpPr/>
          <p:nvPr/>
        </p:nvGrpSpPr>
        <p:grpSpPr>
          <a:xfrm>
            <a:off x="7345792" y="1199862"/>
            <a:ext cx="2754978" cy="1724045"/>
            <a:chOff x="1019898" y="1914941"/>
            <a:chExt cx="3142938" cy="1947937"/>
          </a:xfrm>
        </p:grpSpPr>
        <p:pic>
          <p:nvPicPr>
            <p:cNvPr id="30" name="PA_图片 6">
              <a:extLst>
                <a:ext uri="{FF2B5EF4-FFF2-40B4-BE49-F238E27FC236}">
                  <a16:creationId xmlns="" xmlns:a16="http://schemas.microsoft.com/office/drawing/2014/main" id="{BA648142-D2CE-45F0-BAF5-71CB000BD56B}"/>
                </a:ext>
              </a:extLst>
            </p:cNvPr>
            <p:cNvPicPr>
              <a:picLocks noChangeAspect="1"/>
            </p:cNvPicPr>
            <p:nvPr>
              <p:custDataLst>
                <p:tags r:id="rId6"/>
              </p:custDataLst>
            </p:nvPr>
          </p:nvPicPr>
          <p:blipFill>
            <a:blip r:embed="rId16" cstate="print">
              <a:extLst>
                <a:ext uri="{28A0092B-C50C-407E-A947-70E740481C1C}">
                  <a14:useLocalDpi xmlns:a14="http://schemas.microsoft.com/office/drawing/2010/main" val="0"/>
                </a:ext>
              </a:extLst>
            </a:blip>
            <a:stretch>
              <a:fillRect/>
            </a:stretch>
          </p:blipFill>
          <p:spPr>
            <a:xfrm>
              <a:off x="1019898" y="1914941"/>
              <a:ext cx="3142938" cy="1947937"/>
            </a:xfrm>
            <a:prstGeom prst="rect">
              <a:avLst/>
            </a:prstGeom>
          </p:spPr>
        </p:pic>
        <p:sp>
          <p:nvSpPr>
            <p:cNvPr id="31" name="TextBox 30"/>
            <p:cNvSpPr txBox="1"/>
            <p:nvPr/>
          </p:nvSpPr>
          <p:spPr>
            <a:xfrm>
              <a:off x="1500503" y="2558550"/>
              <a:ext cx="2181726" cy="660716"/>
            </a:xfrm>
            <a:prstGeom prst="rect">
              <a:avLst/>
            </a:prstGeom>
            <a:noFill/>
          </p:spPr>
          <p:txBody>
            <a:bodyPr wrap="square" rtlCol="0">
              <a:spAutoFit/>
            </a:bodyPr>
            <a:lstStyle/>
            <a:p>
              <a:pPr algn="ctr"/>
              <a:r>
                <a:rPr lang="en-US" sz="3200" b="1" dirty="0" smtClean="0">
                  <a:solidFill>
                    <a:srgbClr val="0070C0"/>
                  </a:solidFill>
                  <a:latin typeface="Arial" panose="020B0604020202020204" pitchFamily="34" charset="0"/>
                  <a:ea typeface="Arial-Rounded" panose="020B0500000000000000" pitchFamily="34" charset="0"/>
                  <a:cs typeface="Arial" panose="020B0604020202020204" pitchFamily="34" charset="0"/>
                </a:rPr>
                <a:t>Hùng</a:t>
              </a:r>
              <a:endPar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endParaRPr>
            </a:p>
          </p:txBody>
        </p:sp>
      </p:grpSp>
      <p:grpSp>
        <p:nvGrpSpPr>
          <p:cNvPr id="32" name="Group 31"/>
          <p:cNvGrpSpPr/>
          <p:nvPr/>
        </p:nvGrpSpPr>
        <p:grpSpPr>
          <a:xfrm>
            <a:off x="2443738" y="2678835"/>
            <a:ext cx="2883693" cy="1672590"/>
            <a:chOff x="1019898" y="1914941"/>
            <a:chExt cx="3142938" cy="1947937"/>
          </a:xfrm>
        </p:grpSpPr>
        <p:pic>
          <p:nvPicPr>
            <p:cNvPr id="33" name="PA_图片 6">
              <a:extLst>
                <a:ext uri="{FF2B5EF4-FFF2-40B4-BE49-F238E27FC236}">
                  <a16:creationId xmlns="" xmlns:a16="http://schemas.microsoft.com/office/drawing/2014/main" id="{BA648142-D2CE-45F0-BAF5-71CB000BD56B}"/>
                </a:ext>
              </a:extLst>
            </p:cNvPr>
            <p:cNvPicPr>
              <a:picLocks noChangeAspect="1"/>
            </p:cNvPicPr>
            <p:nvPr>
              <p:custDataLst>
                <p:tags r:id="rId5"/>
              </p:custDataLst>
            </p:nvPr>
          </p:nvPicPr>
          <p:blipFill>
            <a:blip r:embed="rId17" cstate="print">
              <a:extLst>
                <a:ext uri="{28A0092B-C50C-407E-A947-70E740481C1C}">
                  <a14:useLocalDpi xmlns:a14="http://schemas.microsoft.com/office/drawing/2010/main" val="0"/>
                </a:ext>
              </a:extLst>
            </a:blip>
            <a:stretch>
              <a:fillRect/>
            </a:stretch>
          </p:blipFill>
          <p:spPr>
            <a:xfrm>
              <a:off x="1019898" y="1914941"/>
              <a:ext cx="3142938" cy="1947937"/>
            </a:xfrm>
            <a:prstGeom prst="rect">
              <a:avLst/>
            </a:prstGeom>
          </p:spPr>
        </p:pic>
        <p:sp>
          <p:nvSpPr>
            <p:cNvPr id="34" name="TextBox 33"/>
            <p:cNvSpPr txBox="1"/>
            <p:nvPr/>
          </p:nvSpPr>
          <p:spPr>
            <a:xfrm>
              <a:off x="1592939" y="2478466"/>
              <a:ext cx="2181725" cy="681042"/>
            </a:xfrm>
            <a:prstGeom prst="rect">
              <a:avLst/>
            </a:prstGeom>
            <a:noFill/>
          </p:spPr>
          <p:txBody>
            <a:bodyPr wrap="square" rtlCol="0">
              <a:spAutoFit/>
            </a:bodyPr>
            <a:lstStyle/>
            <a:p>
              <a:pPr algn="ctr"/>
              <a:r>
                <a:rPr lang="en-US" sz="3200" b="1" dirty="0" smtClean="0">
                  <a:solidFill>
                    <a:srgbClr val="0070C0"/>
                  </a:solidFill>
                  <a:latin typeface="Arial" panose="020B0604020202020204" pitchFamily="34" charset="0"/>
                  <a:ea typeface="Arial-Rounded" panose="020B0500000000000000" pitchFamily="34" charset="0"/>
                  <a:cs typeface="Arial" panose="020B0604020202020204" pitchFamily="34" charset="0"/>
                </a:rPr>
                <a:t>thùy</a:t>
              </a:r>
              <a:endPar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endParaRPr>
            </a:p>
          </p:txBody>
        </p:sp>
      </p:grpSp>
      <p:grpSp>
        <p:nvGrpSpPr>
          <p:cNvPr id="35" name="Group 34"/>
          <p:cNvGrpSpPr/>
          <p:nvPr/>
        </p:nvGrpSpPr>
        <p:grpSpPr>
          <a:xfrm>
            <a:off x="5830520" y="2884231"/>
            <a:ext cx="2805143" cy="1459873"/>
            <a:chOff x="1003816" y="1901387"/>
            <a:chExt cx="3142938" cy="1947937"/>
          </a:xfrm>
        </p:grpSpPr>
        <p:pic>
          <p:nvPicPr>
            <p:cNvPr id="36" name="PA_图片 6">
              <a:extLst>
                <a:ext uri="{FF2B5EF4-FFF2-40B4-BE49-F238E27FC236}">
                  <a16:creationId xmlns="" xmlns:a16="http://schemas.microsoft.com/office/drawing/2014/main" id="{BA648142-D2CE-45F0-BAF5-71CB000BD56B}"/>
                </a:ext>
              </a:extLst>
            </p:cNvPr>
            <p:cNvPicPr>
              <a:picLocks noChangeAspect="1"/>
            </p:cNvPicPr>
            <p:nvPr>
              <p:custDataLst>
                <p:tags r:id="rId4"/>
              </p:custDataLst>
            </p:nvPr>
          </p:nvPicPr>
          <p:blipFill>
            <a:blip r:embed="rId18" cstate="print">
              <a:extLst>
                <a:ext uri="{28A0092B-C50C-407E-A947-70E740481C1C}">
                  <a14:useLocalDpi xmlns:a14="http://schemas.microsoft.com/office/drawing/2010/main" val="0"/>
                </a:ext>
              </a:extLst>
            </a:blip>
            <a:stretch>
              <a:fillRect/>
            </a:stretch>
          </p:blipFill>
          <p:spPr>
            <a:xfrm>
              <a:off x="1003816" y="1901387"/>
              <a:ext cx="3142938" cy="1947937"/>
            </a:xfrm>
            <a:prstGeom prst="rect">
              <a:avLst/>
            </a:prstGeom>
          </p:spPr>
        </p:pic>
        <p:sp>
          <p:nvSpPr>
            <p:cNvPr id="37" name="TextBox 36"/>
            <p:cNvSpPr txBox="1"/>
            <p:nvPr/>
          </p:nvSpPr>
          <p:spPr>
            <a:xfrm>
              <a:off x="1366414" y="2479512"/>
              <a:ext cx="2510499" cy="780277"/>
            </a:xfrm>
            <a:prstGeom prst="rect">
              <a:avLst/>
            </a:prstGeom>
            <a:noFill/>
          </p:spPr>
          <p:txBody>
            <a:bodyPr wrap="square" rtlCol="0">
              <a:spAutoFit/>
            </a:bodyPr>
            <a:lstStyle/>
            <a:p>
              <a:pPr algn="ctr"/>
              <a:r>
                <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en-US" sz="3200" b="1" dirty="0" smtClean="0">
                  <a:solidFill>
                    <a:srgbClr val="0070C0"/>
                  </a:solidFill>
                  <a:latin typeface="Arial" panose="020B0604020202020204" pitchFamily="34" charset="0"/>
                  <a:ea typeface="Arial-Rounded" panose="020B0500000000000000" pitchFamily="34" charset="0"/>
                  <a:cs typeface="Arial" panose="020B0604020202020204" pitchFamily="34" charset="0"/>
                </a:rPr>
                <a:t>Phương</a:t>
              </a:r>
              <a:endPar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endParaRPr>
            </a:p>
          </p:txBody>
        </p:sp>
      </p:grpSp>
      <p:grpSp>
        <p:nvGrpSpPr>
          <p:cNvPr id="38" name="Group 37"/>
          <p:cNvGrpSpPr/>
          <p:nvPr/>
        </p:nvGrpSpPr>
        <p:grpSpPr>
          <a:xfrm>
            <a:off x="8792116" y="2725154"/>
            <a:ext cx="2805143" cy="1459873"/>
            <a:chOff x="1003816" y="1901387"/>
            <a:chExt cx="3142938" cy="1947937"/>
          </a:xfrm>
        </p:grpSpPr>
        <p:pic>
          <p:nvPicPr>
            <p:cNvPr id="39" name="PA_图片 6">
              <a:extLst>
                <a:ext uri="{FF2B5EF4-FFF2-40B4-BE49-F238E27FC236}">
                  <a16:creationId xmlns="" xmlns:a16="http://schemas.microsoft.com/office/drawing/2014/main" id="{BA648142-D2CE-45F0-BAF5-71CB000BD56B}"/>
                </a:ext>
              </a:extLst>
            </p:cNvPr>
            <p:cNvPicPr>
              <a:picLocks noChangeAspect="1"/>
            </p:cNvPicPr>
            <p:nvPr>
              <p:custDataLst>
                <p:tags r:id="rId3"/>
              </p:custDataLst>
            </p:nvPr>
          </p:nvPicPr>
          <p:blipFill>
            <a:blip r:embed="rId18" cstate="print">
              <a:extLst>
                <a:ext uri="{28A0092B-C50C-407E-A947-70E740481C1C}">
                  <a14:useLocalDpi xmlns:a14="http://schemas.microsoft.com/office/drawing/2010/main" val="0"/>
                </a:ext>
              </a:extLst>
            </a:blip>
            <a:stretch>
              <a:fillRect/>
            </a:stretch>
          </p:blipFill>
          <p:spPr>
            <a:xfrm>
              <a:off x="1003816" y="1901387"/>
              <a:ext cx="3142938" cy="1947937"/>
            </a:xfrm>
            <a:prstGeom prst="rect">
              <a:avLst/>
            </a:prstGeom>
          </p:spPr>
        </p:pic>
        <p:sp>
          <p:nvSpPr>
            <p:cNvPr id="40" name="TextBox 39"/>
            <p:cNvSpPr txBox="1"/>
            <p:nvPr/>
          </p:nvSpPr>
          <p:spPr>
            <a:xfrm>
              <a:off x="1366414" y="2479512"/>
              <a:ext cx="2510499" cy="780277"/>
            </a:xfrm>
            <a:prstGeom prst="rect">
              <a:avLst/>
            </a:prstGeom>
            <a:noFill/>
          </p:spPr>
          <p:txBody>
            <a:bodyPr wrap="square" rtlCol="0">
              <a:spAutoFit/>
            </a:bodyPr>
            <a:lstStyle/>
            <a:p>
              <a:pPr algn="ctr"/>
              <a:r>
                <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rPr>
                <a:t> </a:t>
              </a:r>
              <a:r>
                <a:rPr lang="en-US" sz="3200" b="1" dirty="0" smtClean="0">
                  <a:solidFill>
                    <a:srgbClr val="0070C0"/>
                  </a:solidFill>
                  <a:latin typeface="Arial" panose="020B0604020202020204" pitchFamily="34" charset="0"/>
                  <a:ea typeface="Arial-Rounded" panose="020B0500000000000000" pitchFamily="34" charset="0"/>
                  <a:cs typeface="Arial" panose="020B0604020202020204" pitchFamily="34" charset="0"/>
                </a:rPr>
                <a:t>Giang</a:t>
              </a:r>
              <a:endParaRPr lang="en-US" sz="3200" b="1" dirty="0">
                <a:solidFill>
                  <a:srgbClr val="0070C0"/>
                </a:solidFill>
                <a:latin typeface="Arial" panose="020B0604020202020204" pitchFamily="34" charset="0"/>
                <a:ea typeface="Arial-Rounded" panose="020B0500000000000000" pitchFamily="34" charset="0"/>
                <a:cs typeface="Arial" panose="020B0604020202020204" pitchFamily="34" charset="0"/>
              </a:endParaRPr>
            </a:p>
          </p:txBody>
        </p:sp>
      </p:grpSp>
      <p:pic>
        <p:nvPicPr>
          <p:cNvPr id="44" name="Picture 43"/>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rcRect l="55739" t="30385" r="21569" b="29654"/>
          <a:stretch/>
        </p:blipFill>
        <p:spPr>
          <a:xfrm>
            <a:off x="4386498" y="3555538"/>
            <a:ext cx="559917" cy="492993"/>
          </a:xfrm>
          <a:prstGeom prst="rect">
            <a:avLst/>
          </a:prstGeom>
        </p:spPr>
      </p:pic>
      <p:pic>
        <p:nvPicPr>
          <p:cNvPr id="45" name="Picture 44"/>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9585" b="78914" l="2077" r="55112"/>
                    </a14:imgEffect>
                  </a14:imgLayer>
                </a14:imgProps>
              </a:ext>
              <a:ext uri="{28A0092B-C50C-407E-A947-70E740481C1C}">
                <a14:useLocalDpi xmlns:a14="http://schemas.microsoft.com/office/drawing/2010/main" val="0"/>
              </a:ext>
            </a:extLst>
          </a:blip>
          <a:srcRect l="23788" t="22551" r="45309" b="27277"/>
          <a:stretch/>
        </p:blipFill>
        <p:spPr>
          <a:xfrm>
            <a:off x="9350630" y="1894719"/>
            <a:ext cx="662870" cy="538090"/>
          </a:xfrm>
          <a:prstGeom prst="rect">
            <a:avLst/>
          </a:prstGeom>
        </p:spPr>
      </p:pic>
      <p:pic>
        <p:nvPicPr>
          <p:cNvPr id="48" name="Picture 47"/>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10000" b="90000" l="10000" r="90000"/>
                    </a14:imgEffect>
                  </a14:imgLayer>
                </a14:imgProps>
              </a:ext>
              <a:ext uri="{28A0092B-C50C-407E-A947-70E740481C1C}">
                <a14:useLocalDpi xmlns:a14="http://schemas.microsoft.com/office/drawing/2010/main" val="0"/>
              </a:ext>
            </a:extLst>
          </a:blip>
          <a:srcRect l="55739" t="30385" r="21569" b="29654"/>
          <a:stretch/>
        </p:blipFill>
        <p:spPr>
          <a:xfrm>
            <a:off x="6216909" y="2151369"/>
            <a:ext cx="459717" cy="404769"/>
          </a:xfrm>
          <a:prstGeom prst="rect">
            <a:avLst/>
          </a:prstGeom>
        </p:spPr>
      </p:pic>
      <p:pic>
        <p:nvPicPr>
          <p:cNvPr id="49" name="Picture 48"/>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9585" b="78914" l="2077" r="55112"/>
                    </a14:imgEffect>
                  </a14:imgLayer>
                </a14:imgProps>
              </a:ext>
              <a:ext uri="{28A0092B-C50C-407E-A947-70E740481C1C}">
                <a14:useLocalDpi xmlns:a14="http://schemas.microsoft.com/office/drawing/2010/main" val="0"/>
              </a:ext>
            </a:extLst>
          </a:blip>
          <a:srcRect l="23788" t="22551" r="45309" b="27277"/>
          <a:stretch/>
        </p:blipFill>
        <p:spPr>
          <a:xfrm>
            <a:off x="3222714" y="2140745"/>
            <a:ext cx="662870" cy="538090"/>
          </a:xfrm>
          <a:prstGeom prst="rect">
            <a:avLst/>
          </a:prstGeom>
        </p:spPr>
      </p:pic>
      <p:pic>
        <p:nvPicPr>
          <p:cNvPr id="50" name="Picture 49"/>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9585" b="78914" l="2077" r="55112"/>
                    </a14:imgEffect>
                  </a14:imgLayer>
                </a14:imgProps>
              </a:ext>
              <a:ext uri="{28A0092B-C50C-407E-A947-70E740481C1C}">
                <a14:useLocalDpi xmlns:a14="http://schemas.microsoft.com/office/drawing/2010/main" val="0"/>
              </a:ext>
            </a:extLst>
          </a:blip>
          <a:srcRect l="23788" t="22551" r="45309" b="27277"/>
          <a:stretch/>
        </p:blipFill>
        <p:spPr>
          <a:xfrm>
            <a:off x="8060410" y="3555538"/>
            <a:ext cx="662870" cy="538090"/>
          </a:xfrm>
          <a:prstGeom prst="rect">
            <a:avLst/>
          </a:prstGeom>
        </p:spPr>
      </p:pic>
      <p:pic>
        <p:nvPicPr>
          <p:cNvPr id="51" name="Picture 50"/>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9585" b="78914" l="2077" r="55112"/>
                    </a14:imgEffect>
                  </a14:imgLayer>
                </a14:imgProps>
              </a:ext>
              <a:ext uri="{28A0092B-C50C-407E-A947-70E740481C1C}">
                <a14:useLocalDpi xmlns:a14="http://schemas.microsoft.com/office/drawing/2010/main" val="0"/>
              </a:ext>
            </a:extLst>
          </a:blip>
          <a:srcRect l="23788" t="22551" r="45309" b="27277"/>
          <a:stretch/>
        </p:blipFill>
        <p:spPr>
          <a:xfrm>
            <a:off x="10868970" y="3364189"/>
            <a:ext cx="662870" cy="538090"/>
          </a:xfrm>
          <a:prstGeom prst="rect">
            <a:avLst/>
          </a:prstGeom>
        </p:spPr>
      </p:pic>
      <p:grpSp>
        <p:nvGrpSpPr>
          <p:cNvPr id="52" name="Group 51"/>
          <p:cNvGrpSpPr/>
          <p:nvPr/>
        </p:nvGrpSpPr>
        <p:grpSpPr>
          <a:xfrm>
            <a:off x="2455409" y="4474473"/>
            <a:ext cx="2778327" cy="1516495"/>
            <a:chOff x="1019898" y="1914941"/>
            <a:chExt cx="3142938" cy="1947937"/>
          </a:xfrm>
        </p:grpSpPr>
        <p:pic>
          <p:nvPicPr>
            <p:cNvPr id="53" name="PA_图片 6">
              <a:extLst>
                <a:ext uri="{FF2B5EF4-FFF2-40B4-BE49-F238E27FC236}">
                  <a16:creationId xmlns="" xmlns:a16="http://schemas.microsoft.com/office/drawing/2014/main" id="{BA648142-D2CE-45F0-BAF5-71CB000BD56B}"/>
                </a:ext>
              </a:extLst>
            </p:cNvPr>
            <p:cNvPicPr>
              <a:picLocks noChangeAspect="1"/>
            </p:cNvPicPr>
            <p:nvPr>
              <p:custDataLst>
                <p:tags r:id="rId2"/>
              </p:custDataLst>
            </p:nvPr>
          </p:nvPicPr>
          <p:blipFill>
            <a:blip r:embed="rId15" cstate="print">
              <a:extLst>
                <a:ext uri="{28A0092B-C50C-407E-A947-70E740481C1C}">
                  <a14:useLocalDpi xmlns:a14="http://schemas.microsoft.com/office/drawing/2010/main" val="0"/>
                </a:ext>
              </a:extLst>
            </a:blip>
            <a:stretch>
              <a:fillRect/>
            </a:stretch>
          </p:blipFill>
          <p:spPr>
            <a:xfrm>
              <a:off x="1019898" y="1914941"/>
              <a:ext cx="3142938" cy="1947937"/>
            </a:xfrm>
            <a:prstGeom prst="rect">
              <a:avLst/>
            </a:prstGeom>
          </p:spPr>
        </p:pic>
        <p:sp>
          <p:nvSpPr>
            <p:cNvPr id="54" name="TextBox 53"/>
            <p:cNvSpPr txBox="1"/>
            <p:nvPr/>
          </p:nvSpPr>
          <p:spPr>
            <a:xfrm>
              <a:off x="1500503" y="2467742"/>
              <a:ext cx="2181726" cy="751143"/>
            </a:xfrm>
            <a:prstGeom prst="rect">
              <a:avLst/>
            </a:prstGeom>
            <a:noFill/>
          </p:spPr>
          <p:txBody>
            <a:bodyPr wrap="square" rtlCol="0">
              <a:spAutoFit/>
            </a:bodyPr>
            <a:lstStyle/>
            <a:p>
              <a:pPr algn="ct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Minh</a:t>
              </a:r>
              <a:endParaRPr lang="en-US" sz="3200" b="1" dirty="0">
                <a:solidFill>
                  <a:srgbClr val="FF0000"/>
                </a:solidFill>
                <a:latin typeface="Arial" panose="020B0604020202020204" pitchFamily="34" charset="0"/>
                <a:ea typeface="Arial-Rounded" panose="020B0500000000000000" pitchFamily="34" charset="0"/>
                <a:cs typeface="Arial" panose="020B0604020202020204" pitchFamily="34" charset="0"/>
              </a:endParaRPr>
            </a:p>
          </p:txBody>
        </p:sp>
      </p:grpSp>
      <p:grpSp>
        <p:nvGrpSpPr>
          <p:cNvPr id="55" name="Group 54"/>
          <p:cNvGrpSpPr/>
          <p:nvPr/>
        </p:nvGrpSpPr>
        <p:grpSpPr>
          <a:xfrm>
            <a:off x="6844744" y="4164077"/>
            <a:ext cx="2883693" cy="1672590"/>
            <a:chOff x="1019898" y="1914941"/>
            <a:chExt cx="3142938" cy="1947937"/>
          </a:xfrm>
        </p:grpSpPr>
        <p:pic>
          <p:nvPicPr>
            <p:cNvPr id="56" name="PA_图片 6">
              <a:extLst>
                <a:ext uri="{FF2B5EF4-FFF2-40B4-BE49-F238E27FC236}">
                  <a16:creationId xmlns="" xmlns:a16="http://schemas.microsoft.com/office/drawing/2014/main" id="{BA648142-D2CE-45F0-BAF5-71CB000BD56B}"/>
                </a:ext>
              </a:extLst>
            </p:cNvPr>
            <p:cNvPicPr>
              <a:picLocks noChangeAspect="1"/>
            </p:cNvPicPr>
            <p:nvPr>
              <p:custDataLst>
                <p:tags r:id="rId1"/>
              </p:custDataLst>
            </p:nvPr>
          </p:nvPicPr>
          <p:blipFill>
            <a:blip r:embed="rId17" cstate="print">
              <a:extLst>
                <a:ext uri="{28A0092B-C50C-407E-A947-70E740481C1C}">
                  <a14:useLocalDpi xmlns:a14="http://schemas.microsoft.com/office/drawing/2010/main" val="0"/>
                </a:ext>
              </a:extLst>
            </a:blip>
            <a:stretch>
              <a:fillRect/>
            </a:stretch>
          </p:blipFill>
          <p:spPr>
            <a:xfrm>
              <a:off x="1019898" y="1914941"/>
              <a:ext cx="3142938" cy="1947937"/>
            </a:xfrm>
            <a:prstGeom prst="rect">
              <a:avLst/>
            </a:prstGeom>
          </p:spPr>
        </p:pic>
        <p:sp>
          <p:nvSpPr>
            <p:cNvPr id="57" name="TextBox 56"/>
            <p:cNvSpPr txBox="1"/>
            <p:nvPr/>
          </p:nvSpPr>
          <p:spPr>
            <a:xfrm>
              <a:off x="1592939" y="2478466"/>
              <a:ext cx="2181725" cy="681042"/>
            </a:xfrm>
            <a:prstGeom prst="rect">
              <a:avLst/>
            </a:prstGeom>
            <a:noFill/>
          </p:spPr>
          <p:txBody>
            <a:bodyPr wrap="square" rtlCol="0">
              <a:spAutoFit/>
            </a:bodyPr>
            <a:lstStyle/>
            <a:p>
              <a:pPr algn="ct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Thùy</a:t>
              </a:r>
              <a:endParaRPr lang="en-US" sz="3200" b="1" dirty="0">
                <a:solidFill>
                  <a:srgbClr val="FF0000"/>
                </a:solidFill>
                <a:latin typeface="Arial" panose="020B0604020202020204" pitchFamily="34" charset="0"/>
                <a:ea typeface="Arial-Rounded" panose="020B0500000000000000" pitchFamily="34" charset="0"/>
                <a:cs typeface="Arial" panose="020B0604020202020204" pitchFamily="34" charset="0"/>
              </a:endParaRPr>
            </a:p>
          </p:txBody>
        </p:sp>
      </p:grpSp>
    </p:spTree>
    <p:extLst>
      <p:ext uri="{BB962C8B-B14F-4D97-AF65-F5344CB8AC3E}">
        <p14:creationId xmlns:p14="http://schemas.microsoft.com/office/powerpoint/2010/main" val="2919381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fltVal val="0"/>
                                          </p:val>
                                        </p:tav>
                                        <p:tav tm="100000">
                                          <p:val>
                                            <p:strVal val="#ppt_h"/>
                                          </p:val>
                                        </p:tav>
                                      </p:tavLst>
                                    </p:anim>
                                    <p:animEffect transition="in" filter="fade">
                                      <p:cBhvr>
                                        <p:cTn id="34" dur="500"/>
                                        <p:tgtEl>
                                          <p:spTgt spid="18"/>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animEffect transition="in" filter="fade">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500" fill="hold"/>
                                        <p:tgtEl>
                                          <p:spTgt spid="8"/>
                                        </p:tgtEl>
                                        <p:attrNameLst>
                                          <p:attrName>ppt_w</p:attrName>
                                        </p:attrNameLst>
                                      </p:cBhvr>
                                      <p:tavLst>
                                        <p:tav tm="0">
                                          <p:val>
                                            <p:fltVal val="0"/>
                                          </p:val>
                                        </p:tav>
                                        <p:tav tm="100000">
                                          <p:val>
                                            <p:strVal val="#ppt_w"/>
                                          </p:val>
                                        </p:tav>
                                      </p:tavLst>
                                    </p:anim>
                                    <p:anim calcmode="lin" valueType="num">
                                      <p:cBhvr>
                                        <p:cTn id="45" dur="500" fill="hold"/>
                                        <p:tgtEl>
                                          <p:spTgt spid="8"/>
                                        </p:tgtEl>
                                        <p:attrNameLst>
                                          <p:attrName>ppt_h</p:attrName>
                                        </p:attrNameLst>
                                      </p:cBhvr>
                                      <p:tavLst>
                                        <p:tav tm="0">
                                          <p:val>
                                            <p:fltVal val="0"/>
                                          </p:val>
                                        </p:tav>
                                        <p:tav tm="100000">
                                          <p:val>
                                            <p:strVal val="#ppt_h"/>
                                          </p:val>
                                        </p:tav>
                                      </p:tavLst>
                                    </p:anim>
                                    <p:animEffect transition="in" filter="fade">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1000"/>
                                        <p:tgtEl>
                                          <p:spTgt spid="23"/>
                                        </p:tgtEl>
                                      </p:cBhvr>
                                    </p:animEffect>
                                    <p:anim calcmode="lin" valueType="num">
                                      <p:cBhvr>
                                        <p:cTn id="52" dur="1000" fill="hold"/>
                                        <p:tgtEl>
                                          <p:spTgt spid="23"/>
                                        </p:tgtEl>
                                        <p:attrNameLst>
                                          <p:attrName>ppt_x</p:attrName>
                                        </p:attrNameLst>
                                      </p:cBhvr>
                                      <p:tavLst>
                                        <p:tav tm="0">
                                          <p:val>
                                            <p:strVal val="#ppt_x"/>
                                          </p:val>
                                        </p:tav>
                                        <p:tav tm="100000">
                                          <p:val>
                                            <p:strVal val="#ppt_x"/>
                                          </p:val>
                                        </p:tav>
                                      </p:tavLst>
                                    </p:anim>
                                    <p:anim calcmode="lin" valueType="num">
                                      <p:cBhvr>
                                        <p:cTn id="53" dur="1000" fill="hold"/>
                                        <p:tgtEl>
                                          <p:spTgt spid="23"/>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1000" fill="hold"/>
                                        <p:tgtEl>
                                          <p:spTgt spid="26"/>
                                        </p:tgtEl>
                                        <p:attrNameLst>
                                          <p:attrName>ppt_x</p:attrName>
                                        </p:attrNameLst>
                                      </p:cBhvr>
                                      <p:tavLst>
                                        <p:tav tm="0">
                                          <p:val>
                                            <p:strVal val="#ppt_x"/>
                                          </p:val>
                                        </p:tav>
                                        <p:tav tm="100000">
                                          <p:val>
                                            <p:strVal val="#ppt_x"/>
                                          </p:val>
                                        </p:tav>
                                      </p:tavLst>
                                    </p:anim>
                                    <p:anim calcmode="lin" valueType="num">
                                      <p:cBhvr>
                                        <p:cTn id="58" dur="1000" fill="hold"/>
                                        <p:tgtEl>
                                          <p:spTgt spid="26"/>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fade">
                                      <p:cBhvr>
                                        <p:cTn id="61" dur="1000"/>
                                        <p:tgtEl>
                                          <p:spTgt spid="29"/>
                                        </p:tgtEl>
                                      </p:cBhvr>
                                    </p:animEffect>
                                    <p:anim calcmode="lin" valueType="num">
                                      <p:cBhvr>
                                        <p:cTn id="62" dur="1000" fill="hold"/>
                                        <p:tgtEl>
                                          <p:spTgt spid="29"/>
                                        </p:tgtEl>
                                        <p:attrNameLst>
                                          <p:attrName>ppt_x</p:attrName>
                                        </p:attrNameLst>
                                      </p:cBhvr>
                                      <p:tavLst>
                                        <p:tav tm="0">
                                          <p:val>
                                            <p:strVal val="#ppt_x"/>
                                          </p:val>
                                        </p:tav>
                                        <p:tav tm="100000">
                                          <p:val>
                                            <p:strVal val="#ppt_x"/>
                                          </p:val>
                                        </p:tav>
                                      </p:tavLst>
                                    </p:anim>
                                    <p:anim calcmode="lin" valueType="num">
                                      <p:cBhvr>
                                        <p:cTn id="63" dur="1000" fill="hold"/>
                                        <p:tgtEl>
                                          <p:spTgt spid="29"/>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fade">
                                      <p:cBhvr>
                                        <p:cTn id="66" dur="1000"/>
                                        <p:tgtEl>
                                          <p:spTgt spid="38"/>
                                        </p:tgtEl>
                                      </p:cBhvr>
                                    </p:animEffect>
                                    <p:anim calcmode="lin" valueType="num">
                                      <p:cBhvr>
                                        <p:cTn id="67" dur="1000" fill="hold"/>
                                        <p:tgtEl>
                                          <p:spTgt spid="38"/>
                                        </p:tgtEl>
                                        <p:attrNameLst>
                                          <p:attrName>ppt_x</p:attrName>
                                        </p:attrNameLst>
                                      </p:cBhvr>
                                      <p:tavLst>
                                        <p:tav tm="0">
                                          <p:val>
                                            <p:strVal val="#ppt_x"/>
                                          </p:val>
                                        </p:tav>
                                        <p:tav tm="100000">
                                          <p:val>
                                            <p:strVal val="#ppt_x"/>
                                          </p:val>
                                        </p:tav>
                                      </p:tavLst>
                                    </p:anim>
                                    <p:anim calcmode="lin" valueType="num">
                                      <p:cBhvr>
                                        <p:cTn id="68" dur="1000" fill="hold"/>
                                        <p:tgtEl>
                                          <p:spTgt spid="38"/>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fade">
                                      <p:cBhvr>
                                        <p:cTn id="71" dur="1000"/>
                                        <p:tgtEl>
                                          <p:spTgt spid="35"/>
                                        </p:tgtEl>
                                      </p:cBhvr>
                                    </p:animEffect>
                                    <p:anim calcmode="lin" valueType="num">
                                      <p:cBhvr>
                                        <p:cTn id="72" dur="1000" fill="hold"/>
                                        <p:tgtEl>
                                          <p:spTgt spid="35"/>
                                        </p:tgtEl>
                                        <p:attrNameLst>
                                          <p:attrName>ppt_x</p:attrName>
                                        </p:attrNameLst>
                                      </p:cBhvr>
                                      <p:tavLst>
                                        <p:tav tm="0">
                                          <p:val>
                                            <p:strVal val="#ppt_x"/>
                                          </p:val>
                                        </p:tav>
                                        <p:tav tm="100000">
                                          <p:val>
                                            <p:strVal val="#ppt_x"/>
                                          </p:val>
                                        </p:tav>
                                      </p:tavLst>
                                    </p:anim>
                                    <p:anim calcmode="lin" valueType="num">
                                      <p:cBhvr>
                                        <p:cTn id="73" dur="1000" fill="hold"/>
                                        <p:tgtEl>
                                          <p:spTgt spid="35"/>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fade">
                                      <p:cBhvr>
                                        <p:cTn id="76" dur="1000"/>
                                        <p:tgtEl>
                                          <p:spTgt spid="32"/>
                                        </p:tgtEl>
                                      </p:cBhvr>
                                    </p:animEffect>
                                    <p:anim calcmode="lin" valueType="num">
                                      <p:cBhvr>
                                        <p:cTn id="77" dur="1000" fill="hold"/>
                                        <p:tgtEl>
                                          <p:spTgt spid="32"/>
                                        </p:tgtEl>
                                        <p:attrNameLst>
                                          <p:attrName>ppt_x</p:attrName>
                                        </p:attrNameLst>
                                      </p:cBhvr>
                                      <p:tavLst>
                                        <p:tav tm="0">
                                          <p:val>
                                            <p:strVal val="#ppt_x"/>
                                          </p:val>
                                        </p:tav>
                                        <p:tav tm="100000">
                                          <p:val>
                                            <p:strVal val="#ppt_x"/>
                                          </p:val>
                                        </p:tav>
                                      </p:tavLst>
                                    </p:anim>
                                    <p:anim calcmode="lin" valueType="num">
                                      <p:cBhvr>
                                        <p:cTn id="7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16" presetClass="entr" presetSubtype="21" fill="hold" nodeType="clickEffect">
                                  <p:stCondLst>
                                    <p:cond delay="0"/>
                                  </p:stCondLst>
                                  <p:childTnLst>
                                    <p:set>
                                      <p:cBhvr>
                                        <p:cTn id="82" dur="1" fill="hold">
                                          <p:stCondLst>
                                            <p:cond delay="0"/>
                                          </p:stCondLst>
                                        </p:cTn>
                                        <p:tgtEl>
                                          <p:spTgt spid="49"/>
                                        </p:tgtEl>
                                        <p:attrNameLst>
                                          <p:attrName>style.visibility</p:attrName>
                                        </p:attrNameLst>
                                      </p:cBhvr>
                                      <p:to>
                                        <p:strVal val="visible"/>
                                      </p:to>
                                    </p:set>
                                    <p:animEffect transition="in" filter="barn(inVertical)">
                                      <p:cBhvr>
                                        <p:cTn id="83" dur="500"/>
                                        <p:tgtEl>
                                          <p:spTgt spid="49"/>
                                        </p:tgtEl>
                                      </p:cBhvr>
                                    </p:animEffect>
                                  </p:childTnLst>
                                </p:cTn>
                              </p:par>
                            </p:childTnLst>
                          </p:cTn>
                        </p:par>
                      </p:childTnLst>
                    </p:cTn>
                  </p:par>
                  <p:par>
                    <p:cTn id="84" fill="hold">
                      <p:stCondLst>
                        <p:cond delay="indefinite"/>
                      </p:stCondLst>
                      <p:childTnLst>
                        <p:par>
                          <p:cTn id="85" fill="hold">
                            <p:stCondLst>
                              <p:cond delay="0"/>
                            </p:stCondLst>
                            <p:childTnLst>
                              <p:par>
                                <p:cTn id="86" presetID="16" presetClass="entr" presetSubtype="21" fill="hold" nodeType="clickEffect">
                                  <p:stCondLst>
                                    <p:cond delay="0"/>
                                  </p:stCondLst>
                                  <p:childTnLst>
                                    <p:set>
                                      <p:cBhvr>
                                        <p:cTn id="87" dur="1" fill="hold">
                                          <p:stCondLst>
                                            <p:cond delay="0"/>
                                          </p:stCondLst>
                                        </p:cTn>
                                        <p:tgtEl>
                                          <p:spTgt spid="48"/>
                                        </p:tgtEl>
                                        <p:attrNameLst>
                                          <p:attrName>style.visibility</p:attrName>
                                        </p:attrNameLst>
                                      </p:cBhvr>
                                      <p:to>
                                        <p:strVal val="visible"/>
                                      </p:to>
                                    </p:set>
                                    <p:animEffect transition="in" filter="barn(inVertical)">
                                      <p:cBhvr>
                                        <p:cTn id="88" dur="500"/>
                                        <p:tgtEl>
                                          <p:spTgt spid="48"/>
                                        </p:tgtEl>
                                      </p:cBhvr>
                                    </p:animEffect>
                                  </p:childTnLst>
                                </p:cTn>
                              </p:par>
                            </p:childTnLst>
                          </p:cTn>
                        </p:par>
                      </p:childTnLst>
                    </p:cTn>
                  </p:par>
                  <p:par>
                    <p:cTn id="89" fill="hold">
                      <p:stCondLst>
                        <p:cond delay="indefinite"/>
                      </p:stCondLst>
                      <p:childTnLst>
                        <p:par>
                          <p:cTn id="90" fill="hold">
                            <p:stCondLst>
                              <p:cond delay="0"/>
                            </p:stCondLst>
                            <p:childTnLst>
                              <p:par>
                                <p:cTn id="91" presetID="16" presetClass="entr" presetSubtype="21" fill="hold" nodeType="clickEffect">
                                  <p:stCondLst>
                                    <p:cond delay="0"/>
                                  </p:stCondLst>
                                  <p:childTnLst>
                                    <p:set>
                                      <p:cBhvr>
                                        <p:cTn id="92" dur="1" fill="hold">
                                          <p:stCondLst>
                                            <p:cond delay="0"/>
                                          </p:stCondLst>
                                        </p:cTn>
                                        <p:tgtEl>
                                          <p:spTgt spid="45"/>
                                        </p:tgtEl>
                                        <p:attrNameLst>
                                          <p:attrName>style.visibility</p:attrName>
                                        </p:attrNameLst>
                                      </p:cBhvr>
                                      <p:to>
                                        <p:strVal val="visible"/>
                                      </p:to>
                                    </p:set>
                                    <p:animEffect transition="in" filter="barn(inVertical)">
                                      <p:cBhvr>
                                        <p:cTn id="93" dur="500"/>
                                        <p:tgtEl>
                                          <p:spTgt spid="45"/>
                                        </p:tgtEl>
                                      </p:cBhvr>
                                    </p:animEffect>
                                  </p:childTnLst>
                                </p:cTn>
                              </p:par>
                            </p:childTnLst>
                          </p:cTn>
                        </p:par>
                      </p:childTnLst>
                    </p:cTn>
                  </p:par>
                  <p:par>
                    <p:cTn id="94" fill="hold">
                      <p:stCondLst>
                        <p:cond delay="indefinite"/>
                      </p:stCondLst>
                      <p:childTnLst>
                        <p:par>
                          <p:cTn id="95" fill="hold">
                            <p:stCondLst>
                              <p:cond delay="0"/>
                            </p:stCondLst>
                            <p:childTnLst>
                              <p:par>
                                <p:cTn id="96" presetID="16" presetClass="entr" presetSubtype="21" fill="hold" nodeType="clickEffect">
                                  <p:stCondLst>
                                    <p:cond delay="0"/>
                                  </p:stCondLst>
                                  <p:childTnLst>
                                    <p:set>
                                      <p:cBhvr>
                                        <p:cTn id="97" dur="1" fill="hold">
                                          <p:stCondLst>
                                            <p:cond delay="0"/>
                                          </p:stCondLst>
                                        </p:cTn>
                                        <p:tgtEl>
                                          <p:spTgt spid="44"/>
                                        </p:tgtEl>
                                        <p:attrNameLst>
                                          <p:attrName>style.visibility</p:attrName>
                                        </p:attrNameLst>
                                      </p:cBhvr>
                                      <p:to>
                                        <p:strVal val="visible"/>
                                      </p:to>
                                    </p:set>
                                    <p:animEffect transition="in" filter="barn(inVertical)">
                                      <p:cBhvr>
                                        <p:cTn id="98" dur="500"/>
                                        <p:tgtEl>
                                          <p:spTgt spid="44"/>
                                        </p:tgtEl>
                                      </p:cBhvr>
                                    </p:animEffect>
                                  </p:childTnLst>
                                </p:cTn>
                              </p:par>
                            </p:childTnLst>
                          </p:cTn>
                        </p:par>
                      </p:childTnLst>
                    </p:cTn>
                  </p:par>
                  <p:par>
                    <p:cTn id="99" fill="hold">
                      <p:stCondLst>
                        <p:cond delay="indefinite"/>
                      </p:stCondLst>
                      <p:childTnLst>
                        <p:par>
                          <p:cTn id="100" fill="hold">
                            <p:stCondLst>
                              <p:cond delay="0"/>
                            </p:stCondLst>
                            <p:childTnLst>
                              <p:par>
                                <p:cTn id="101" presetID="16" presetClass="entr" presetSubtype="21" fill="hold" nodeType="clickEffect">
                                  <p:stCondLst>
                                    <p:cond delay="0"/>
                                  </p:stCondLst>
                                  <p:childTnLst>
                                    <p:set>
                                      <p:cBhvr>
                                        <p:cTn id="102" dur="1" fill="hold">
                                          <p:stCondLst>
                                            <p:cond delay="0"/>
                                          </p:stCondLst>
                                        </p:cTn>
                                        <p:tgtEl>
                                          <p:spTgt spid="50"/>
                                        </p:tgtEl>
                                        <p:attrNameLst>
                                          <p:attrName>style.visibility</p:attrName>
                                        </p:attrNameLst>
                                      </p:cBhvr>
                                      <p:to>
                                        <p:strVal val="visible"/>
                                      </p:to>
                                    </p:set>
                                    <p:animEffect transition="in" filter="barn(inVertical)">
                                      <p:cBhvr>
                                        <p:cTn id="103" dur="500"/>
                                        <p:tgtEl>
                                          <p:spTgt spid="50"/>
                                        </p:tgtEl>
                                      </p:cBhvr>
                                    </p:animEffect>
                                  </p:childTnLst>
                                </p:cTn>
                              </p:par>
                            </p:childTnLst>
                          </p:cTn>
                        </p:par>
                      </p:childTnLst>
                    </p:cTn>
                  </p:par>
                  <p:par>
                    <p:cTn id="104" fill="hold">
                      <p:stCondLst>
                        <p:cond delay="indefinite"/>
                      </p:stCondLst>
                      <p:childTnLst>
                        <p:par>
                          <p:cTn id="105" fill="hold">
                            <p:stCondLst>
                              <p:cond delay="0"/>
                            </p:stCondLst>
                            <p:childTnLst>
                              <p:par>
                                <p:cTn id="106" presetID="16" presetClass="entr" presetSubtype="21" fill="hold" nodeType="clickEffect">
                                  <p:stCondLst>
                                    <p:cond delay="0"/>
                                  </p:stCondLst>
                                  <p:childTnLst>
                                    <p:set>
                                      <p:cBhvr>
                                        <p:cTn id="107" dur="1" fill="hold">
                                          <p:stCondLst>
                                            <p:cond delay="0"/>
                                          </p:stCondLst>
                                        </p:cTn>
                                        <p:tgtEl>
                                          <p:spTgt spid="51"/>
                                        </p:tgtEl>
                                        <p:attrNameLst>
                                          <p:attrName>style.visibility</p:attrName>
                                        </p:attrNameLst>
                                      </p:cBhvr>
                                      <p:to>
                                        <p:strVal val="visible"/>
                                      </p:to>
                                    </p:set>
                                    <p:animEffect transition="in" filter="barn(inVertical)">
                                      <p:cBhvr>
                                        <p:cTn id="108" dur="500"/>
                                        <p:tgtEl>
                                          <p:spTgt spid="51"/>
                                        </p:tgtEl>
                                      </p:cBhvr>
                                    </p:animEffect>
                                  </p:childTnLst>
                                </p:cTn>
                              </p:par>
                            </p:childTnLst>
                          </p:cTn>
                        </p:par>
                      </p:childTnLst>
                    </p:cTn>
                  </p:par>
                  <p:par>
                    <p:cTn id="109" fill="hold">
                      <p:stCondLst>
                        <p:cond delay="indefinite"/>
                      </p:stCondLst>
                      <p:childTnLst>
                        <p:par>
                          <p:cTn id="110" fill="hold">
                            <p:stCondLst>
                              <p:cond delay="0"/>
                            </p:stCondLst>
                            <p:childTnLst>
                              <p:par>
                                <p:cTn id="111" presetID="42" presetClass="entr" presetSubtype="0" fill="hold" nodeType="clickEffect">
                                  <p:stCondLst>
                                    <p:cond delay="0"/>
                                  </p:stCondLst>
                                  <p:childTnLst>
                                    <p:set>
                                      <p:cBhvr>
                                        <p:cTn id="112" dur="1" fill="hold">
                                          <p:stCondLst>
                                            <p:cond delay="0"/>
                                          </p:stCondLst>
                                        </p:cTn>
                                        <p:tgtEl>
                                          <p:spTgt spid="52"/>
                                        </p:tgtEl>
                                        <p:attrNameLst>
                                          <p:attrName>style.visibility</p:attrName>
                                        </p:attrNameLst>
                                      </p:cBhvr>
                                      <p:to>
                                        <p:strVal val="visible"/>
                                      </p:to>
                                    </p:set>
                                    <p:animEffect transition="in" filter="fade">
                                      <p:cBhvr>
                                        <p:cTn id="113" dur="1000"/>
                                        <p:tgtEl>
                                          <p:spTgt spid="52"/>
                                        </p:tgtEl>
                                      </p:cBhvr>
                                    </p:animEffect>
                                    <p:anim calcmode="lin" valueType="num">
                                      <p:cBhvr>
                                        <p:cTn id="114" dur="1000" fill="hold"/>
                                        <p:tgtEl>
                                          <p:spTgt spid="52"/>
                                        </p:tgtEl>
                                        <p:attrNameLst>
                                          <p:attrName>ppt_x</p:attrName>
                                        </p:attrNameLst>
                                      </p:cBhvr>
                                      <p:tavLst>
                                        <p:tav tm="0">
                                          <p:val>
                                            <p:strVal val="#ppt_x"/>
                                          </p:val>
                                        </p:tav>
                                        <p:tav tm="100000">
                                          <p:val>
                                            <p:strVal val="#ppt_x"/>
                                          </p:val>
                                        </p:tav>
                                      </p:tavLst>
                                    </p:anim>
                                    <p:anim calcmode="lin" valueType="num">
                                      <p:cBhvr>
                                        <p:cTn id="115"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42" presetClass="entr" presetSubtype="0" fill="hold" nodeType="clickEffect">
                                  <p:stCondLst>
                                    <p:cond delay="0"/>
                                  </p:stCondLst>
                                  <p:childTnLst>
                                    <p:set>
                                      <p:cBhvr>
                                        <p:cTn id="119" dur="1" fill="hold">
                                          <p:stCondLst>
                                            <p:cond delay="0"/>
                                          </p:stCondLst>
                                        </p:cTn>
                                        <p:tgtEl>
                                          <p:spTgt spid="55"/>
                                        </p:tgtEl>
                                        <p:attrNameLst>
                                          <p:attrName>style.visibility</p:attrName>
                                        </p:attrNameLst>
                                      </p:cBhvr>
                                      <p:to>
                                        <p:strVal val="visible"/>
                                      </p:to>
                                    </p:set>
                                    <p:animEffect transition="in" filter="fade">
                                      <p:cBhvr>
                                        <p:cTn id="120" dur="1000"/>
                                        <p:tgtEl>
                                          <p:spTgt spid="55"/>
                                        </p:tgtEl>
                                      </p:cBhvr>
                                    </p:animEffect>
                                    <p:anim calcmode="lin" valueType="num">
                                      <p:cBhvr>
                                        <p:cTn id="121" dur="1000" fill="hold"/>
                                        <p:tgtEl>
                                          <p:spTgt spid="55"/>
                                        </p:tgtEl>
                                        <p:attrNameLst>
                                          <p:attrName>ppt_x</p:attrName>
                                        </p:attrNameLst>
                                      </p:cBhvr>
                                      <p:tavLst>
                                        <p:tav tm="0">
                                          <p:val>
                                            <p:strVal val="#ppt_x"/>
                                          </p:val>
                                        </p:tav>
                                        <p:tav tm="100000">
                                          <p:val>
                                            <p:strVal val="#ppt_x"/>
                                          </p:val>
                                        </p:tav>
                                      </p:tavLst>
                                    </p:anim>
                                    <p:anim calcmode="lin" valueType="num">
                                      <p:cBhvr>
                                        <p:cTn id="122"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animBg="1"/>
      <p:bldP spid="19" grpId="0" animBg="1"/>
      <p:bldP spid="20" grpId="0" animBg="1"/>
      <p:bldP spid="21" grpId="0" animBg="1"/>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02523" y="359193"/>
            <a:ext cx="10996332" cy="1107931"/>
          </a:xfrm>
          <a:prstGeom prst="rect">
            <a:avLst/>
          </a:prstGeom>
          <a:noFill/>
        </p:spPr>
        <p:txBody>
          <a:bodyPr wrap="square" lIns="121855" tIns="60928" rIns="121855" bIns="60928" rtlCol="0">
            <a:spAutoFit/>
          </a:bodyPr>
          <a:lstStyle/>
          <a:p>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3. Săp xếp tên của các bạn học sinh dưới đây theo thứ tự trong bảng chữ cái.</a:t>
            </a:r>
          </a:p>
        </p:txBody>
      </p:sp>
      <p:pic>
        <p:nvPicPr>
          <p:cNvPr id="9" name="Picture 8"/>
          <p:cNvPicPr>
            <a:picLocks noChangeAspect="1"/>
          </p:cNvPicPr>
          <p:nvPr/>
        </p:nvPicPr>
        <p:blipFill rotWithShape="1">
          <a:blip r:embed="rId2"/>
          <a:srcRect l="13436" t="84985" r="12967" b="6114"/>
          <a:stretch/>
        </p:blipFill>
        <p:spPr>
          <a:xfrm>
            <a:off x="-57151" y="0"/>
            <a:ext cx="12249151" cy="312479"/>
          </a:xfrm>
          <a:prstGeom prst="rect">
            <a:avLst/>
          </a:prstGeom>
        </p:spPr>
      </p:pic>
      <p:pic>
        <p:nvPicPr>
          <p:cNvPr id="10" name="Picture 9"/>
          <p:cNvPicPr>
            <a:picLocks noChangeAspect="1"/>
          </p:cNvPicPr>
          <p:nvPr/>
        </p:nvPicPr>
        <p:blipFill rotWithShape="1">
          <a:blip r:embed="rId3"/>
          <a:srcRect l="7607" t="9720" r="7737" b="54882"/>
          <a:stretch/>
        </p:blipFill>
        <p:spPr>
          <a:xfrm>
            <a:off x="-13319" y="5781578"/>
            <a:ext cx="12211050" cy="1104900"/>
          </a:xfrm>
          <a:prstGeom prst="rect">
            <a:avLst/>
          </a:prstGeom>
        </p:spPr>
      </p:pic>
      <p:pic>
        <p:nvPicPr>
          <p:cNvPr id="11" name="图片 7"/>
          <p:cNvPicPr>
            <a:picLocks noChangeAspect="1"/>
          </p:cNvPicPr>
          <p:nvPr/>
        </p:nvPicPr>
        <p:blipFill>
          <a:blip r:embed="rId4"/>
          <a:stretch>
            <a:fillRect/>
          </a:stretch>
        </p:blipFill>
        <p:spPr>
          <a:xfrm>
            <a:off x="22951" y="4851918"/>
            <a:ext cx="1508265" cy="1969498"/>
          </a:xfrm>
          <a:prstGeom prst="rect">
            <a:avLst/>
          </a:prstGeom>
          <a:noFill/>
          <a:ln w="9525">
            <a:noFill/>
          </a:ln>
        </p:spPr>
      </p:pic>
      <p:pic>
        <p:nvPicPr>
          <p:cNvPr id="13" name="图片 8"/>
          <p:cNvPicPr>
            <a:picLocks noChangeAspect="1"/>
          </p:cNvPicPr>
          <p:nvPr/>
        </p:nvPicPr>
        <p:blipFill>
          <a:blip r:embed="rId5"/>
          <a:stretch>
            <a:fillRect/>
          </a:stretch>
        </p:blipFill>
        <p:spPr>
          <a:xfrm>
            <a:off x="10786464" y="5026951"/>
            <a:ext cx="1320274" cy="1824172"/>
          </a:xfrm>
          <a:prstGeom prst="rect">
            <a:avLst/>
          </a:prstGeom>
          <a:noFill/>
          <a:ln w="9525">
            <a:noFill/>
          </a:ln>
        </p:spPr>
      </p:pic>
      <p:sp>
        <p:nvSpPr>
          <p:cNvPr id="14" name="五角星 32"/>
          <p:cNvSpPr/>
          <p:nvPr/>
        </p:nvSpPr>
        <p:spPr>
          <a:xfrm rot="2121297">
            <a:off x="11674938" y="1007192"/>
            <a:ext cx="334275" cy="375024"/>
          </a:xfrm>
          <a:prstGeom prst="star5">
            <a:avLst>
              <a:gd name="adj" fmla="val 28548"/>
              <a:gd name="hf" fmla="val 105146"/>
              <a:gd name="vf" fmla="val 110557"/>
            </a:avLst>
          </a:prstGeom>
          <a:pattFill prst="ltDnDiag">
            <a:fgClr>
              <a:srgbClr val="00B0F0"/>
            </a:fgClr>
            <a:bgClr>
              <a:srgbClr val="FCFFD9"/>
            </a:bgClr>
          </a:patt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endParaRPr>
          </a:p>
        </p:txBody>
      </p:sp>
      <p:sp>
        <p:nvSpPr>
          <p:cNvPr id="15" name="五角星 36"/>
          <p:cNvSpPr/>
          <p:nvPr/>
        </p:nvSpPr>
        <p:spPr>
          <a:xfrm rot="2755789">
            <a:off x="9870495" y="144569"/>
            <a:ext cx="286011" cy="286011"/>
          </a:xfrm>
          <a:prstGeom prst="star5">
            <a:avLst>
              <a:gd name="adj" fmla="val 26277"/>
              <a:gd name="hf" fmla="val 105146"/>
              <a:gd name="vf" fmla="val 110557"/>
            </a:avLst>
          </a:prstGeom>
          <a:pattFill prst="ltDnDiag">
            <a:fgClr>
              <a:srgbClr val="EB3A03"/>
            </a:fgClr>
            <a:bgClr>
              <a:srgbClr val="FCFFD9"/>
            </a:bgClr>
          </a:pattFill>
          <a:ln>
            <a:solidFill>
              <a:srgbClr val="EB3A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endParaRPr>
          </a:p>
        </p:txBody>
      </p:sp>
      <p:sp>
        <p:nvSpPr>
          <p:cNvPr id="16" name="五角星 35"/>
          <p:cNvSpPr/>
          <p:nvPr/>
        </p:nvSpPr>
        <p:spPr>
          <a:xfrm rot="19384917">
            <a:off x="10646270" y="-97402"/>
            <a:ext cx="620833" cy="620833"/>
          </a:xfrm>
          <a:prstGeom prst="star5">
            <a:avLst>
              <a:gd name="adj" fmla="val 25251"/>
              <a:gd name="hf" fmla="val 105146"/>
              <a:gd name="vf" fmla="val 110557"/>
            </a:avLst>
          </a:prstGeom>
          <a:pattFill prst="ltDnDiag">
            <a:fgClr>
              <a:srgbClr val="00B050"/>
            </a:fgClr>
            <a:bgClr>
              <a:srgbClr val="FCFFD9"/>
            </a:bgClr>
          </a:patt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endParaRPr>
          </a:p>
        </p:txBody>
      </p:sp>
      <p:sp>
        <p:nvSpPr>
          <p:cNvPr id="17" name="五角星 34"/>
          <p:cNvSpPr/>
          <p:nvPr/>
        </p:nvSpPr>
        <p:spPr>
          <a:xfrm rot="337835">
            <a:off x="11462370" y="-28478"/>
            <a:ext cx="632109" cy="632109"/>
          </a:xfrm>
          <a:prstGeom prst="star5">
            <a:avLst>
              <a:gd name="adj" fmla="val 30106"/>
              <a:gd name="hf" fmla="val 105146"/>
              <a:gd name="vf" fmla="val 110557"/>
            </a:avLst>
          </a:prstGeom>
          <a:pattFill prst="ltDnDiag">
            <a:fgClr>
              <a:srgbClr val="FFC000"/>
            </a:fgClr>
            <a:bgClr>
              <a:srgbClr val="FCFFD9"/>
            </a:bgClr>
          </a:patt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endParaRPr>
          </a:p>
        </p:txBody>
      </p:sp>
      <p:sp>
        <p:nvSpPr>
          <p:cNvPr id="21" name="五角星 36"/>
          <p:cNvSpPr/>
          <p:nvPr/>
        </p:nvSpPr>
        <p:spPr>
          <a:xfrm rot="20248740">
            <a:off x="11560117" y="1651895"/>
            <a:ext cx="505484" cy="485649"/>
          </a:xfrm>
          <a:prstGeom prst="star5">
            <a:avLst>
              <a:gd name="adj" fmla="val 26277"/>
              <a:gd name="hf" fmla="val 105146"/>
              <a:gd name="vf" fmla="val 110557"/>
            </a:avLst>
          </a:prstGeom>
          <a:pattFill prst="ltDnDiag">
            <a:fgClr>
              <a:srgbClr val="EB3A03"/>
            </a:fgClr>
            <a:bgClr>
              <a:srgbClr val="FCFFD9"/>
            </a:bgClr>
          </a:pattFill>
          <a:ln>
            <a:solidFill>
              <a:srgbClr val="EB3A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endParaRPr>
          </a:p>
        </p:txBody>
      </p:sp>
      <p:grpSp>
        <p:nvGrpSpPr>
          <p:cNvPr id="2" name="Group 1"/>
          <p:cNvGrpSpPr/>
          <p:nvPr/>
        </p:nvGrpSpPr>
        <p:grpSpPr>
          <a:xfrm>
            <a:off x="1955505" y="1491237"/>
            <a:ext cx="3376151" cy="768270"/>
            <a:chOff x="1266188" y="1830415"/>
            <a:chExt cx="3376151" cy="768270"/>
          </a:xfrm>
        </p:grpSpPr>
        <p:sp>
          <p:nvSpPr>
            <p:cNvPr id="65" name="Rounded Rectangle 64"/>
            <p:cNvSpPr/>
            <p:nvPr/>
          </p:nvSpPr>
          <p:spPr>
            <a:xfrm>
              <a:off x="1266189" y="1830415"/>
              <a:ext cx="3376150" cy="768270"/>
            </a:xfrm>
            <a:prstGeom prst="roundRect">
              <a:avLst/>
            </a:prstGeom>
            <a:noFill/>
            <a:ln w="28575">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6" name="TextBox 65"/>
            <p:cNvSpPr txBox="1"/>
            <p:nvPr/>
          </p:nvSpPr>
          <p:spPr>
            <a:xfrm>
              <a:off x="1266188" y="1843783"/>
              <a:ext cx="3376151" cy="553933"/>
            </a:xfrm>
            <a:prstGeom prst="rect">
              <a:avLst/>
            </a:prstGeom>
            <a:noFill/>
          </p:spPr>
          <p:txBody>
            <a:bodyPr wrap="square" lIns="121855" tIns="60928" rIns="121855" bIns="60928" rtlCol="0">
              <a:spAutoFit/>
            </a:bodyPr>
            <a:lstStyle/>
            <a:p>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Nguyễn Ngọc Anh</a:t>
              </a:r>
            </a:p>
          </p:txBody>
        </p:sp>
      </p:grpSp>
      <p:grpSp>
        <p:nvGrpSpPr>
          <p:cNvPr id="67" name="Group 66"/>
          <p:cNvGrpSpPr/>
          <p:nvPr/>
        </p:nvGrpSpPr>
        <p:grpSpPr>
          <a:xfrm>
            <a:off x="6084765" y="1504605"/>
            <a:ext cx="3376151" cy="768270"/>
            <a:chOff x="1266188" y="1830415"/>
            <a:chExt cx="3376151" cy="768270"/>
          </a:xfrm>
        </p:grpSpPr>
        <p:sp>
          <p:nvSpPr>
            <p:cNvPr id="68" name="Rounded Rectangle 67"/>
            <p:cNvSpPr/>
            <p:nvPr/>
          </p:nvSpPr>
          <p:spPr>
            <a:xfrm>
              <a:off x="1266189" y="1830415"/>
              <a:ext cx="3376150" cy="768270"/>
            </a:xfrm>
            <a:prstGeom prst="roundRect">
              <a:avLst/>
            </a:prstGeom>
            <a:noFill/>
            <a:ln w="28575">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9" name="TextBox 68"/>
            <p:cNvSpPr txBox="1"/>
            <p:nvPr/>
          </p:nvSpPr>
          <p:spPr>
            <a:xfrm>
              <a:off x="1266188" y="1843783"/>
              <a:ext cx="3376151" cy="553933"/>
            </a:xfrm>
            <a:prstGeom prst="rect">
              <a:avLst/>
            </a:prstGeom>
            <a:noFill/>
          </p:spPr>
          <p:txBody>
            <a:bodyPr wrap="square" lIns="121855" tIns="60928" rIns="121855" bIns="60928" rtlCol="0">
              <a:spAutoFit/>
            </a:bodyPr>
            <a:lstStyle/>
            <a:p>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Nguyễn Mạnh Vũ</a:t>
              </a:r>
            </a:p>
          </p:txBody>
        </p:sp>
      </p:grpSp>
      <p:grpSp>
        <p:nvGrpSpPr>
          <p:cNvPr id="70" name="Group 69"/>
          <p:cNvGrpSpPr/>
          <p:nvPr/>
        </p:nvGrpSpPr>
        <p:grpSpPr>
          <a:xfrm>
            <a:off x="444041" y="2518179"/>
            <a:ext cx="3074260" cy="768270"/>
            <a:chOff x="1266188" y="1830415"/>
            <a:chExt cx="3376151" cy="768270"/>
          </a:xfrm>
        </p:grpSpPr>
        <p:sp>
          <p:nvSpPr>
            <p:cNvPr id="71" name="Rounded Rectangle 70"/>
            <p:cNvSpPr/>
            <p:nvPr/>
          </p:nvSpPr>
          <p:spPr>
            <a:xfrm>
              <a:off x="1266189" y="1830415"/>
              <a:ext cx="3376150" cy="768270"/>
            </a:xfrm>
            <a:prstGeom prst="roundRect">
              <a:avLst/>
            </a:prstGeom>
            <a:noFill/>
            <a:ln w="28575">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2" name="TextBox 71"/>
            <p:cNvSpPr txBox="1"/>
            <p:nvPr/>
          </p:nvSpPr>
          <p:spPr>
            <a:xfrm>
              <a:off x="1266188" y="1843783"/>
              <a:ext cx="3376151" cy="553933"/>
            </a:xfrm>
            <a:prstGeom prst="rect">
              <a:avLst/>
            </a:prstGeom>
            <a:noFill/>
          </p:spPr>
          <p:txBody>
            <a:bodyPr wrap="square" lIns="121855" tIns="60928" rIns="121855" bIns="60928" rtlCol="0">
              <a:spAutoFit/>
            </a:bodyPr>
            <a:lstStyle/>
            <a:p>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Phạm Hồng Đào</a:t>
              </a:r>
            </a:p>
          </p:txBody>
        </p:sp>
      </p:grpSp>
      <p:grpSp>
        <p:nvGrpSpPr>
          <p:cNvPr id="73" name="Group 72"/>
          <p:cNvGrpSpPr/>
          <p:nvPr/>
        </p:nvGrpSpPr>
        <p:grpSpPr>
          <a:xfrm>
            <a:off x="4622053" y="2598685"/>
            <a:ext cx="3579414" cy="768270"/>
            <a:chOff x="1266189" y="1830415"/>
            <a:chExt cx="3402899" cy="768270"/>
          </a:xfrm>
        </p:grpSpPr>
        <p:sp>
          <p:nvSpPr>
            <p:cNvPr id="74" name="Rounded Rectangle 73"/>
            <p:cNvSpPr/>
            <p:nvPr/>
          </p:nvSpPr>
          <p:spPr>
            <a:xfrm>
              <a:off x="1266189" y="1830415"/>
              <a:ext cx="3376150" cy="768270"/>
            </a:xfrm>
            <a:prstGeom prst="roundRect">
              <a:avLst/>
            </a:prstGeom>
            <a:noFill/>
            <a:ln w="28575">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5" name="TextBox 74"/>
            <p:cNvSpPr txBox="1"/>
            <p:nvPr/>
          </p:nvSpPr>
          <p:spPr>
            <a:xfrm>
              <a:off x="1292937" y="1900055"/>
              <a:ext cx="3376151" cy="553933"/>
            </a:xfrm>
            <a:prstGeom prst="rect">
              <a:avLst/>
            </a:prstGeom>
            <a:noFill/>
          </p:spPr>
          <p:txBody>
            <a:bodyPr wrap="square" lIns="121855" tIns="60928" rIns="121855" bIns="60928" rtlCol="0">
              <a:spAutoFit/>
            </a:bodyPr>
            <a:lstStyle/>
            <a:p>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Hoàng Văn Cường</a:t>
              </a:r>
            </a:p>
          </p:txBody>
        </p:sp>
      </p:grpSp>
      <p:grpSp>
        <p:nvGrpSpPr>
          <p:cNvPr id="3" name="Group 2"/>
          <p:cNvGrpSpPr/>
          <p:nvPr/>
        </p:nvGrpSpPr>
        <p:grpSpPr>
          <a:xfrm>
            <a:off x="9333355" y="2598685"/>
            <a:ext cx="2377392" cy="768270"/>
            <a:chOff x="4467353" y="4119333"/>
            <a:chExt cx="2377392" cy="768270"/>
          </a:xfrm>
        </p:grpSpPr>
        <p:sp>
          <p:nvSpPr>
            <p:cNvPr id="77" name="Rounded Rectangle 76"/>
            <p:cNvSpPr/>
            <p:nvPr/>
          </p:nvSpPr>
          <p:spPr>
            <a:xfrm>
              <a:off x="4467353" y="4119333"/>
              <a:ext cx="2313275" cy="768270"/>
            </a:xfrm>
            <a:prstGeom prst="roundRect">
              <a:avLst/>
            </a:prstGeom>
            <a:noFill/>
            <a:ln w="28575">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8" name="TextBox 77"/>
            <p:cNvSpPr txBox="1"/>
            <p:nvPr/>
          </p:nvSpPr>
          <p:spPr>
            <a:xfrm>
              <a:off x="4622051" y="4132701"/>
              <a:ext cx="2222694" cy="553933"/>
            </a:xfrm>
            <a:prstGeom prst="rect">
              <a:avLst/>
            </a:prstGeom>
            <a:noFill/>
          </p:spPr>
          <p:txBody>
            <a:bodyPr wrap="square" lIns="121855" tIns="60928" rIns="121855" bIns="60928" rtlCol="0">
              <a:spAutoFit/>
            </a:bodyPr>
            <a:lstStyle/>
            <a:p>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Lê Gia Huy</a:t>
              </a:r>
            </a:p>
          </p:txBody>
        </p:sp>
      </p:grpSp>
      <p:grpSp>
        <p:nvGrpSpPr>
          <p:cNvPr id="79" name="Group 78"/>
          <p:cNvGrpSpPr/>
          <p:nvPr/>
        </p:nvGrpSpPr>
        <p:grpSpPr>
          <a:xfrm>
            <a:off x="444041" y="3649606"/>
            <a:ext cx="4347717" cy="768270"/>
            <a:chOff x="1266187" y="1830415"/>
            <a:chExt cx="3956199" cy="768270"/>
          </a:xfrm>
        </p:grpSpPr>
        <p:sp>
          <p:nvSpPr>
            <p:cNvPr id="80" name="Rounded Rectangle 79"/>
            <p:cNvSpPr/>
            <p:nvPr/>
          </p:nvSpPr>
          <p:spPr>
            <a:xfrm>
              <a:off x="1266189" y="1830415"/>
              <a:ext cx="3376150" cy="768270"/>
            </a:xfrm>
            <a:prstGeom prst="roundRect">
              <a:avLst/>
            </a:prstGeom>
            <a:noFill/>
            <a:ln w="28575">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1" name="TextBox 80"/>
            <p:cNvSpPr txBox="1"/>
            <p:nvPr/>
          </p:nvSpPr>
          <p:spPr>
            <a:xfrm>
              <a:off x="1266187" y="1871919"/>
              <a:ext cx="3956199" cy="553933"/>
            </a:xfrm>
            <a:prstGeom prst="rect">
              <a:avLst/>
            </a:prstGeom>
            <a:noFill/>
          </p:spPr>
          <p:txBody>
            <a:bodyPr wrap="square" lIns="121855" tIns="60928" rIns="121855" bIns="60928" rtlCol="0">
              <a:spAutoFit/>
            </a:bodyPr>
            <a:lstStyle/>
            <a:p>
              <a:r>
                <a:rPr lang="en-US" sz="2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1. Nguyễn Ngọc Anh</a:t>
              </a:r>
            </a:p>
          </p:txBody>
        </p:sp>
      </p:grpSp>
      <p:grpSp>
        <p:nvGrpSpPr>
          <p:cNvPr id="82" name="Group 81"/>
          <p:cNvGrpSpPr/>
          <p:nvPr/>
        </p:nvGrpSpPr>
        <p:grpSpPr>
          <a:xfrm>
            <a:off x="1497684" y="4645195"/>
            <a:ext cx="3832587" cy="768270"/>
            <a:chOff x="1266188" y="1830415"/>
            <a:chExt cx="3376151" cy="768270"/>
          </a:xfrm>
        </p:grpSpPr>
        <p:sp>
          <p:nvSpPr>
            <p:cNvPr id="83" name="Rounded Rectangle 82"/>
            <p:cNvSpPr/>
            <p:nvPr/>
          </p:nvSpPr>
          <p:spPr>
            <a:xfrm>
              <a:off x="1266189" y="1830415"/>
              <a:ext cx="3376150" cy="768270"/>
            </a:xfrm>
            <a:prstGeom prst="roundRect">
              <a:avLst/>
            </a:prstGeom>
            <a:noFill/>
            <a:ln w="28575">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4" name="TextBox 83"/>
            <p:cNvSpPr txBox="1"/>
            <p:nvPr/>
          </p:nvSpPr>
          <p:spPr>
            <a:xfrm>
              <a:off x="1266188" y="1900055"/>
              <a:ext cx="3376151" cy="553933"/>
            </a:xfrm>
            <a:prstGeom prst="rect">
              <a:avLst/>
            </a:prstGeom>
            <a:noFill/>
          </p:spPr>
          <p:txBody>
            <a:bodyPr wrap="square" lIns="121855" tIns="60928" rIns="121855" bIns="60928" rtlCol="0">
              <a:spAutoFit/>
            </a:bodyPr>
            <a:lstStyle/>
            <a:p>
              <a:r>
                <a:rPr lang="en-US" sz="2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2. Hoàng Văn Cường</a:t>
              </a:r>
            </a:p>
          </p:txBody>
        </p:sp>
      </p:grpSp>
      <p:grpSp>
        <p:nvGrpSpPr>
          <p:cNvPr id="85" name="Group 84"/>
          <p:cNvGrpSpPr/>
          <p:nvPr/>
        </p:nvGrpSpPr>
        <p:grpSpPr>
          <a:xfrm>
            <a:off x="2519426" y="5579126"/>
            <a:ext cx="3956198" cy="768270"/>
            <a:chOff x="1266188" y="1830415"/>
            <a:chExt cx="3710265" cy="768270"/>
          </a:xfrm>
        </p:grpSpPr>
        <p:sp>
          <p:nvSpPr>
            <p:cNvPr id="86" name="Rounded Rectangle 85"/>
            <p:cNvSpPr/>
            <p:nvPr/>
          </p:nvSpPr>
          <p:spPr>
            <a:xfrm>
              <a:off x="1266189" y="1830415"/>
              <a:ext cx="3376150" cy="768270"/>
            </a:xfrm>
            <a:prstGeom prst="roundRect">
              <a:avLst/>
            </a:prstGeom>
            <a:noFill/>
            <a:ln w="28575">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7" name="TextBox 86"/>
            <p:cNvSpPr txBox="1"/>
            <p:nvPr/>
          </p:nvSpPr>
          <p:spPr>
            <a:xfrm>
              <a:off x="1266188" y="1900055"/>
              <a:ext cx="3710265" cy="553933"/>
            </a:xfrm>
            <a:prstGeom prst="rect">
              <a:avLst/>
            </a:prstGeom>
            <a:noFill/>
          </p:spPr>
          <p:txBody>
            <a:bodyPr wrap="square" lIns="121855" tIns="60928" rIns="121855" bIns="60928" rtlCol="0">
              <a:spAutoFit/>
            </a:bodyPr>
            <a:lstStyle/>
            <a:p>
              <a:r>
                <a:rPr lang="en-US" sz="2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3. Phạm Hồng Đào</a:t>
              </a:r>
            </a:p>
          </p:txBody>
        </p:sp>
      </p:grpSp>
      <p:grpSp>
        <p:nvGrpSpPr>
          <p:cNvPr id="88" name="Group 87"/>
          <p:cNvGrpSpPr/>
          <p:nvPr/>
        </p:nvGrpSpPr>
        <p:grpSpPr>
          <a:xfrm>
            <a:off x="6067424" y="3649606"/>
            <a:ext cx="2727126" cy="768270"/>
            <a:chOff x="4271239" y="4077051"/>
            <a:chExt cx="2727126" cy="768270"/>
          </a:xfrm>
        </p:grpSpPr>
        <p:sp>
          <p:nvSpPr>
            <p:cNvPr id="89" name="Rounded Rectangle 88"/>
            <p:cNvSpPr/>
            <p:nvPr/>
          </p:nvSpPr>
          <p:spPr>
            <a:xfrm>
              <a:off x="4271239" y="4077051"/>
              <a:ext cx="2669036" cy="768270"/>
            </a:xfrm>
            <a:prstGeom prst="roundRect">
              <a:avLst/>
            </a:prstGeom>
            <a:noFill/>
            <a:ln w="28575">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0" name="TextBox 89"/>
            <p:cNvSpPr txBox="1"/>
            <p:nvPr/>
          </p:nvSpPr>
          <p:spPr>
            <a:xfrm>
              <a:off x="4323178" y="4121257"/>
              <a:ext cx="2675187" cy="553933"/>
            </a:xfrm>
            <a:prstGeom prst="rect">
              <a:avLst/>
            </a:prstGeom>
            <a:noFill/>
          </p:spPr>
          <p:txBody>
            <a:bodyPr wrap="square" lIns="121855" tIns="60928" rIns="121855" bIns="60928" rtlCol="0">
              <a:spAutoFit/>
            </a:bodyPr>
            <a:lstStyle/>
            <a:p>
              <a:r>
                <a:rPr lang="en-US" sz="2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4. Lê Gia Huy</a:t>
              </a:r>
            </a:p>
          </p:txBody>
        </p:sp>
      </p:grpSp>
      <p:grpSp>
        <p:nvGrpSpPr>
          <p:cNvPr id="91" name="Group 90"/>
          <p:cNvGrpSpPr/>
          <p:nvPr/>
        </p:nvGrpSpPr>
        <p:grpSpPr>
          <a:xfrm>
            <a:off x="7379326" y="4738662"/>
            <a:ext cx="4217454" cy="768270"/>
            <a:chOff x="1266188" y="1830415"/>
            <a:chExt cx="3781355" cy="768270"/>
          </a:xfrm>
        </p:grpSpPr>
        <p:sp>
          <p:nvSpPr>
            <p:cNvPr id="92" name="Rounded Rectangle 91"/>
            <p:cNvSpPr/>
            <p:nvPr/>
          </p:nvSpPr>
          <p:spPr>
            <a:xfrm>
              <a:off x="1266189" y="1830415"/>
              <a:ext cx="3376150" cy="768270"/>
            </a:xfrm>
            <a:prstGeom prst="roundRect">
              <a:avLst/>
            </a:prstGeom>
            <a:noFill/>
            <a:ln w="28575">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3" name="TextBox 92"/>
            <p:cNvSpPr txBox="1"/>
            <p:nvPr/>
          </p:nvSpPr>
          <p:spPr>
            <a:xfrm>
              <a:off x="1266188" y="1885987"/>
              <a:ext cx="3781355" cy="553933"/>
            </a:xfrm>
            <a:prstGeom prst="rect">
              <a:avLst/>
            </a:prstGeom>
            <a:noFill/>
          </p:spPr>
          <p:txBody>
            <a:bodyPr wrap="square" lIns="121855" tIns="60928" rIns="121855" bIns="60928" rtlCol="0">
              <a:spAutoFit/>
            </a:bodyPr>
            <a:lstStyle/>
            <a:p>
              <a:r>
                <a:rPr lang="en-US" sz="28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5. Nguyễn Mạnh Vũ</a:t>
              </a:r>
            </a:p>
          </p:txBody>
        </p:sp>
      </p:grpSp>
    </p:spTree>
    <p:extLst>
      <p:ext uri="{BB962C8B-B14F-4D97-AF65-F5344CB8AC3E}">
        <p14:creationId xmlns:p14="http://schemas.microsoft.com/office/powerpoint/2010/main" val="49210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47"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fltVal val="0"/>
                                          </p:val>
                                        </p:tav>
                                        <p:tav tm="100000">
                                          <p:val>
                                            <p:strVal val="#ppt_h"/>
                                          </p:val>
                                        </p:tav>
                                      </p:tavLst>
                                    </p:anim>
                                    <p:animEffect transition="in" filter="fade">
                                      <p:cBhvr>
                                        <p:cTn id="26" dur="500"/>
                                        <p:tgtEl>
                                          <p:spTgt spid="2"/>
                                        </p:tgtEl>
                                      </p:cBhvr>
                                    </p:animEffect>
                                  </p:childTnLst>
                                </p:cTn>
                              </p:par>
                              <p:par>
                                <p:cTn id="27" presetID="53" presetClass="entr" presetSubtype="16" fill="hold" nodeType="withEffect">
                                  <p:stCondLst>
                                    <p:cond delay="0"/>
                                  </p:stCondLst>
                                  <p:childTnLst>
                                    <p:set>
                                      <p:cBhvr>
                                        <p:cTn id="28" dur="1" fill="hold">
                                          <p:stCondLst>
                                            <p:cond delay="0"/>
                                          </p:stCondLst>
                                        </p:cTn>
                                        <p:tgtEl>
                                          <p:spTgt spid="67"/>
                                        </p:tgtEl>
                                        <p:attrNameLst>
                                          <p:attrName>style.visibility</p:attrName>
                                        </p:attrNameLst>
                                      </p:cBhvr>
                                      <p:to>
                                        <p:strVal val="visible"/>
                                      </p:to>
                                    </p:set>
                                    <p:anim calcmode="lin" valueType="num">
                                      <p:cBhvr>
                                        <p:cTn id="29" dur="500" fill="hold"/>
                                        <p:tgtEl>
                                          <p:spTgt spid="67"/>
                                        </p:tgtEl>
                                        <p:attrNameLst>
                                          <p:attrName>ppt_w</p:attrName>
                                        </p:attrNameLst>
                                      </p:cBhvr>
                                      <p:tavLst>
                                        <p:tav tm="0">
                                          <p:val>
                                            <p:fltVal val="0"/>
                                          </p:val>
                                        </p:tav>
                                        <p:tav tm="100000">
                                          <p:val>
                                            <p:strVal val="#ppt_w"/>
                                          </p:val>
                                        </p:tav>
                                      </p:tavLst>
                                    </p:anim>
                                    <p:anim calcmode="lin" valueType="num">
                                      <p:cBhvr>
                                        <p:cTn id="30" dur="500" fill="hold"/>
                                        <p:tgtEl>
                                          <p:spTgt spid="67"/>
                                        </p:tgtEl>
                                        <p:attrNameLst>
                                          <p:attrName>ppt_h</p:attrName>
                                        </p:attrNameLst>
                                      </p:cBhvr>
                                      <p:tavLst>
                                        <p:tav tm="0">
                                          <p:val>
                                            <p:fltVal val="0"/>
                                          </p:val>
                                        </p:tav>
                                        <p:tav tm="100000">
                                          <p:val>
                                            <p:strVal val="#ppt_h"/>
                                          </p:val>
                                        </p:tav>
                                      </p:tavLst>
                                    </p:anim>
                                    <p:animEffect transition="in" filter="fade">
                                      <p:cBhvr>
                                        <p:cTn id="31" dur="500"/>
                                        <p:tgtEl>
                                          <p:spTgt spid="67"/>
                                        </p:tgtEl>
                                      </p:cBhvr>
                                    </p:animEffect>
                                  </p:childTnLst>
                                </p:cTn>
                              </p:par>
                              <p:par>
                                <p:cTn id="32" presetID="53" presetClass="entr" presetSubtype="16" fill="hold" nodeType="withEffect">
                                  <p:stCondLst>
                                    <p:cond delay="0"/>
                                  </p:stCondLst>
                                  <p:childTnLst>
                                    <p:set>
                                      <p:cBhvr>
                                        <p:cTn id="33" dur="1" fill="hold">
                                          <p:stCondLst>
                                            <p:cond delay="0"/>
                                          </p:stCondLst>
                                        </p:cTn>
                                        <p:tgtEl>
                                          <p:spTgt spid="70"/>
                                        </p:tgtEl>
                                        <p:attrNameLst>
                                          <p:attrName>style.visibility</p:attrName>
                                        </p:attrNameLst>
                                      </p:cBhvr>
                                      <p:to>
                                        <p:strVal val="visible"/>
                                      </p:to>
                                    </p:set>
                                    <p:anim calcmode="lin" valueType="num">
                                      <p:cBhvr>
                                        <p:cTn id="34" dur="500" fill="hold"/>
                                        <p:tgtEl>
                                          <p:spTgt spid="70"/>
                                        </p:tgtEl>
                                        <p:attrNameLst>
                                          <p:attrName>ppt_w</p:attrName>
                                        </p:attrNameLst>
                                      </p:cBhvr>
                                      <p:tavLst>
                                        <p:tav tm="0">
                                          <p:val>
                                            <p:fltVal val="0"/>
                                          </p:val>
                                        </p:tav>
                                        <p:tav tm="100000">
                                          <p:val>
                                            <p:strVal val="#ppt_w"/>
                                          </p:val>
                                        </p:tav>
                                      </p:tavLst>
                                    </p:anim>
                                    <p:anim calcmode="lin" valueType="num">
                                      <p:cBhvr>
                                        <p:cTn id="35" dur="500" fill="hold"/>
                                        <p:tgtEl>
                                          <p:spTgt spid="70"/>
                                        </p:tgtEl>
                                        <p:attrNameLst>
                                          <p:attrName>ppt_h</p:attrName>
                                        </p:attrNameLst>
                                      </p:cBhvr>
                                      <p:tavLst>
                                        <p:tav tm="0">
                                          <p:val>
                                            <p:fltVal val="0"/>
                                          </p:val>
                                        </p:tav>
                                        <p:tav tm="100000">
                                          <p:val>
                                            <p:strVal val="#ppt_h"/>
                                          </p:val>
                                        </p:tav>
                                      </p:tavLst>
                                    </p:anim>
                                    <p:animEffect transition="in" filter="fade">
                                      <p:cBhvr>
                                        <p:cTn id="36" dur="500"/>
                                        <p:tgtEl>
                                          <p:spTgt spid="70"/>
                                        </p:tgtEl>
                                      </p:cBhvr>
                                    </p:animEffect>
                                  </p:childTnLst>
                                </p:cTn>
                              </p:par>
                              <p:par>
                                <p:cTn id="37" presetID="53" presetClass="entr" presetSubtype="16" fill="hold" nodeType="withEffect">
                                  <p:stCondLst>
                                    <p:cond delay="0"/>
                                  </p:stCondLst>
                                  <p:childTnLst>
                                    <p:set>
                                      <p:cBhvr>
                                        <p:cTn id="38" dur="1" fill="hold">
                                          <p:stCondLst>
                                            <p:cond delay="0"/>
                                          </p:stCondLst>
                                        </p:cTn>
                                        <p:tgtEl>
                                          <p:spTgt spid="73"/>
                                        </p:tgtEl>
                                        <p:attrNameLst>
                                          <p:attrName>style.visibility</p:attrName>
                                        </p:attrNameLst>
                                      </p:cBhvr>
                                      <p:to>
                                        <p:strVal val="visible"/>
                                      </p:to>
                                    </p:set>
                                    <p:anim calcmode="lin" valueType="num">
                                      <p:cBhvr>
                                        <p:cTn id="39" dur="500" fill="hold"/>
                                        <p:tgtEl>
                                          <p:spTgt spid="73"/>
                                        </p:tgtEl>
                                        <p:attrNameLst>
                                          <p:attrName>ppt_w</p:attrName>
                                        </p:attrNameLst>
                                      </p:cBhvr>
                                      <p:tavLst>
                                        <p:tav tm="0">
                                          <p:val>
                                            <p:fltVal val="0"/>
                                          </p:val>
                                        </p:tav>
                                        <p:tav tm="100000">
                                          <p:val>
                                            <p:strVal val="#ppt_w"/>
                                          </p:val>
                                        </p:tav>
                                      </p:tavLst>
                                    </p:anim>
                                    <p:anim calcmode="lin" valueType="num">
                                      <p:cBhvr>
                                        <p:cTn id="40" dur="500" fill="hold"/>
                                        <p:tgtEl>
                                          <p:spTgt spid="73"/>
                                        </p:tgtEl>
                                        <p:attrNameLst>
                                          <p:attrName>ppt_h</p:attrName>
                                        </p:attrNameLst>
                                      </p:cBhvr>
                                      <p:tavLst>
                                        <p:tav tm="0">
                                          <p:val>
                                            <p:fltVal val="0"/>
                                          </p:val>
                                        </p:tav>
                                        <p:tav tm="100000">
                                          <p:val>
                                            <p:strVal val="#ppt_h"/>
                                          </p:val>
                                        </p:tav>
                                      </p:tavLst>
                                    </p:anim>
                                    <p:animEffect transition="in" filter="fade">
                                      <p:cBhvr>
                                        <p:cTn id="41" dur="500"/>
                                        <p:tgtEl>
                                          <p:spTgt spid="73"/>
                                        </p:tgtEl>
                                      </p:cBhvr>
                                    </p:animEffect>
                                  </p:childTnLst>
                                </p:cTn>
                              </p:par>
                              <p:par>
                                <p:cTn id="42" presetID="53" presetClass="entr" presetSubtype="16" fill="hold" nodeType="withEffect">
                                  <p:stCondLst>
                                    <p:cond delay="0"/>
                                  </p:stCondLst>
                                  <p:childTnLst>
                                    <p:set>
                                      <p:cBhvr>
                                        <p:cTn id="43" dur="1" fill="hold">
                                          <p:stCondLst>
                                            <p:cond delay="0"/>
                                          </p:stCondLst>
                                        </p:cTn>
                                        <p:tgtEl>
                                          <p:spTgt spid="3"/>
                                        </p:tgtEl>
                                        <p:attrNameLst>
                                          <p:attrName>style.visibility</p:attrName>
                                        </p:attrNameLst>
                                      </p:cBhvr>
                                      <p:to>
                                        <p:strVal val="visible"/>
                                      </p:to>
                                    </p:set>
                                    <p:anim calcmode="lin" valueType="num">
                                      <p:cBhvr>
                                        <p:cTn id="44" dur="500" fill="hold"/>
                                        <p:tgtEl>
                                          <p:spTgt spid="3"/>
                                        </p:tgtEl>
                                        <p:attrNameLst>
                                          <p:attrName>ppt_w</p:attrName>
                                        </p:attrNameLst>
                                      </p:cBhvr>
                                      <p:tavLst>
                                        <p:tav tm="0">
                                          <p:val>
                                            <p:fltVal val="0"/>
                                          </p:val>
                                        </p:tav>
                                        <p:tav tm="100000">
                                          <p:val>
                                            <p:strVal val="#ppt_w"/>
                                          </p:val>
                                        </p:tav>
                                      </p:tavLst>
                                    </p:anim>
                                    <p:anim calcmode="lin" valueType="num">
                                      <p:cBhvr>
                                        <p:cTn id="45" dur="500" fill="hold"/>
                                        <p:tgtEl>
                                          <p:spTgt spid="3"/>
                                        </p:tgtEl>
                                        <p:attrNameLst>
                                          <p:attrName>ppt_h</p:attrName>
                                        </p:attrNameLst>
                                      </p:cBhvr>
                                      <p:tavLst>
                                        <p:tav tm="0">
                                          <p:val>
                                            <p:fltVal val="0"/>
                                          </p:val>
                                        </p:tav>
                                        <p:tav tm="100000">
                                          <p:val>
                                            <p:strVal val="#ppt_h"/>
                                          </p:val>
                                        </p:tav>
                                      </p:tavLst>
                                    </p:anim>
                                    <p:animEffect transition="in" filter="fade">
                                      <p:cBhvr>
                                        <p:cTn id="46" dur="500"/>
                                        <p:tgtEl>
                                          <p:spTgt spid="3"/>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2"/>
                                        </p:tgtEl>
                                        <p:attrNameLst>
                                          <p:attrName>style.visibility</p:attrName>
                                        </p:attrNameLst>
                                      </p:cBhvr>
                                      <p:to>
                                        <p:strVal val="hidden"/>
                                      </p:to>
                                    </p:set>
                                  </p:childTnLst>
                                </p:cTn>
                              </p:par>
                              <p:par>
                                <p:cTn id="51" presetID="42" presetClass="entr" presetSubtype="0" fill="hold" nodeType="withEffect">
                                  <p:stCondLst>
                                    <p:cond delay="0"/>
                                  </p:stCondLst>
                                  <p:childTnLst>
                                    <p:set>
                                      <p:cBhvr>
                                        <p:cTn id="52" dur="1" fill="hold">
                                          <p:stCondLst>
                                            <p:cond delay="0"/>
                                          </p:stCondLst>
                                        </p:cTn>
                                        <p:tgtEl>
                                          <p:spTgt spid="79"/>
                                        </p:tgtEl>
                                        <p:attrNameLst>
                                          <p:attrName>style.visibility</p:attrName>
                                        </p:attrNameLst>
                                      </p:cBhvr>
                                      <p:to>
                                        <p:strVal val="visible"/>
                                      </p:to>
                                    </p:set>
                                    <p:animEffect transition="in" filter="fade">
                                      <p:cBhvr>
                                        <p:cTn id="53" dur="1000"/>
                                        <p:tgtEl>
                                          <p:spTgt spid="79"/>
                                        </p:tgtEl>
                                      </p:cBhvr>
                                    </p:animEffect>
                                    <p:anim calcmode="lin" valueType="num">
                                      <p:cBhvr>
                                        <p:cTn id="54" dur="1000" fill="hold"/>
                                        <p:tgtEl>
                                          <p:spTgt spid="79"/>
                                        </p:tgtEl>
                                        <p:attrNameLst>
                                          <p:attrName>ppt_x</p:attrName>
                                        </p:attrNameLst>
                                      </p:cBhvr>
                                      <p:tavLst>
                                        <p:tav tm="0">
                                          <p:val>
                                            <p:strVal val="#ppt_x"/>
                                          </p:val>
                                        </p:tav>
                                        <p:tav tm="100000">
                                          <p:val>
                                            <p:strVal val="#ppt_x"/>
                                          </p:val>
                                        </p:tav>
                                      </p:tavLst>
                                    </p:anim>
                                    <p:anim calcmode="lin" valueType="num">
                                      <p:cBhvr>
                                        <p:cTn id="55"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 presetClass="exit" presetSubtype="0" fill="hold" nodeType="clickEffect">
                                  <p:stCondLst>
                                    <p:cond delay="0"/>
                                  </p:stCondLst>
                                  <p:childTnLst>
                                    <p:set>
                                      <p:cBhvr>
                                        <p:cTn id="59" dur="1" fill="hold">
                                          <p:stCondLst>
                                            <p:cond delay="0"/>
                                          </p:stCondLst>
                                        </p:cTn>
                                        <p:tgtEl>
                                          <p:spTgt spid="73"/>
                                        </p:tgtEl>
                                        <p:attrNameLst>
                                          <p:attrName>style.visibility</p:attrName>
                                        </p:attrNameLst>
                                      </p:cBhvr>
                                      <p:to>
                                        <p:strVal val="hidden"/>
                                      </p:to>
                                    </p:set>
                                  </p:childTnLst>
                                </p:cTn>
                              </p:par>
                              <p:par>
                                <p:cTn id="60" presetID="42" presetClass="entr" presetSubtype="0" fill="hold" nodeType="withEffect">
                                  <p:stCondLst>
                                    <p:cond delay="0"/>
                                  </p:stCondLst>
                                  <p:childTnLst>
                                    <p:set>
                                      <p:cBhvr>
                                        <p:cTn id="61" dur="1" fill="hold">
                                          <p:stCondLst>
                                            <p:cond delay="0"/>
                                          </p:stCondLst>
                                        </p:cTn>
                                        <p:tgtEl>
                                          <p:spTgt spid="82"/>
                                        </p:tgtEl>
                                        <p:attrNameLst>
                                          <p:attrName>style.visibility</p:attrName>
                                        </p:attrNameLst>
                                      </p:cBhvr>
                                      <p:to>
                                        <p:strVal val="visible"/>
                                      </p:to>
                                    </p:set>
                                    <p:animEffect transition="in" filter="fade">
                                      <p:cBhvr>
                                        <p:cTn id="62" dur="1000"/>
                                        <p:tgtEl>
                                          <p:spTgt spid="82"/>
                                        </p:tgtEl>
                                      </p:cBhvr>
                                    </p:animEffect>
                                    <p:anim calcmode="lin" valueType="num">
                                      <p:cBhvr>
                                        <p:cTn id="63" dur="1000" fill="hold"/>
                                        <p:tgtEl>
                                          <p:spTgt spid="82"/>
                                        </p:tgtEl>
                                        <p:attrNameLst>
                                          <p:attrName>ppt_x</p:attrName>
                                        </p:attrNameLst>
                                      </p:cBhvr>
                                      <p:tavLst>
                                        <p:tav tm="0">
                                          <p:val>
                                            <p:strVal val="#ppt_x"/>
                                          </p:val>
                                        </p:tav>
                                        <p:tav tm="100000">
                                          <p:val>
                                            <p:strVal val="#ppt_x"/>
                                          </p:val>
                                        </p:tav>
                                      </p:tavLst>
                                    </p:anim>
                                    <p:anim calcmode="lin" valueType="num">
                                      <p:cBhvr>
                                        <p:cTn id="64" dur="1000" fill="hold"/>
                                        <p:tgtEl>
                                          <p:spTgt spid="82"/>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85"/>
                                        </p:tgtEl>
                                        <p:attrNameLst>
                                          <p:attrName>style.visibility</p:attrName>
                                        </p:attrNameLst>
                                      </p:cBhvr>
                                      <p:to>
                                        <p:strVal val="visible"/>
                                      </p:to>
                                    </p:set>
                                    <p:animEffect transition="in" filter="fade">
                                      <p:cBhvr>
                                        <p:cTn id="69" dur="1000"/>
                                        <p:tgtEl>
                                          <p:spTgt spid="85"/>
                                        </p:tgtEl>
                                      </p:cBhvr>
                                    </p:animEffect>
                                    <p:anim calcmode="lin" valueType="num">
                                      <p:cBhvr>
                                        <p:cTn id="70" dur="1000" fill="hold"/>
                                        <p:tgtEl>
                                          <p:spTgt spid="85"/>
                                        </p:tgtEl>
                                        <p:attrNameLst>
                                          <p:attrName>ppt_x</p:attrName>
                                        </p:attrNameLst>
                                      </p:cBhvr>
                                      <p:tavLst>
                                        <p:tav tm="0">
                                          <p:val>
                                            <p:strVal val="#ppt_x"/>
                                          </p:val>
                                        </p:tav>
                                        <p:tav tm="100000">
                                          <p:val>
                                            <p:strVal val="#ppt_x"/>
                                          </p:val>
                                        </p:tav>
                                      </p:tavLst>
                                    </p:anim>
                                    <p:anim calcmode="lin" valueType="num">
                                      <p:cBhvr>
                                        <p:cTn id="71" dur="1000" fill="hold"/>
                                        <p:tgtEl>
                                          <p:spTgt spid="85"/>
                                        </p:tgtEl>
                                        <p:attrNameLst>
                                          <p:attrName>ppt_y</p:attrName>
                                        </p:attrNameLst>
                                      </p:cBhvr>
                                      <p:tavLst>
                                        <p:tav tm="0">
                                          <p:val>
                                            <p:strVal val="#ppt_y+.1"/>
                                          </p:val>
                                        </p:tav>
                                        <p:tav tm="100000">
                                          <p:val>
                                            <p:strVal val="#ppt_y"/>
                                          </p:val>
                                        </p:tav>
                                      </p:tavLst>
                                    </p:anim>
                                  </p:childTnLst>
                                </p:cTn>
                              </p:par>
                              <p:par>
                                <p:cTn id="72" presetID="10" presetClass="exit" presetSubtype="0" fill="hold" nodeType="withEffect">
                                  <p:stCondLst>
                                    <p:cond delay="0"/>
                                  </p:stCondLst>
                                  <p:childTnLst>
                                    <p:animEffect transition="out" filter="fade">
                                      <p:cBhvr>
                                        <p:cTn id="73" dur="500"/>
                                        <p:tgtEl>
                                          <p:spTgt spid="70"/>
                                        </p:tgtEl>
                                      </p:cBhvr>
                                    </p:animEffect>
                                    <p:set>
                                      <p:cBhvr>
                                        <p:cTn id="74" dur="1" fill="hold">
                                          <p:stCondLst>
                                            <p:cond delay="499"/>
                                          </p:stCondLst>
                                        </p:cTn>
                                        <p:tgtEl>
                                          <p:spTgt spid="70"/>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0" presetClass="exit" presetSubtype="0" fill="hold" nodeType="clickEffect">
                                  <p:stCondLst>
                                    <p:cond delay="0"/>
                                  </p:stCondLst>
                                  <p:childTnLst>
                                    <p:animEffect transition="out" filter="fade">
                                      <p:cBhvr>
                                        <p:cTn id="78" dur="500"/>
                                        <p:tgtEl>
                                          <p:spTgt spid="3"/>
                                        </p:tgtEl>
                                      </p:cBhvr>
                                    </p:animEffect>
                                    <p:set>
                                      <p:cBhvr>
                                        <p:cTn id="79" dur="1" fill="hold">
                                          <p:stCondLst>
                                            <p:cond delay="499"/>
                                          </p:stCondLst>
                                        </p:cTn>
                                        <p:tgtEl>
                                          <p:spTgt spid="3"/>
                                        </p:tgtEl>
                                        <p:attrNameLst>
                                          <p:attrName>style.visibility</p:attrName>
                                        </p:attrNameLst>
                                      </p:cBhvr>
                                      <p:to>
                                        <p:strVal val="hidden"/>
                                      </p:to>
                                    </p:set>
                                  </p:childTnLst>
                                </p:cTn>
                              </p:par>
                              <p:par>
                                <p:cTn id="80" presetID="42" presetClass="entr" presetSubtype="0" fill="hold" nodeType="withEffect">
                                  <p:stCondLst>
                                    <p:cond delay="0"/>
                                  </p:stCondLst>
                                  <p:childTnLst>
                                    <p:set>
                                      <p:cBhvr>
                                        <p:cTn id="81" dur="1" fill="hold">
                                          <p:stCondLst>
                                            <p:cond delay="0"/>
                                          </p:stCondLst>
                                        </p:cTn>
                                        <p:tgtEl>
                                          <p:spTgt spid="88"/>
                                        </p:tgtEl>
                                        <p:attrNameLst>
                                          <p:attrName>style.visibility</p:attrName>
                                        </p:attrNameLst>
                                      </p:cBhvr>
                                      <p:to>
                                        <p:strVal val="visible"/>
                                      </p:to>
                                    </p:set>
                                    <p:animEffect transition="in" filter="fade">
                                      <p:cBhvr>
                                        <p:cTn id="82" dur="1000"/>
                                        <p:tgtEl>
                                          <p:spTgt spid="88"/>
                                        </p:tgtEl>
                                      </p:cBhvr>
                                    </p:animEffect>
                                    <p:anim calcmode="lin" valueType="num">
                                      <p:cBhvr>
                                        <p:cTn id="83" dur="1000" fill="hold"/>
                                        <p:tgtEl>
                                          <p:spTgt spid="88"/>
                                        </p:tgtEl>
                                        <p:attrNameLst>
                                          <p:attrName>ppt_x</p:attrName>
                                        </p:attrNameLst>
                                      </p:cBhvr>
                                      <p:tavLst>
                                        <p:tav tm="0">
                                          <p:val>
                                            <p:strVal val="#ppt_x"/>
                                          </p:val>
                                        </p:tav>
                                        <p:tav tm="100000">
                                          <p:val>
                                            <p:strVal val="#ppt_x"/>
                                          </p:val>
                                        </p:tav>
                                      </p:tavLst>
                                    </p:anim>
                                    <p:anim calcmode="lin" valueType="num">
                                      <p:cBhvr>
                                        <p:cTn id="84"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0" presetClass="exit" presetSubtype="0" fill="hold" nodeType="clickEffect">
                                  <p:stCondLst>
                                    <p:cond delay="0"/>
                                  </p:stCondLst>
                                  <p:childTnLst>
                                    <p:animEffect transition="out" filter="fade">
                                      <p:cBhvr>
                                        <p:cTn id="88" dur="500"/>
                                        <p:tgtEl>
                                          <p:spTgt spid="67"/>
                                        </p:tgtEl>
                                      </p:cBhvr>
                                    </p:animEffect>
                                    <p:set>
                                      <p:cBhvr>
                                        <p:cTn id="89" dur="1" fill="hold">
                                          <p:stCondLst>
                                            <p:cond delay="499"/>
                                          </p:stCondLst>
                                        </p:cTn>
                                        <p:tgtEl>
                                          <p:spTgt spid="67"/>
                                        </p:tgtEl>
                                        <p:attrNameLst>
                                          <p:attrName>style.visibility</p:attrName>
                                        </p:attrNameLst>
                                      </p:cBhvr>
                                      <p:to>
                                        <p:strVal val="hidden"/>
                                      </p:to>
                                    </p:set>
                                  </p:childTnLst>
                                </p:cTn>
                              </p:par>
                              <p:par>
                                <p:cTn id="90" presetID="42" presetClass="entr" presetSubtype="0" fill="hold" nodeType="withEffect">
                                  <p:stCondLst>
                                    <p:cond delay="0"/>
                                  </p:stCondLst>
                                  <p:childTnLst>
                                    <p:set>
                                      <p:cBhvr>
                                        <p:cTn id="91" dur="1" fill="hold">
                                          <p:stCondLst>
                                            <p:cond delay="0"/>
                                          </p:stCondLst>
                                        </p:cTn>
                                        <p:tgtEl>
                                          <p:spTgt spid="91"/>
                                        </p:tgtEl>
                                        <p:attrNameLst>
                                          <p:attrName>style.visibility</p:attrName>
                                        </p:attrNameLst>
                                      </p:cBhvr>
                                      <p:to>
                                        <p:strVal val="visible"/>
                                      </p:to>
                                    </p:set>
                                    <p:animEffect transition="in" filter="fade">
                                      <p:cBhvr>
                                        <p:cTn id="92" dur="1000"/>
                                        <p:tgtEl>
                                          <p:spTgt spid="91"/>
                                        </p:tgtEl>
                                      </p:cBhvr>
                                    </p:animEffect>
                                    <p:anim calcmode="lin" valueType="num">
                                      <p:cBhvr>
                                        <p:cTn id="93" dur="1000" fill="hold"/>
                                        <p:tgtEl>
                                          <p:spTgt spid="91"/>
                                        </p:tgtEl>
                                        <p:attrNameLst>
                                          <p:attrName>ppt_x</p:attrName>
                                        </p:attrNameLst>
                                      </p:cBhvr>
                                      <p:tavLst>
                                        <p:tav tm="0">
                                          <p:val>
                                            <p:strVal val="#ppt_x"/>
                                          </p:val>
                                        </p:tav>
                                        <p:tav tm="100000">
                                          <p:val>
                                            <p:strVal val="#ppt_x"/>
                                          </p:val>
                                        </p:tav>
                                      </p:tavLst>
                                    </p:anim>
                                    <p:anim calcmode="lin" valueType="num">
                                      <p:cBhvr>
                                        <p:cTn id="94" dur="1000" fill="hold"/>
                                        <p:tgtEl>
                                          <p:spTgt spid="9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57597" y="359193"/>
            <a:ext cx="10996332" cy="615489"/>
          </a:xfrm>
          <a:prstGeom prst="rect">
            <a:avLst/>
          </a:prstGeom>
          <a:noFill/>
        </p:spPr>
        <p:txBody>
          <a:bodyPr wrap="square" lIns="121855" tIns="60928" rIns="121855" bIns="60928" rtlCol="0">
            <a:spAutoFit/>
          </a:bodyPr>
          <a:lstStyle/>
          <a:p>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4. </a:t>
            </a:r>
            <a:r>
              <a:rPr lang="en-US" sz="32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Viết</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vào</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vở</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họ</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và</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tên</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của</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em</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và</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2 </a:t>
            </a:r>
            <a:r>
              <a:rPr lang="en-US" sz="32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bạn</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trong</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tổ</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a:t>
            </a:r>
          </a:p>
        </p:txBody>
      </p:sp>
      <p:pic>
        <p:nvPicPr>
          <p:cNvPr id="11" name="图片 7"/>
          <p:cNvPicPr>
            <a:picLocks noChangeAspect="1"/>
          </p:cNvPicPr>
          <p:nvPr/>
        </p:nvPicPr>
        <p:blipFill>
          <a:blip r:embed="rId2"/>
          <a:stretch>
            <a:fillRect/>
          </a:stretch>
        </p:blipFill>
        <p:spPr>
          <a:xfrm>
            <a:off x="4230290" y="4145940"/>
            <a:ext cx="1954297" cy="2551928"/>
          </a:xfrm>
          <a:prstGeom prst="rect">
            <a:avLst/>
          </a:prstGeom>
          <a:noFill/>
          <a:ln w="9525">
            <a:noFill/>
          </a:ln>
        </p:spPr>
      </p:pic>
      <p:pic>
        <p:nvPicPr>
          <p:cNvPr id="13" name="图片 8"/>
          <p:cNvPicPr>
            <a:picLocks noChangeAspect="1"/>
          </p:cNvPicPr>
          <p:nvPr/>
        </p:nvPicPr>
        <p:blipFill>
          <a:blip r:embed="rId3"/>
          <a:stretch>
            <a:fillRect/>
          </a:stretch>
        </p:blipFill>
        <p:spPr>
          <a:xfrm>
            <a:off x="6432828" y="4333302"/>
            <a:ext cx="1827290" cy="2524697"/>
          </a:xfrm>
          <a:prstGeom prst="rect">
            <a:avLst/>
          </a:prstGeom>
          <a:noFill/>
          <a:ln w="9525">
            <a:noFill/>
          </a:ln>
        </p:spPr>
      </p:pic>
      <p:sp>
        <p:nvSpPr>
          <p:cNvPr id="4" name="Rectangle 3"/>
          <p:cNvSpPr/>
          <p:nvPr/>
        </p:nvSpPr>
        <p:spPr>
          <a:xfrm>
            <a:off x="1257597" y="2391614"/>
            <a:ext cx="9853980" cy="1754326"/>
          </a:xfrm>
          <a:prstGeom prst="rect">
            <a:avLst/>
          </a:prstGeom>
          <a:noFill/>
        </p:spPr>
        <p:txBody>
          <a:bodyPr wrap="none" lIns="91440" tIns="45720" rIns="91440" bIns="45720">
            <a:spAutoFit/>
          </a:bodyPr>
          <a:lstStyle/>
          <a:p>
            <a:pPr algn="ctr"/>
            <a:r>
              <a:rPr lang="en-US" altLang="zh-CN"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思源黑体 CN Bold" panose="020B0800000000000000" pitchFamily="34" charset="-122"/>
                <a:cs typeface="Times New Roman" panose="02020603050405020304" pitchFamily="18" charset="0"/>
              </a:rPr>
              <a:t>Tạm biệt và hẹn gặp lại các con </a:t>
            </a:r>
          </a:p>
          <a:p>
            <a:pPr algn="ctr"/>
            <a:r>
              <a:rPr lang="en-US" altLang="zh-CN" sz="5400" b="1"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思源黑体 CN Bold" panose="020B0800000000000000" pitchFamily="34" charset="-122"/>
                <a:cs typeface="Times New Roman" panose="02020603050405020304" pitchFamily="18" charset="0"/>
              </a:rPr>
              <a:t>trong</a:t>
            </a:r>
            <a:r>
              <a:rPr lang="en-US" altLang="zh-CN"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思源黑体 CN Bold" panose="020B0800000000000000" pitchFamily="34" charset="-122"/>
                <a:cs typeface="Times New Roman" panose="02020603050405020304" pitchFamily="18" charset="0"/>
              </a:rPr>
              <a:t> </a:t>
            </a:r>
            <a:r>
              <a:rPr lang="en-US" altLang="zh-CN" sz="5400" b="1"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思源黑体 CN Bold" panose="020B0800000000000000" pitchFamily="34" charset="-122"/>
                <a:cs typeface="Times New Roman" panose="02020603050405020304" pitchFamily="18" charset="0"/>
              </a:rPr>
              <a:t>các</a:t>
            </a:r>
            <a:r>
              <a:rPr lang="en-US" altLang="zh-CN"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思源黑体 CN Bold" panose="020B0800000000000000" pitchFamily="34" charset="-122"/>
                <a:cs typeface="Times New Roman" panose="02020603050405020304" pitchFamily="18" charset="0"/>
              </a:rPr>
              <a:t> tiết học sau!</a:t>
            </a:r>
            <a:endParaRPr lang="en-US"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261210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8000" b="-28000"/>
          </a:stretch>
        </a:blipFill>
        <a:effectLst/>
      </p:bgPr>
    </p:bg>
    <p:spTree>
      <p:nvGrpSpPr>
        <p:cNvPr id="1" name=""/>
        <p:cNvGrpSpPr/>
        <p:nvPr/>
      </p:nvGrpSpPr>
      <p:grpSpPr>
        <a:xfrm>
          <a:off x="0" y="0"/>
          <a:ext cx="0" cy="0"/>
          <a:chOff x="0" y="0"/>
          <a:chExt cx="0" cy="0"/>
        </a:xfrm>
      </p:grpSpPr>
      <p:sp>
        <p:nvSpPr>
          <p:cNvPr id="5" name="TextBox 4"/>
          <p:cNvSpPr txBox="1"/>
          <p:nvPr/>
        </p:nvSpPr>
        <p:spPr>
          <a:xfrm>
            <a:off x="1544714" y="1770056"/>
            <a:ext cx="7981414" cy="738599"/>
          </a:xfrm>
          <a:prstGeom prst="rect">
            <a:avLst/>
          </a:prstGeom>
          <a:noFill/>
        </p:spPr>
        <p:txBody>
          <a:bodyPr wrap="square" lIns="121855" tIns="60928" rIns="121855" bIns="60928" rtlCol="0">
            <a:spAutoFit/>
          </a:bodyPr>
          <a:lstStyle/>
          <a:p>
            <a:pPr algn="ctr"/>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  </a:t>
            </a:r>
            <a:r>
              <a:rPr lang="vi-VN" sz="4000" b="1" dirty="0">
                <a:solidFill>
                  <a:srgbClr val="FF0000"/>
                </a:solidFill>
                <a:latin typeface="HP001 4 hàng" pitchFamily="34" charset="0"/>
                <a:ea typeface="Arial-Rounded" panose="020B0500000000000000" pitchFamily="34" charset="0"/>
                <a:cs typeface="Arial-Rounded" panose="020B0500000000000000" pitchFamily="34" charset="0"/>
              </a:rPr>
              <a:t> </a:t>
            </a:r>
            <a:r>
              <a:rPr lang="en-US" sz="4000" b="1" dirty="0" err="1" smtClean="0">
                <a:solidFill>
                  <a:srgbClr val="FF0000"/>
                </a:solidFill>
                <a:latin typeface="HP001 4 hàng" pitchFamily="34" charset="0"/>
                <a:ea typeface="Arial-Rounded" panose="020B0500000000000000" pitchFamily="34" charset="0"/>
                <a:cs typeface="Arial-Rounded" panose="020B0500000000000000" pitchFamily="34" charset="0"/>
              </a:rPr>
              <a:t>Tiết</a:t>
            </a:r>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 </a:t>
            </a:r>
            <a:r>
              <a:rPr lang="en-US" sz="4000" b="1" dirty="0" smtClean="0">
                <a:solidFill>
                  <a:srgbClr val="FF0000"/>
                </a:solidFill>
                <a:latin typeface="HP001 4 hàng" pitchFamily="34" charset="0"/>
                <a:ea typeface="Arial-Rounded" panose="020B0500000000000000" pitchFamily="34" charset="0"/>
                <a:cs typeface="Arial-Rounded" panose="020B0500000000000000" pitchFamily="34" charset="0"/>
              </a:rPr>
              <a:t>37- </a:t>
            </a:r>
            <a:r>
              <a:rPr lang="en-US" sz="4000" b="1" dirty="0" err="1" smtClean="0">
                <a:solidFill>
                  <a:srgbClr val="FF0000"/>
                </a:solidFill>
                <a:latin typeface="HP001 4 hàng" pitchFamily="34" charset="0"/>
                <a:ea typeface="Arial-Rounded" panose="020B0500000000000000" pitchFamily="34" charset="0"/>
                <a:cs typeface="Arial-Rounded" panose="020B0500000000000000" pitchFamily="34" charset="0"/>
              </a:rPr>
              <a:t>Bài</a:t>
            </a:r>
            <a:r>
              <a:rPr lang="en-US" sz="4000" b="1" dirty="0" smtClean="0">
                <a:solidFill>
                  <a:srgbClr val="FF0000"/>
                </a:solidFill>
                <a:latin typeface="HP001 4 hàng" pitchFamily="34" charset="0"/>
                <a:ea typeface="Arial-Rounded" panose="020B0500000000000000" pitchFamily="34" charset="0"/>
                <a:cs typeface="Arial-Rounded" panose="020B0500000000000000" pitchFamily="34" charset="0"/>
              </a:rPr>
              <a:t> 8 : </a:t>
            </a:r>
            <a:r>
              <a:rPr lang="en-US" sz="3600" b="1" dirty="0" err="1" smtClean="0">
                <a:solidFill>
                  <a:srgbClr val="FF0000"/>
                </a:solidFill>
                <a:latin typeface="HP001 4 hàng" pitchFamily="34" charset="0"/>
                <a:cs typeface="Arial" panose="020B0604020202020204" pitchFamily="34" charset="0"/>
              </a:rPr>
              <a:t>Chữ</a:t>
            </a:r>
            <a:r>
              <a:rPr lang="en-US" sz="3600" b="1" dirty="0" smtClean="0">
                <a:solidFill>
                  <a:srgbClr val="FF0000"/>
                </a:solidFill>
                <a:latin typeface="HP001 4 hàng" pitchFamily="34" charset="0"/>
                <a:cs typeface="Arial" panose="020B0604020202020204" pitchFamily="34" charset="0"/>
              </a:rPr>
              <a:t> </a:t>
            </a:r>
            <a:r>
              <a:rPr lang="en-US" sz="3600" b="1" dirty="0" err="1" smtClean="0">
                <a:solidFill>
                  <a:srgbClr val="FF0000"/>
                </a:solidFill>
                <a:latin typeface="HP001 4 hàng" pitchFamily="34" charset="0"/>
                <a:cs typeface="Arial" panose="020B0604020202020204" pitchFamily="34" charset="0"/>
              </a:rPr>
              <a:t>hoa</a:t>
            </a:r>
            <a:r>
              <a:rPr lang="en-US" sz="3600" b="1" dirty="0" smtClean="0">
                <a:solidFill>
                  <a:srgbClr val="FF0000"/>
                </a:solidFill>
                <a:latin typeface="HP001 4 hàng" pitchFamily="34" charset="0"/>
                <a:cs typeface="Arial" panose="020B0604020202020204" pitchFamily="34" charset="0"/>
              </a:rPr>
              <a:t> C</a:t>
            </a:r>
            <a:endParaRPr lang="vi-VN" sz="3600" b="1" dirty="0">
              <a:solidFill>
                <a:srgbClr val="FF0000"/>
              </a:solidFill>
              <a:latin typeface="HP001 4 hàng" pitchFamily="34" charset="0"/>
              <a:cs typeface="Arial" panose="020B0604020202020204" pitchFamily="34" charset="0"/>
            </a:endParaRPr>
          </a:p>
        </p:txBody>
      </p:sp>
      <p:sp>
        <p:nvSpPr>
          <p:cNvPr id="6" name="TextBox 5"/>
          <p:cNvSpPr txBox="1"/>
          <p:nvPr/>
        </p:nvSpPr>
        <p:spPr>
          <a:xfrm>
            <a:off x="4628766" y="1148860"/>
            <a:ext cx="5729887" cy="646266"/>
          </a:xfrm>
          <a:prstGeom prst="rect">
            <a:avLst/>
          </a:prstGeom>
          <a:noFill/>
        </p:spPr>
        <p:txBody>
          <a:bodyPr wrap="square" lIns="121855" tIns="60928" rIns="121855" bIns="60928" rtlCol="0">
            <a:spAutoFit/>
          </a:bodyPr>
          <a:lstStyle/>
          <a:p>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Tiếng</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Việt</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p>
        </p:txBody>
      </p:sp>
      <p:sp>
        <p:nvSpPr>
          <p:cNvPr id="9" name="TextBox 8"/>
          <p:cNvSpPr txBox="1"/>
          <p:nvPr/>
        </p:nvSpPr>
        <p:spPr>
          <a:xfrm>
            <a:off x="2598444" y="483765"/>
            <a:ext cx="9507121" cy="646266"/>
          </a:xfrm>
          <a:prstGeom prst="rect">
            <a:avLst/>
          </a:prstGeom>
          <a:noFill/>
        </p:spPr>
        <p:txBody>
          <a:bodyPr wrap="square" lIns="121855" tIns="60928" rIns="121855" bIns="60928" rtlCol="0">
            <a:spAutoFit/>
          </a:bodyPr>
          <a:lstStyle/>
          <a:p>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Thứ</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Năm</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ngày</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30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tháng</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9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năm</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2021</a:t>
            </a:r>
          </a:p>
        </p:txBody>
      </p:sp>
    </p:spTree>
    <p:extLst>
      <p:ext uri="{BB962C8B-B14F-4D97-AF65-F5344CB8AC3E}">
        <p14:creationId xmlns:p14="http://schemas.microsoft.com/office/powerpoint/2010/main" val="10319415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xmlns="" id="{CBE94A2A-CE83-43E6-A51A-F53A9F4C840E}"/>
              </a:ext>
            </a:extLst>
          </p:cNvPr>
          <p:cNvGrpSpPr/>
          <p:nvPr/>
        </p:nvGrpSpPr>
        <p:grpSpPr>
          <a:xfrm>
            <a:off x="3999569" y="1232943"/>
            <a:ext cx="271499" cy="4490349"/>
            <a:chOff x="1042416" y="804672"/>
            <a:chExt cx="210312" cy="4361688"/>
          </a:xfrm>
        </p:grpSpPr>
        <p:cxnSp>
          <p:nvCxnSpPr>
            <p:cNvPr id="6" name="Straight Connector 5">
              <a:extLst>
                <a:ext uri="{FF2B5EF4-FFF2-40B4-BE49-F238E27FC236}">
                  <a16:creationId xmlns:a16="http://schemas.microsoft.com/office/drawing/2014/main" xmlns="" id="{77A885EF-BB9B-4413-81CE-BF51ECF786BD}"/>
                </a:ext>
              </a:extLst>
            </p:cNvPr>
            <p:cNvCxnSpPr/>
            <p:nvPr/>
          </p:nvCxnSpPr>
          <p:spPr>
            <a:xfrm>
              <a:off x="1143000" y="804672"/>
              <a:ext cx="0" cy="4361688"/>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236DA1C8-C9E3-4827-9309-86A1DE761173}"/>
                </a:ext>
              </a:extLst>
            </p:cNvPr>
            <p:cNvCxnSpPr/>
            <p:nvPr/>
          </p:nvCxnSpPr>
          <p:spPr>
            <a:xfrm>
              <a:off x="1042416" y="804672"/>
              <a:ext cx="210312"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26E17623-F8FA-4DC6-BFDC-74768422C5F9}"/>
                </a:ext>
              </a:extLst>
            </p:cNvPr>
            <p:cNvCxnSpPr/>
            <p:nvPr/>
          </p:nvCxnSpPr>
          <p:spPr>
            <a:xfrm>
              <a:off x="1042416" y="5166360"/>
              <a:ext cx="210312"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3" name="TextBox 18">
            <a:extLst>
              <a:ext uri="{FF2B5EF4-FFF2-40B4-BE49-F238E27FC236}">
                <a16:creationId xmlns:a16="http://schemas.microsoft.com/office/drawing/2014/main" xmlns="" id="{073BCC31-4B09-4A59-A3C8-82B87407BDE2}"/>
              </a:ext>
            </a:extLst>
          </p:cNvPr>
          <p:cNvSpPr txBox="1">
            <a:spLocks noChangeArrowheads="1"/>
          </p:cNvSpPr>
          <p:nvPr/>
        </p:nvSpPr>
        <p:spPr bwMode="auto">
          <a:xfrm>
            <a:off x="2609630" y="3139023"/>
            <a:ext cx="140185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b="1" dirty="0">
                <a:solidFill>
                  <a:srgbClr val="002060"/>
                </a:solidFill>
                <a:ea typeface="Arial-Rounded" panose="020B0500000000000000" pitchFamily="34" charset="0"/>
                <a:cs typeface="Arial" panose="020B0604020202020204" pitchFamily="34" charset="0"/>
              </a:rPr>
              <a:t>5 ô li</a:t>
            </a:r>
          </a:p>
        </p:txBody>
      </p:sp>
      <p:sp>
        <p:nvSpPr>
          <p:cNvPr id="14" name="矩形 31">
            <a:extLst>
              <a:ext uri="{FF2B5EF4-FFF2-40B4-BE49-F238E27FC236}">
                <a16:creationId xmlns:a16="http://schemas.microsoft.com/office/drawing/2014/main" xmlns="" id="{66C166B2-6AD7-47AC-9BAD-3D25ACF4660A}"/>
              </a:ext>
            </a:extLst>
          </p:cNvPr>
          <p:cNvSpPr/>
          <p:nvPr/>
        </p:nvSpPr>
        <p:spPr>
          <a:xfrm>
            <a:off x="0" y="-34287"/>
            <a:ext cx="4640555" cy="830997"/>
          </a:xfrm>
          <a:prstGeom prst="rect">
            <a:avLst/>
          </a:prstGeom>
        </p:spPr>
        <p:txBody>
          <a:bodyPr wrap="square">
            <a:spAutoFit/>
          </a:bodyPr>
          <a:lstStyle/>
          <a:p>
            <a:pPr>
              <a:lnSpc>
                <a:spcPct val="150000"/>
              </a:lnSpc>
            </a:pPr>
            <a:r>
              <a:rPr lang="en-US" altLang="en-US" sz="32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Chữ</a:t>
            </a:r>
            <a:r>
              <a:rPr lang="en-US" altLang="en-US" sz="32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hoa</a:t>
            </a:r>
            <a:r>
              <a:rPr lang="en-US" altLang="en-US" sz="3200" b="1" dirty="0">
                <a:solidFill>
                  <a:srgbClr val="FF0000"/>
                </a:solidFill>
                <a:latin typeface="Arial" panose="020B0604020202020204" pitchFamily="34" charset="0"/>
                <a:ea typeface="Arial-Rounded" panose="020B0500000000000000" pitchFamily="34" charset="0"/>
                <a:cs typeface="Arial" panose="020B0604020202020204" pitchFamily="34" charset="0"/>
              </a:rPr>
              <a:t> C </a:t>
            </a:r>
            <a:r>
              <a:rPr lang="en-US" altLang="en-US" sz="32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gồm</a:t>
            </a:r>
            <a:r>
              <a:rPr lang="en-US" altLang="en-US" sz="3200" b="1" dirty="0">
                <a:solidFill>
                  <a:srgbClr val="FF0000"/>
                </a:solidFill>
                <a:latin typeface="Arial" panose="020B0604020202020204" pitchFamily="34" charset="0"/>
                <a:ea typeface="Arial-Rounded" panose="020B0500000000000000" pitchFamily="34" charset="0"/>
                <a:cs typeface="Arial" panose="020B0604020202020204" pitchFamily="34" charset="0"/>
              </a:rPr>
              <a:t> 1 </a:t>
            </a:r>
            <a:r>
              <a:rPr lang="en-US" altLang="en-US" sz="32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nét</a:t>
            </a:r>
            <a:r>
              <a:rPr lang="en-US" altLang="en-US" sz="32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p>
        </p:txBody>
      </p:sp>
      <p:sp>
        <p:nvSpPr>
          <p:cNvPr id="25" name="矩形 31">
            <a:extLst>
              <a:ext uri="{FF2B5EF4-FFF2-40B4-BE49-F238E27FC236}">
                <a16:creationId xmlns:a16="http://schemas.microsoft.com/office/drawing/2014/main" xmlns="" id="{8EAFC570-B8E8-4CB8-A618-F7FCDF09BB94}"/>
              </a:ext>
            </a:extLst>
          </p:cNvPr>
          <p:cNvSpPr/>
          <p:nvPr/>
        </p:nvSpPr>
        <p:spPr>
          <a:xfrm>
            <a:off x="35944" y="5708040"/>
            <a:ext cx="12192000" cy="1077218"/>
          </a:xfrm>
          <a:prstGeom prst="rect">
            <a:avLst/>
          </a:prstGeom>
        </p:spPr>
        <p:txBody>
          <a:bodyPr wrap="square">
            <a:spAutoFit/>
          </a:bodyPr>
          <a:lstStyle/>
          <a:p>
            <a:pPr algn="ct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Là</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nét</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kết</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hợp</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của</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hai</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nét</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cơ</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bản</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cong</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dưới</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và</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cong</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trái</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nối</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liền</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nhau</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tạo</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vòng</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xoắn</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to ở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đầu</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 </a:t>
            </a:r>
            <a:r>
              <a:rPr lang="en-US" altLang="en-US" sz="3200" b="1" dirty="0" err="1">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chữ</a:t>
            </a:r>
            <a:r>
              <a:rPr lang="en-US" altLang="en-US" sz="3200" b="1" dirty="0">
                <a:solidFill>
                  <a:srgbClr val="002060"/>
                </a:solidFill>
                <a:effectLst>
                  <a:glow rad="101600">
                    <a:prstClr val="white">
                      <a:alpha val="60000"/>
                    </a:prstClr>
                  </a:glow>
                </a:effectLst>
                <a:latin typeface="Arial" panose="020B0604020202020204" pitchFamily="34" charset="0"/>
                <a:ea typeface="Arial-Rounded" panose="020B0500000000000000" pitchFamily="34" charset="0"/>
                <a:cs typeface="Arial" panose="020B0604020202020204" pitchFamily="34" charset="0"/>
              </a:rPr>
              <a:t>.</a:t>
            </a:r>
          </a:p>
        </p:txBody>
      </p:sp>
      <p:pic>
        <p:nvPicPr>
          <p:cNvPr id="16" name="Picture 15">
            <a:extLst>
              <a:ext uri="{FF2B5EF4-FFF2-40B4-BE49-F238E27FC236}">
                <a16:creationId xmlns:a16="http://schemas.microsoft.com/office/drawing/2014/main" xmlns="" id="{2AE98802-6F37-4810-9257-079A2585CC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667" t="4166" r="9976" b="3481"/>
          <a:stretch/>
        </p:blipFill>
        <p:spPr bwMode="auto">
          <a:xfrm>
            <a:off x="4271069" y="256527"/>
            <a:ext cx="4130841" cy="5548790"/>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xmlns="" id="{62F7E6D5-8A0A-4CB3-80B5-C20A842AF439}"/>
              </a:ext>
            </a:extLst>
          </p:cNvPr>
          <p:cNvGrpSpPr/>
          <p:nvPr/>
        </p:nvGrpSpPr>
        <p:grpSpPr>
          <a:xfrm>
            <a:off x="4409204" y="611351"/>
            <a:ext cx="3826969" cy="128065"/>
            <a:chOff x="5440680" y="1322832"/>
            <a:chExt cx="3017520" cy="195072"/>
          </a:xfrm>
        </p:grpSpPr>
        <p:cxnSp>
          <p:nvCxnSpPr>
            <p:cNvPr id="17" name="Straight Connector 16">
              <a:extLst>
                <a:ext uri="{FF2B5EF4-FFF2-40B4-BE49-F238E27FC236}">
                  <a16:creationId xmlns:a16="http://schemas.microsoft.com/office/drawing/2014/main" xmlns="" id="{3A241765-C586-4C2E-A49B-DBD3733892F7}"/>
                </a:ext>
              </a:extLst>
            </p:cNvPr>
            <p:cNvCxnSpPr/>
            <p:nvPr/>
          </p:nvCxnSpPr>
          <p:spPr>
            <a:xfrm>
              <a:off x="5440680" y="1426464"/>
              <a:ext cx="3017520"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657BA2CB-1BDF-4924-8CF8-22BBF7CF309A}"/>
                </a:ext>
              </a:extLst>
            </p:cNvPr>
            <p:cNvCxnSpPr/>
            <p:nvPr/>
          </p:nvCxnSpPr>
          <p:spPr>
            <a:xfrm>
              <a:off x="5440680" y="1335024"/>
              <a:ext cx="0" cy="18288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C2D4B537-0677-427F-8BB3-3B59376E02D0}"/>
                </a:ext>
              </a:extLst>
            </p:cNvPr>
            <p:cNvCxnSpPr/>
            <p:nvPr/>
          </p:nvCxnSpPr>
          <p:spPr>
            <a:xfrm>
              <a:off x="8458200" y="1322832"/>
              <a:ext cx="0" cy="18288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20" name="TextBox 18">
            <a:extLst>
              <a:ext uri="{FF2B5EF4-FFF2-40B4-BE49-F238E27FC236}">
                <a16:creationId xmlns:a16="http://schemas.microsoft.com/office/drawing/2014/main" xmlns="" id="{0E62C248-C84F-44CD-84CE-EA50B6EB0C18}"/>
              </a:ext>
            </a:extLst>
          </p:cNvPr>
          <p:cNvSpPr txBox="1">
            <a:spLocks noChangeArrowheads="1"/>
          </p:cNvSpPr>
          <p:nvPr/>
        </p:nvSpPr>
        <p:spPr bwMode="auto">
          <a:xfrm>
            <a:off x="5177739" y="-84452"/>
            <a:ext cx="190841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b="1" dirty="0">
                <a:solidFill>
                  <a:srgbClr val="002060"/>
                </a:solidFill>
                <a:ea typeface="Arial-Rounded" panose="020B0500000000000000" pitchFamily="34" charset="0"/>
                <a:cs typeface="Arial" panose="020B0604020202020204" pitchFamily="34" charset="0"/>
              </a:rPr>
              <a:t>4 ô li</a:t>
            </a:r>
          </a:p>
        </p:txBody>
      </p:sp>
      <p:pic>
        <p:nvPicPr>
          <p:cNvPr id="21" name="Picture 20">
            <a:extLst>
              <a:ext uri="{FF2B5EF4-FFF2-40B4-BE49-F238E27FC236}">
                <a16:creationId xmlns:a16="http://schemas.microsoft.com/office/drawing/2014/main" xmlns="" id="{2C08AA1D-716D-4790-97C6-A5F4073B395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67" b="57667" l="10000" r="74000"/>
                    </a14:imgEffect>
                  </a14:imgLayer>
                </a14:imgProps>
              </a:ext>
              <a:ext uri="{28A0092B-C50C-407E-A947-70E740481C1C}">
                <a14:useLocalDpi xmlns:a14="http://schemas.microsoft.com/office/drawing/2010/main" val="0"/>
              </a:ext>
            </a:extLst>
          </a:blip>
          <a:srcRect l="22907" r="29449" b="42330"/>
          <a:stretch/>
        </p:blipFill>
        <p:spPr>
          <a:xfrm rot="19543642">
            <a:off x="6233351" y="999828"/>
            <a:ext cx="729008" cy="882435"/>
          </a:xfrm>
          <a:prstGeom prst="rect">
            <a:avLst/>
          </a:prstGeom>
        </p:spPr>
      </p:pic>
    </p:spTree>
    <p:extLst>
      <p:ext uri="{BB962C8B-B14F-4D97-AF65-F5344CB8AC3E}">
        <p14:creationId xmlns:p14="http://schemas.microsoft.com/office/powerpoint/2010/main" val="337523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1000"/>
                                        <p:tgtEl>
                                          <p:spTgt spid="5"/>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10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left)">
                                      <p:cBhvr>
                                        <p:cTn id="21" dur="1000"/>
                                        <p:tgtEl>
                                          <p:spTgt spid="15"/>
                                        </p:tgtEl>
                                      </p:cBhvr>
                                    </p:animEffect>
                                  </p:childTnLst>
                                </p:cTn>
                              </p:par>
                            </p:childTnLst>
                          </p:cTn>
                        </p:par>
                        <p:par>
                          <p:cTn id="22" fill="hold">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10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left)">
                                      <p:cBhvr>
                                        <p:cTn id="34" dur="3000"/>
                                        <p:tgtEl>
                                          <p:spTgt spid="25"/>
                                        </p:tgtEl>
                                      </p:cBhvr>
                                    </p:animEffect>
                                  </p:childTnLst>
                                </p:cTn>
                              </p:par>
                            </p:childTnLst>
                          </p:cTn>
                        </p:par>
                        <p:par>
                          <p:cTn id="35" fill="hold">
                            <p:stCondLst>
                              <p:cond delay="3500"/>
                            </p:stCondLst>
                            <p:childTnLst>
                              <p:par>
                                <p:cTn id="36" presetID="1" presetClass="entr" presetSubtype="0"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childTnLst>
                                </p:cTn>
                              </p:par>
                            </p:childTnLst>
                          </p:cTn>
                        </p:par>
                        <p:par>
                          <p:cTn id="38" fill="hold">
                            <p:stCondLst>
                              <p:cond delay="3500"/>
                            </p:stCondLst>
                            <p:childTnLst>
                              <p:par>
                                <p:cTn id="39" presetID="0" presetClass="path" presetSubtype="0" accel="20000" decel="49000" fill="hold" nodeType="afterEffect">
                                  <p:stCondLst>
                                    <p:cond delay="0"/>
                                  </p:stCondLst>
                                  <p:childTnLst>
                                    <p:animMotion origin="layout" path="M 0.00052 0.00023 L -0.04323 0.00879 L -0.07657 0.03217 L -0.11967 0.08657 L -0.13972 0.13958 L -0.14805 0.19768 L -0.14467 0.25185 L -0.11615 0.29884 L -0.08555 0.3199 L -0.0474 0.32106 L 0.00117 0.30879 L 0.06158 0.27175 L 0.11158 0.2125 L 0.14218 0.14212 L 0.15403 0.08773 L 0.15755 0.05925 L 0.1526 0.03101 L 0.1345 0.00879 L 0.1082 0.0037 L 0.0707 0.0199 L 0.022 0.07037 L -0.00925 0.13842 L -0.03555 0.21481 L -0.0474 0.29768 L -0.05092 0.37662 L -0.04805 0.43842 L -0.03972 0.49259 L -0.02175 0.55925 L 0.00403 0.6074 L 0.0345 0.63333 L 0.06028 0.64212 L 0.09218 0.63958 L 0.11927 0.61736 L 0.14427 0.56921 L 0.15403 0.5199 L 0.14843 0.4581 L 0.12617 0.41111 L 0.10403 0.39884 L 0.06927 0.40995 L 0.05403 0.43958 L 0.04427 0.47662 L 0.04075 0.50625 " pathEditMode="relative" rAng="0" ptsTypes="AAAAAAAAAAAAAAAAAAAAAAAAAAAAAAAAAAAAAAAAAA">
                                      <p:cBhvr>
                                        <p:cTn id="40" dur="5000" fill="hold"/>
                                        <p:tgtEl>
                                          <p:spTgt spid="21"/>
                                        </p:tgtEl>
                                        <p:attrNameLst>
                                          <p:attrName>ppt_x</p:attrName>
                                          <p:attrName>ppt_y</p:attrName>
                                        </p:attrNameLst>
                                      </p:cBhvr>
                                      <p:rCtr x="417" y="32083"/>
                                    </p:animMotion>
                                  </p:childTnLst>
                                </p:cTn>
                              </p:par>
                            </p:childTnLst>
                          </p:cTn>
                        </p:par>
                        <p:par>
                          <p:cTn id="41" fill="hold">
                            <p:stCondLst>
                              <p:cond delay="8500"/>
                            </p:stCondLst>
                            <p:childTnLst>
                              <p:par>
                                <p:cTn id="42" presetID="1" presetClass="exit" presetSubtype="0" fill="hold" nodeType="afterEffect">
                                  <p:stCondLst>
                                    <p:cond delay="0"/>
                                  </p:stCondLst>
                                  <p:childTnLst>
                                    <p:set>
                                      <p:cBhvr>
                                        <p:cTn id="43"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25"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8">
            <a:extLst>
              <a:ext uri="{FF2B5EF4-FFF2-40B4-BE49-F238E27FC236}">
                <a16:creationId xmlns:a16="http://schemas.microsoft.com/office/drawing/2014/main" xmlns="" id="{79FCFEFF-67C3-45A4-AD69-784C06703128}"/>
              </a:ext>
            </a:extLst>
          </p:cNvPr>
          <p:cNvSpPr/>
          <p:nvPr/>
        </p:nvSpPr>
        <p:spPr>
          <a:xfrm>
            <a:off x="3506189" y="166207"/>
            <a:ext cx="5626187" cy="739754"/>
          </a:xfrm>
          <a:prstGeom prst="rect">
            <a:avLst/>
          </a:prstGeom>
        </p:spPr>
        <p:txBody>
          <a:bodyPr wrap="square">
            <a:spAutoFit/>
          </a:bodyPr>
          <a:lstStyle/>
          <a:p>
            <a:pPr>
              <a:lnSpc>
                <a:spcPct val="150000"/>
              </a:lnSpc>
            </a:pPr>
            <a:r>
              <a:rPr lang="en-US" altLang="en-US" sz="3200" b="1" dirty="0" err="1">
                <a:solidFill>
                  <a:srgbClr val="002060"/>
                </a:solidFill>
                <a:latin typeface="Arial" pitchFamily="34" charset="0"/>
                <a:cs typeface="Arial" pitchFamily="34" charset="0"/>
              </a:rPr>
              <a:t>Hướng</a:t>
            </a:r>
            <a:r>
              <a:rPr lang="en-US" altLang="en-US" sz="3200" b="1" dirty="0">
                <a:solidFill>
                  <a:srgbClr val="002060"/>
                </a:solidFill>
                <a:latin typeface="Arial" pitchFamily="34" charset="0"/>
                <a:cs typeface="Arial" pitchFamily="34" charset="0"/>
              </a:rPr>
              <a:t> </a:t>
            </a:r>
            <a:r>
              <a:rPr lang="en-US" altLang="en-US" sz="3200" b="1" dirty="0" err="1">
                <a:solidFill>
                  <a:srgbClr val="002060"/>
                </a:solidFill>
                <a:latin typeface="Arial" pitchFamily="34" charset="0"/>
                <a:cs typeface="Arial" pitchFamily="34" charset="0"/>
              </a:rPr>
              <a:t>dẫn</a:t>
            </a:r>
            <a:r>
              <a:rPr lang="en-US" altLang="en-US" sz="3200" b="1" dirty="0">
                <a:solidFill>
                  <a:srgbClr val="002060"/>
                </a:solidFill>
                <a:latin typeface="Arial" pitchFamily="34" charset="0"/>
                <a:cs typeface="Arial" pitchFamily="34" charset="0"/>
              </a:rPr>
              <a:t> </a:t>
            </a:r>
            <a:r>
              <a:rPr lang="en-US" altLang="en-US" sz="3200" b="1" dirty="0" err="1">
                <a:solidFill>
                  <a:srgbClr val="002060"/>
                </a:solidFill>
                <a:latin typeface="Arial" pitchFamily="34" charset="0"/>
                <a:cs typeface="Arial" pitchFamily="34" charset="0"/>
              </a:rPr>
              <a:t>viết</a:t>
            </a:r>
            <a:r>
              <a:rPr lang="en-US" altLang="en-US" sz="3200" b="1" dirty="0">
                <a:solidFill>
                  <a:srgbClr val="002060"/>
                </a:solidFill>
                <a:latin typeface="Arial" pitchFamily="34" charset="0"/>
                <a:cs typeface="Arial" pitchFamily="34" charset="0"/>
              </a:rPr>
              <a:t> </a:t>
            </a:r>
            <a:r>
              <a:rPr lang="en-US" altLang="en-US" sz="3200" b="1" dirty="0" err="1">
                <a:solidFill>
                  <a:srgbClr val="002060"/>
                </a:solidFill>
                <a:latin typeface="Arial" pitchFamily="34" charset="0"/>
                <a:cs typeface="Arial" pitchFamily="34" charset="0"/>
              </a:rPr>
              <a:t>chữ</a:t>
            </a:r>
            <a:r>
              <a:rPr lang="en-US" altLang="en-US" sz="3200" b="1" dirty="0">
                <a:solidFill>
                  <a:srgbClr val="002060"/>
                </a:solidFill>
                <a:latin typeface="Arial" pitchFamily="34" charset="0"/>
                <a:cs typeface="Arial" pitchFamily="34" charset="0"/>
              </a:rPr>
              <a:t> </a:t>
            </a:r>
            <a:r>
              <a:rPr lang="en-US" altLang="en-US" sz="3200" b="1" dirty="0" err="1">
                <a:solidFill>
                  <a:srgbClr val="002060"/>
                </a:solidFill>
                <a:latin typeface="Arial" pitchFamily="34" charset="0"/>
                <a:cs typeface="Arial" pitchFamily="34" charset="0"/>
              </a:rPr>
              <a:t>hoa</a:t>
            </a:r>
            <a:r>
              <a:rPr lang="en-US" altLang="en-US" sz="3200" b="1" dirty="0">
                <a:solidFill>
                  <a:srgbClr val="002060"/>
                </a:solidFill>
                <a:latin typeface="Arial" pitchFamily="34" charset="0"/>
                <a:cs typeface="Arial" pitchFamily="34" charset="0"/>
              </a:rPr>
              <a:t> C</a:t>
            </a:r>
          </a:p>
        </p:txBody>
      </p:sp>
      <p:pic>
        <p:nvPicPr>
          <p:cNvPr id="4" name="Chữ hoa C">
            <a:hlinkClick r:id="" action="ppaction://media"/>
            <a:extLst>
              <a:ext uri="{FF2B5EF4-FFF2-40B4-BE49-F238E27FC236}">
                <a16:creationId xmlns:a16="http://schemas.microsoft.com/office/drawing/2014/main" xmlns="" id="{F0874917-05B1-4727-B77A-CB92E473173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75614" y="1182871"/>
            <a:ext cx="7792106" cy="4791688"/>
          </a:xfrm>
          <a:prstGeom prst="rect">
            <a:avLst/>
          </a:prstGeom>
        </p:spPr>
      </p:pic>
    </p:spTree>
    <p:extLst>
      <p:ext uri="{BB962C8B-B14F-4D97-AF65-F5344CB8AC3E}">
        <p14:creationId xmlns:p14="http://schemas.microsoft.com/office/powerpoint/2010/main" val="182394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4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8">
            <a:extLst>
              <a:ext uri="{FF2B5EF4-FFF2-40B4-BE49-F238E27FC236}">
                <a16:creationId xmlns:a16="http://schemas.microsoft.com/office/drawing/2014/main" xmlns="" id="{9235F0AB-6740-4475-85B2-2B2CAE3E2C5B}"/>
              </a:ext>
            </a:extLst>
          </p:cNvPr>
          <p:cNvSpPr txBox="1">
            <a:spLocks noChangeArrowheads="1"/>
          </p:cNvSpPr>
          <p:nvPr/>
        </p:nvSpPr>
        <p:spPr bwMode="auto">
          <a:xfrm>
            <a:off x="1579718" y="5636908"/>
            <a:ext cx="1061228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b="1" dirty="0">
                <a:solidFill>
                  <a:srgbClr val="002060"/>
                </a:solidFill>
                <a:ea typeface="Arial-Rounded" panose="020B0500000000000000" pitchFamily="34" charset="0"/>
                <a:cs typeface="Arial" panose="020B0604020202020204" pitchFamily="34" charset="0"/>
              </a:rPr>
              <a:t>Con </a:t>
            </a:r>
            <a:r>
              <a:rPr lang="en-US" altLang="en-US" b="1" dirty="0" err="1">
                <a:solidFill>
                  <a:srgbClr val="002060"/>
                </a:solidFill>
                <a:ea typeface="Arial-Rounded" panose="020B0500000000000000" pitchFamily="34" charset="0"/>
                <a:cs typeface="Arial" panose="020B0604020202020204" pitchFamily="34" charset="0"/>
              </a:rPr>
              <a:t>có</a:t>
            </a:r>
            <a:r>
              <a:rPr lang="en-US" altLang="en-US" b="1" dirty="0">
                <a:solidFill>
                  <a:srgbClr val="002060"/>
                </a:solidFill>
                <a:ea typeface="Arial-Rounded" panose="020B0500000000000000" pitchFamily="34" charset="0"/>
                <a:cs typeface="Arial" panose="020B0604020202020204" pitchFamily="34" charset="0"/>
              </a:rPr>
              <a:t> </a:t>
            </a:r>
            <a:r>
              <a:rPr lang="en-US" altLang="en-US" b="1" dirty="0" err="1">
                <a:solidFill>
                  <a:srgbClr val="002060"/>
                </a:solidFill>
                <a:ea typeface="Arial-Rounded" panose="020B0500000000000000" pitchFamily="34" charset="0"/>
                <a:cs typeface="Arial" panose="020B0604020202020204" pitchFamily="34" charset="0"/>
              </a:rPr>
              <a:t>nhận</a:t>
            </a:r>
            <a:r>
              <a:rPr lang="en-US" altLang="en-US" b="1" dirty="0">
                <a:solidFill>
                  <a:srgbClr val="002060"/>
                </a:solidFill>
                <a:ea typeface="Arial-Rounded" panose="020B0500000000000000" pitchFamily="34" charset="0"/>
                <a:cs typeface="Arial" panose="020B0604020202020204" pitchFamily="34" charset="0"/>
              </a:rPr>
              <a:t> </a:t>
            </a:r>
            <a:r>
              <a:rPr lang="en-US" altLang="en-US" b="1" dirty="0" err="1">
                <a:solidFill>
                  <a:srgbClr val="002060"/>
                </a:solidFill>
                <a:ea typeface="Arial-Rounded" panose="020B0500000000000000" pitchFamily="34" charset="0"/>
                <a:cs typeface="Arial" panose="020B0604020202020204" pitchFamily="34" charset="0"/>
              </a:rPr>
              <a:t>xét</a:t>
            </a:r>
            <a:r>
              <a:rPr lang="en-US" altLang="en-US" b="1" dirty="0">
                <a:solidFill>
                  <a:srgbClr val="002060"/>
                </a:solidFill>
                <a:ea typeface="Arial-Rounded" panose="020B0500000000000000" pitchFamily="34" charset="0"/>
                <a:cs typeface="Arial" panose="020B0604020202020204" pitchFamily="34" charset="0"/>
              </a:rPr>
              <a:t> </a:t>
            </a:r>
            <a:r>
              <a:rPr lang="en-US" altLang="en-US" b="1" dirty="0" err="1">
                <a:solidFill>
                  <a:srgbClr val="002060"/>
                </a:solidFill>
                <a:ea typeface="Arial-Rounded" panose="020B0500000000000000" pitchFamily="34" charset="0"/>
                <a:cs typeface="Arial" panose="020B0604020202020204" pitchFamily="34" charset="0"/>
              </a:rPr>
              <a:t>gì</a:t>
            </a:r>
            <a:r>
              <a:rPr lang="en-US" altLang="en-US" b="1" dirty="0">
                <a:solidFill>
                  <a:srgbClr val="002060"/>
                </a:solidFill>
                <a:ea typeface="Arial-Rounded" panose="020B0500000000000000" pitchFamily="34" charset="0"/>
                <a:cs typeface="Arial" panose="020B0604020202020204" pitchFamily="34" charset="0"/>
              </a:rPr>
              <a:t> </a:t>
            </a:r>
            <a:r>
              <a:rPr lang="en-US" altLang="en-US" b="1" dirty="0" err="1">
                <a:solidFill>
                  <a:srgbClr val="002060"/>
                </a:solidFill>
                <a:ea typeface="Arial-Rounded" panose="020B0500000000000000" pitchFamily="34" charset="0"/>
                <a:cs typeface="Arial" panose="020B0604020202020204" pitchFamily="34" charset="0"/>
              </a:rPr>
              <a:t>về</a:t>
            </a:r>
            <a:r>
              <a:rPr lang="en-US" altLang="en-US" b="1" dirty="0">
                <a:solidFill>
                  <a:srgbClr val="002060"/>
                </a:solidFill>
                <a:ea typeface="Arial-Rounded" panose="020B0500000000000000" pitchFamily="34" charset="0"/>
                <a:cs typeface="Arial" panose="020B0604020202020204" pitchFamily="34" charset="0"/>
              </a:rPr>
              <a:t> </a:t>
            </a:r>
            <a:r>
              <a:rPr lang="en-US" altLang="en-US" b="1" dirty="0" err="1">
                <a:solidFill>
                  <a:srgbClr val="002060"/>
                </a:solidFill>
                <a:ea typeface="Arial-Rounded" panose="020B0500000000000000" pitchFamily="34" charset="0"/>
                <a:cs typeface="Arial" panose="020B0604020202020204" pitchFamily="34" charset="0"/>
              </a:rPr>
              <a:t>chữ</a:t>
            </a:r>
            <a:r>
              <a:rPr lang="en-US" altLang="en-US" b="1" dirty="0">
                <a:solidFill>
                  <a:srgbClr val="002060"/>
                </a:solidFill>
                <a:ea typeface="Arial-Rounded" panose="020B0500000000000000" pitchFamily="34" charset="0"/>
                <a:cs typeface="Arial" panose="020B0604020202020204" pitchFamily="34" charset="0"/>
              </a:rPr>
              <a:t> </a:t>
            </a:r>
            <a:r>
              <a:rPr lang="en-US" altLang="en-US" b="1" dirty="0" err="1">
                <a:solidFill>
                  <a:srgbClr val="002060"/>
                </a:solidFill>
                <a:ea typeface="Arial-Rounded" panose="020B0500000000000000" pitchFamily="34" charset="0"/>
                <a:cs typeface="Arial" panose="020B0604020202020204" pitchFamily="34" charset="0"/>
              </a:rPr>
              <a:t>hoa</a:t>
            </a:r>
            <a:r>
              <a:rPr lang="en-US" altLang="en-US" b="1" dirty="0">
                <a:solidFill>
                  <a:srgbClr val="002060"/>
                </a:solidFill>
                <a:ea typeface="Arial-Rounded" panose="020B0500000000000000" pitchFamily="34" charset="0"/>
                <a:cs typeface="Arial" panose="020B0604020202020204" pitchFamily="34" charset="0"/>
              </a:rPr>
              <a:t> C </a:t>
            </a:r>
            <a:r>
              <a:rPr lang="en-US" altLang="en-US" b="1" dirty="0" err="1">
                <a:solidFill>
                  <a:srgbClr val="002060"/>
                </a:solidFill>
                <a:ea typeface="Arial-Rounded" panose="020B0500000000000000" pitchFamily="34" charset="0"/>
                <a:cs typeface="Arial" panose="020B0604020202020204" pitchFamily="34" charset="0"/>
              </a:rPr>
              <a:t>cỡ</a:t>
            </a:r>
            <a:r>
              <a:rPr lang="en-US" altLang="en-US" b="1" dirty="0">
                <a:solidFill>
                  <a:srgbClr val="002060"/>
                </a:solidFill>
                <a:ea typeface="Arial-Rounded" panose="020B0500000000000000" pitchFamily="34" charset="0"/>
                <a:cs typeface="Arial" panose="020B0604020202020204" pitchFamily="34" charset="0"/>
              </a:rPr>
              <a:t> </a:t>
            </a:r>
            <a:r>
              <a:rPr lang="en-US" altLang="en-US" b="1" dirty="0" err="1">
                <a:solidFill>
                  <a:srgbClr val="002060"/>
                </a:solidFill>
                <a:ea typeface="Arial-Rounded" panose="020B0500000000000000" pitchFamily="34" charset="0"/>
                <a:cs typeface="Arial" panose="020B0604020202020204" pitchFamily="34" charset="0"/>
              </a:rPr>
              <a:t>vừa</a:t>
            </a:r>
            <a:r>
              <a:rPr lang="en-US" altLang="en-US" b="1" dirty="0">
                <a:solidFill>
                  <a:srgbClr val="002060"/>
                </a:solidFill>
                <a:ea typeface="Arial-Rounded" panose="020B0500000000000000" pitchFamily="34" charset="0"/>
                <a:cs typeface="Arial" panose="020B0604020202020204" pitchFamily="34" charset="0"/>
              </a:rPr>
              <a:t> </a:t>
            </a:r>
            <a:r>
              <a:rPr lang="en-US" altLang="en-US" b="1" dirty="0" err="1">
                <a:solidFill>
                  <a:srgbClr val="002060"/>
                </a:solidFill>
                <a:ea typeface="Arial-Rounded" panose="020B0500000000000000" pitchFamily="34" charset="0"/>
                <a:cs typeface="Arial" panose="020B0604020202020204" pitchFamily="34" charset="0"/>
              </a:rPr>
              <a:t>và</a:t>
            </a:r>
            <a:r>
              <a:rPr lang="en-US" altLang="en-US" b="1" dirty="0">
                <a:solidFill>
                  <a:srgbClr val="002060"/>
                </a:solidFill>
                <a:ea typeface="Arial-Rounded" panose="020B0500000000000000" pitchFamily="34" charset="0"/>
                <a:cs typeface="Arial" panose="020B0604020202020204" pitchFamily="34" charset="0"/>
              </a:rPr>
              <a:t> </a:t>
            </a:r>
            <a:r>
              <a:rPr lang="en-US" altLang="en-US" b="1" dirty="0" err="1">
                <a:solidFill>
                  <a:srgbClr val="002060"/>
                </a:solidFill>
                <a:ea typeface="Arial-Rounded" panose="020B0500000000000000" pitchFamily="34" charset="0"/>
                <a:cs typeface="Arial" panose="020B0604020202020204" pitchFamily="34" charset="0"/>
              </a:rPr>
              <a:t>cỡ</a:t>
            </a:r>
            <a:r>
              <a:rPr lang="en-US" altLang="en-US" b="1" dirty="0">
                <a:solidFill>
                  <a:srgbClr val="002060"/>
                </a:solidFill>
                <a:ea typeface="Arial-Rounded" panose="020B0500000000000000" pitchFamily="34" charset="0"/>
                <a:cs typeface="Arial" panose="020B0604020202020204" pitchFamily="34" charset="0"/>
              </a:rPr>
              <a:t> </a:t>
            </a:r>
            <a:r>
              <a:rPr lang="en-US" altLang="en-US" b="1" dirty="0" err="1">
                <a:solidFill>
                  <a:srgbClr val="002060"/>
                </a:solidFill>
                <a:ea typeface="Arial-Rounded" panose="020B0500000000000000" pitchFamily="34" charset="0"/>
                <a:cs typeface="Arial" panose="020B0604020202020204" pitchFamily="34" charset="0"/>
              </a:rPr>
              <a:t>nhỏ</a:t>
            </a:r>
            <a:r>
              <a:rPr lang="en-US" altLang="en-US" b="1" dirty="0">
                <a:solidFill>
                  <a:srgbClr val="002060"/>
                </a:solidFill>
                <a:ea typeface="Arial-Rounded" panose="020B0500000000000000" pitchFamily="34" charset="0"/>
                <a:cs typeface="Arial" panose="020B0604020202020204" pitchFamily="34" charset="0"/>
              </a:rPr>
              <a:t>? </a:t>
            </a:r>
          </a:p>
        </p:txBody>
      </p:sp>
      <p:grpSp>
        <p:nvGrpSpPr>
          <p:cNvPr id="12" name="Group 11">
            <a:extLst>
              <a:ext uri="{FF2B5EF4-FFF2-40B4-BE49-F238E27FC236}">
                <a16:creationId xmlns:a16="http://schemas.microsoft.com/office/drawing/2014/main" xmlns="" id="{879386E9-D5B2-4376-BEEA-31CEBDFBA1A3}"/>
              </a:ext>
            </a:extLst>
          </p:cNvPr>
          <p:cNvGrpSpPr/>
          <p:nvPr/>
        </p:nvGrpSpPr>
        <p:grpSpPr>
          <a:xfrm>
            <a:off x="8409525" y="3423062"/>
            <a:ext cx="177386" cy="1914140"/>
            <a:chOff x="1042416" y="804672"/>
            <a:chExt cx="210312" cy="4361688"/>
          </a:xfrm>
        </p:grpSpPr>
        <p:cxnSp>
          <p:nvCxnSpPr>
            <p:cNvPr id="13" name="Straight Connector 12">
              <a:extLst>
                <a:ext uri="{FF2B5EF4-FFF2-40B4-BE49-F238E27FC236}">
                  <a16:creationId xmlns:a16="http://schemas.microsoft.com/office/drawing/2014/main" xmlns="" id="{DFB022A4-D41C-4B87-9FF9-86AB54BB28B5}"/>
                </a:ext>
              </a:extLst>
            </p:cNvPr>
            <p:cNvCxnSpPr/>
            <p:nvPr/>
          </p:nvCxnSpPr>
          <p:spPr>
            <a:xfrm>
              <a:off x="1143000" y="804672"/>
              <a:ext cx="0" cy="4361688"/>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69FFA823-211E-473E-839D-01122551269D}"/>
                </a:ext>
              </a:extLst>
            </p:cNvPr>
            <p:cNvCxnSpPr/>
            <p:nvPr/>
          </p:nvCxnSpPr>
          <p:spPr>
            <a:xfrm>
              <a:off x="1042416" y="804672"/>
              <a:ext cx="210312"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61E5F55D-62A5-4E0A-AC5E-48D385636EB2}"/>
                </a:ext>
              </a:extLst>
            </p:cNvPr>
            <p:cNvCxnSpPr/>
            <p:nvPr/>
          </p:nvCxnSpPr>
          <p:spPr>
            <a:xfrm>
              <a:off x="1042416" y="5166360"/>
              <a:ext cx="210312"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xmlns="" id="{C41A25E1-69F3-4F08-9965-507F08D8A122}"/>
              </a:ext>
            </a:extLst>
          </p:cNvPr>
          <p:cNvGrpSpPr/>
          <p:nvPr/>
        </p:nvGrpSpPr>
        <p:grpSpPr>
          <a:xfrm>
            <a:off x="1584734" y="1332319"/>
            <a:ext cx="214739" cy="4004883"/>
            <a:chOff x="1042416" y="804672"/>
            <a:chExt cx="210312" cy="4361688"/>
          </a:xfrm>
        </p:grpSpPr>
        <p:cxnSp>
          <p:nvCxnSpPr>
            <p:cNvPr id="17" name="Straight Connector 16">
              <a:extLst>
                <a:ext uri="{FF2B5EF4-FFF2-40B4-BE49-F238E27FC236}">
                  <a16:creationId xmlns:a16="http://schemas.microsoft.com/office/drawing/2014/main" xmlns="" id="{07321439-356F-4938-B29A-3E223586E731}"/>
                </a:ext>
              </a:extLst>
            </p:cNvPr>
            <p:cNvCxnSpPr/>
            <p:nvPr/>
          </p:nvCxnSpPr>
          <p:spPr>
            <a:xfrm>
              <a:off x="1143000" y="804672"/>
              <a:ext cx="0" cy="4361688"/>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FC187CF0-01BB-4CFB-859E-565CAC7B0D1F}"/>
                </a:ext>
              </a:extLst>
            </p:cNvPr>
            <p:cNvCxnSpPr/>
            <p:nvPr/>
          </p:nvCxnSpPr>
          <p:spPr>
            <a:xfrm>
              <a:off x="1042416" y="804672"/>
              <a:ext cx="210312"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15F17F98-1D26-4D0F-8381-AF80C3C6F55D}"/>
                </a:ext>
              </a:extLst>
            </p:cNvPr>
            <p:cNvCxnSpPr/>
            <p:nvPr/>
          </p:nvCxnSpPr>
          <p:spPr>
            <a:xfrm>
              <a:off x="1042416" y="5166360"/>
              <a:ext cx="210312"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21" name="TextBox 18">
            <a:extLst>
              <a:ext uri="{FF2B5EF4-FFF2-40B4-BE49-F238E27FC236}">
                <a16:creationId xmlns:a16="http://schemas.microsoft.com/office/drawing/2014/main" xmlns="" id="{CBC9C2A4-31B4-4CF2-AB27-8CED754EFD38}"/>
              </a:ext>
            </a:extLst>
          </p:cNvPr>
          <p:cNvSpPr txBox="1">
            <a:spLocks noChangeArrowheads="1"/>
          </p:cNvSpPr>
          <p:nvPr/>
        </p:nvSpPr>
        <p:spPr bwMode="auto">
          <a:xfrm>
            <a:off x="6894530" y="3325734"/>
            <a:ext cx="113056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b="1" dirty="0">
                <a:solidFill>
                  <a:srgbClr val="FF0000"/>
                </a:solidFill>
                <a:ea typeface="Arial-Rounded" panose="020B0500000000000000" pitchFamily="34" charset="0"/>
                <a:cs typeface="Arial" panose="020B0604020202020204" pitchFamily="34" charset="0"/>
              </a:rPr>
              <a:t>2 ô li </a:t>
            </a:r>
            <a:r>
              <a:rPr lang="en-US" altLang="en-US" b="1" dirty="0" err="1">
                <a:solidFill>
                  <a:srgbClr val="FF0000"/>
                </a:solidFill>
                <a:ea typeface="Arial-Rounded" panose="020B0500000000000000" pitchFamily="34" charset="0"/>
                <a:cs typeface="Arial" panose="020B0604020202020204" pitchFamily="34" charset="0"/>
              </a:rPr>
              <a:t>rưỡi</a:t>
            </a:r>
            <a:endParaRPr lang="en-US" altLang="en-US" b="1" dirty="0">
              <a:solidFill>
                <a:srgbClr val="FF0000"/>
              </a:solidFill>
              <a:ea typeface="Arial-Rounded" panose="020B0500000000000000" pitchFamily="34" charset="0"/>
              <a:cs typeface="Arial" panose="020B0604020202020204" pitchFamily="34" charset="0"/>
            </a:endParaRPr>
          </a:p>
        </p:txBody>
      </p:sp>
      <p:sp>
        <p:nvSpPr>
          <p:cNvPr id="22" name="TextBox 18">
            <a:extLst>
              <a:ext uri="{FF2B5EF4-FFF2-40B4-BE49-F238E27FC236}">
                <a16:creationId xmlns:a16="http://schemas.microsoft.com/office/drawing/2014/main" xmlns="" id="{909A3C8C-6F9A-45DB-B9CE-60CCB861ED82}"/>
              </a:ext>
            </a:extLst>
          </p:cNvPr>
          <p:cNvSpPr txBox="1">
            <a:spLocks noChangeArrowheads="1"/>
          </p:cNvSpPr>
          <p:nvPr/>
        </p:nvSpPr>
        <p:spPr bwMode="auto">
          <a:xfrm>
            <a:off x="326326" y="2805790"/>
            <a:ext cx="125339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b="1" dirty="0">
                <a:solidFill>
                  <a:srgbClr val="FF0000"/>
                </a:solidFill>
                <a:ea typeface="Arial-Rounded" panose="020B0500000000000000" pitchFamily="34" charset="0"/>
                <a:cs typeface="Arial" panose="020B0604020202020204" pitchFamily="34" charset="0"/>
              </a:rPr>
              <a:t>5 ô li</a:t>
            </a:r>
          </a:p>
        </p:txBody>
      </p:sp>
      <p:grpSp>
        <p:nvGrpSpPr>
          <p:cNvPr id="23" name="Group 22">
            <a:extLst>
              <a:ext uri="{FF2B5EF4-FFF2-40B4-BE49-F238E27FC236}">
                <a16:creationId xmlns:a16="http://schemas.microsoft.com/office/drawing/2014/main" xmlns="" id="{70AB79CA-65FF-4091-AA8A-084E340CB742}"/>
              </a:ext>
            </a:extLst>
          </p:cNvPr>
          <p:cNvGrpSpPr/>
          <p:nvPr/>
        </p:nvGrpSpPr>
        <p:grpSpPr>
          <a:xfrm>
            <a:off x="8696291" y="2627189"/>
            <a:ext cx="1603688" cy="275196"/>
            <a:chOff x="5440680" y="1322832"/>
            <a:chExt cx="3017520" cy="195072"/>
          </a:xfrm>
        </p:grpSpPr>
        <p:cxnSp>
          <p:nvCxnSpPr>
            <p:cNvPr id="24" name="Straight Connector 23">
              <a:extLst>
                <a:ext uri="{FF2B5EF4-FFF2-40B4-BE49-F238E27FC236}">
                  <a16:creationId xmlns:a16="http://schemas.microsoft.com/office/drawing/2014/main" xmlns="" id="{D7CE472B-6F8D-44E4-894F-0A0DA8FB5B53}"/>
                </a:ext>
              </a:extLst>
            </p:cNvPr>
            <p:cNvCxnSpPr/>
            <p:nvPr/>
          </p:nvCxnSpPr>
          <p:spPr>
            <a:xfrm>
              <a:off x="5440680" y="1426464"/>
              <a:ext cx="3017520"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BC057339-8C9F-4DCA-A0EC-62B5E8ACB4E4}"/>
                </a:ext>
              </a:extLst>
            </p:cNvPr>
            <p:cNvCxnSpPr/>
            <p:nvPr/>
          </p:nvCxnSpPr>
          <p:spPr>
            <a:xfrm>
              <a:off x="5440680" y="1335024"/>
              <a:ext cx="0" cy="18288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616DB23D-AB02-41DE-B3BE-BE16CF20DCD8}"/>
                </a:ext>
              </a:extLst>
            </p:cNvPr>
            <p:cNvCxnSpPr/>
            <p:nvPr/>
          </p:nvCxnSpPr>
          <p:spPr>
            <a:xfrm>
              <a:off x="8458200" y="1322832"/>
              <a:ext cx="0" cy="18288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27" name="TextBox 18">
            <a:extLst>
              <a:ext uri="{FF2B5EF4-FFF2-40B4-BE49-F238E27FC236}">
                <a16:creationId xmlns:a16="http://schemas.microsoft.com/office/drawing/2014/main" xmlns="" id="{0E482085-2257-4528-8E39-2CE2C3AA73E5}"/>
              </a:ext>
            </a:extLst>
          </p:cNvPr>
          <p:cNvSpPr txBox="1">
            <a:spLocks noChangeArrowheads="1"/>
          </p:cNvSpPr>
          <p:nvPr/>
        </p:nvSpPr>
        <p:spPr bwMode="auto">
          <a:xfrm>
            <a:off x="8742361" y="2059614"/>
            <a:ext cx="151154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b="1" dirty="0">
                <a:solidFill>
                  <a:srgbClr val="FF0000"/>
                </a:solidFill>
                <a:ea typeface="Arial-Rounded" panose="020B0500000000000000" pitchFamily="34" charset="0"/>
                <a:cs typeface="Arial" panose="020B0604020202020204" pitchFamily="34" charset="0"/>
              </a:rPr>
              <a:t>2 ô li</a:t>
            </a:r>
          </a:p>
        </p:txBody>
      </p:sp>
      <p:pic>
        <p:nvPicPr>
          <p:cNvPr id="3" name="Picture 2">
            <a:extLst>
              <a:ext uri="{FF2B5EF4-FFF2-40B4-BE49-F238E27FC236}">
                <a16:creationId xmlns:a16="http://schemas.microsoft.com/office/drawing/2014/main" xmlns="" id="{148B9DD3-A7F8-456A-A17A-5DE472C3DC9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752" t="22946" r="13411" b="22946"/>
          <a:stretch/>
        </p:blipFill>
        <p:spPr>
          <a:xfrm>
            <a:off x="8632791" y="2902385"/>
            <a:ext cx="2456120" cy="2512954"/>
          </a:xfrm>
          <a:prstGeom prst="rect">
            <a:avLst/>
          </a:prstGeom>
        </p:spPr>
      </p:pic>
      <p:pic>
        <p:nvPicPr>
          <p:cNvPr id="32" name="Picture 31">
            <a:extLst>
              <a:ext uri="{FF2B5EF4-FFF2-40B4-BE49-F238E27FC236}">
                <a16:creationId xmlns:a16="http://schemas.microsoft.com/office/drawing/2014/main" xmlns="" id="{DF310330-B422-498F-A1E5-8C6CF0D2281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67" t="4166" r="9976" b="3481"/>
          <a:stretch/>
        </p:blipFill>
        <p:spPr bwMode="auto">
          <a:xfrm>
            <a:off x="1892021" y="478792"/>
            <a:ext cx="3647936" cy="4900120"/>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oup 32">
            <a:extLst>
              <a:ext uri="{FF2B5EF4-FFF2-40B4-BE49-F238E27FC236}">
                <a16:creationId xmlns:a16="http://schemas.microsoft.com/office/drawing/2014/main" xmlns="" id="{2B27A8ED-50C2-43B2-AE4D-A0E1E8D0F18E}"/>
              </a:ext>
            </a:extLst>
          </p:cNvPr>
          <p:cNvGrpSpPr/>
          <p:nvPr/>
        </p:nvGrpSpPr>
        <p:grpSpPr>
          <a:xfrm>
            <a:off x="2021883" y="1030198"/>
            <a:ext cx="3379457" cy="142632"/>
            <a:chOff x="5440680" y="1322832"/>
            <a:chExt cx="3017520" cy="195072"/>
          </a:xfrm>
        </p:grpSpPr>
        <p:cxnSp>
          <p:nvCxnSpPr>
            <p:cNvPr id="34" name="Straight Connector 33">
              <a:extLst>
                <a:ext uri="{FF2B5EF4-FFF2-40B4-BE49-F238E27FC236}">
                  <a16:creationId xmlns:a16="http://schemas.microsoft.com/office/drawing/2014/main" xmlns="" id="{93C65225-A896-437A-8C64-8A6AC3AD103E}"/>
                </a:ext>
              </a:extLst>
            </p:cNvPr>
            <p:cNvCxnSpPr/>
            <p:nvPr/>
          </p:nvCxnSpPr>
          <p:spPr>
            <a:xfrm>
              <a:off x="5440680" y="1426464"/>
              <a:ext cx="3017520"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639CD936-46E3-4418-AB99-0E40F1096307}"/>
                </a:ext>
              </a:extLst>
            </p:cNvPr>
            <p:cNvCxnSpPr/>
            <p:nvPr/>
          </p:nvCxnSpPr>
          <p:spPr>
            <a:xfrm>
              <a:off x="5440680" y="1335024"/>
              <a:ext cx="0" cy="18288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4506E5B-195B-4BFC-A983-722C4A89FECA}"/>
                </a:ext>
              </a:extLst>
            </p:cNvPr>
            <p:cNvCxnSpPr/>
            <p:nvPr/>
          </p:nvCxnSpPr>
          <p:spPr>
            <a:xfrm>
              <a:off x="8458200" y="1322832"/>
              <a:ext cx="0" cy="18288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37" name="TextBox 18">
            <a:extLst>
              <a:ext uri="{FF2B5EF4-FFF2-40B4-BE49-F238E27FC236}">
                <a16:creationId xmlns:a16="http://schemas.microsoft.com/office/drawing/2014/main" xmlns="" id="{A3821FA3-233A-41EA-A89D-2E0CCD28F172}"/>
              </a:ext>
            </a:extLst>
          </p:cNvPr>
          <p:cNvSpPr txBox="1">
            <a:spLocks noChangeArrowheads="1"/>
          </p:cNvSpPr>
          <p:nvPr/>
        </p:nvSpPr>
        <p:spPr bwMode="auto">
          <a:xfrm>
            <a:off x="2685029" y="505286"/>
            <a:ext cx="20147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b="1" dirty="0">
                <a:solidFill>
                  <a:srgbClr val="FF0000"/>
                </a:solidFill>
                <a:ea typeface="Arial-Rounded" panose="020B0500000000000000" pitchFamily="34" charset="0"/>
                <a:cs typeface="Arial" panose="020B0604020202020204" pitchFamily="34" charset="0"/>
              </a:rPr>
              <a:t>4 ô li</a:t>
            </a:r>
          </a:p>
        </p:txBody>
      </p:sp>
    </p:spTree>
    <p:extLst>
      <p:ext uri="{BB962C8B-B14F-4D97-AF65-F5344CB8AC3E}">
        <p14:creationId xmlns:p14="http://schemas.microsoft.com/office/powerpoint/2010/main" val="2942617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arn(inVertical)">
                                      <p:cBhvr>
                                        <p:cTn id="20" dur="500"/>
                                        <p:tgtEl>
                                          <p:spTgt spid="22"/>
                                        </p:tgtEl>
                                      </p:cBhvr>
                                    </p:animEffect>
                                  </p:childTnLst>
                                </p:cTn>
                              </p:par>
                              <p:par>
                                <p:cTn id="21" presetID="16" presetClass="entr" presetSubtype="21"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barn(inVertical)">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arn(inVertical)">
                                      <p:cBhvr>
                                        <p:cTn id="28" dur="500"/>
                                        <p:tgtEl>
                                          <p:spTgt spid="21"/>
                                        </p:tgtEl>
                                      </p:cBhvr>
                                    </p:animEffect>
                                  </p:childTnLst>
                                </p:cTn>
                              </p:par>
                              <p:par>
                                <p:cTn id="29" presetID="16" presetClass="entr" presetSubtype="21"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barn(inVertical)">
                                      <p:cBhvr>
                                        <p:cTn id="36" dur="500"/>
                                        <p:tgtEl>
                                          <p:spTgt spid="33"/>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barn(inVertical)">
                                      <p:cBhvr>
                                        <p:cTn id="39" dur="500"/>
                                        <p:tgtEl>
                                          <p:spTgt spid="37"/>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barn(inVertical)">
                                      <p:cBhvr>
                                        <p:cTn id="44" dur="500"/>
                                        <p:tgtEl>
                                          <p:spTgt spid="23"/>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barn(inVertical)">
                                      <p:cBhvr>
                                        <p:cTn id="4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p:bldP spid="22" grpId="0"/>
      <p:bldP spid="27" grpId="0"/>
      <p:bldP spid="3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hu C">
            <a:hlinkClick r:id="" action="ppaction://media"/>
            <a:extLst>
              <a:ext uri="{FF2B5EF4-FFF2-40B4-BE49-F238E27FC236}">
                <a16:creationId xmlns:a16="http://schemas.microsoft.com/office/drawing/2014/main" xmlns="" id="{0D847F8A-7B73-46E5-A3A6-177663B7BAA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67000" y="0"/>
            <a:ext cx="6858000" cy="6858000"/>
          </a:xfrm>
          <a:prstGeom prst="rect">
            <a:avLst/>
          </a:prstGeom>
        </p:spPr>
      </p:pic>
    </p:spTree>
    <p:extLst>
      <p:ext uri="{BB962C8B-B14F-4D97-AF65-F5344CB8AC3E}">
        <p14:creationId xmlns:p14="http://schemas.microsoft.com/office/powerpoint/2010/main" val="186826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6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676400" y="685801"/>
            <a:ext cx="3505200" cy="3170099"/>
          </a:xfrm>
          <a:prstGeom prst="rect">
            <a:avLst/>
          </a:prstGeom>
          <a:noFill/>
        </p:spPr>
        <p:txBody>
          <a:bodyPr wrap="square" rtlCol="0">
            <a:spAutoFit/>
          </a:bodyPr>
          <a:lstStyle/>
          <a:p>
            <a:r>
              <a:rPr lang="en-US" sz="4000" b="1">
                <a:solidFill>
                  <a:srgbClr val="FF0000"/>
                </a:solidFill>
                <a:latin typeface="Times New Roman" pitchFamily="18" charset="0"/>
                <a:cs typeface="Times New Roman" pitchFamily="18" charset="0"/>
              </a:rPr>
              <a:t>DORAEMON</a:t>
            </a:r>
          </a:p>
          <a:p>
            <a:endParaRPr lang="en-US" sz="4000" b="1">
              <a:solidFill>
                <a:srgbClr val="FF0000"/>
              </a:solidFill>
              <a:latin typeface="Times New Roman" pitchFamily="18" charset="0"/>
              <a:cs typeface="Times New Roman" pitchFamily="18" charset="0"/>
            </a:endParaRPr>
          </a:p>
          <a:p>
            <a:r>
              <a:rPr lang="en-US" sz="4000" b="1">
                <a:solidFill>
                  <a:srgbClr val="FF0000"/>
                </a:solidFill>
                <a:latin typeface="Times New Roman" pitchFamily="18" charset="0"/>
                <a:cs typeface="Times New Roman" pitchFamily="18" charset="0"/>
              </a:rPr>
              <a:t>VÀ CHIẾC</a:t>
            </a:r>
          </a:p>
          <a:p>
            <a:endParaRPr lang="en-US" sz="4000" b="1">
              <a:solidFill>
                <a:srgbClr val="FF0000"/>
              </a:solidFill>
              <a:latin typeface="Times New Roman" pitchFamily="18" charset="0"/>
              <a:cs typeface="Times New Roman" pitchFamily="18" charset="0"/>
            </a:endParaRPr>
          </a:p>
          <a:p>
            <a:r>
              <a:rPr lang="en-US" sz="4000" b="1">
                <a:solidFill>
                  <a:srgbClr val="FF0000"/>
                </a:solidFill>
                <a:latin typeface="Times New Roman" pitchFamily="18" charset="0"/>
                <a:cs typeface="Times New Roman" pitchFamily="18" charset="0"/>
              </a:rPr>
              <a:t>BÁNH RÁN</a:t>
            </a:r>
          </a:p>
        </p:txBody>
      </p:sp>
      <p:sp>
        <p:nvSpPr>
          <p:cNvPr id="5" name="Rounded Rectangle 4"/>
          <p:cNvSpPr/>
          <p:nvPr/>
        </p:nvSpPr>
        <p:spPr>
          <a:xfrm>
            <a:off x="4648200" y="2221825"/>
            <a:ext cx="5867400" cy="3886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7" name="TextBox 6"/>
          <p:cNvSpPr txBox="1"/>
          <p:nvPr/>
        </p:nvSpPr>
        <p:spPr>
          <a:xfrm>
            <a:off x="5039590" y="2641431"/>
            <a:ext cx="5476010" cy="3046988"/>
          </a:xfrm>
          <a:prstGeom prst="rect">
            <a:avLst/>
          </a:prstGeom>
          <a:noFill/>
        </p:spPr>
        <p:txBody>
          <a:bodyPr wrap="square" rtlCol="0">
            <a:spAutoFit/>
          </a:bodyPr>
          <a:lstStyle/>
          <a:p>
            <a:r>
              <a:rPr lang="en-US" sz="3200">
                <a:solidFill>
                  <a:prstClr val="black"/>
                </a:solidFill>
                <a:latin typeface="Times New Roman" pitchFamily="18" charset="0"/>
                <a:cs typeface="Times New Roman" pitchFamily="18" charset="0"/>
              </a:rPr>
              <a:t>Những con chuột đáng ghét đang tìm cách ăn vụng bánh rán của chú mèo máy Doraemon. Các em hãy ngăn cản chúng bằng cách trả lời các câu hỏi nhé.</a:t>
            </a:r>
          </a:p>
        </p:txBody>
      </p:sp>
      <p:pic>
        <p:nvPicPr>
          <p:cNvPr id="8" name="Picture 7">
            <a:hlinkClick r:id="rId3" action="ppaction://hlinksldjump"/>
          </p:cNvPr>
          <p:cNvPicPr>
            <a:picLocks noChangeAspect="1"/>
          </p:cNvPicPr>
          <p:nvPr/>
        </p:nvPicPr>
        <p:blipFill>
          <a:blip r:embed="rId4">
            <a:extLst>
              <a:ext uri="{BEBA8EAE-BF5A-486C-A8C5-ECC9F3942E4B}">
                <a14:imgProps xmlns:a14="http://schemas.microsoft.com/office/drawing/2010/main">
                  <a14:imgLayer r:embed="rId5">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spTree>
    <p:extLst>
      <p:ext uri="{BB962C8B-B14F-4D97-AF65-F5344CB8AC3E}">
        <p14:creationId xmlns:p14="http://schemas.microsoft.com/office/powerpoint/2010/main" val="2093816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a:extLst>
              <a:ext uri="{FF2B5EF4-FFF2-40B4-BE49-F238E27FC236}">
                <a16:creationId xmlns:a16="http://schemas.microsoft.com/office/drawing/2014/main" xmlns="" id="{4034A2CE-5EB7-4285-837A-5C7A82A7CA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412" y="1081990"/>
            <a:ext cx="7814320" cy="4892324"/>
          </a:xfrm>
          <a:prstGeom prst="rect">
            <a:avLst/>
          </a:prstGeom>
        </p:spPr>
      </p:pic>
      <p:pic>
        <p:nvPicPr>
          <p:cNvPr id="6" name="图片 58">
            <a:extLst>
              <a:ext uri="{FF2B5EF4-FFF2-40B4-BE49-F238E27FC236}">
                <a16:creationId xmlns:a16="http://schemas.microsoft.com/office/drawing/2014/main" xmlns="" id="{9276FAA3-6E2E-4F3B-837D-5BC1D958E1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058" y="4294982"/>
            <a:ext cx="5274942" cy="2107595"/>
          </a:xfrm>
          <a:prstGeom prst="rect">
            <a:avLst/>
          </a:prstGeom>
        </p:spPr>
      </p:pic>
      <p:sp>
        <p:nvSpPr>
          <p:cNvPr id="7" name="矩形 28">
            <a:extLst>
              <a:ext uri="{FF2B5EF4-FFF2-40B4-BE49-F238E27FC236}">
                <a16:creationId xmlns:a16="http://schemas.microsoft.com/office/drawing/2014/main" xmlns="" id="{F8678CC8-34FB-4384-BAEF-64F681CA6D89}"/>
              </a:ext>
            </a:extLst>
          </p:cNvPr>
          <p:cNvSpPr/>
          <p:nvPr/>
        </p:nvSpPr>
        <p:spPr>
          <a:xfrm>
            <a:off x="1323320" y="2657317"/>
            <a:ext cx="4871159" cy="944041"/>
          </a:xfrm>
          <a:prstGeom prst="rect">
            <a:avLst/>
          </a:prstGeom>
        </p:spPr>
        <p:txBody>
          <a:bodyPr wrap="square">
            <a:spAutoFit/>
          </a:bodyPr>
          <a:lstStyle/>
          <a:p>
            <a:pPr>
              <a:lnSpc>
                <a:spcPct val="150000"/>
              </a:lnSpc>
            </a:pPr>
            <a:r>
              <a:rPr lang="en-US" altLang="en-US" sz="4800" b="1" dirty="0" err="1">
                <a:solidFill>
                  <a:srgbClr val="FF0000"/>
                </a:solidFill>
                <a:latin typeface="iCiel Crocante" panose="02000000000000000000" pitchFamily="2" charset="0"/>
                <a:cs typeface="Arial" pitchFamily="34" charset="0"/>
              </a:rPr>
              <a:t>Câu</a:t>
            </a:r>
            <a:r>
              <a:rPr lang="en-US" altLang="en-US" sz="4800" b="1" dirty="0">
                <a:solidFill>
                  <a:srgbClr val="FF0000"/>
                </a:solidFill>
                <a:latin typeface="iCiel Crocante" panose="02000000000000000000" pitchFamily="2" charset="0"/>
                <a:cs typeface="Arial" pitchFamily="34" charset="0"/>
              </a:rPr>
              <a:t> </a:t>
            </a:r>
            <a:r>
              <a:rPr lang="en-US" altLang="en-US" sz="4800" b="1" dirty="0" err="1">
                <a:solidFill>
                  <a:srgbClr val="FF0000"/>
                </a:solidFill>
                <a:latin typeface="iCiel Crocante" panose="02000000000000000000" pitchFamily="2" charset="0"/>
                <a:cs typeface="Arial" pitchFamily="34" charset="0"/>
              </a:rPr>
              <a:t>ứng</a:t>
            </a:r>
            <a:r>
              <a:rPr lang="en-US" altLang="en-US" sz="4800" b="1" dirty="0">
                <a:solidFill>
                  <a:srgbClr val="FF0000"/>
                </a:solidFill>
                <a:latin typeface="iCiel Crocante" panose="02000000000000000000" pitchFamily="2" charset="0"/>
                <a:cs typeface="Arial" pitchFamily="34" charset="0"/>
              </a:rPr>
              <a:t> </a:t>
            </a:r>
            <a:r>
              <a:rPr lang="en-US" altLang="en-US" sz="4800" b="1" dirty="0" err="1">
                <a:solidFill>
                  <a:srgbClr val="FF0000"/>
                </a:solidFill>
                <a:latin typeface="iCiel Crocante" panose="02000000000000000000" pitchFamily="2" charset="0"/>
                <a:cs typeface="Arial" pitchFamily="34" charset="0"/>
              </a:rPr>
              <a:t>dụng</a:t>
            </a:r>
            <a:endParaRPr lang="en-US" altLang="en-US" sz="4800" b="1" dirty="0">
              <a:solidFill>
                <a:srgbClr val="FF0000"/>
              </a:solidFill>
              <a:latin typeface="iCiel Crocante" panose="02000000000000000000" pitchFamily="2" charset="0"/>
              <a:cs typeface="Arial" pitchFamily="34" charset="0"/>
            </a:endParaRPr>
          </a:p>
        </p:txBody>
      </p:sp>
      <p:pic>
        <p:nvPicPr>
          <p:cNvPr id="24" name="图片 40">
            <a:extLst>
              <a:ext uri="{FF2B5EF4-FFF2-40B4-BE49-F238E27FC236}">
                <a16:creationId xmlns:a16="http://schemas.microsoft.com/office/drawing/2014/main" xmlns="" id="{EBB90E82-60F3-44C5-87D8-DB530D6AEB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77810" y="2657317"/>
            <a:ext cx="5703846" cy="4892323"/>
          </a:xfrm>
          <a:prstGeom prst="rect">
            <a:avLst/>
          </a:prstGeom>
        </p:spPr>
      </p:pic>
      <p:pic>
        <p:nvPicPr>
          <p:cNvPr id="8" name="图片 35">
            <a:extLst>
              <a:ext uri="{FF2B5EF4-FFF2-40B4-BE49-F238E27FC236}">
                <a16:creationId xmlns:a16="http://schemas.microsoft.com/office/drawing/2014/main" xmlns="" id="{8683D7DB-C58F-4775-B021-55A5A99DFF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22153" y="1577911"/>
            <a:ext cx="1871113" cy="1434021"/>
          </a:xfrm>
          <a:prstGeom prst="rect">
            <a:avLst/>
          </a:prstGeom>
        </p:spPr>
      </p:pic>
      <p:pic>
        <p:nvPicPr>
          <p:cNvPr id="9" name="图片 41">
            <a:extLst>
              <a:ext uri="{FF2B5EF4-FFF2-40B4-BE49-F238E27FC236}">
                <a16:creationId xmlns:a16="http://schemas.microsoft.com/office/drawing/2014/main" xmlns="" id="{4C4683F5-8CC4-4031-8C47-4F315AD0BD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59813" y="124952"/>
            <a:ext cx="1714426" cy="1914076"/>
          </a:xfrm>
          <a:prstGeom prst="rect">
            <a:avLst/>
          </a:prstGeom>
        </p:spPr>
      </p:pic>
      <p:pic>
        <p:nvPicPr>
          <p:cNvPr id="10" name="图片 39">
            <a:extLst>
              <a:ext uri="{FF2B5EF4-FFF2-40B4-BE49-F238E27FC236}">
                <a16:creationId xmlns:a16="http://schemas.microsoft.com/office/drawing/2014/main" xmlns="" id="{9B408328-EDEA-4366-903E-DEF5612627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843921"/>
            <a:ext cx="1563776" cy="1323195"/>
          </a:xfrm>
          <a:prstGeom prst="rect">
            <a:avLst/>
          </a:prstGeom>
        </p:spPr>
      </p:pic>
      <p:pic>
        <p:nvPicPr>
          <p:cNvPr id="11" name="图片 43">
            <a:extLst>
              <a:ext uri="{FF2B5EF4-FFF2-40B4-BE49-F238E27FC236}">
                <a16:creationId xmlns:a16="http://schemas.microsoft.com/office/drawing/2014/main" xmlns="" id="{04B55DF1-A114-407B-B5C7-C8A178D806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0500" y="72258"/>
            <a:ext cx="852012" cy="1374838"/>
          </a:xfrm>
          <a:prstGeom prst="rect">
            <a:avLst/>
          </a:prstGeom>
        </p:spPr>
      </p:pic>
      <p:pic>
        <p:nvPicPr>
          <p:cNvPr id="12" name="图片 35">
            <a:extLst>
              <a:ext uri="{FF2B5EF4-FFF2-40B4-BE49-F238E27FC236}">
                <a16:creationId xmlns:a16="http://schemas.microsoft.com/office/drawing/2014/main" xmlns="" id="{B13637A8-BC86-47A0-BEFD-DD7DCEDE37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65010" y="653798"/>
            <a:ext cx="1871113" cy="1434021"/>
          </a:xfrm>
          <a:prstGeom prst="rect">
            <a:avLst/>
          </a:prstGeom>
        </p:spPr>
      </p:pic>
      <p:pic>
        <p:nvPicPr>
          <p:cNvPr id="13" name="图片 35">
            <a:extLst>
              <a:ext uri="{FF2B5EF4-FFF2-40B4-BE49-F238E27FC236}">
                <a16:creationId xmlns:a16="http://schemas.microsoft.com/office/drawing/2014/main" xmlns="" id="{821EF46A-B29B-4531-84D2-4E548C5111F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600567" y="843921"/>
            <a:ext cx="2828825" cy="2168011"/>
          </a:xfrm>
          <a:prstGeom prst="rect">
            <a:avLst/>
          </a:prstGeom>
        </p:spPr>
      </p:pic>
    </p:spTree>
    <p:extLst>
      <p:ext uri="{BB962C8B-B14F-4D97-AF65-F5344CB8AC3E}">
        <p14:creationId xmlns:p14="http://schemas.microsoft.com/office/powerpoint/2010/main" val="1512906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ppt_w</p:attrName>
                                        </p:attrNameLst>
                                      </p:cBhvr>
                                      <p:tavLst>
                                        <p:tav tm="0">
                                          <p:val>
                                            <p:fltVal val="0"/>
                                          </p:val>
                                        </p:tav>
                                        <p:tav tm="100000">
                                          <p:val>
                                            <p:strVal val="#ppt_w"/>
                                          </p:val>
                                        </p:tav>
                                      </p:tavLst>
                                    </p:anim>
                                    <p:anim calcmode="lin" valueType="num">
                                      <p:cBhvr>
                                        <p:cTn id="8" dur="750" fill="hold"/>
                                        <p:tgtEl>
                                          <p:spTgt spid="5"/>
                                        </p:tgtEl>
                                        <p:attrNameLst>
                                          <p:attrName>ppt_h</p:attrName>
                                        </p:attrNameLst>
                                      </p:cBhvr>
                                      <p:tavLst>
                                        <p:tav tm="0">
                                          <p:val>
                                            <p:fltVal val="0"/>
                                          </p:val>
                                        </p:tav>
                                        <p:tav tm="100000">
                                          <p:val>
                                            <p:strVal val="#ppt_h"/>
                                          </p:val>
                                        </p:tav>
                                      </p:tavLst>
                                    </p:anim>
                                    <p:animEffect transition="in" filter="fade">
                                      <p:cBhvr>
                                        <p:cTn id="9" dur="75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750" fill="hold"/>
                                        <p:tgtEl>
                                          <p:spTgt spid="6"/>
                                        </p:tgtEl>
                                        <p:attrNameLst>
                                          <p:attrName>ppt_w</p:attrName>
                                        </p:attrNameLst>
                                      </p:cBhvr>
                                      <p:tavLst>
                                        <p:tav tm="0">
                                          <p:val>
                                            <p:fltVal val="0"/>
                                          </p:val>
                                        </p:tav>
                                        <p:tav tm="100000">
                                          <p:val>
                                            <p:strVal val="#ppt_w"/>
                                          </p:val>
                                        </p:tav>
                                      </p:tavLst>
                                    </p:anim>
                                    <p:anim calcmode="lin" valueType="num">
                                      <p:cBhvr>
                                        <p:cTn id="13" dur="750" fill="hold"/>
                                        <p:tgtEl>
                                          <p:spTgt spid="6"/>
                                        </p:tgtEl>
                                        <p:attrNameLst>
                                          <p:attrName>ppt_h</p:attrName>
                                        </p:attrNameLst>
                                      </p:cBhvr>
                                      <p:tavLst>
                                        <p:tav tm="0">
                                          <p:val>
                                            <p:fltVal val="0"/>
                                          </p:val>
                                        </p:tav>
                                        <p:tav tm="100000">
                                          <p:val>
                                            <p:strVal val="#ppt_h"/>
                                          </p:val>
                                        </p:tav>
                                      </p:tavLst>
                                    </p:anim>
                                    <p:animEffect transition="in" filter="fade">
                                      <p:cBhvr>
                                        <p:cTn id="14" dur="750"/>
                                        <p:tgtEl>
                                          <p:spTgt spid="6"/>
                                        </p:tgtEl>
                                      </p:cBhvr>
                                    </p:animEffect>
                                  </p:childTnLst>
                                </p:cTn>
                              </p:par>
                            </p:childTnLst>
                          </p:cTn>
                        </p:par>
                        <p:par>
                          <p:cTn id="15" fill="hold">
                            <p:stCondLst>
                              <p:cond delay="750"/>
                            </p:stCondLst>
                            <p:childTnLst>
                              <p:par>
                                <p:cTn id="16" presetID="2" presetClass="entr" presetSubtype="2" fill="hold" nodeType="afterEffect">
                                  <p:stCondLst>
                                    <p:cond delay="0"/>
                                  </p:stCondLst>
                                  <p:childTnLst>
                                    <p:set>
                                      <p:cBhvr>
                                        <p:cTn id="17" dur="1" fill="hold">
                                          <p:stCondLst>
                                            <p:cond delay="0"/>
                                          </p:stCondLst>
                                        </p:cTn>
                                        <p:tgtEl>
                                          <p:spTgt spid="24"/>
                                        </p:tgtEl>
                                        <p:attrNameLst>
                                          <p:attrName>style.visibility</p:attrName>
                                        </p:attrNameLst>
                                      </p:cBhvr>
                                      <p:to>
                                        <p:strVal val="visible"/>
                                      </p:to>
                                    </p:set>
                                    <p:anim calcmode="lin" valueType="num">
                                      <p:cBhvr additive="base">
                                        <p:cTn id="18" dur="750" fill="hold"/>
                                        <p:tgtEl>
                                          <p:spTgt spid="24"/>
                                        </p:tgtEl>
                                        <p:attrNameLst>
                                          <p:attrName>ppt_x</p:attrName>
                                        </p:attrNameLst>
                                      </p:cBhvr>
                                      <p:tavLst>
                                        <p:tav tm="0">
                                          <p:val>
                                            <p:strVal val="1+#ppt_w/2"/>
                                          </p:val>
                                        </p:tav>
                                        <p:tav tm="100000">
                                          <p:val>
                                            <p:strVal val="#ppt_x"/>
                                          </p:val>
                                        </p:tav>
                                      </p:tavLst>
                                    </p:anim>
                                    <p:anim calcmode="lin" valueType="num">
                                      <p:cBhvr additive="base">
                                        <p:cTn id="19" dur="750" fill="hold"/>
                                        <p:tgtEl>
                                          <p:spTgt spid="24"/>
                                        </p:tgtEl>
                                        <p:attrNameLst>
                                          <p:attrName>ppt_y</p:attrName>
                                        </p:attrNameLst>
                                      </p:cBhvr>
                                      <p:tavLst>
                                        <p:tav tm="0">
                                          <p:val>
                                            <p:strVal val="#ppt_y"/>
                                          </p:val>
                                        </p:tav>
                                        <p:tav tm="100000">
                                          <p:val>
                                            <p:strVal val="#ppt_y"/>
                                          </p:val>
                                        </p:tav>
                                      </p:tavLst>
                                    </p:anim>
                                  </p:childTnLst>
                                </p:cTn>
                              </p:par>
                              <p:par>
                                <p:cTn id="20" presetID="14" presetClass="entr" presetSubtype="1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par>
                                <p:cTn id="23" presetID="53" presetClass="entr" presetSubtype="16"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750" fill="hold"/>
                                        <p:tgtEl>
                                          <p:spTgt spid="10"/>
                                        </p:tgtEl>
                                        <p:attrNameLst>
                                          <p:attrName>ppt_w</p:attrName>
                                        </p:attrNameLst>
                                      </p:cBhvr>
                                      <p:tavLst>
                                        <p:tav tm="0">
                                          <p:val>
                                            <p:fltVal val="0"/>
                                          </p:val>
                                        </p:tav>
                                        <p:tav tm="100000">
                                          <p:val>
                                            <p:strVal val="#ppt_w"/>
                                          </p:val>
                                        </p:tav>
                                      </p:tavLst>
                                    </p:anim>
                                    <p:anim calcmode="lin" valueType="num">
                                      <p:cBhvr>
                                        <p:cTn id="26" dur="750" fill="hold"/>
                                        <p:tgtEl>
                                          <p:spTgt spid="10"/>
                                        </p:tgtEl>
                                        <p:attrNameLst>
                                          <p:attrName>ppt_h</p:attrName>
                                        </p:attrNameLst>
                                      </p:cBhvr>
                                      <p:tavLst>
                                        <p:tav tm="0">
                                          <p:val>
                                            <p:fltVal val="0"/>
                                          </p:val>
                                        </p:tav>
                                        <p:tav tm="100000">
                                          <p:val>
                                            <p:strVal val="#ppt_h"/>
                                          </p:val>
                                        </p:tav>
                                      </p:tavLst>
                                    </p:anim>
                                    <p:animEffect transition="in" filter="fade">
                                      <p:cBhvr>
                                        <p:cTn id="27" dur="750"/>
                                        <p:tgtEl>
                                          <p:spTgt spid="10"/>
                                        </p:tgtEl>
                                      </p:cBhvr>
                                    </p:animEffect>
                                  </p:childTnLst>
                                </p:cTn>
                              </p:par>
                              <p:par>
                                <p:cTn id="28" presetID="53" presetClass="entr" presetSubtype="16"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750" fill="hold"/>
                                        <p:tgtEl>
                                          <p:spTgt spid="11"/>
                                        </p:tgtEl>
                                        <p:attrNameLst>
                                          <p:attrName>ppt_w</p:attrName>
                                        </p:attrNameLst>
                                      </p:cBhvr>
                                      <p:tavLst>
                                        <p:tav tm="0">
                                          <p:val>
                                            <p:fltVal val="0"/>
                                          </p:val>
                                        </p:tav>
                                        <p:tav tm="100000">
                                          <p:val>
                                            <p:strVal val="#ppt_w"/>
                                          </p:val>
                                        </p:tav>
                                      </p:tavLst>
                                    </p:anim>
                                    <p:anim calcmode="lin" valueType="num">
                                      <p:cBhvr>
                                        <p:cTn id="31" dur="750" fill="hold"/>
                                        <p:tgtEl>
                                          <p:spTgt spid="11"/>
                                        </p:tgtEl>
                                        <p:attrNameLst>
                                          <p:attrName>ppt_h</p:attrName>
                                        </p:attrNameLst>
                                      </p:cBhvr>
                                      <p:tavLst>
                                        <p:tav tm="0">
                                          <p:val>
                                            <p:fltVal val="0"/>
                                          </p:val>
                                        </p:tav>
                                        <p:tav tm="100000">
                                          <p:val>
                                            <p:strVal val="#ppt_h"/>
                                          </p:val>
                                        </p:tav>
                                      </p:tavLst>
                                    </p:anim>
                                    <p:animEffect transition="in" filter="fade">
                                      <p:cBhvr>
                                        <p:cTn id="32" dur="750"/>
                                        <p:tgtEl>
                                          <p:spTgt spid="11"/>
                                        </p:tgtEl>
                                      </p:cBhvr>
                                    </p:animEffect>
                                  </p:childTnLst>
                                </p:cTn>
                              </p:par>
                              <p:par>
                                <p:cTn id="33" presetID="53" presetClass="entr" presetSubtype="16"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750" fill="hold"/>
                                        <p:tgtEl>
                                          <p:spTgt spid="8"/>
                                        </p:tgtEl>
                                        <p:attrNameLst>
                                          <p:attrName>ppt_w</p:attrName>
                                        </p:attrNameLst>
                                      </p:cBhvr>
                                      <p:tavLst>
                                        <p:tav tm="0">
                                          <p:val>
                                            <p:fltVal val="0"/>
                                          </p:val>
                                        </p:tav>
                                        <p:tav tm="100000">
                                          <p:val>
                                            <p:strVal val="#ppt_w"/>
                                          </p:val>
                                        </p:tav>
                                      </p:tavLst>
                                    </p:anim>
                                    <p:anim calcmode="lin" valueType="num">
                                      <p:cBhvr>
                                        <p:cTn id="36" dur="750" fill="hold"/>
                                        <p:tgtEl>
                                          <p:spTgt spid="8"/>
                                        </p:tgtEl>
                                        <p:attrNameLst>
                                          <p:attrName>ppt_h</p:attrName>
                                        </p:attrNameLst>
                                      </p:cBhvr>
                                      <p:tavLst>
                                        <p:tav tm="0">
                                          <p:val>
                                            <p:fltVal val="0"/>
                                          </p:val>
                                        </p:tav>
                                        <p:tav tm="100000">
                                          <p:val>
                                            <p:strVal val="#ppt_h"/>
                                          </p:val>
                                        </p:tav>
                                      </p:tavLst>
                                    </p:anim>
                                    <p:animEffect transition="in" filter="fade">
                                      <p:cBhvr>
                                        <p:cTn id="37" dur="750"/>
                                        <p:tgtEl>
                                          <p:spTgt spid="8"/>
                                        </p:tgtEl>
                                      </p:cBhvr>
                                    </p:animEffect>
                                  </p:childTnLst>
                                </p:cTn>
                              </p:par>
                              <p:par>
                                <p:cTn id="38" presetID="53" presetClass="entr" presetSubtype="16"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750" fill="hold"/>
                                        <p:tgtEl>
                                          <p:spTgt spid="9"/>
                                        </p:tgtEl>
                                        <p:attrNameLst>
                                          <p:attrName>ppt_w</p:attrName>
                                        </p:attrNameLst>
                                      </p:cBhvr>
                                      <p:tavLst>
                                        <p:tav tm="0">
                                          <p:val>
                                            <p:fltVal val="0"/>
                                          </p:val>
                                        </p:tav>
                                        <p:tav tm="100000">
                                          <p:val>
                                            <p:strVal val="#ppt_w"/>
                                          </p:val>
                                        </p:tav>
                                      </p:tavLst>
                                    </p:anim>
                                    <p:anim calcmode="lin" valueType="num">
                                      <p:cBhvr>
                                        <p:cTn id="41" dur="750" fill="hold"/>
                                        <p:tgtEl>
                                          <p:spTgt spid="9"/>
                                        </p:tgtEl>
                                        <p:attrNameLst>
                                          <p:attrName>ppt_h</p:attrName>
                                        </p:attrNameLst>
                                      </p:cBhvr>
                                      <p:tavLst>
                                        <p:tav tm="0">
                                          <p:val>
                                            <p:fltVal val="0"/>
                                          </p:val>
                                        </p:tav>
                                        <p:tav tm="100000">
                                          <p:val>
                                            <p:strVal val="#ppt_h"/>
                                          </p:val>
                                        </p:tav>
                                      </p:tavLst>
                                    </p:anim>
                                    <p:animEffect transition="in" filter="fade">
                                      <p:cBhvr>
                                        <p:cTn id="42" dur="750"/>
                                        <p:tgtEl>
                                          <p:spTgt spid="9"/>
                                        </p:tgtEl>
                                      </p:cBhvr>
                                    </p:animEffect>
                                  </p:childTnLst>
                                </p:cTn>
                              </p:par>
                              <p:par>
                                <p:cTn id="43" presetID="53" presetClass="entr" presetSubtype="16"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p:cTn id="45" dur="750" fill="hold"/>
                                        <p:tgtEl>
                                          <p:spTgt spid="12"/>
                                        </p:tgtEl>
                                        <p:attrNameLst>
                                          <p:attrName>ppt_w</p:attrName>
                                        </p:attrNameLst>
                                      </p:cBhvr>
                                      <p:tavLst>
                                        <p:tav tm="0">
                                          <p:val>
                                            <p:fltVal val="0"/>
                                          </p:val>
                                        </p:tav>
                                        <p:tav tm="100000">
                                          <p:val>
                                            <p:strVal val="#ppt_w"/>
                                          </p:val>
                                        </p:tav>
                                      </p:tavLst>
                                    </p:anim>
                                    <p:anim calcmode="lin" valueType="num">
                                      <p:cBhvr>
                                        <p:cTn id="46" dur="750" fill="hold"/>
                                        <p:tgtEl>
                                          <p:spTgt spid="12"/>
                                        </p:tgtEl>
                                        <p:attrNameLst>
                                          <p:attrName>ppt_h</p:attrName>
                                        </p:attrNameLst>
                                      </p:cBhvr>
                                      <p:tavLst>
                                        <p:tav tm="0">
                                          <p:val>
                                            <p:fltVal val="0"/>
                                          </p:val>
                                        </p:tav>
                                        <p:tav tm="100000">
                                          <p:val>
                                            <p:strVal val="#ppt_h"/>
                                          </p:val>
                                        </p:tav>
                                      </p:tavLst>
                                    </p:anim>
                                    <p:animEffect transition="in" filter="fade">
                                      <p:cBhvr>
                                        <p:cTn id="47" dur="750"/>
                                        <p:tgtEl>
                                          <p:spTgt spid="12"/>
                                        </p:tgtEl>
                                      </p:cBhvr>
                                    </p:animEffect>
                                  </p:childTnLst>
                                </p:cTn>
                              </p:par>
                              <p:par>
                                <p:cTn id="48" presetID="53" presetClass="entr" presetSubtype="16" fill="hold" nodeType="with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p:cTn id="50" dur="750" fill="hold"/>
                                        <p:tgtEl>
                                          <p:spTgt spid="13"/>
                                        </p:tgtEl>
                                        <p:attrNameLst>
                                          <p:attrName>ppt_w</p:attrName>
                                        </p:attrNameLst>
                                      </p:cBhvr>
                                      <p:tavLst>
                                        <p:tav tm="0">
                                          <p:val>
                                            <p:fltVal val="0"/>
                                          </p:val>
                                        </p:tav>
                                        <p:tav tm="100000">
                                          <p:val>
                                            <p:strVal val="#ppt_w"/>
                                          </p:val>
                                        </p:tav>
                                      </p:tavLst>
                                    </p:anim>
                                    <p:anim calcmode="lin" valueType="num">
                                      <p:cBhvr>
                                        <p:cTn id="51" dur="750" fill="hold"/>
                                        <p:tgtEl>
                                          <p:spTgt spid="13"/>
                                        </p:tgtEl>
                                        <p:attrNameLst>
                                          <p:attrName>ppt_h</p:attrName>
                                        </p:attrNameLst>
                                      </p:cBhvr>
                                      <p:tavLst>
                                        <p:tav tm="0">
                                          <p:val>
                                            <p:fltVal val="0"/>
                                          </p:val>
                                        </p:tav>
                                        <p:tav tm="100000">
                                          <p:val>
                                            <p:strVal val="#ppt_h"/>
                                          </p:val>
                                        </p:tav>
                                      </p:tavLst>
                                    </p:anim>
                                    <p:animEffect transition="in" filter="fade">
                                      <p:cBhvr>
                                        <p:cTn id="52"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50">
            <a:extLst>
              <a:ext uri="{FF2B5EF4-FFF2-40B4-BE49-F238E27FC236}">
                <a16:creationId xmlns:a16="http://schemas.microsoft.com/office/drawing/2014/main" xmlns="" id="{1FDD44AD-C89D-45B4-AA40-ACA70E8887E2}"/>
              </a:ext>
            </a:extLst>
          </p:cNvPr>
          <p:cNvGraphicFramePr>
            <a:graphicFrameLocks noGrp="1"/>
          </p:cNvGraphicFramePr>
          <p:nvPr>
            <p:extLst/>
          </p:nvPr>
        </p:nvGraphicFramePr>
        <p:xfrm>
          <a:off x="1926862" y="584100"/>
          <a:ext cx="8802080" cy="1315116"/>
        </p:xfrm>
        <a:graphic>
          <a:graphicData uri="http://schemas.openxmlformats.org/drawingml/2006/table">
            <a:tbl>
              <a:tblPr/>
              <a:tblGrid>
                <a:gridCol w="880208">
                  <a:extLst>
                    <a:ext uri="{9D8B030D-6E8A-4147-A177-3AD203B41FA5}">
                      <a16:colId xmlns:a16="http://schemas.microsoft.com/office/drawing/2014/main" xmlns="" val="20000"/>
                    </a:ext>
                  </a:extLst>
                </a:gridCol>
                <a:gridCol w="880208">
                  <a:extLst>
                    <a:ext uri="{9D8B030D-6E8A-4147-A177-3AD203B41FA5}">
                      <a16:colId xmlns:a16="http://schemas.microsoft.com/office/drawing/2014/main" xmlns="" val="20001"/>
                    </a:ext>
                  </a:extLst>
                </a:gridCol>
                <a:gridCol w="880208">
                  <a:extLst>
                    <a:ext uri="{9D8B030D-6E8A-4147-A177-3AD203B41FA5}">
                      <a16:colId xmlns:a16="http://schemas.microsoft.com/office/drawing/2014/main" xmlns="" val="20002"/>
                    </a:ext>
                  </a:extLst>
                </a:gridCol>
                <a:gridCol w="880208">
                  <a:extLst>
                    <a:ext uri="{9D8B030D-6E8A-4147-A177-3AD203B41FA5}">
                      <a16:colId xmlns:a16="http://schemas.microsoft.com/office/drawing/2014/main" xmlns="" val="20003"/>
                    </a:ext>
                  </a:extLst>
                </a:gridCol>
                <a:gridCol w="880208">
                  <a:extLst>
                    <a:ext uri="{9D8B030D-6E8A-4147-A177-3AD203B41FA5}">
                      <a16:colId xmlns:a16="http://schemas.microsoft.com/office/drawing/2014/main" xmlns="" val="20004"/>
                    </a:ext>
                  </a:extLst>
                </a:gridCol>
                <a:gridCol w="880208">
                  <a:extLst>
                    <a:ext uri="{9D8B030D-6E8A-4147-A177-3AD203B41FA5}">
                      <a16:colId xmlns:a16="http://schemas.microsoft.com/office/drawing/2014/main" xmlns="" val="20005"/>
                    </a:ext>
                  </a:extLst>
                </a:gridCol>
                <a:gridCol w="880208">
                  <a:extLst>
                    <a:ext uri="{9D8B030D-6E8A-4147-A177-3AD203B41FA5}">
                      <a16:colId xmlns:a16="http://schemas.microsoft.com/office/drawing/2014/main" xmlns="" val="20006"/>
                    </a:ext>
                  </a:extLst>
                </a:gridCol>
                <a:gridCol w="880208">
                  <a:extLst>
                    <a:ext uri="{9D8B030D-6E8A-4147-A177-3AD203B41FA5}">
                      <a16:colId xmlns:a16="http://schemas.microsoft.com/office/drawing/2014/main" xmlns="" val="4270293533"/>
                    </a:ext>
                  </a:extLst>
                </a:gridCol>
                <a:gridCol w="880208">
                  <a:extLst>
                    <a:ext uri="{9D8B030D-6E8A-4147-A177-3AD203B41FA5}">
                      <a16:colId xmlns:a16="http://schemas.microsoft.com/office/drawing/2014/main" xmlns="" val="2943281585"/>
                    </a:ext>
                  </a:extLst>
                </a:gridCol>
                <a:gridCol w="880208">
                  <a:extLst>
                    <a:ext uri="{9D8B030D-6E8A-4147-A177-3AD203B41FA5}">
                      <a16:colId xmlns:a16="http://schemas.microsoft.com/office/drawing/2014/main" xmlns="" val="2464567297"/>
                    </a:ext>
                  </a:extLst>
                </a:gridCol>
              </a:tblGrid>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7" name="Rectangle 115">
            <a:extLst>
              <a:ext uri="{FF2B5EF4-FFF2-40B4-BE49-F238E27FC236}">
                <a16:creationId xmlns:a16="http://schemas.microsoft.com/office/drawing/2014/main" xmlns="" id="{BAF1A9C5-279E-4876-B053-E96162F2E188}"/>
              </a:ext>
            </a:extLst>
          </p:cNvPr>
          <p:cNvSpPr>
            <a:spLocks noChangeArrowheads="1"/>
          </p:cNvSpPr>
          <p:nvPr/>
        </p:nvSpPr>
        <p:spPr bwMode="auto">
          <a:xfrm>
            <a:off x="1877733" y="443155"/>
            <a:ext cx="8851209"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200000"/>
              </a:lnSpc>
              <a:spcBef>
                <a:spcPts val="600"/>
              </a:spcBef>
              <a:spcAft>
                <a:spcPts val="600"/>
              </a:spcAft>
              <a:buFontTx/>
              <a:buNone/>
            </a:pPr>
            <a:r>
              <a:rPr lang="en-US" altLang="en-US" sz="4400" b="1" dirty="0" err="1">
                <a:solidFill>
                  <a:srgbClr val="990099"/>
                </a:solidFill>
                <a:latin typeface="HP001 5 hàng" panose="020B0603050302020204" pitchFamily="34" charset="0"/>
              </a:rPr>
              <a:t>Có</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cŪg</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jài</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sắt</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có</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wgày</a:t>
            </a:r>
            <a:r>
              <a:rPr lang="en-US" altLang="en-US" sz="4400" b="1" dirty="0">
                <a:solidFill>
                  <a:srgbClr val="990099"/>
                </a:solidFill>
                <a:latin typeface="HP001 5 hàng" panose="020B0603050302020204" pitchFamily="34" charset="0"/>
              </a:rPr>
              <a:t> </a:t>
            </a:r>
            <a:r>
              <a:rPr lang="el-GR" altLang="en-US" sz="4400" b="1" dirty="0">
                <a:solidFill>
                  <a:srgbClr val="990099"/>
                </a:solidFill>
                <a:latin typeface="HP001 5 hàng" panose="020B0603050302020204" pitchFamily="34" charset="0"/>
              </a:rPr>
              <a:t>Ζ</a:t>
            </a:r>
            <a:r>
              <a:rPr lang="en-US" altLang="en-US" sz="4400" b="1" dirty="0" err="1">
                <a:solidFill>
                  <a:srgbClr val="990099"/>
                </a:solidFill>
                <a:latin typeface="HP001 5 hàng" panose="020B0603050302020204" pitchFamily="34" charset="0"/>
              </a:rPr>
              <a:t>łn</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kim</a:t>
            </a:r>
            <a:r>
              <a:rPr lang="en-US" altLang="en-US" sz="4400" b="1" dirty="0">
                <a:solidFill>
                  <a:srgbClr val="990099"/>
                </a:solidFill>
                <a:latin typeface="HP001 5 hàng" panose="020B0603050302020204" pitchFamily="34" charset="0"/>
              </a:rPr>
              <a:t>.</a:t>
            </a:r>
          </a:p>
        </p:txBody>
      </p:sp>
      <p:pic>
        <p:nvPicPr>
          <p:cNvPr id="10" name="Picture 9"/>
          <p:cNvPicPr>
            <a:picLocks noChangeAspect="1"/>
          </p:cNvPicPr>
          <p:nvPr/>
        </p:nvPicPr>
        <p:blipFill rotWithShape="1">
          <a:blip r:embed="rId2">
            <a:extLst>
              <a:ext uri="{BEBA8EAE-BF5A-486C-A8C5-ECC9F3942E4B}">
                <a14:imgProps xmlns:a14="http://schemas.microsoft.com/office/drawing/2010/main">
                  <a14:imgLayer r:embed="rId3">
                    <a14:imgEffect>
                      <a14:backgroundRemoval t="32109" b="97764" l="0" r="53514">
                        <a14:foregroundMark x1="22045" y1="66134" x2="21725" y2="70288"/>
                        <a14:foregroundMark x1="36102" y1="58786" x2="36102" y2="64537"/>
                      </a14:backgroundRemoval>
                    </a14:imgEffect>
                  </a14:imgLayer>
                </a14:imgProps>
              </a:ext>
              <a:ext uri="{28A0092B-C50C-407E-A947-70E740481C1C}">
                <a14:useLocalDpi xmlns:a14="http://schemas.microsoft.com/office/drawing/2010/main" val="0"/>
              </a:ext>
            </a:extLst>
          </a:blip>
          <a:srcRect t="33228" r="47031"/>
          <a:stretch/>
        </p:blipFill>
        <p:spPr>
          <a:xfrm>
            <a:off x="1218147" y="3668709"/>
            <a:ext cx="1649531" cy="2079355"/>
          </a:xfrm>
          <a:prstGeom prst="rect">
            <a:avLst/>
          </a:prstGeom>
        </p:spPr>
      </p:pic>
      <p:grpSp>
        <p:nvGrpSpPr>
          <p:cNvPr id="13" name="Group 12"/>
          <p:cNvGrpSpPr/>
          <p:nvPr/>
        </p:nvGrpSpPr>
        <p:grpSpPr>
          <a:xfrm>
            <a:off x="3319257" y="2211572"/>
            <a:ext cx="7366922" cy="3062177"/>
            <a:chOff x="3571401" y="1730426"/>
            <a:chExt cx="5011625" cy="1757031"/>
          </a:xfrm>
        </p:grpSpPr>
        <p:sp>
          <p:nvSpPr>
            <p:cNvPr id="11" name="Text Box 1736">
              <a:extLst>
                <a:ext uri="{FF2B5EF4-FFF2-40B4-BE49-F238E27FC236}">
                  <a16:creationId xmlns:a16="http://schemas.microsoft.com/office/drawing/2014/main" xmlns="" id="{34AE8F09-E3A9-4D59-A83C-6FAEDE4E7328}"/>
                </a:ext>
              </a:extLst>
            </p:cNvPr>
            <p:cNvSpPr txBox="1">
              <a:spLocks noChangeArrowheads="1"/>
            </p:cNvSpPr>
            <p:nvPr/>
          </p:nvSpPr>
          <p:spPr bwMode="auto">
            <a:xfrm>
              <a:off x="3571401" y="2006275"/>
              <a:ext cx="5011625" cy="1041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2800" b="1" dirty="0" err="1">
                  <a:solidFill>
                    <a:srgbClr val="002060"/>
                  </a:solidFill>
                  <a:ea typeface="Arial-Rounded" panose="020B0500000000000000" pitchFamily="34" charset="0"/>
                  <a:cs typeface="Arial" panose="020B0604020202020204" pitchFamily="34" charset="0"/>
                </a:rPr>
                <a:t>Câu</a:t>
              </a:r>
              <a:r>
                <a:rPr lang="en-US" altLang="en-US" sz="2800" b="1" dirty="0">
                  <a:solidFill>
                    <a:srgbClr val="002060"/>
                  </a:solidFill>
                  <a:ea typeface="Arial-Rounded" panose="020B0500000000000000" pitchFamily="34" charset="0"/>
                  <a:cs typeface="Arial" panose="020B0604020202020204" pitchFamily="34" charset="0"/>
                </a:rPr>
                <a:t> </a:t>
              </a:r>
              <a:r>
                <a:rPr lang="en-US" altLang="en-US" sz="2800" b="1" dirty="0" err="1">
                  <a:solidFill>
                    <a:srgbClr val="002060"/>
                  </a:solidFill>
                  <a:ea typeface="Arial-Rounded" panose="020B0500000000000000" pitchFamily="34" charset="0"/>
                  <a:cs typeface="Arial" panose="020B0604020202020204" pitchFamily="34" charset="0"/>
                </a:rPr>
                <a:t>tục</a:t>
              </a:r>
              <a:r>
                <a:rPr lang="en-US" altLang="en-US" sz="2800" b="1" dirty="0">
                  <a:solidFill>
                    <a:srgbClr val="002060"/>
                  </a:solidFill>
                  <a:ea typeface="Arial-Rounded" panose="020B0500000000000000" pitchFamily="34" charset="0"/>
                  <a:cs typeface="Arial" panose="020B0604020202020204" pitchFamily="34" charset="0"/>
                </a:rPr>
                <a:t> </a:t>
              </a:r>
              <a:r>
                <a:rPr lang="en-US" altLang="en-US" sz="2800" b="1" dirty="0" err="1">
                  <a:solidFill>
                    <a:srgbClr val="002060"/>
                  </a:solidFill>
                  <a:ea typeface="Arial-Rounded" panose="020B0500000000000000" pitchFamily="34" charset="0"/>
                  <a:cs typeface="Arial" panose="020B0604020202020204" pitchFamily="34" charset="0"/>
                </a:rPr>
                <a:t>ngữ</a:t>
              </a:r>
              <a:endParaRPr lang="en-US" altLang="en-US" sz="2800" b="1" dirty="0">
                <a:solidFill>
                  <a:srgbClr val="002060"/>
                </a:solidFill>
                <a:ea typeface="Arial-Rounded" panose="020B0500000000000000" pitchFamily="34" charset="0"/>
                <a:cs typeface="Arial" panose="020B0604020202020204" pitchFamily="34" charset="0"/>
              </a:endParaRPr>
            </a:p>
            <a:p>
              <a:pPr algn="ctr">
                <a:spcBef>
                  <a:spcPct val="50000"/>
                </a:spcBef>
                <a:buFontTx/>
                <a:buNone/>
              </a:pPr>
              <a:r>
                <a:rPr lang="en-US" altLang="en-US" sz="2800" b="1" dirty="0">
                  <a:solidFill>
                    <a:srgbClr val="FF0000"/>
                  </a:solidFill>
                  <a:ea typeface="Arial-Rounded" panose="020B0500000000000000" pitchFamily="34" charset="0"/>
                  <a:cs typeface="Arial" panose="020B0604020202020204" pitchFamily="34" charset="0"/>
                </a:rPr>
                <a:t>“</a:t>
              </a:r>
              <a:r>
                <a:rPr lang="en-US" altLang="en-US" sz="2800" b="1" dirty="0" err="1">
                  <a:solidFill>
                    <a:srgbClr val="FF0000"/>
                  </a:solidFill>
                  <a:ea typeface="Arial-Rounded" panose="020B0500000000000000" pitchFamily="34" charset="0"/>
                  <a:cs typeface="Arial" panose="020B0604020202020204" pitchFamily="34" charset="0"/>
                </a:rPr>
                <a:t>Có</a:t>
              </a:r>
              <a:r>
                <a:rPr lang="en-US" altLang="en-US" sz="2800" b="1" dirty="0">
                  <a:solidFill>
                    <a:srgbClr val="FF0000"/>
                  </a:solidFill>
                  <a:ea typeface="Arial-Rounded" panose="020B0500000000000000" pitchFamily="34" charset="0"/>
                  <a:cs typeface="Arial" panose="020B0604020202020204" pitchFamily="34" charset="0"/>
                </a:rPr>
                <a:t> </a:t>
              </a:r>
              <a:r>
                <a:rPr lang="en-US" altLang="en-US" sz="2800" b="1" dirty="0" err="1">
                  <a:solidFill>
                    <a:srgbClr val="FF0000"/>
                  </a:solidFill>
                  <a:ea typeface="Arial-Rounded" panose="020B0500000000000000" pitchFamily="34" charset="0"/>
                  <a:cs typeface="Arial" panose="020B0604020202020204" pitchFamily="34" charset="0"/>
                </a:rPr>
                <a:t>công</a:t>
              </a:r>
              <a:r>
                <a:rPr lang="en-US" altLang="en-US" sz="2800" b="1" dirty="0">
                  <a:solidFill>
                    <a:srgbClr val="FF0000"/>
                  </a:solidFill>
                  <a:ea typeface="Arial-Rounded" panose="020B0500000000000000" pitchFamily="34" charset="0"/>
                  <a:cs typeface="Arial" panose="020B0604020202020204" pitchFamily="34" charset="0"/>
                </a:rPr>
                <a:t> </a:t>
              </a:r>
              <a:r>
                <a:rPr lang="en-US" altLang="en-US" sz="2800" b="1" dirty="0" err="1">
                  <a:solidFill>
                    <a:srgbClr val="FF0000"/>
                  </a:solidFill>
                  <a:ea typeface="Arial-Rounded" panose="020B0500000000000000" pitchFamily="34" charset="0"/>
                  <a:cs typeface="Arial" panose="020B0604020202020204" pitchFamily="34" charset="0"/>
                </a:rPr>
                <a:t>mài</a:t>
              </a:r>
              <a:r>
                <a:rPr lang="en-US" altLang="en-US" sz="2800" b="1" dirty="0">
                  <a:solidFill>
                    <a:srgbClr val="FF0000"/>
                  </a:solidFill>
                  <a:ea typeface="Arial-Rounded" panose="020B0500000000000000" pitchFamily="34" charset="0"/>
                  <a:cs typeface="Arial" panose="020B0604020202020204" pitchFamily="34" charset="0"/>
                </a:rPr>
                <a:t> </a:t>
              </a:r>
              <a:r>
                <a:rPr lang="en-US" altLang="en-US" sz="2800" b="1" dirty="0" err="1">
                  <a:solidFill>
                    <a:srgbClr val="FF0000"/>
                  </a:solidFill>
                  <a:ea typeface="Arial-Rounded" panose="020B0500000000000000" pitchFamily="34" charset="0"/>
                  <a:cs typeface="Arial" panose="020B0604020202020204" pitchFamily="34" charset="0"/>
                </a:rPr>
                <a:t>sắt</a:t>
              </a:r>
              <a:r>
                <a:rPr lang="en-US" altLang="en-US" sz="2800" b="1" dirty="0">
                  <a:solidFill>
                    <a:srgbClr val="FF0000"/>
                  </a:solidFill>
                  <a:ea typeface="Arial-Rounded" panose="020B0500000000000000" pitchFamily="34" charset="0"/>
                  <a:cs typeface="Arial" panose="020B0604020202020204" pitchFamily="34" charset="0"/>
                </a:rPr>
                <a:t>, </a:t>
              </a:r>
              <a:r>
                <a:rPr lang="en-US" altLang="en-US" sz="2800" b="1" dirty="0" err="1">
                  <a:solidFill>
                    <a:srgbClr val="FF0000"/>
                  </a:solidFill>
                  <a:ea typeface="Arial-Rounded" panose="020B0500000000000000" pitchFamily="34" charset="0"/>
                  <a:cs typeface="Arial" panose="020B0604020202020204" pitchFamily="34" charset="0"/>
                </a:rPr>
                <a:t>có</a:t>
              </a:r>
              <a:r>
                <a:rPr lang="en-US" altLang="en-US" sz="2800" b="1" dirty="0">
                  <a:solidFill>
                    <a:srgbClr val="FF0000"/>
                  </a:solidFill>
                  <a:ea typeface="Arial-Rounded" panose="020B0500000000000000" pitchFamily="34" charset="0"/>
                  <a:cs typeface="Arial" panose="020B0604020202020204" pitchFamily="34" charset="0"/>
                </a:rPr>
                <a:t> </a:t>
              </a:r>
              <a:r>
                <a:rPr lang="en-US" altLang="en-US" sz="2800" b="1" dirty="0" err="1">
                  <a:solidFill>
                    <a:srgbClr val="FF0000"/>
                  </a:solidFill>
                  <a:ea typeface="Arial-Rounded" panose="020B0500000000000000" pitchFamily="34" charset="0"/>
                  <a:cs typeface="Arial" panose="020B0604020202020204" pitchFamily="34" charset="0"/>
                </a:rPr>
                <a:t>ngày</a:t>
              </a:r>
              <a:r>
                <a:rPr lang="en-US" altLang="en-US" sz="2800" b="1" dirty="0">
                  <a:solidFill>
                    <a:srgbClr val="FF0000"/>
                  </a:solidFill>
                  <a:ea typeface="Arial-Rounded" panose="020B0500000000000000" pitchFamily="34" charset="0"/>
                  <a:cs typeface="Arial" panose="020B0604020202020204" pitchFamily="34" charset="0"/>
                </a:rPr>
                <a:t> </a:t>
              </a:r>
              <a:r>
                <a:rPr lang="en-US" altLang="en-US" sz="2800" b="1" dirty="0" err="1">
                  <a:solidFill>
                    <a:srgbClr val="FF0000"/>
                  </a:solidFill>
                  <a:ea typeface="Arial-Rounded" panose="020B0500000000000000" pitchFamily="34" charset="0"/>
                  <a:cs typeface="Arial" panose="020B0604020202020204" pitchFamily="34" charset="0"/>
                </a:rPr>
                <a:t>nên</a:t>
              </a:r>
              <a:r>
                <a:rPr lang="en-US" altLang="en-US" sz="2800" b="1" dirty="0">
                  <a:solidFill>
                    <a:srgbClr val="FF0000"/>
                  </a:solidFill>
                  <a:ea typeface="Arial-Rounded" panose="020B0500000000000000" pitchFamily="34" charset="0"/>
                  <a:cs typeface="Arial" panose="020B0604020202020204" pitchFamily="34" charset="0"/>
                </a:rPr>
                <a:t> </a:t>
              </a:r>
              <a:r>
                <a:rPr lang="en-US" altLang="en-US" sz="2800" b="1" dirty="0" err="1">
                  <a:solidFill>
                    <a:srgbClr val="FF0000"/>
                  </a:solidFill>
                  <a:ea typeface="Arial-Rounded" panose="020B0500000000000000" pitchFamily="34" charset="0"/>
                  <a:cs typeface="Arial" panose="020B0604020202020204" pitchFamily="34" charset="0"/>
                </a:rPr>
                <a:t>kim</a:t>
              </a:r>
              <a:r>
                <a:rPr lang="en-US" altLang="en-US" sz="2800" b="1" dirty="0">
                  <a:solidFill>
                    <a:srgbClr val="FF0000"/>
                  </a:solidFill>
                  <a:ea typeface="Arial-Rounded" panose="020B0500000000000000" pitchFamily="34" charset="0"/>
                  <a:cs typeface="Arial" panose="020B0604020202020204" pitchFamily="34" charset="0"/>
                </a:rPr>
                <a:t>.” </a:t>
              </a:r>
            </a:p>
            <a:p>
              <a:pPr algn="ctr">
                <a:spcBef>
                  <a:spcPct val="50000"/>
                </a:spcBef>
                <a:buFontTx/>
                <a:buNone/>
              </a:pPr>
              <a:r>
                <a:rPr lang="en-US" altLang="en-US" sz="2800" b="1" dirty="0" err="1">
                  <a:solidFill>
                    <a:srgbClr val="002060"/>
                  </a:solidFill>
                  <a:ea typeface="Arial-Rounded" panose="020B0500000000000000" pitchFamily="34" charset="0"/>
                  <a:cs typeface="Arial" panose="020B0604020202020204" pitchFamily="34" charset="0"/>
                </a:rPr>
                <a:t>muốn</a:t>
              </a:r>
              <a:r>
                <a:rPr lang="en-US" altLang="en-US" sz="2800" b="1" dirty="0">
                  <a:solidFill>
                    <a:srgbClr val="002060"/>
                  </a:solidFill>
                  <a:ea typeface="Arial-Rounded" panose="020B0500000000000000" pitchFamily="34" charset="0"/>
                  <a:cs typeface="Arial" panose="020B0604020202020204" pitchFamily="34" charset="0"/>
                </a:rPr>
                <a:t> </a:t>
              </a:r>
              <a:r>
                <a:rPr lang="en-US" altLang="en-US" sz="2800" b="1" dirty="0" err="1">
                  <a:solidFill>
                    <a:srgbClr val="002060"/>
                  </a:solidFill>
                  <a:ea typeface="Arial-Rounded" panose="020B0500000000000000" pitchFamily="34" charset="0"/>
                  <a:cs typeface="Arial" panose="020B0604020202020204" pitchFamily="34" charset="0"/>
                </a:rPr>
                <a:t>nói</a:t>
              </a:r>
              <a:r>
                <a:rPr lang="en-US" altLang="en-US" sz="2800" b="1" dirty="0">
                  <a:solidFill>
                    <a:srgbClr val="002060"/>
                  </a:solidFill>
                  <a:ea typeface="Arial-Rounded" panose="020B0500000000000000" pitchFamily="34" charset="0"/>
                  <a:cs typeface="Arial" panose="020B0604020202020204" pitchFamily="34" charset="0"/>
                </a:rPr>
                <a:t> </a:t>
              </a:r>
              <a:r>
                <a:rPr lang="en-US" altLang="en-US" sz="2800" b="1" dirty="0" err="1">
                  <a:solidFill>
                    <a:srgbClr val="002060"/>
                  </a:solidFill>
                  <a:ea typeface="Arial-Rounded" panose="020B0500000000000000" pitchFamily="34" charset="0"/>
                  <a:cs typeface="Arial" panose="020B0604020202020204" pitchFamily="34" charset="0"/>
                </a:rPr>
                <a:t>với</a:t>
              </a:r>
              <a:r>
                <a:rPr lang="en-US" altLang="en-US" sz="2800" b="1" dirty="0">
                  <a:solidFill>
                    <a:srgbClr val="002060"/>
                  </a:solidFill>
                  <a:ea typeface="Arial-Rounded" panose="020B0500000000000000" pitchFamily="34" charset="0"/>
                  <a:cs typeface="Arial" panose="020B0604020202020204" pitchFamily="34" charset="0"/>
                </a:rPr>
                <a:t> con </a:t>
              </a:r>
              <a:r>
                <a:rPr lang="en-US" altLang="en-US" sz="2800" b="1" dirty="0" err="1">
                  <a:solidFill>
                    <a:srgbClr val="002060"/>
                  </a:solidFill>
                  <a:ea typeface="Arial-Rounded" panose="020B0500000000000000" pitchFamily="34" charset="0"/>
                  <a:cs typeface="Arial" panose="020B0604020202020204" pitchFamily="34" charset="0"/>
                </a:rPr>
                <a:t>điều</a:t>
              </a:r>
              <a:r>
                <a:rPr lang="en-US" altLang="en-US" sz="2800" b="1" dirty="0">
                  <a:solidFill>
                    <a:srgbClr val="002060"/>
                  </a:solidFill>
                  <a:ea typeface="Arial-Rounded" panose="020B0500000000000000" pitchFamily="34" charset="0"/>
                  <a:cs typeface="Arial" panose="020B0604020202020204" pitchFamily="34" charset="0"/>
                </a:rPr>
                <a:t> </a:t>
              </a:r>
              <a:r>
                <a:rPr lang="en-US" altLang="en-US" sz="2800" b="1" dirty="0" err="1">
                  <a:solidFill>
                    <a:srgbClr val="002060"/>
                  </a:solidFill>
                  <a:ea typeface="Arial-Rounded" panose="020B0500000000000000" pitchFamily="34" charset="0"/>
                  <a:cs typeface="Arial" panose="020B0604020202020204" pitchFamily="34" charset="0"/>
                </a:rPr>
                <a:t>gì</a:t>
              </a:r>
              <a:r>
                <a:rPr lang="en-US" altLang="en-US" sz="2800" b="1" dirty="0">
                  <a:solidFill>
                    <a:srgbClr val="002060"/>
                  </a:solidFill>
                  <a:ea typeface="Arial-Rounded" panose="020B0500000000000000" pitchFamily="34" charset="0"/>
                  <a:cs typeface="Arial" panose="020B0604020202020204" pitchFamily="34" charset="0"/>
                </a:rPr>
                <a:t>?</a:t>
              </a:r>
            </a:p>
          </p:txBody>
        </p:sp>
        <p:sp>
          <p:nvSpPr>
            <p:cNvPr id="12" name="Cloud Callout 11"/>
            <p:cNvSpPr/>
            <p:nvPr/>
          </p:nvSpPr>
          <p:spPr>
            <a:xfrm>
              <a:off x="3754849" y="1730426"/>
              <a:ext cx="4545106" cy="1757031"/>
            </a:xfrm>
            <a:prstGeom prst="cloudCallout">
              <a:avLst>
                <a:gd name="adj1" fmla="val -60774"/>
                <a:gd name="adj2" fmla="val 31887"/>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6" name="Picture 15"/>
          <p:cNvPicPr>
            <a:picLocks noChangeAspect="1"/>
          </p:cNvPicPr>
          <p:nvPr/>
        </p:nvPicPr>
        <p:blipFill>
          <a:blip r:embed="rId4"/>
          <a:stretch>
            <a:fillRect/>
          </a:stretch>
        </p:blipFill>
        <p:spPr>
          <a:xfrm>
            <a:off x="159235" y="1424362"/>
            <a:ext cx="2798307" cy="2780017"/>
          </a:xfrm>
          <a:prstGeom prst="rect">
            <a:avLst/>
          </a:prstGeom>
        </p:spPr>
      </p:pic>
      <p:sp>
        <p:nvSpPr>
          <p:cNvPr id="17" name="Text Box 1736">
            <a:extLst>
              <a:ext uri="{FF2B5EF4-FFF2-40B4-BE49-F238E27FC236}">
                <a16:creationId xmlns:a16="http://schemas.microsoft.com/office/drawing/2014/main" xmlns="" id="{34AE8F09-E3A9-4D59-A83C-6FAEDE4E7328}"/>
              </a:ext>
            </a:extLst>
          </p:cNvPr>
          <p:cNvSpPr txBox="1">
            <a:spLocks noChangeArrowheads="1"/>
          </p:cNvSpPr>
          <p:nvPr/>
        </p:nvSpPr>
        <p:spPr bwMode="auto">
          <a:xfrm>
            <a:off x="2198302" y="2839954"/>
            <a:ext cx="98007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Tx/>
              <a:buNone/>
            </a:pPr>
            <a:r>
              <a:rPr lang="en-US" dirty="0" err="1">
                <a:ea typeface="Arial-Rounded" panose="020B0500000000000000" pitchFamily="34" charset="0"/>
                <a:cs typeface="Arial" panose="020B0604020202020204" pitchFamily="34" charset="0"/>
              </a:rPr>
              <a:t>Làm</a:t>
            </a:r>
            <a:r>
              <a:rPr lang="en-US" dirty="0">
                <a:ea typeface="Arial-Rounded" panose="020B0500000000000000" pitchFamily="34" charset="0"/>
                <a:cs typeface="Arial" panose="020B0604020202020204" pitchFamily="34" charset="0"/>
              </a:rPr>
              <a:t> </a:t>
            </a:r>
            <a:r>
              <a:rPr lang="en-US" dirty="0" err="1">
                <a:ea typeface="Arial-Rounded" panose="020B0500000000000000" pitchFamily="34" charset="0"/>
                <a:cs typeface="Arial" panose="020B0604020202020204" pitchFamily="34" charset="0"/>
              </a:rPr>
              <a:t>bất</a:t>
            </a:r>
            <a:r>
              <a:rPr lang="en-US" dirty="0">
                <a:ea typeface="Arial-Rounded" panose="020B0500000000000000" pitchFamily="34" charset="0"/>
                <a:cs typeface="Arial" panose="020B0604020202020204" pitchFamily="34" charset="0"/>
              </a:rPr>
              <a:t> </a:t>
            </a:r>
            <a:r>
              <a:rPr lang="en-US" dirty="0" err="1">
                <a:ea typeface="Arial-Rounded" panose="020B0500000000000000" pitchFamily="34" charset="0"/>
                <a:cs typeface="Arial" panose="020B0604020202020204" pitchFamily="34" charset="0"/>
              </a:rPr>
              <a:t>kì</a:t>
            </a:r>
            <a:r>
              <a:rPr lang="en-US" dirty="0">
                <a:ea typeface="Arial-Rounded" panose="020B0500000000000000" pitchFamily="34" charset="0"/>
                <a:cs typeface="Arial" panose="020B0604020202020204" pitchFamily="34" charset="0"/>
              </a:rPr>
              <a:t> </a:t>
            </a:r>
            <a:r>
              <a:rPr lang="en-US" dirty="0" err="1">
                <a:ea typeface="Arial-Rounded" panose="020B0500000000000000" pitchFamily="34" charset="0"/>
                <a:cs typeface="Arial" panose="020B0604020202020204" pitchFamily="34" charset="0"/>
              </a:rPr>
              <a:t>việc</a:t>
            </a:r>
            <a:r>
              <a:rPr lang="en-US" dirty="0">
                <a:ea typeface="Arial-Rounded" panose="020B0500000000000000" pitchFamily="34" charset="0"/>
                <a:cs typeface="Arial" panose="020B0604020202020204" pitchFamily="34" charset="0"/>
              </a:rPr>
              <a:t> </a:t>
            </a:r>
            <a:r>
              <a:rPr lang="en-US" dirty="0" err="1">
                <a:ea typeface="Arial-Rounded" panose="020B0500000000000000" pitchFamily="34" charset="0"/>
                <a:cs typeface="Arial" panose="020B0604020202020204" pitchFamily="34" charset="0"/>
              </a:rPr>
              <a:t>gì</a:t>
            </a:r>
            <a:r>
              <a:rPr lang="en-US" dirty="0">
                <a:ea typeface="Arial-Rounded" panose="020B0500000000000000" pitchFamily="34" charset="0"/>
                <a:cs typeface="Arial" panose="020B0604020202020204" pitchFamily="34" charset="0"/>
              </a:rPr>
              <a:t> </a:t>
            </a:r>
            <a:r>
              <a:rPr lang="en-US" dirty="0" err="1">
                <a:ea typeface="Arial-Rounded" panose="020B0500000000000000" pitchFamily="34" charset="0"/>
                <a:cs typeface="Arial" panose="020B0604020202020204" pitchFamily="34" charset="0"/>
              </a:rPr>
              <a:t>nếu</a:t>
            </a:r>
            <a:r>
              <a:rPr lang="en-US" dirty="0">
                <a:ea typeface="Arial-Rounded" panose="020B0500000000000000" pitchFamily="34" charset="0"/>
                <a:cs typeface="Arial" panose="020B0604020202020204" pitchFamily="34" charset="0"/>
              </a:rPr>
              <a:t> </a:t>
            </a:r>
            <a:r>
              <a:rPr lang="en-US" dirty="0" err="1">
                <a:ea typeface="Arial-Rounded" panose="020B0500000000000000" pitchFamily="34" charset="0"/>
                <a:cs typeface="Arial" panose="020B0604020202020204" pitchFamily="34" charset="0"/>
              </a:rPr>
              <a:t>có</a:t>
            </a:r>
            <a:r>
              <a:rPr lang="en-US" dirty="0">
                <a:ea typeface="Arial-Rounded" panose="020B0500000000000000" pitchFamily="34" charset="0"/>
                <a:cs typeface="Arial" panose="020B0604020202020204" pitchFamily="34" charset="0"/>
              </a:rPr>
              <a:t> </a:t>
            </a:r>
            <a:r>
              <a:rPr lang="en-US" dirty="0" err="1">
                <a:ea typeface="Arial-Rounded" panose="020B0500000000000000" pitchFamily="34" charset="0"/>
                <a:cs typeface="Arial" panose="020B0604020202020204" pitchFamily="34" charset="0"/>
              </a:rPr>
              <a:t>sự</a:t>
            </a:r>
            <a:r>
              <a:rPr lang="en-US" dirty="0">
                <a:ea typeface="Arial-Rounded" panose="020B0500000000000000" pitchFamily="34" charset="0"/>
                <a:cs typeface="Arial" panose="020B0604020202020204" pitchFamily="34" charset="0"/>
              </a:rPr>
              <a:t> </a:t>
            </a:r>
            <a:r>
              <a:rPr lang="en-US" dirty="0" err="1">
                <a:ea typeface="Arial-Rounded" panose="020B0500000000000000" pitchFamily="34" charset="0"/>
                <a:cs typeface="Arial" panose="020B0604020202020204" pitchFamily="34" charset="0"/>
              </a:rPr>
              <a:t>kiên</a:t>
            </a:r>
            <a:r>
              <a:rPr lang="en-US" dirty="0">
                <a:ea typeface="Arial-Rounded" panose="020B0500000000000000" pitchFamily="34" charset="0"/>
                <a:cs typeface="Arial" panose="020B0604020202020204" pitchFamily="34" charset="0"/>
              </a:rPr>
              <a:t> </a:t>
            </a:r>
            <a:r>
              <a:rPr lang="en-US" dirty="0" err="1">
                <a:ea typeface="Arial-Rounded" panose="020B0500000000000000" pitchFamily="34" charset="0"/>
                <a:cs typeface="Arial" panose="020B0604020202020204" pitchFamily="34" charset="0"/>
              </a:rPr>
              <a:t>trì</a:t>
            </a:r>
            <a:r>
              <a:rPr lang="en-US" dirty="0">
                <a:ea typeface="Arial-Rounded" panose="020B0500000000000000" pitchFamily="34" charset="0"/>
                <a:cs typeface="Arial" panose="020B0604020202020204" pitchFamily="34" charset="0"/>
              </a:rPr>
              <a:t> </a:t>
            </a:r>
            <a:r>
              <a:rPr lang="en-US" dirty="0" err="1">
                <a:ea typeface="Arial-Rounded" panose="020B0500000000000000" pitchFamily="34" charset="0"/>
                <a:cs typeface="Arial" panose="020B0604020202020204" pitchFamily="34" charset="0"/>
              </a:rPr>
              <a:t>sẽ</a:t>
            </a:r>
            <a:r>
              <a:rPr lang="en-US" dirty="0">
                <a:ea typeface="Arial-Rounded" panose="020B0500000000000000" pitchFamily="34" charset="0"/>
                <a:cs typeface="Arial" panose="020B0604020202020204" pitchFamily="34" charset="0"/>
              </a:rPr>
              <a:t> </a:t>
            </a:r>
            <a:r>
              <a:rPr lang="en-US" dirty="0" err="1">
                <a:ea typeface="Arial-Rounded" panose="020B0500000000000000" pitchFamily="34" charset="0"/>
                <a:cs typeface="Arial" panose="020B0604020202020204" pitchFamily="34" charset="0"/>
              </a:rPr>
              <a:t>thành</a:t>
            </a:r>
            <a:r>
              <a:rPr lang="en-US" dirty="0">
                <a:ea typeface="Arial-Rounded" panose="020B0500000000000000" pitchFamily="34" charset="0"/>
                <a:cs typeface="Arial" panose="020B0604020202020204" pitchFamily="34" charset="0"/>
              </a:rPr>
              <a:t> </a:t>
            </a:r>
            <a:r>
              <a:rPr lang="en-US" dirty="0" err="1">
                <a:ea typeface="Arial-Rounded" panose="020B0500000000000000" pitchFamily="34" charset="0"/>
                <a:cs typeface="Arial" panose="020B0604020202020204" pitchFamily="34" charset="0"/>
              </a:rPr>
              <a:t>công</a:t>
            </a:r>
            <a:r>
              <a:rPr lang="en-US" dirty="0">
                <a:ea typeface="Arial-Rounded" panose="020B0500000000000000" pitchFamily="34" charset="0"/>
                <a:cs typeface="Arial" panose="020B0604020202020204" pitchFamily="34" charset="0"/>
              </a:rPr>
              <a:t>.</a:t>
            </a:r>
            <a:endParaRPr lang="vi-VN" dirty="0">
              <a:ea typeface="Arial-Rounded" panose="020B0500000000000000" pitchFamily="34" charset="0"/>
              <a:cs typeface="Arial" panose="020B0604020202020204" pitchFamily="34" charset="0"/>
            </a:endParaRPr>
          </a:p>
        </p:txBody>
      </p:sp>
      <p:sp>
        <p:nvSpPr>
          <p:cNvPr id="14" name="TextBox 13">
            <a:extLst>
              <a:ext uri="{FF2B5EF4-FFF2-40B4-BE49-F238E27FC236}">
                <a16:creationId xmlns:a16="http://schemas.microsoft.com/office/drawing/2014/main" xmlns="" id="{64B49CF6-ED2A-41FD-8B36-9495D0C2DEC6}"/>
              </a:ext>
            </a:extLst>
          </p:cNvPr>
          <p:cNvSpPr txBox="1"/>
          <p:nvPr/>
        </p:nvSpPr>
        <p:spPr>
          <a:xfrm>
            <a:off x="2862504" y="3962688"/>
            <a:ext cx="7853577" cy="1815882"/>
          </a:xfrm>
          <a:prstGeom prst="rect">
            <a:avLst/>
          </a:prstGeom>
          <a:noFill/>
        </p:spPr>
        <p:txBody>
          <a:bodyPr wrap="square" rtlCol="0">
            <a:spAutoFit/>
          </a:bodyPr>
          <a:lstStyle/>
          <a:p>
            <a:pPr algn="ctr"/>
            <a:r>
              <a:rPr lang="en-US" sz="28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Liên</a:t>
            </a:r>
            <a:r>
              <a:rPr lang="en-US" sz="2800" b="1" dirty="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FF0000"/>
                </a:solidFill>
                <a:latin typeface="Arial" panose="020B0604020202020204" pitchFamily="34" charset="0"/>
                <a:ea typeface="Arial-Rounded" panose="020B0500000000000000" pitchFamily="34" charset="0"/>
                <a:cs typeface="Arial" panose="020B0604020202020204" pitchFamily="34" charset="0"/>
              </a:rPr>
              <a:t>hệ</a:t>
            </a:r>
            <a:r>
              <a:rPr lang="en-US" sz="2800" b="1" dirty="0">
                <a:solidFill>
                  <a:srgbClr val="FF0000"/>
                </a:solidFill>
                <a:latin typeface="Arial" panose="020B0604020202020204" pitchFamily="34" charset="0"/>
                <a:ea typeface="Arial-Rounded" panose="020B0500000000000000" pitchFamily="34" charset="0"/>
                <a:cs typeface="Arial" panose="020B0604020202020204" pitchFamily="34" charset="0"/>
              </a:rPr>
              <a:t>:</a:t>
            </a:r>
          </a:p>
          <a:p>
            <a:pPr>
              <a:lnSpc>
                <a:spcPct val="150000"/>
              </a:lnSpc>
            </a:pP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Bản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thân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đã</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có</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tính</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kiên</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trì</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hay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chưa</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Con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hãy</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chia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sẻ</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cho</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cô</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và</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cả</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lớp</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cùng</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a:solidFill>
                  <a:srgbClr val="002060"/>
                </a:solidFill>
                <a:latin typeface="Arial" panose="020B0604020202020204" pitchFamily="34" charset="0"/>
                <a:ea typeface="Arial-Rounded" panose="020B0500000000000000" pitchFamily="34" charset="0"/>
                <a:cs typeface="Arial" panose="020B0604020202020204" pitchFamily="34" charset="0"/>
              </a:rPr>
              <a:t>nghe</a:t>
            </a:r>
            <a:r>
              <a:rPr lang="en-US" sz="2800" b="1" dirty="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pic>
        <p:nvPicPr>
          <p:cNvPr id="15" name="Picture 14">
            <a:extLst>
              <a:ext uri="{FF2B5EF4-FFF2-40B4-BE49-F238E27FC236}">
                <a16:creationId xmlns:a16="http://schemas.microsoft.com/office/drawing/2014/main" xmlns="" id="{792909B8-1258-4D92-8B36-4BBA6F6E5C8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828" b="56954" l="12780" r="88658">
                        <a14:foregroundMark x1="42652" y1="33642" x2="59904" y2="31126"/>
                        <a14:foregroundMark x1="44569" y1="29139" x2="41534" y2="34570"/>
                        <a14:foregroundMark x1="47764" y1="49934" x2="54313" y2="54305"/>
                        <a14:foregroundMark x1="44728" y1="44503" x2="47444" y2="54967"/>
                        <a14:foregroundMark x1="14217" y1="27550" x2="15176" y2="25828"/>
                        <a14:foregroundMark x1="16294" y1="24901" x2="20767" y2="24901"/>
                        <a14:foregroundMark x1="21246" y1="25828" x2="22524" y2="28874"/>
                        <a14:foregroundMark x1="22524" y1="29669" x2="17891" y2="34437"/>
                        <a14:foregroundMark x1="18211" y1="38013" x2="18211" y2="38013"/>
                        <a14:foregroundMark x1="26837" y1="11258" x2="26837" y2="10464"/>
                        <a14:foregroundMark x1="27476" y1="9669" x2="29872" y2="9272"/>
                        <a14:foregroundMark x1="29872" y1="9272" x2="31629" y2="10464"/>
                        <a14:foregroundMark x1="31789" y1="11126" x2="31789" y2="12450"/>
                        <a14:foregroundMark x1="31789" y1="12715" x2="29073" y2="15762"/>
                        <a14:foregroundMark x1="29393" y1="18675" x2="29393" y2="18675"/>
                        <a14:foregroundMark x1="73003" y1="14967" x2="73003" y2="12583"/>
                        <a14:foregroundMark x1="75559" y1="23709" x2="75559" y2="23709"/>
                        <a14:foregroundMark x1="44888" y1="55762" x2="53195" y2="55364"/>
                      </a14:backgroundRemoval>
                    </a14:imgEffect>
                  </a14:imgLayer>
                </a14:imgProps>
              </a:ext>
              <a:ext uri="{28A0092B-C50C-407E-A947-70E740481C1C}">
                <a14:useLocalDpi xmlns:a14="http://schemas.microsoft.com/office/drawing/2010/main" val="0"/>
              </a:ext>
            </a:extLst>
          </a:blip>
          <a:srcRect l="12354" t="6128" r="10981" b="43731"/>
          <a:stretch/>
        </p:blipFill>
        <p:spPr>
          <a:xfrm>
            <a:off x="0" y="4013182"/>
            <a:ext cx="2703269" cy="2132328"/>
          </a:xfrm>
          <a:prstGeom prst="rect">
            <a:avLst/>
          </a:prstGeom>
        </p:spPr>
      </p:pic>
    </p:spTree>
    <p:extLst>
      <p:ext uri="{BB962C8B-B14F-4D97-AF65-F5344CB8AC3E}">
        <p14:creationId xmlns:p14="http://schemas.microsoft.com/office/powerpoint/2010/main" val="69184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10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par>
                                <p:cTn id="16" presetID="22" presetClass="entr" presetSubtype="8"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left)">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3"/>
                                        </p:tgtEl>
                                        <p:attrNameLst>
                                          <p:attrName>style.visibility</p:attrName>
                                        </p:attrNameLst>
                                      </p:cBhvr>
                                      <p:to>
                                        <p:strVal val="hidden"/>
                                      </p:to>
                                    </p:set>
                                  </p:childTnLst>
                                </p:cTn>
                              </p:par>
                              <p:par>
                                <p:cTn id="25" presetID="22" presetClass="entr" presetSubtype="4"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00"/>
                                        <p:tgtEl>
                                          <p:spTgt spid="17"/>
                                        </p:tgtEl>
                                      </p:cBhvr>
                                    </p:animEffect>
                                  </p:childTnLst>
                                </p:cTn>
                              </p:par>
                              <p:par>
                                <p:cTn id="28" presetID="22" presetClass="entr" presetSubtype="4"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down)">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00"/>
                                        <p:tgtEl>
                                          <p:spTgt spid="15"/>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725">
            <a:extLst>
              <a:ext uri="{FF2B5EF4-FFF2-40B4-BE49-F238E27FC236}">
                <a16:creationId xmlns:a16="http://schemas.microsoft.com/office/drawing/2014/main" xmlns="" id="{7916D788-9A9D-4FA9-9A5A-4F301A86F4AA}"/>
              </a:ext>
            </a:extLst>
          </p:cNvPr>
          <p:cNvSpPr txBox="1">
            <a:spLocks noChangeArrowheads="1"/>
          </p:cNvSpPr>
          <p:nvPr/>
        </p:nvSpPr>
        <p:spPr bwMode="auto">
          <a:xfrm>
            <a:off x="432763" y="2716415"/>
            <a:ext cx="1142992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dirty="0">
                <a:solidFill>
                  <a:srgbClr val="002060"/>
                </a:solidFill>
                <a:ea typeface="Arial-Rounded" panose="020B0500000000000000" pitchFamily="34" charset="0"/>
                <a:cs typeface="Arial" panose="020B0604020202020204" pitchFamily="34" charset="0"/>
              </a:rPr>
              <a:t>Con </a:t>
            </a:r>
            <a:r>
              <a:rPr lang="en-US" altLang="en-US" dirty="0" err="1">
                <a:solidFill>
                  <a:srgbClr val="002060"/>
                </a:solidFill>
                <a:ea typeface="Arial-Rounded" panose="020B0500000000000000" pitchFamily="34" charset="0"/>
                <a:cs typeface="Arial" panose="020B0604020202020204" pitchFamily="34" charset="0"/>
              </a:rPr>
              <a:t>hãy</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nêu</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độ</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cao</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của</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các</a:t>
            </a:r>
            <a:r>
              <a:rPr lang="en-US" altLang="en-US" dirty="0">
                <a:solidFill>
                  <a:srgbClr val="002060"/>
                </a:solidFill>
                <a:ea typeface="Arial-Rounded" panose="020B0500000000000000" pitchFamily="34" charset="0"/>
                <a:cs typeface="Arial" panose="020B0604020202020204" pitchFamily="34" charset="0"/>
              </a:rPr>
              <a:t> con </a:t>
            </a:r>
            <a:r>
              <a:rPr lang="en-US" altLang="en-US" dirty="0" err="1">
                <a:solidFill>
                  <a:srgbClr val="002060"/>
                </a:solidFill>
                <a:ea typeface="Arial-Rounded" panose="020B0500000000000000" pitchFamily="34" charset="0"/>
                <a:cs typeface="Arial" panose="020B0604020202020204" pitchFamily="34" charset="0"/>
              </a:rPr>
              <a:t>chữ</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có</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trong</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câu</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ứng</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dụng</a:t>
            </a:r>
            <a:r>
              <a:rPr lang="en-US" altLang="en-US" dirty="0">
                <a:solidFill>
                  <a:srgbClr val="002060"/>
                </a:solidFill>
                <a:ea typeface="Arial-Rounded" panose="020B0500000000000000" pitchFamily="34" charset="0"/>
                <a:cs typeface="Arial" panose="020B0604020202020204" pitchFamily="34" charset="0"/>
              </a:rPr>
              <a:t>?</a:t>
            </a:r>
          </a:p>
        </p:txBody>
      </p:sp>
      <p:sp>
        <p:nvSpPr>
          <p:cNvPr id="6" name="Text Box 1727">
            <a:extLst>
              <a:ext uri="{FF2B5EF4-FFF2-40B4-BE49-F238E27FC236}">
                <a16:creationId xmlns:a16="http://schemas.microsoft.com/office/drawing/2014/main" xmlns="" id="{5E4BB5D2-DECC-4431-AE68-55BE6AF62170}"/>
              </a:ext>
            </a:extLst>
          </p:cNvPr>
          <p:cNvSpPr txBox="1">
            <a:spLocks noChangeArrowheads="1"/>
          </p:cNvSpPr>
          <p:nvPr/>
        </p:nvSpPr>
        <p:spPr bwMode="auto">
          <a:xfrm>
            <a:off x="2475223" y="5173068"/>
            <a:ext cx="7086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dirty="0" err="1">
                <a:solidFill>
                  <a:srgbClr val="FF0000"/>
                </a:solidFill>
                <a:ea typeface="Arial-Rounded" panose="020B0500000000000000" pitchFamily="34" charset="0"/>
                <a:cs typeface="Arial" panose="020B0604020202020204" pitchFamily="34" charset="0"/>
              </a:rPr>
              <a:t>Các</a:t>
            </a:r>
            <a:r>
              <a:rPr lang="en-US" altLang="en-US" sz="2800" dirty="0">
                <a:solidFill>
                  <a:srgbClr val="FF0000"/>
                </a:solidFill>
                <a:ea typeface="Arial-Rounded" panose="020B0500000000000000" pitchFamily="34" charset="0"/>
                <a:cs typeface="Arial" panose="020B0604020202020204" pitchFamily="34" charset="0"/>
              </a:rPr>
              <a:t> </a:t>
            </a:r>
            <a:r>
              <a:rPr lang="en-US" altLang="en-US" sz="2800" dirty="0" err="1">
                <a:solidFill>
                  <a:srgbClr val="FF0000"/>
                </a:solidFill>
                <a:ea typeface="Arial-Rounded" panose="020B0500000000000000" pitchFamily="34" charset="0"/>
                <a:cs typeface="Arial" panose="020B0604020202020204" pitchFamily="34" charset="0"/>
              </a:rPr>
              <a:t>chữ</a:t>
            </a:r>
            <a:r>
              <a:rPr lang="en-US" altLang="en-US" sz="2800" dirty="0">
                <a:solidFill>
                  <a:srgbClr val="FF0000"/>
                </a:solidFill>
                <a:ea typeface="Arial-Rounded" panose="020B0500000000000000" pitchFamily="34" charset="0"/>
                <a:cs typeface="Arial" panose="020B0604020202020204" pitchFamily="34" charset="0"/>
              </a:rPr>
              <a:t> </a:t>
            </a:r>
            <a:r>
              <a:rPr lang="en-US" altLang="en-US" sz="2800" dirty="0" err="1">
                <a:solidFill>
                  <a:srgbClr val="FF0000"/>
                </a:solidFill>
                <a:ea typeface="Arial-Rounded" panose="020B0500000000000000" pitchFamily="34" charset="0"/>
                <a:cs typeface="Arial" panose="020B0604020202020204" pitchFamily="34" charset="0"/>
              </a:rPr>
              <a:t>còn</a:t>
            </a:r>
            <a:r>
              <a:rPr lang="en-US" altLang="en-US" sz="2800" dirty="0">
                <a:solidFill>
                  <a:srgbClr val="FF0000"/>
                </a:solidFill>
                <a:ea typeface="Arial-Rounded" panose="020B0500000000000000" pitchFamily="34" charset="0"/>
                <a:cs typeface="Arial" panose="020B0604020202020204" pitchFamily="34" charset="0"/>
              </a:rPr>
              <a:t> </a:t>
            </a:r>
            <a:r>
              <a:rPr lang="en-US" altLang="en-US" sz="2800" dirty="0" err="1">
                <a:solidFill>
                  <a:srgbClr val="FF0000"/>
                </a:solidFill>
                <a:ea typeface="Arial-Rounded" panose="020B0500000000000000" pitchFamily="34" charset="0"/>
                <a:cs typeface="Arial" panose="020B0604020202020204" pitchFamily="34" charset="0"/>
              </a:rPr>
              <a:t>lại</a:t>
            </a:r>
            <a:r>
              <a:rPr lang="en-US" altLang="en-US" sz="2800" dirty="0">
                <a:solidFill>
                  <a:srgbClr val="FF0000"/>
                </a:solidFill>
                <a:ea typeface="Arial-Rounded" panose="020B0500000000000000" pitchFamily="34" charset="0"/>
                <a:cs typeface="Arial" panose="020B0604020202020204" pitchFamily="34" charset="0"/>
              </a:rPr>
              <a:t> </a:t>
            </a:r>
            <a:r>
              <a:rPr lang="en-US" altLang="en-US" sz="2800" dirty="0" err="1">
                <a:solidFill>
                  <a:srgbClr val="FF0000"/>
                </a:solidFill>
                <a:ea typeface="Arial-Rounded" panose="020B0500000000000000" pitchFamily="34" charset="0"/>
                <a:cs typeface="Arial" panose="020B0604020202020204" pitchFamily="34" charset="0"/>
              </a:rPr>
              <a:t>cao</a:t>
            </a:r>
            <a:r>
              <a:rPr lang="en-US" altLang="en-US" sz="2800" dirty="0">
                <a:solidFill>
                  <a:srgbClr val="FF0000"/>
                </a:solidFill>
                <a:ea typeface="Arial-Rounded" panose="020B0500000000000000" pitchFamily="34" charset="0"/>
                <a:cs typeface="Arial" panose="020B0604020202020204" pitchFamily="34" charset="0"/>
              </a:rPr>
              <a:t> 1 li.</a:t>
            </a:r>
          </a:p>
        </p:txBody>
      </p:sp>
      <p:sp>
        <p:nvSpPr>
          <p:cNvPr id="9" name="Text Box 1727">
            <a:extLst>
              <a:ext uri="{FF2B5EF4-FFF2-40B4-BE49-F238E27FC236}">
                <a16:creationId xmlns:a16="http://schemas.microsoft.com/office/drawing/2014/main" xmlns="" id="{FAAD9A04-D9AF-4C1F-909C-A3DC6136AFC5}"/>
              </a:ext>
            </a:extLst>
          </p:cNvPr>
          <p:cNvSpPr txBox="1">
            <a:spLocks noChangeArrowheads="1"/>
          </p:cNvSpPr>
          <p:nvPr/>
        </p:nvSpPr>
        <p:spPr bwMode="auto">
          <a:xfrm>
            <a:off x="514979" y="3484003"/>
            <a:ext cx="1260051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spcBef>
                <a:spcPct val="50000"/>
              </a:spcBef>
              <a:buFontTx/>
              <a:buNone/>
            </a:pPr>
            <a:r>
              <a:rPr lang="en-US" altLang="en-US" sz="2800" dirty="0" err="1">
                <a:solidFill>
                  <a:srgbClr val="FF0000"/>
                </a:solidFill>
                <a:ea typeface="Arial-Rounded" panose="020B0500000000000000" pitchFamily="34" charset="0"/>
                <a:cs typeface="Arial" panose="020B0604020202020204" pitchFamily="34" charset="0"/>
              </a:rPr>
              <a:t>Chữ</a:t>
            </a:r>
            <a:r>
              <a:rPr lang="en-US" alt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2800" b="1" dirty="0">
                <a:solidFill>
                  <a:srgbClr val="FF0000"/>
                </a:solidFill>
                <a:latin typeface="HP001 5 hàng" panose="020B0603050302020204" pitchFamily="34" charset="0"/>
                <a:ea typeface="Arial-Rounded" panose="020B0500000000000000" pitchFamily="34" charset="0"/>
                <a:cs typeface="Arial-Rounded" panose="020B0500000000000000" pitchFamily="34" charset="0"/>
              </a:rPr>
              <a:t>C, g, k, y </a:t>
            </a:r>
            <a:r>
              <a:rPr lang="en-US" altLang="en-US" sz="2800" dirty="0" err="1">
                <a:solidFill>
                  <a:srgbClr val="FF0000"/>
                </a:solidFill>
                <a:ea typeface="Arial-Rounded" panose="020B0500000000000000" pitchFamily="34" charset="0"/>
                <a:cs typeface="Arial" panose="020B0604020202020204" pitchFamily="34" charset="0"/>
              </a:rPr>
              <a:t>cao</a:t>
            </a:r>
            <a:r>
              <a:rPr lang="en-US" altLang="en-US" sz="2800" dirty="0">
                <a:solidFill>
                  <a:srgbClr val="FF0000"/>
                </a:solidFill>
                <a:ea typeface="Arial-Rounded" panose="020B0500000000000000" pitchFamily="34" charset="0"/>
                <a:cs typeface="Arial" panose="020B0604020202020204" pitchFamily="34" charset="0"/>
              </a:rPr>
              <a:t> 2 li </a:t>
            </a:r>
            <a:r>
              <a:rPr lang="en-US" altLang="en-US" sz="2800" dirty="0" err="1">
                <a:solidFill>
                  <a:srgbClr val="FF0000"/>
                </a:solidFill>
                <a:ea typeface="Arial-Rounded" panose="020B0500000000000000" pitchFamily="34" charset="0"/>
                <a:cs typeface="Arial" panose="020B0604020202020204" pitchFamily="34" charset="0"/>
              </a:rPr>
              <a:t>rưỡi</a:t>
            </a:r>
            <a:r>
              <a:rPr lang="en-US" altLang="en-US" sz="2800" dirty="0">
                <a:solidFill>
                  <a:srgbClr val="FF0000"/>
                </a:solidFill>
                <a:ea typeface="Arial-Rounded" panose="020B0500000000000000" pitchFamily="34" charset="0"/>
                <a:cs typeface="Arial" panose="020B0604020202020204" pitchFamily="34" charset="0"/>
              </a:rPr>
              <a:t>.(</a:t>
            </a:r>
            <a:r>
              <a:rPr lang="en-US" altLang="en-US" sz="2800" dirty="0" err="1">
                <a:solidFill>
                  <a:srgbClr val="FF0000"/>
                </a:solidFill>
                <a:ea typeface="Arial-Rounded" panose="020B0500000000000000" pitchFamily="34" charset="0"/>
                <a:cs typeface="Arial" panose="020B0604020202020204" pitchFamily="34" charset="0"/>
              </a:rPr>
              <a:t>chữ</a:t>
            </a:r>
            <a:r>
              <a:rPr lang="en-US" altLang="en-US" sz="2800" dirty="0">
                <a:solidFill>
                  <a:srgbClr val="FF0000"/>
                </a:solidFill>
                <a:ea typeface="Arial-Rounded" panose="020B0500000000000000" pitchFamily="34" charset="0"/>
                <a:cs typeface="Arial" panose="020B0604020202020204" pitchFamily="34" charset="0"/>
              </a:rPr>
              <a:t> </a:t>
            </a:r>
            <a:r>
              <a:rPr lang="en-US" altLang="en-US" sz="2800" b="1" dirty="0">
                <a:solidFill>
                  <a:srgbClr val="FF0000"/>
                </a:solidFill>
                <a:latin typeface="HP001 5 hàng" panose="020B0603050302020204" pitchFamily="34" charset="0"/>
                <a:ea typeface="Arial-Rounded" panose="020B0500000000000000" pitchFamily="34" charset="0"/>
                <a:cs typeface="Arial-Rounded" panose="020B0500000000000000" pitchFamily="34" charset="0"/>
              </a:rPr>
              <a:t>g, y</a:t>
            </a:r>
            <a:r>
              <a:rPr lang="en-US" alt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2800" dirty="0" err="1">
                <a:solidFill>
                  <a:srgbClr val="FF0000"/>
                </a:solidFill>
                <a:ea typeface="Arial-Rounded" panose="020B0500000000000000" pitchFamily="34" charset="0"/>
                <a:cs typeface="Arial" panose="020B0604020202020204" pitchFamily="34" charset="0"/>
              </a:rPr>
              <a:t>cao</a:t>
            </a:r>
            <a:r>
              <a:rPr lang="en-US" altLang="en-US" sz="2800" dirty="0">
                <a:solidFill>
                  <a:srgbClr val="FF0000"/>
                </a:solidFill>
                <a:ea typeface="Arial-Rounded" panose="020B0500000000000000" pitchFamily="34" charset="0"/>
                <a:cs typeface="Arial" panose="020B0604020202020204" pitchFamily="34" charset="0"/>
              </a:rPr>
              <a:t> 1,5 li </a:t>
            </a:r>
            <a:r>
              <a:rPr lang="en-US" altLang="en-US" sz="2800" dirty="0" err="1">
                <a:solidFill>
                  <a:srgbClr val="FF0000"/>
                </a:solidFill>
                <a:ea typeface="Arial-Rounded" panose="020B0500000000000000" pitchFamily="34" charset="0"/>
                <a:cs typeface="Arial" panose="020B0604020202020204" pitchFamily="34" charset="0"/>
              </a:rPr>
              <a:t>dưới</a:t>
            </a:r>
            <a:r>
              <a:rPr lang="en-US" altLang="en-US" sz="2800" dirty="0">
                <a:solidFill>
                  <a:srgbClr val="FF0000"/>
                </a:solidFill>
                <a:ea typeface="Arial-Rounded" panose="020B0500000000000000" pitchFamily="34" charset="0"/>
                <a:cs typeface="Arial" panose="020B0604020202020204" pitchFamily="34" charset="0"/>
              </a:rPr>
              <a:t> </a:t>
            </a:r>
            <a:r>
              <a:rPr lang="en-US" altLang="en-US" sz="2800" dirty="0" err="1">
                <a:solidFill>
                  <a:srgbClr val="FF0000"/>
                </a:solidFill>
                <a:ea typeface="Arial-Rounded" panose="020B0500000000000000" pitchFamily="34" charset="0"/>
                <a:cs typeface="Arial" panose="020B0604020202020204" pitchFamily="34" charset="0"/>
              </a:rPr>
              <a:t>đường</a:t>
            </a:r>
            <a:r>
              <a:rPr lang="en-US" altLang="en-US" sz="2800" dirty="0">
                <a:solidFill>
                  <a:srgbClr val="FF0000"/>
                </a:solidFill>
                <a:ea typeface="Arial-Rounded" panose="020B0500000000000000" pitchFamily="34" charset="0"/>
                <a:cs typeface="Arial" panose="020B0604020202020204" pitchFamily="34" charset="0"/>
              </a:rPr>
              <a:t> </a:t>
            </a:r>
            <a:r>
              <a:rPr lang="en-US" altLang="en-US" sz="2800" dirty="0" err="1">
                <a:solidFill>
                  <a:srgbClr val="FF0000"/>
                </a:solidFill>
                <a:ea typeface="Arial-Rounded" panose="020B0500000000000000" pitchFamily="34" charset="0"/>
                <a:cs typeface="Arial" panose="020B0604020202020204" pitchFamily="34" charset="0"/>
              </a:rPr>
              <a:t>kẻ</a:t>
            </a:r>
            <a:r>
              <a:rPr lang="en-US" altLang="en-US" sz="2800" dirty="0">
                <a:solidFill>
                  <a:srgbClr val="FF0000"/>
                </a:solidFill>
                <a:ea typeface="Arial-Rounded" panose="020B0500000000000000" pitchFamily="34" charset="0"/>
                <a:cs typeface="Arial" panose="020B0604020202020204" pitchFamily="34" charset="0"/>
              </a:rPr>
              <a:t> </a:t>
            </a:r>
            <a:r>
              <a:rPr lang="en-US" altLang="en-US" sz="2800" dirty="0" err="1">
                <a:solidFill>
                  <a:srgbClr val="FF0000"/>
                </a:solidFill>
                <a:ea typeface="Arial-Rounded" panose="020B0500000000000000" pitchFamily="34" charset="0"/>
                <a:cs typeface="Arial" panose="020B0604020202020204" pitchFamily="34" charset="0"/>
              </a:rPr>
              <a:t>ngang</a:t>
            </a:r>
            <a:r>
              <a:rPr lang="en-US" altLang="en-US" sz="2800" dirty="0">
                <a:solidFill>
                  <a:srgbClr val="FF0000"/>
                </a:solidFill>
                <a:ea typeface="Arial-Rounded" panose="020B0500000000000000" pitchFamily="34" charset="0"/>
                <a:cs typeface="Arial" panose="020B0604020202020204" pitchFamily="34" charset="0"/>
              </a:rPr>
              <a:t>).</a:t>
            </a:r>
          </a:p>
        </p:txBody>
      </p:sp>
      <p:sp>
        <p:nvSpPr>
          <p:cNvPr id="10" name="Text Box 1727">
            <a:extLst>
              <a:ext uri="{FF2B5EF4-FFF2-40B4-BE49-F238E27FC236}">
                <a16:creationId xmlns:a16="http://schemas.microsoft.com/office/drawing/2014/main" xmlns="" id="{14920965-6F24-4B32-9D52-F204732E09D0}"/>
              </a:ext>
            </a:extLst>
          </p:cNvPr>
          <p:cNvSpPr txBox="1">
            <a:spLocks noChangeArrowheads="1"/>
          </p:cNvSpPr>
          <p:nvPr/>
        </p:nvSpPr>
        <p:spPr bwMode="auto">
          <a:xfrm>
            <a:off x="1516477" y="4405480"/>
            <a:ext cx="78049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dirty="0" err="1">
                <a:solidFill>
                  <a:srgbClr val="FF0000"/>
                </a:solidFill>
                <a:ea typeface="Arial-Rounded" panose="020B0500000000000000" pitchFamily="34" charset="0"/>
                <a:cs typeface="Arial" panose="020B0604020202020204" pitchFamily="34" charset="0"/>
              </a:rPr>
              <a:t>Chữ</a:t>
            </a:r>
            <a:r>
              <a:rPr lang="en-US" altLang="en-US" sz="2800" dirty="0">
                <a:solidFill>
                  <a:srgbClr val="FF0000"/>
                </a:solidFill>
                <a:ea typeface="Arial-Rounded" panose="020B0500000000000000" pitchFamily="34" charset="0"/>
                <a:cs typeface="Arial" panose="020B0604020202020204" pitchFamily="34" charset="0"/>
              </a:rPr>
              <a:t> </a:t>
            </a:r>
            <a:r>
              <a:rPr lang="en-US" altLang="en-US" sz="2800" b="1" dirty="0">
                <a:solidFill>
                  <a:srgbClr val="FF0000"/>
                </a:solidFill>
                <a:latin typeface="HP001 4 hàng" panose="020B0603050302020204" pitchFamily="34" charset="0"/>
                <a:ea typeface="Arial-Rounded" panose="020B0500000000000000" pitchFamily="34" charset="0"/>
                <a:cs typeface="Arial" panose="020B0604020202020204" pitchFamily="34" charset="0"/>
              </a:rPr>
              <a:t>t</a:t>
            </a:r>
            <a:r>
              <a:rPr lang="en-US" altLang="en-US" sz="2800" dirty="0">
                <a:solidFill>
                  <a:srgbClr val="FF0000"/>
                </a:solidFill>
                <a:ea typeface="Arial-Rounded" panose="020B0500000000000000" pitchFamily="34" charset="0"/>
                <a:cs typeface="Arial" panose="020B0604020202020204" pitchFamily="34" charset="0"/>
              </a:rPr>
              <a:t> </a:t>
            </a:r>
            <a:r>
              <a:rPr lang="en-US" altLang="en-US" sz="2800" dirty="0" err="1">
                <a:solidFill>
                  <a:srgbClr val="FF0000"/>
                </a:solidFill>
                <a:ea typeface="Arial-Rounded" panose="020B0500000000000000" pitchFamily="34" charset="0"/>
                <a:cs typeface="Arial" panose="020B0604020202020204" pitchFamily="34" charset="0"/>
              </a:rPr>
              <a:t>cao</a:t>
            </a:r>
            <a:r>
              <a:rPr lang="en-US" altLang="en-US" sz="2800" dirty="0">
                <a:solidFill>
                  <a:srgbClr val="FF0000"/>
                </a:solidFill>
                <a:ea typeface="Arial-Rounded" panose="020B0500000000000000" pitchFamily="34" charset="0"/>
                <a:cs typeface="Arial" panose="020B0604020202020204" pitchFamily="34" charset="0"/>
              </a:rPr>
              <a:t> 1 li </a:t>
            </a:r>
            <a:r>
              <a:rPr lang="en-US" altLang="en-US" sz="2800" dirty="0" err="1">
                <a:solidFill>
                  <a:srgbClr val="FF0000"/>
                </a:solidFill>
                <a:ea typeface="Arial-Rounded" panose="020B0500000000000000" pitchFamily="34" charset="0"/>
                <a:cs typeface="Arial" panose="020B0604020202020204" pitchFamily="34" charset="0"/>
              </a:rPr>
              <a:t>rưỡi</a:t>
            </a:r>
            <a:r>
              <a:rPr lang="en-US" altLang="en-US" sz="2800" dirty="0">
                <a:solidFill>
                  <a:srgbClr val="FF0000"/>
                </a:solidFill>
                <a:ea typeface="Arial-Rounded" panose="020B0500000000000000" pitchFamily="34" charset="0"/>
                <a:cs typeface="Arial" panose="020B0604020202020204" pitchFamily="34" charset="0"/>
              </a:rPr>
              <a:t>. </a:t>
            </a:r>
            <a:r>
              <a:rPr lang="en-US" altLang="en-US" sz="2800" dirty="0" err="1">
                <a:solidFill>
                  <a:srgbClr val="FF0000"/>
                </a:solidFill>
                <a:ea typeface="Arial-Rounded" panose="020B0500000000000000" pitchFamily="34" charset="0"/>
                <a:cs typeface="Arial" panose="020B0604020202020204" pitchFamily="34" charset="0"/>
              </a:rPr>
              <a:t>chữ</a:t>
            </a:r>
            <a:r>
              <a:rPr lang="en-US" altLang="en-US" sz="2800" dirty="0">
                <a:solidFill>
                  <a:srgbClr val="FF0000"/>
                </a:solidFill>
                <a:ea typeface="Arial-Rounded" panose="020B0500000000000000" pitchFamily="34" charset="0"/>
                <a:cs typeface="Arial" panose="020B0604020202020204" pitchFamily="34" charset="0"/>
              </a:rPr>
              <a:t> </a:t>
            </a:r>
            <a:r>
              <a:rPr lang="en-US" altLang="en-US" sz="2800" b="1" dirty="0">
                <a:solidFill>
                  <a:srgbClr val="FF0000"/>
                </a:solidFill>
                <a:latin typeface="HP001 4 hàng" panose="020B0603050302020204" pitchFamily="34" charset="0"/>
                <a:ea typeface="Arial-Rounded" panose="020B0500000000000000" pitchFamily="34" charset="0"/>
                <a:cs typeface="Arial" panose="020B0604020202020204" pitchFamily="34" charset="0"/>
              </a:rPr>
              <a:t>s</a:t>
            </a:r>
            <a:r>
              <a:rPr lang="en-US" altLang="en-US" sz="2800" dirty="0">
                <a:solidFill>
                  <a:srgbClr val="FF0000"/>
                </a:solidFill>
                <a:ea typeface="Arial-Rounded" panose="020B0500000000000000" pitchFamily="34" charset="0"/>
                <a:cs typeface="Arial" panose="020B0604020202020204" pitchFamily="34" charset="0"/>
              </a:rPr>
              <a:t> </a:t>
            </a:r>
            <a:r>
              <a:rPr lang="en-US" altLang="en-US" sz="2800" dirty="0" err="1">
                <a:solidFill>
                  <a:srgbClr val="FF0000"/>
                </a:solidFill>
                <a:ea typeface="Arial-Rounded" panose="020B0500000000000000" pitchFamily="34" charset="0"/>
                <a:cs typeface="Arial" panose="020B0604020202020204" pitchFamily="34" charset="0"/>
              </a:rPr>
              <a:t>cao</a:t>
            </a:r>
            <a:r>
              <a:rPr lang="en-US" altLang="en-US" sz="2800" dirty="0">
                <a:solidFill>
                  <a:srgbClr val="FF0000"/>
                </a:solidFill>
                <a:ea typeface="Arial-Rounded" panose="020B0500000000000000" pitchFamily="34" charset="0"/>
                <a:cs typeface="Arial" panose="020B0604020202020204" pitchFamily="34" charset="0"/>
              </a:rPr>
              <a:t> </a:t>
            </a:r>
            <a:r>
              <a:rPr lang="en-US" altLang="en-US" sz="2800" dirty="0" err="1">
                <a:solidFill>
                  <a:srgbClr val="FF0000"/>
                </a:solidFill>
                <a:ea typeface="Arial-Rounded" panose="020B0500000000000000" pitchFamily="34" charset="0"/>
                <a:cs typeface="Arial" panose="020B0604020202020204" pitchFamily="34" charset="0"/>
              </a:rPr>
              <a:t>hơn</a:t>
            </a:r>
            <a:r>
              <a:rPr lang="en-US" altLang="en-US" sz="2800" dirty="0">
                <a:solidFill>
                  <a:srgbClr val="FF0000"/>
                </a:solidFill>
                <a:ea typeface="Arial-Rounded" panose="020B0500000000000000" pitchFamily="34" charset="0"/>
                <a:cs typeface="Arial" panose="020B0604020202020204" pitchFamily="34" charset="0"/>
              </a:rPr>
              <a:t> 1 li.</a:t>
            </a:r>
          </a:p>
        </p:txBody>
      </p:sp>
      <p:graphicFrame>
        <p:nvGraphicFramePr>
          <p:cNvPr id="19" name="Group 150">
            <a:extLst>
              <a:ext uri="{FF2B5EF4-FFF2-40B4-BE49-F238E27FC236}">
                <a16:creationId xmlns:a16="http://schemas.microsoft.com/office/drawing/2014/main" xmlns="" id="{95645B8D-25EF-476E-AB6F-98AF09453025}"/>
              </a:ext>
            </a:extLst>
          </p:cNvPr>
          <p:cNvGraphicFramePr>
            <a:graphicFrameLocks noGrp="1"/>
          </p:cNvGraphicFramePr>
          <p:nvPr>
            <p:extLst>
              <p:ext uri="{D42A27DB-BD31-4B8C-83A1-F6EECF244321}">
                <p14:modId xmlns:p14="http://schemas.microsoft.com/office/powerpoint/2010/main" val="3190932803"/>
              </p:ext>
            </p:extLst>
          </p:nvPr>
        </p:nvGraphicFramePr>
        <p:xfrm>
          <a:off x="1813412" y="1030378"/>
          <a:ext cx="8802080" cy="1315116"/>
        </p:xfrm>
        <a:graphic>
          <a:graphicData uri="http://schemas.openxmlformats.org/drawingml/2006/table">
            <a:tbl>
              <a:tblPr/>
              <a:tblGrid>
                <a:gridCol w="880208">
                  <a:extLst>
                    <a:ext uri="{9D8B030D-6E8A-4147-A177-3AD203B41FA5}">
                      <a16:colId xmlns:a16="http://schemas.microsoft.com/office/drawing/2014/main" xmlns="" val="20000"/>
                    </a:ext>
                  </a:extLst>
                </a:gridCol>
                <a:gridCol w="880208">
                  <a:extLst>
                    <a:ext uri="{9D8B030D-6E8A-4147-A177-3AD203B41FA5}">
                      <a16:colId xmlns:a16="http://schemas.microsoft.com/office/drawing/2014/main" xmlns="" val="20001"/>
                    </a:ext>
                  </a:extLst>
                </a:gridCol>
                <a:gridCol w="880208">
                  <a:extLst>
                    <a:ext uri="{9D8B030D-6E8A-4147-A177-3AD203B41FA5}">
                      <a16:colId xmlns:a16="http://schemas.microsoft.com/office/drawing/2014/main" xmlns="" val="20002"/>
                    </a:ext>
                  </a:extLst>
                </a:gridCol>
                <a:gridCol w="880208">
                  <a:extLst>
                    <a:ext uri="{9D8B030D-6E8A-4147-A177-3AD203B41FA5}">
                      <a16:colId xmlns:a16="http://schemas.microsoft.com/office/drawing/2014/main" xmlns="" val="20003"/>
                    </a:ext>
                  </a:extLst>
                </a:gridCol>
                <a:gridCol w="880208">
                  <a:extLst>
                    <a:ext uri="{9D8B030D-6E8A-4147-A177-3AD203B41FA5}">
                      <a16:colId xmlns:a16="http://schemas.microsoft.com/office/drawing/2014/main" xmlns="" val="20004"/>
                    </a:ext>
                  </a:extLst>
                </a:gridCol>
                <a:gridCol w="880208">
                  <a:extLst>
                    <a:ext uri="{9D8B030D-6E8A-4147-A177-3AD203B41FA5}">
                      <a16:colId xmlns:a16="http://schemas.microsoft.com/office/drawing/2014/main" xmlns="" val="20005"/>
                    </a:ext>
                  </a:extLst>
                </a:gridCol>
                <a:gridCol w="880208">
                  <a:extLst>
                    <a:ext uri="{9D8B030D-6E8A-4147-A177-3AD203B41FA5}">
                      <a16:colId xmlns:a16="http://schemas.microsoft.com/office/drawing/2014/main" xmlns="" val="20006"/>
                    </a:ext>
                  </a:extLst>
                </a:gridCol>
                <a:gridCol w="880208">
                  <a:extLst>
                    <a:ext uri="{9D8B030D-6E8A-4147-A177-3AD203B41FA5}">
                      <a16:colId xmlns:a16="http://schemas.microsoft.com/office/drawing/2014/main" xmlns="" val="4270293533"/>
                    </a:ext>
                  </a:extLst>
                </a:gridCol>
                <a:gridCol w="880208">
                  <a:extLst>
                    <a:ext uri="{9D8B030D-6E8A-4147-A177-3AD203B41FA5}">
                      <a16:colId xmlns:a16="http://schemas.microsoft.com/office/drawing/2014/main" xmlns="" val="2943281585"/>
                    </a:ext>
                  </a:extLst>
                </a:gridCol>
                <a:gridCol w="880208">
                  <a:extLst>
                    <a:ext uri="{9D8B030D-6E8A-4147-A177-3AD203B41FA5}">
                      <a16:colId xmlns:a16="http://schemas.microsoft.com/office/drawing/2014/main" xmlns="" val="2464567297"/>
                    </a:ext>
                  </a:extLst>
                </a:gridCol>
              </a:tblGrid>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20" name="Rectangle 115">
            <a:extLst>
              <a:ext uri="{FF2B5EF4-FFF2-40B4-BE49-F238E27FC236}">
                <a16:creationId xmlns:a16="http://schemas.microsoft.com/office/drawing/2014/main" xmlns="" id="{3F0E45D2-E234-4FB5-BAC7-F6C58E4DD45C}"/>
              </a:ext>
            </a:extLst>
          </p:cNvPr>
          <p:cNvSpPr>
            <a:spLocks noChangeArrowheads="1"/>
          </p:cNvSpPr>
          <p:nvPr/>
        </p:nvSpPr>
        <p:spPr bwMode="auto">
          <a:xfrm>
            <a:off x="1764283" y="890808"/>
            <a:ext cx="8851209"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200000"/>
              </a:lnSpc>
              <a:spcBef>
                <a:spcPts val="600"/>
              </a:spcBef>
              <a:spcAft>
                <a:spcPts val="600"/>
              </a:spcAft>
              <a:buFontTx/>
              <a:buNone/>
            </a:pPr>
            <a:r>
              <a:rPr lang="en-US" altLang="en-US" sz="4400" b="1" dirty="0" err="1">
                <a:solidFill>
                  <a:srgbClr val="990099"/>
                </a:solidFill>
                <a:latin typeface="HP001 5 hàng" panose="020B0603050302020204" pitchFamily="34" charset="0"/>
              </a:rPr>
              <a:t>Có</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cŪg</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jài</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sắt</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có</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wgày</a:t>
            </a:r>
            <a:r>
              <a:rPr lang="en-US" altLang="en-US" sz="4400" b="1" dirty="0">
                <a:solidFill>
                  <a:srgbClr val="990099"/>
                </a:solidFill>
                <a:latin typeface="HP001 5 hàng" panose="020B0603050302020204" pitchFamily="34" charset="0"/>
              </a:rPr>
              <a:t> </a:t>
            </a:r>
            <a:r>
              <a:rPr lang="el-GR" altLang="en-US" sz="4400" b="1" dirty="0">
                <a:solidFill>
                  <a:srgbClr val="990099"/>
                </a:solidFill>
                <a:latin typeface="HP001 5 hàng" panose="020B0603050302020204" pitchFamily="34" charset="0"/>
              </a:rPr>
              <a:t>Ζ</a:t>
            </a:r>
            <a:r>
              <a:rPr lang="en-US" altLang="en-US" sz="4400" b="1" dirty="0" err="1">
                <a:solidFill>
                  <a:srgbClr val="990099"/>
                </a:solidFill>
                <a:latin typeface="HP001 5 hàng" panose="020B0603050302020204" pitchFamily="34" charset="0"/>
              </a:rPr>
              <a:t>łn</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kim</a:t>
            </a:r>
            <a:r>
              <a:rPr lang="en-US" altLang="en-US" sz="4400" b="1" dirty="0">
                <a:solidFill>
                  <a:srgbClr val="990099"/>
                </a:solidFill>
                <a:latin typeface="HP001 5 hàng" panose="020B0603050302020204" pitchFamily="34" charset="0"/>
              </a:rPr>
              <a:t>.</a:t>
            </a:r>
          </a:p>
        </p:txBody>
      </p:sp>
    </p:spTree>
    <p:extLst>
      <p:ext uri="{BB962C8B-B14F-4D97-AF65-F5344CB8AC3E}">
        <p14:creationId xmlns:p14="http://schemas.microsoft.com/office/powerpoint/2010/main" val="845650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1000"/>
                                        <p:tgtEl>
                                          <p:spTgt spid="1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5"/>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9"/>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0"/>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9" grpId="0"/>
      <p:bldP spid="9" grpId="1"/>
      <p:bldP spid="10" grpId="0"/>
      <p:bldP spid="10" grpId="1"/>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Group 150">
            <a:extLst>
              <a:ext uri="{FF2B5EF4-FFF2-40B4-BE49-F238E27FC236}">
                <a16:creationId xmlns:a16="http://schemas.microsoft.com/office/drawing/2014/main" xmlns="" id="{95645B8D-25EF-476E-AB6F-98AF09453025}"/>
              </a:ext>
            </a:extLst>
          </p:cNvPr>
          <p:cNvGraphicFramePr>
            <a:graphicFrameLocks noGrp="1"/>
          </p:cNvGraphicFramePr>
          <p:nvPr>
            <p:extLst/>
          </p:nvPr>
        </p:nvGraphicFramePr>
        <p:xfrm>
          <a:off x="1813412" y="1030378"/>
          <a:ext cx="8802080" cy="1315116"/>
        </p:xfrm>
        <a:graphic>
          <a:graphicData uri="http://schemas.openxmlformats.org/drawingml/2006/table">
            <a:tbl>
              <a:tblPr/>
              <a:tblGrid>
                <a:gridCol w="880208">
                  <a:extLst>
                    <a:ext uri="{9D8B030D-6E8A-4147-A177-3AD203B41FA5}">
                      <a16:colId xmlns:a16="http://schemas.microsoft.com/office/drawing/2014/main" xmlns="" val="20000"/>
                    </a:ext>
                  </a:extLst>
                </a:gridCol>
                <a:gridCol w="880208">
                  <a:extLst>
                    <a:ext uri="{9D8B030D-6E8A-4147-A177-3AD203B41FA5}">
                      <a16:colId xmlns:a16="http://schemas.microsoft.com/office/drawing/2014/main" xmlns="" val="20001"/>
                    </a:ext>
                  </a:extLst>
                </a:gridCol>
                <a:gridCol w="880208">
                  <a:extLst>
                    <a:ext uri="{9D8B030D-6E8A-4147-A177-3AD203B41FA5}">
                      <a16:colId xmlns:a16="http://schemas.microsoft.com/office/drawing/2014/main" xmlns="" val="20002"/>
                    </a:ext>
                  </a:extLst>
                </a:gridCol>
                <a:gridCol w="880208">
                  <a:extLst>
                    <a:ext uri="{9D8B030D-6E8A-4147-A177-3AD203B41FA5}">
                      <a16:colId xmlns:a16="http://schemas.microsoft.com/office/drawing/2014/main" xmlns="" val="20003"/>
                    </a:ext>
                  </a:extLst>
                </a:gridCol>
                <a:gridCol w="880208">
                  <a:extLst>
                    <a:ext uri="{9D8B030D-6E8A-4147-A177-3AD203B41FA5}">
                      <a16:colId xmlns:a16="http://schemas.microsoft.com/office/drawing/2014/main" xmlns="" val="20004"/>
                    </a:ext>
                  </a:extLst>
                </a:gridCol>
                <a:gridCol w="880208">
                  <a:extLst>
                    <a:ext uri="{9D8B030D-6E8A-4147-A177-3AD203B41FA5}">
                      <a16:colId xmlns:a16="http://schemas.microsoft.com/office/drawing/2014/main" xmlns="" val="20005"/>
                    </a:ext>
                  </a:extLst>
                </a:gridCol>
                <a:gridCol w="880208">
                  <a:extLst>
                    <a:ext uri="{9D8B030D-6E8A-4147-A177-3AD203B41FA5}">
                      <a16:colId xmlns:a16="http://schemas.microsoft.com/office/drawing/2014/main" xmlns="" val="20006"/>
                    </a:ext>
                  </a:extLst>
                </a:gridCol>
                <a:gridCol w="880208">
                  <a:extLst>
                    <a:ext uri="{9D8B030D-6E8A-4147-A177-3AD203B41FA5}">
                      <a16:colId xmlns:a16="http://schemas.microsoft.com/office/drawing/2014/main" xmlns="" val="4270293533"/>
                    </a:ext>
                  </a:extLst>
                </a:gridCol>
                <a:gridCol w="880208">
                  <a:extLst>
                    <a:ext uri="{9D8B030D-6E8A-4147-A177-3AD203B41FA5}">
                      <a16:colId xmlns:a16="http://schemas.microsoft.com/office/drawing/2014/main" xmlns="" val="2943281585"/>
                    </a:ext>
                  </a:extLst>
                </a:gridCol>
                <a:gridCol w="880208">
                  <a:extLst>
                    <a:ext uri="{9D8B030D-6E8A-4147-A177-3AD203B41FA5}">
                      <a16:colId xmlns:a16="http://schemas.microsoft.com/office/drawing/2014/main" xmlns="" val="2464567297"/>
                    </a:ext>
                  </a:extLst>
                </a:gridCol>
              </a:tblGrid>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20" name="Rectangle 115">
            <a:extLst>
              <a:ext uri="{FF2B5EF4-FFF2-40B4-BE49-F238E27FC236}">
                <a16:creationId xmlns:a16="http://schemas.microsoft.com/office/drawing/2014/main" xmlns="" id="{3F0E45D2-E234-4FB5-BAC7-F6C58E4DD45C}"/>
              </a:ext>
            </a:extLst>
          </p:cNvPr>
          <p:cNvSpPr>
            <a:spLocks noChangeArrowheads="1"/>
          </p:cNvSpPr>
          <p:nvPr/>
        </p:nvSpPr>
        <p:spPr bwMode="auto">
          <a:xfrm>
            <a:off x="1764283" y="890808"/>
            <a:ext cx="8851209"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200000"/>
              </a:lnSpc>
              <a:spcBef>
                <a:spcPts val="600"/>
              </a:spcBef>
              <a:spcAft>
                <a:spcPts val="600"/>
              </a:spcAft>
              <a:buFontTx/>
              <a:buNone/>
            </a:pPr>
            <a:r>
              <a:rPr lang="en-US" altLang="en-US" sz="4400" b="1" dirty="0" err="1">
                <a:solidFill>
                  <a:srgbClr val="990099"/>
                </a:solidFill>
                <a:latin typeface="HP001 5 hàng" panose="020B0603050302020204" pitchFamily="34" charset="0"/>
              </a:rPr>
              <a:t>Có</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cŪg</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jài</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sắt</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có</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wgày</a:t>
            </a:r>
            <a:r>
              <a:rPr lang="en-US" altLang="en-US" sz="4400" b="1" dirty="0">
                <a:solidFill>
                  <a:srgbClr val="990099"/>
                </a:solidFill>
                <a:latin typeface="HP001 5 hàng" panose="020B0603050302020204" pitchFamily="34" charset="0"/>
              </a:rPr>
              <a:t> </a:t>
            </a:r>
            <a:r>
              <a:rPr lang="el-GR" altLang="en-US" sz="4400" b="1" dirty="0">
                <a:solidFill>
                  <a:srgbClr val="990099"/>
                </a:solidFill>
                <a:latin typeface="HP001 5 hàng" panose="020B0603050302020204" pitchFamily="34" charset="0"/>
              </a:rPr>
              <a:t>Ζ</a:t>
            </a:r>
            <a:r>
              <a:rPr lang="en-US" altLang="en-US" sz="4400" b="1" dirty="0" err="1">
                <a:solidFill>
                  <a:srgbClr val="990099"/>
                </a:solidFill>
                <a:latin typeface="HP001 5 hàng" panose="020B0603050302020204" pitchFamily="34" charset="0"/>
              </a:rPr>
              <a:t>łn</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kim</a:t>
            </a:r>
            <a:r>
              <a:rPr lang="en-US" altLang="en-US" sz="4400" b="1" dirty="0">
                <a:solidFill>
                  <a:srgbClr val="990099"/>
                </a:solidFill>
                <a:latin typeface="HP001 5 hàng" panose="020B0603050302020204" pitchFamily="34" charset="0"/>
              </a:rPr>
              <a:t>.</a:t>
            </a:r>
          </a:p>
        </p:txBody>
      </p:sp>
      <p:sp>
        <p:nvSpPr>
          <p:cNvPr id="12" name="Text Box 1736">
            <a:extLst>
              <a:ext uri="{FF2B5EF4-FFF2-40B4-BE49-F238E27FC236}">
                <a16:creationId xmlns:a16="http://schemas.microsoft.com/office/drawing/2014/main" xmlns="" id="{299E4732-5D26-4E31-8196-9FE249C9D3E2}"/>
              </a:ext>
            </a:extLst>
          </p:cNvPr>
          <p:cNvSpPr txBox="1">
            <a:spLocks noChangeArrowheads="1"/>
          </p:cNvSpPr>
          <p:nvPr/>
        </p:nvSpPr>
        <p:spPr bwMode="auto">
          <a:xfrm>
            <a:off x="2027234" y="2695418"/>
            <a:ext cx="875449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dirty="0" err="1">
                <a:solidFill>
                  <a:srgbClr val="002060"/>
                </a:solidFill>
                <a:ea typeface="Arial-Rounded" panose="020B0500000000000000" pitchFamily="34" charset="0"/>
                <a:cs typeface="Arial" panose="020B0604020202020204" pitchFamily="34" charset="0"/>
              </a:rPr>
              <a:t>Cách</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đặt</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dấu</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thanh</a:t>
            </a:r>
            <a:r>
              <a:rPr lang="en-US" altLang="en-US" dirty="0">
                <a:solidFill>
                  <a:srgbClr val="002060"/>
                </a:solidFill>
                <a:ea typeface="Arial-Rounded" panose="020B0500000000000000" pitchFamily="34" charset="0"/>
                <a:cs typeface="Arial" panose="020B0604020202020204" pitchFamily="34" charset="0"/>
              </a:rPr>
              <a:t> ở </a:t>
            </a:r>
            <a:r>
              <a:rPr lang="en-US" altLang="en-US" dirty="0" err="1">
                <a:solidFill>
                  <a:srgbClr val="002060"/>
                </a:solidFill>
                <a:ea typeface="Arial-Rounded" panose="020B0500000000000000" pitchFamily="34" charset="0"/>
                <a:cs typeface="Arial" panose="020B0604020202020204" pitchFamily="34" charset="0"/>
              </a:rPr>
              <a:t>các</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chữ</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như</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thế</a:t>
            </a:r>
            <a:r>
              <a:rPr lang="en-US" altLang="en-US" dirty="0">
                <a:solidFill>
                  <a:srgbClr val="002060"/>
                </a:solidFill>
                <a:ea typeface="Arial-Rounded" panose="020B0500000000000000" pitchFamily="34" charset="0"/>
                <a:cs typeface="Arial" panose="020B0604020202020204" pitchFamily="34" charset="0"/>
              </a:rPr>
              <a:t> </a:t>
            </a:r>
            <a:r>
              <a:rPr lang="en-US" altLang="en-US" dirty="0" err="1">
                <a:solidFill>
                  <a:srgbClr val="002060"/>
                </a:solidFill>
                <a:ea typeface="Arial-Rounded" panose="020B0500000000000000" pitchFamily="34" charset="0"/>
                <a:cs typeface="Arial" panose="020B0604020202020204" pitchFamily="34" charset="0"/>
              </a:rPr>
              <a:t>nào</a:t>
            </a:r>
            <a:r>
              <a:rPr lang="en-US" altLang="en-US" dirty="0">
                <a:solidFill>
                  <a:srgbClr val="002060"/>
                </a:solidFill>
                <a:ea typeface="Arial-Rounded" panose="020B0500000000000000" pitchFamily="34" charset="0"/>
                <a:cs typeface="Arial" panose="020B0604020202020204" pitchFamily="34" charset="0"/>
              </a:rPr>
              <a:t>?</a:t>
            </a:r>
          </a:p>
        </p:txBody>
      </p:sp>
      <p:sp>
        <p:nvSpPr>
          <p:cNvPr id="13" name="Text Box 1737">
            <a:extLst>
              <a:ext uri="{FF2B5EF4-FFF2-40B4-BE49-F238E27FC236}">
                <a16:creationId xmlns:a16="http://schemas.microsoft.com/office/drawing/2014/main" xmlns="" id="{0A407149-A354-4EFC-919A-A81DFEA8065E}"/>
              </a:ext>
            </a:extLst>
          </p:cNvPr>
          <p:cNvSpPr txBox="1">
            <a:spLocks noChangeArrowheads="1"/>
          </p:cNvSpPr>
          <p:nvPr/>
        </p:nvSpPr>
        <p:spPr bwMode="auto">
          <a:xfrm>
            <a:off x="284036" y="3560286"/>
            <a:ext cx="11907964" cy="249299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spcBef>
                <a:spcPct val="50000"/>
              </a:spcBef>
              <a:buFontTx/>
              <a:buNone/>
            </a:pPr>
            <a:r>
              <a:rPr lang="en-US" altLang="en-US" sz="3600" dirty="0" err="1">
                <a:solidFill>
                  <a:srgbClr val="FF0000"/>
                </a:solidFill>
                <a:ea typeface="Arial-Rounded" panose="020B0500000000000000" pitchFamily="34" charset="0"/>
                <a:cs typeface="Arial" panose="020B0604020202020204" pitchFamily="34" charset="0"/>
              </a:rPr>
              <a:t>Cách</a:t>
            </a:r>
            <a:r>
              <a:rPr lang="en-US" altLang="en-US" sz="3600" dirty="0">
                <a:solidFill>
                  <a:srgbClr val="FF0000"/>
                </a:solidFill>
                <a:ea typeface="Arial-Rounded" panose="020B0500000000000000" pitchFamily="34" charset="0"/>
                <a:cs typeface="Arial" panose="020B0604020202020204" pitchFamily="34" charset="0"/>
              </a:rPr>
              <a:t> </a:t>
            </a:r>
            <a:r>
              <a:rPr lang="en-US" altLang="en-US" sz="3600" dirty="0" err="1">
                <a:solidFill>
                  <a:srgbClr val="FF0000"/>
                </a:solidFill>
                <a:ea typeface="Arial-Rounded" panose="020B0500000000000000" pitchFamily="34" charset="0"/>
                <a:cs typeface="Arial" panose="020B0604020202020204" pitchFamily="34" charset="0"/>
              </a:rPr>
              <a:t>đặt</a:t>
            </a:r>
            <a:r>
              <a:rPr lang="en-US" altLang="en-US" sz="3600" dirty="0">
                <a:solidFill>
                  <a:srgbClr val="FF0000"/>
                </a:solidFill>
                <a:ea typeface="Arial-Rounded" panose="020B0500000000000000" pitchFamily="34" charset="0"/>
                <a:cs typeface="Arial" panose="020B0604020202020204" pitchFamily="34" charset="0"/>
              </a:rPr>
              <a:t> </a:t>
            </a:r>
            <a:r>
              <a:rPr lang="en-US" altLang="en-US" sz="3600" dirty="0" err="1">
                <a:solidFill>
                  <a:srgbClr val="FF0000"/>
                </a:solidFill>
                <a:ea typeface="Arial-Rounded" panose="020B0500000000000000" pitchFamily="34" charset="0"/>
                <a:cs typeface="Arial" panose="020B0604020202020204" pitchFamily="34" charset="0"/>
              </a:rPr>
              <a:t>dấu</a:t>
            </a:r>
            <a:r>
              <a:rPr lang="en-US" altLang="en-US" sz="3600" dirty="0">
                <a:solidFill>
                  <a:srgbClr val="FF0000"/>
                </a:solidFill>
                <a:ea typeface="Arial-Rounded" panose="020B0500000000000000" pitchFamily="34" charset="0"/>
                <a:cs typeface="Arial" panose="020B0604020202020204" pitchFamily="34" charset="0"/>
              </a:rPr>
              <a:t> </a:t>
            </a:r>
            <a:r>
              <a:rPr lang="en-US" altLang="en-US" sz="3600" dirty="0" err="1">
                <a:solidFill>
                  <a:srgbClr val="FF0000"/>
                </a:solidFill>
                <a:ea typeface="Arial-Rounded" panose="020B0500000000000000" pitchFamily="34" charset="0"/>
                <a:cs typeface="Arial" panose="020B0604020202020204" pitchFamily="34" charset="0"/>
              </a:rPr>
              <a:t>thanh</a:t>
            </a:r>
            <a:r>
              <a:rPr lang="en-US" altLang="en-US" sz="3600" dirty="0">
                <a:solidFill>
                  <a:srgbClr val="FF0000"/>
                </a:solidFill>
                <a:ea typeface="Arial-Rounded" panose="020B0500000000000000" pitchFamily="34" charset="0"/>
                <a:cs typeface="Arial" panose="020B0604020202020204" pitchFamily="34" charset="0"/>
              </a:rPr>
              <a:t> ở </a:t>
            </a:r>
            <a:r>
              <a:rPr lang="en-US" altLang="en-US" sz="3600" dirty="0" err="1">
                <a:solidFill>
                  <a:srgbClr val="FF0000"/>
                </a:solidFill>
                <a:ea typeface="Arial-Rounded" panose="020B0500000000000000" pitchFamily="34" charset="0"/>
                <a:cs typeface="Arial" panose="020B0604020202020204" pitchFamily="34" charset="0"/>
              </a:rPr>
              <a:t>các</a:t>
            </a:r>
            <a:r>
              <a:rPr lang="en-US" altLang="en-US" sz="3600" dirty="0">
                <a:solidFill>
                  <a:srgbClr val="FF0000"/>
                </a:solidFill>
                <a:ea typeface="Arial-Rounded" panose="020B0500000000000000" pitchFamily="34" charset="0"/>
                <a:cs typeface="Arial" panose="020B0604020202020204" pitchFamily="34" charset="0"/>
              </a:rPr>
              <a:t> </a:t>
            </a:r>
            <a:r>
              <a:rPr lang="en-US" altLang="en-US" sz="3600" dirty="0" err="1">
                <a:solidFill>
                  <a:srgbClr val="FF0000"/>
                </a:solidFill>
                <a:ea typeface="Arial-Rounded" panose="020B0500000000000000" pitchFamily="34" charset="0"/>
                <a:cs typeface="Arial" panose="020B0604020202020204" pitchFamily="34" charset="0"/>
              </a:rPr>
              <a:t>chữ</a:t>
            </a:r>
            <a:r>
              <a:rPr lang="en-US" altLang="en-US" sz="3600" dirty="0">
                <a:solidFill>
                  <a:srgbClr val="FF0000"/>
                </a:solidFill>
                <a:ea typeface="Arial-Rounded" panose="020B0500000000000000" pitchFamily="34" charset="0"/>
                <a:cs typeface="Arial" panose="020B0604020202020204" pitchFamily="34" charset="0"/>
              </a:rPr>
              <a:t>: </a:t>
            </a:r>
            <a:r>
              <a:rPr lang="en-US" altLang="en-US" sz="3400" dirty="0" err="1">
                <a:solidFill>
                  <a:srgbClr val="FF0000"/>
                </a:solidFill>
                <a:ea typeface="Arial-Rounded" panose="020B0500000000000000" pitchFamily="34" charset="0"/>
                <a:cs typeface="Arial" panose="020B0604020202020204" pitchFamily="34" charset="0"/>
              </a:rPr>
              <a:t>dấu</a:t>
            </a:r>
            <a:r>
              <a:rPr lang="en-US" altLang="en-US" sz="3400" dirty="0">
                <a:solidFill>
                  <a:srgbClr val="FF0000"/>
                </a:solidFill>
                <a:ea typeface="Arial-Rounded" panose="020B0500000000000000" pitchFamily="34" charset="0"/>
                <a:cs typeface="Arial" panose="020B0604020202020204" pitchFamily="34" charset="0"/>
              </a:rPr>
              <a:t> </a:t>
            </a:r>
            <a:r>
              <a:rPr lang="en-US" altLang="en-US" sz="3400" dirty="0" err="1">
                <a:solidFill>
                  <a:srgbClr val="FF0000"/>
                </a:solidFill>
                <a:ea typeface="Arial-Rounded" panose="020B0500000000000000" pitchFamily="34" charset="0"/>
                <a:cs typeface="Arial" panose="020B0604020202020204" pitchFamily="34" charset="0"/>
              </a:rPr>
              <a:t>sắc</a:t>
            </a:r>
            <a:r>
              <a:rPr lang="en-US" altLang="en-US" sz="3400" dirty="0">
                <a:solidFill>
                  <a:srgbClr val="FF0000"/>
                </a:solidFill>
                <a:ea typeface="Arial-Rounded" panose="020B0500000000000000" pitchFamily="34" charset="0"/>
                <a:cs typeface="Arial" panose="020B0604020202020204" pitchFamily="34" charset="0"/>
              </a:rPr>
              <a:t> </a:t>
            </a:r>
            <a:r>
              <a:rPr lang="en-US" altLang="en-US" sz="3400" dirty="0" err="1">
                <a:solidFill>
                  <a:srgbClr val="FF0000"/>
                </a:solidFill>
                <a:ea typeface="Arial-Rounded" panose="020B0500000000000000" pitchFamily="34" charset="0"/>
                <a:cs typeface="Arial" panose="020B0604020202020204" pitchFamily="34" charset="0"/>
              </a:rPr>
              <a:t>đặt</a:t>
            </a:r>
            <a:r>
              <a:rPr lang="en-US" altLang="en-US" sz="3400" dirty="0">
                <a:solidFill>
                  <a:srgbClr val="FF0000"/>
                </a:solidFill>
                <a:ea typeface="Arial-Rounded" panose="020B0500000000000000" pitchFamily="34" charset="0"/>
                <a:cs typeface="Arial" panose="020B0604020202020204" pitchFamily="34" charset="0"/>
              </a:rPr>
              <a:t> </a:t>
            </a:r>
            <a:r>
              <a:rPr lang="en-US" altLang="en-US" sz="3400" dirty="0" err="1">
                <a:solidFill>
                  <a:srgbClr val="FF0000"/>
                </a:solidFill>
                <a:ea typeface="Arial-Rounded" panose="020B0500000000000000" pitchFamily="34" charset="0"/>
                <a:cs typeface="Arial" panose="020B0604020202020204" pitchFamily="34" charset="0"/>
              </a:rPr>
              <a:t>trên</a:t>
            </a:r>
            <a:r>
              <a:rPr lang="en-US" altLang="en-US" sz="3400" dirty="0">
                <a:solidFill>
                  <a:srgbClr val="FF0000"/>
                </a:solidFill>
                <a:ea typeface="Arial-Rounded" panose="020B0500000000000000" pitchFamily="34" charset="0"/>
                <a:cs typeface="Arial" panose="020B0604020202020204" pitchFamily="34" charset="0"/>
              </a:rPr>
              <a:t> </a:t>
            </a:r>
            <a:r>
              <a:rPr lang="en-US" altLang="en-US" sz="3400" dirty="0" err="1">
                <a:solidFill>
                  <a:srgbClr val="FF0000"/>
                </a:solidFill>
                <a:ea typeface="Arial-Rounded" panose="020B0500000000000000" pitchFamily="34" charset="0"/>
                <a:cs typeface="Arial" panose="020B0604020202020204" pitchFamily="34" charset="0"/>
              </a:rPr>
              <a:t>chữ</a:t>
            </a:r>
            <a:r>
              <a:rPr lang="en-US" altLang="en-US" sz="3400" dirty="0">
                <a:solidFill>
                  <a:srgbClr val="FF0000"/>
                </a:solidFill>
                <a:ea typeface="Arial-Rounded" panose="020B0500000000000000" pitchFamily="34" charset="0"/>
                <a:cs typeface="Arial" panose="020B0604020202020204" pitchFamily="34" charset="0"/>
              </a:rPr>
              <a:t> </a:t>
            </a:r>
            <a:r>
              <a:rPr lang="en-US" altLang="en-US" sz="3400" b="1" dirty="0">
                <a:solidFill>
                  <a:srgbClr val="FF0000"/>
                </a:solidFill>
                <a:latin typeface="HP001 4 hàng" panose="020B0603050302020204" pitchFamily="34" charset="0"/>
                <a:ea typeface="Arial-Rounded" panose="020B0500000000000000" pitchFamily="34" charset="0"/>
                <a:cs typeface="Arial" panose="020B0604020202020204" pitchFamily="34" charset="0"/>
              </a:rPr>
              <a:t>o (</a:t>
            </a:r>
            <a:r>
              <a:rPr lang="en-US" altLang="en-US" sz="3400" b="1" dirty="0" err="1">
                <a:solidFill>
                  <a:srgbClr val="FF0000"/>
                </a:solidFill>
                <a:latin typeface="HP001 4 hàng" panose="020B0603050302020204" pitchFamily="34" charset="0"/>
                <a:ea typeface="Arial-Rounded" panose="020B0500000000000000" pitchFamily="34" charset="0"/>
                <a:cs typeface="Arial" panose="020B0604020202020204" pitchFamily="34" charset="0"/>
              </a:rPr>
              <a:t>Có</a:t>
            </a:r>
            <a:r>
              <a:rPr lang="en-US" altLang="en-US" sz="3400" b="1" dirty="0">
                <a:solidFill>
                  <a:srgbClr val="FF0000"/>
                </a:solidFill>
                <a:latin typeface="HP001 4 hàng" panose="020B0603050302020204" pitchFamily="34" charset="0"/>
                <a:ea typeface="Arial-Rounded" panose="020B0500000000000000" pitchFamily="34" charset="0"/>
                <a:cs typeface="Arial" panose="020B0604020202020204" pitchFamily="34" charset="0"/>
              </a:rPr>
              <a:t>; </a:t>
            </a:r>
            <a:r>
              <a:rPr lang="en-US" altLang="en-US" sz="3400" b="1" dirty="0" err="1">
                <a:solidFill>
                  <a:srgbClr val="FF0000"/>
                </a:solidFill>
                <a:latin typeface="HP001 4 hàng" panose="020B0603050302020204" pitchFamily="34" charset="0"/>
                <a:ea typeface="Arial-Rounded" panose="020B0500000000000000" pitchFamily="34" charset="0"/>
                <a:cs typeface="Arial" panose="020B0604020202020204" pitchFamily="34" charset="0"/>
              </a:rPr>
              <a:t>có</a:t>
            </a:r>
            <a:r>
              <a:rPr lang="en-US" altLang="en-US" sz="3400" b="1" dirty="0">
                <a:solidFill>
                  <a:srgbClr val="FF0000"/>
                </a:solidFill>
                <a:latin typeface="HP001 4 hàng" panose="020B0603050302020204" pitchFamily="34" charset="0"/>
                <a:ea typeface="Arial-Rounded" panose="020B0500000000000000" pitchFamily="34" charset="0"/>
                <a:cs typeface="Arial" panose="020B0604020202020204" pitchFamily="34" charset="0"/>
              </a:rPr>
              <a:t>), </a:t>
            </a:r>
            <a:r>
              <a:rPr lang="en-US" altLang="en-US" sz="3400" dirty="0" err="1">
                <a:solidFill>
                  <a:srgbClr val="FF0000"/>
                </a:solidFill>
                <a:ea typeface="Arial-Rounded" panose="020B0500000000000000" pitchFamily="34" charset="0"/>
                <a:cs typeface="Arial" panose="020B0604020202020204" pitchFamily="34" charset="0"/>
              </a:rPr>
              <a:t>và</a:t>
            </a:r>
            <a:r>
              <a:rPr lang="en-US" altLang="en-US" sz="3400" dirty="0">
                <a:solidFill>
                  <a:srgbClr val="FF0000"/>
                </a:solidFill>
                <a:ea typeface="Arial-Rounded" panose="020B0500000000000000" pitchFamily="34" charset="0"/>
                <a:cs typeface="Arial" panose="020B0604020202020204" pitchFamily="34" charset="0"/>
              </a:rPr>
              <a:t> </a:t>
            </a:r>
            <a:r>
              <a:rPr lang="en-US" altLang="en-US" sz="3400" dirty="0" err="1">
                <a:solidFill>
                  <a:srgbClr val="FF0000"/>
                </a:solidFill>
                <a:ea typeface="Arial-Rounded" panose="020B0500000000000000" pitchFamily="34" charset="0"/>
                <a:cs typeface="Arial" panose="020B0604020202020204" pitchFamily="34" charset="0"/>
              </a:rPr>
              <a:t>chữ</a:t>
            </a:r>
            <a:r>
              <a:rPr lang="en-US" altLang="en-US" sz="3400" dirty="0">
                <a:solidFill>
                  <a:srgbClr val="FF0000"/>
                </a:solidFill>
                <a:ea typeface="Arial-Rounded" panose="020B0500000000000000" pitchFamily="34" charset="0"/>
                <a:cs typeface="Arial" panose="020B0604020202020204" pitchFamily="34" charset="0"/>
              </a:rPr>
              <a:t> </a:t>
            </a:r>
            <a:r>
              <a:rPr lang="en-US" altLang="en-US" sz="3400" b="1" dirty="0">
                <a:solidFill>
                  <a:srgbClr val="FF0000"/>
                </a:solidFill>
                <a:latin typeface="HP001 4 hàng" panose="020B0603050302020204" pitchFamily="34" charset="0"/>
                <a:ea typeface="Arial-Rounded" panose="020B0500000000000000" pitchFamily="34" charset="0"/>
                <a:cs typeface="Arial" panose="020B0604020202020204" pitchFamily="34" charset="0"/>
              </a:rPr>
              <a:t>ă (</a:t>
            </a:r>
            <a:r>
              <a:rPr lang="en-US" altLang="en-US" sz="3400" b="1" dirty="0" err="1">
                <a:solidFill>
                  <a:srgbClr val="FF0000"/>
                </a:solidFill>
                <a:latin typeface="HP001 4 hàng" panose="020B0603050302020204" pitchFamily="34" charset="0"/>
                <a:ea typeface="Arial-Rounded" panose="020B0500000000000000" pitchFamily="34" charset="0"/>
                <a:cs typeface="Arial" panose="020B0604020202020204" pitchFamily="34" charset="0"/>
              </a:rPr>
              <a:t>sắt</a:t>
            </a:r>
            <a:r>
              <a:rPr lang="en-US" altLang="en-US" sz="3400" b="1" dirty="0">
                <a:solidFill>
                  <a:srgbClr val="FF0000"/>
                </a:solidFill>
                <a:latin typeface="HP001 4 hàng" panose="020B0603050302020204" pitchFamily="34" charset="0"/>
                <a:ea typeface="Arial-Rounded" panose="020B0500000000000000" pitchFamily="34" charset="0"/>
                <a:cs typeface="Arial" panose="020B0604020202020204" pitchFamily="34" charset="0"/>
              </a:rPr>
              <a:t>); </a:t>
            </a:r>
            <a:r>
              <a:rPr lang="en-US" altLang="en-US" sz="3400" dirty="0" err="1">
                <a:solidFill>
                  <a:srgbClr val="FF0000"/>
                </a:solidFill>
                <a:ea typeface="Arial-Rounded" panose="020B0500000000000000" pitchFamily="34" charset="0"/>
                <a:cs typeface="Arial" panose="020B0604020202020204" pitchFamily="34" charset="0"/>
              </a:rPr>
              <a:t>dấu</a:t>
            </a:r>
            <a:r>
              <a:rPr lang="en-US" altLang="en-US" sz="3400" dirty="0">
                <a:solidFill>
                  <a:srgbClr val="FF0000"/>
                </a:solidFill>
                <a:ea typeface="Arial-Rounded" panose="020B0500000000000000" pitchFamily="34" charset="0"/>
                <a:cs typeface="Arial" panose="020B0604020202020204" pitchFamily="34" charset="0"/>
              </a:rPr>
              <a:t> </a:t>
            </a:r>
            <a:r>
              <a:rPr lang="en-US" altLang="en-US" sz="3400" dirty="0" err="1">
                <a:solidFill>
                  <a:srgbClr val="FF0000"/>
                </a:solidFill>
                <a:ea typeface="Arial-Rounded" panose="020B0500000000000000" pitchFamily="34" charset="0"/>
                <a:cs typeface="Arial" panose="020B0604020202020204" pitchFamily="34" charset="0"/>
              </a:rPr>
              <a:t>huyền</a:t>
            </a:r>
            <a:r>
              <a:rPr lang="en-US" altLang="en-US" sz="3400" dirty="0">
                <a:solidFill>
                  <a:srgbClr val="FF0000"/>
                </a:solidFill>
                <a:ea typeface="Arial-Rounded" panose="020B0500000000000000" pitchFamily="34" charset="0"/>
                <a:cs typeface="Arial" panose="020B0604020202020204" pitchFamily="34" charset="0"/>
              </a:rPr>
              <a:t> </a:t>
            </a:r>
            <a:r>
              <a:rPr lang="en-US" altLang="en-US" sz="3400" dirty="0" err="1">
                <a:solidFill>
                  <a:srgbClr val="FF0000"/>
                </a:solidFill>
                <a:ea typeface="Arial-Rounded" panose="020B0500000000000000" pitchFamily="34" charset="0"/>
                <a:cs typeface="Arial" panose="020B0604020202020204" pitchFamily="34" charset="0"/>
              </a:rPr>
              <a:t>đặt</a:t>
            </a:r>
            <a:r>
              <a:rPr lang="en-US" altLang="en-US" sz="3400" dirty="0">
                <a:solidFill>
                  <a:srgbClr val="FF0000"/>
                </a:solidFill>
                <a:ea typeface="Arial-Rounded" panose="020B0500000000000000" pitchFamily="34" charset="0"/>
                <a:cs typeface="Arial" panose="020B0604020202020204" pitchFamily="34" charset="0"/>
              </a:rPr>
              <a:t> </a:t>
            </a:r>
            <a:r>
              <a:rPr lang="en-US" altLang="en-US" sz="3400" dirty="0" err="1">
                <a:solidFill>
                  <a:srgbClr val="FF0000"/>
                </a:solidFill>
                <a:ea typeface="Arial-Rounded" panose="020B0500000000000000" pitchFamily="34" charset="0"/>
                <a:cs typeface="Arial" panose="020B0604020202020204" pitchFamily="34" charset="0"/>
              </a:rPr>
              <a:t>trên</a:t>
            </a:r>
            <a:r>
              <a:rPr lang="en-US" altLang="en-US" sz="3400" dirty="0">
                <a:solidFill>
                  <a:srgbClr val="FF0000"/>
                </a:solidFill>
                <a:ea typeface="Arial-Rounded" panose="020B0500000000000000" pitchFamily="34" charset="0"/>
                <a:cs typeface="Arial" panose="020B0604020202020204" pitchFamily="34" charset="0"/>
              </a:rPr>
              <a:t> </a:t>
            </a:r>
            <a:r>
              <a:rPr lang="en-US" altLang="en-US" sz="3400" dirty="0" err="1">
                <a:solidFill>
                  <a:srgbClr val="FF0000"/>
                </a:solidFill>
                <a:ea typeface="Arial-Rounded" panose="020B0500000000000000" pitchFamily="34" charset="0"/>
                <a:cs typeface="Arial" panose="020B0604020202020204" pitchFamily="34" charset="0"/>
              </a:rPr>
              <a:t>chữ</a:t>
            </a:r>
            <a:r>
              <a:rPr lang="en-US" altLang="en-US" sz="3400" dirty="0">
                <a:solidFill>
                  <a:srgbClr val="FF0000"/>
                </a:solidFill>
                <a:ea typeface="Arial-Rounded" panose="020B0500000000000000" pitchFamily="34" charset="0"/>
                <a:cs typeface="Arial" panose="020B0604020202020204" pitchFamily="34" charset="0"/>
              </a:rPr>
              <a:t> </a:t>
            </a:r>
            <a:r>
              <a:rPr lang="en-US" altLang="en-US" sz="3400" b="1" dirty="0">
                <a:solidFill>
                  <a:srgbClr val="FF0000"/>
                </a:solidFill>
                <a:latin typeface="HP001 4 hàng" panose="020B0603050302020204" pitchFamily="34" charset="0"/>
                <a:ea typeface="Arial-Rounded" panose="020B0500000000000000" pitchFamily="34" charset="0"/>
                <a:cs typeface="Arial" panose="020B0604020202020204" pitchFamily="34" charset="0"/>
              </a:rPr>
              <a:t>a (</a:t>
            </a:r>
            <a:r>
              <a:rPr lang="en-US" altLang="en-US" sz="3400" b="1" dirty="0" err="1">
                <a:solidFill>
                  <a:srgbClr val="FF0000"/>
                </a:solidFill>
                <a:latin typeface="HP001 4 hàng" panose="020B0603050302020204" pitchFamily="34" charset="0"/>
                <a:ea typeface="Arial-Rounded" panose="020B0500000000000000" pitchFamily="34" charset="0"/>
                <a:cs typeface="Arial" panose="020B0604020202020204" pitchFamily="34" charset="0"/>
              </a:rPr>
              <a:t>mài</a:t>
            </a:r>
            <a:r>
              <a:rPr lang="en-US" altLang="en-US" sz="3400" b="1" dirty="0">
                <a:solidFill>
                  <a:srgbClr val="FF0000"/>
                </a:solidFill>
                <a:latin typeface="HP001 4 hàng" panose="020B0603050302020204" pitchFamily="34" charset="0"/>
                <a:ea typeface="Arial-Rounded" panose="020B0500000000000000" pitchFamily="34" charset="0"/>
                <a:cs typeface="Arial" panose="020B0604020202020204" pitchFamily="34" charset="0"/>
              </a:rPr>
              <a:t>) </a:t>
            </a:r>
            <a:r>
              <a:rPr lang="en-US" altLang="en-US" sz="3400" dirty="0" err="1">
                <a:solidFill>
                  <a:srgbClr val="FF0000"/>
                </a:solidFill>
                <a:ea typeface="Arial-Rounded" panose="020B0500000000000000" pitchFamily="34" charset="0"/>
                <a:cs typeface="Arial" panose="020B0604020202020204" pitchFamily="34" charset="0"/>
              </a:rPr>
              <a:t>và</a:t>
            </a:r>
            <a:r>
              <a:rPr lang="en-US" altLang="en-US" sz="3400" dirty="0">
                <a:solidFill>
                  <a:srgbClr val="FF0000"/>
                </a:solidFill>
                <a:ea typeface="Arial-Rounded" panose="020B0500000000000000" pitchFamily="34" charset="0"/>
                <a:cs typeface="Arial" panose="020B0604020202020204" pitchFamily="34" charset="0"/>
              </a:rPr>
              <a:t> </a:t>
            </a:r>
            <a:r>
              <a:rPr lang="en-US" altLang="en-US" sz="3400" dirty="0" err="1">
                <a:solidFill>
                  <a:srgbClr val="FF0000"/>
                </a:solidFill>
                <a:ea typeface="Arial-Rounded" panose="020B0500000000000000" pitchFamily="34" charset="0"/>
                <a:cs typeface="Arial" panose="020B0604020202020204" pitchFamily="34" charset="0"/>
              </a:rPr>
              <a:t>chữ</a:t>
            </a:r>
            <a:r>
              <a:rPr lang="en-US" altLang="en-US" sz="3400" dirty="0">
                <a:solidFill>
                  <a:srgbClr val="FF0000"/>
                </a:solidFill>
                <a:latin typeface="HP001 4 hàng" panose="020B0603050302020204" pitchFamily="34" charset="0"/>
                <a:ea typeface="Arial-Rounded" panose="020B0500000000000000" pitchFamily="34" charset="0"/>
                <a:cs typeface="Arial" panose="020B0604020202020204" pitchFamily="34" charset="0"/>
              </a:rPr>
              <a:t> </a:t>
            </a:r>
            <a:r>
              <a:rPr lang="en-US" altLang="en-US" sz="3400" b="1" dirty="0">
                <a:solidFill>
                  <a:srgbClr val="FF0000"/>
                </a:solidFill>
                <a:latin typeface="HP001 4 hàng" panose="020B0603050302020204" pitchFamily="34" charset="0"/>
                <a:ea typeface="Arial-Rounded" panose="020B0500000000000000" pitchFamily="34" charset="0"/>
                <a:cs typeface="Arial" panose="020B0604020202020204" pitchFamily="34" charset="0"/>
              </a:rPr>
              <a:t>a (</a:t>
            </a:r>
            <a:r>
              <a:rPr lang="en-US" altLang="en-US" sz="3400" b="1" dirty="0" err="1">
                <a:solidFill>
                  <a:srgbClr val="FF0000"/>
                </a:solidFill>
                <a:latin typeface="HP001 4 hàng" panose="020B0603050302020204" pitchFamily="34" charset="0"/>
                <a:ea typeface="Arial-Rounded" panose="020B0500000000000000" pitchFamily="34" charset="0"/>
                <a:cs typeface="Arial" panose="020B0604020202020204" pitchFamily="34" charset="0"/>
              </a:rPr>
              <a:t>ngày</a:t>
            </a:r>
            <a:r>
              <a:rPr lang="en-US" altLang="en-US" sz="3400" b="1" dirty="0">
                <a:solidFill>
                  <a:srgbClr val="FF0000"/>
                </a:solidFill>
                <a:latin typeface="HP001 4 hàng" panose="020B0603050302020204" pitchFamily="34" charset="0"/>
                <a:ea typeface="Arial-Rounded" panose="020B0500000000000000" pitchFamily="34" charset="0"/>
                <a:cs typeface="Arial" panose="020B0604020202020204" pitchFamily="34" charset="0"/>
              </a:rPr>
              <a:t>).</a:t>
            </a:r>
          </a:p>
        </p:txBody>
      </p:sp>
    </p:spTree>
    <p:extLst>
      <p:ext uri="{BB962C8B-B14F-4D97-AF65-F5344CB8AC3E}">
        <p14:creationId xmlns:p14="http://schemas.microsoft.com/office/powerpoint/2010/main" val="232856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1737">
            <a:extLst>
              <a:ext uri="{FF2B5EF4-FFF2-40B4-BE49-F238E27FC236}">
                <a16:creationId xmlns:a16="http://schemas.microsoft.com/office/drawing/2014/main" xmlns="" id="{2A2F1B57-45A9-4604-8E94-2F69B6F0B7CE}"/>
              </a:ext>
            </a:extLst>
          </p:cNvPr>
          <p:cNvSpPr txBox="1">
            <a:spLocks noChangeArrowheads="1"/>
          </p:cNvSpPr>
          <p:nvPr/>
        </p:nvSpPr>
        <p:spPr bwMode="auto">
          <a:xfrm>
            <a:off x="1123843" y="2719041"/>
            <a:ext cx="10562496" cy="156966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spcBef>
                <a:spcPct val="50000"/>
              </a:spcBef>
              <a:buFontTx/>
              <a:buNone/>
            </a:pPr>
            <a:r>
              <a:rPr lang="vi-VN" dirty="0">
                <a:solidFill>
                  <a:srgbClr val="002060"/>
                </a:solidFill>
                <a:ea typeface="Arial-Rounded" panose="020B0500000000000000" pitchFamily="34" charset="0"/>
                <a:cs typeface="Arial" panose="020B0604020202020204" pitchFamily="34" charset="0"/>
              </a:rPr>
              <a:t>Khi viết </a:t>
            </a:r>
            <a:r>
              <a:rPr lang="en-US" dirty="0" err="1">
                <a:solidFill>
                  <a:srgbClr val="002060"/>
                </a:solidFill>
                <a:ea typeface="Arial-Rounded" panose="020B0500000000000000" pitchFamily="34" charset="0"/>
                <a:cs typeface="Arial" panose="020B0604020202020204" pitchFamily="34" charset="0"/>
              </a:rPr>
              <a:t>câu</a:t>
            </a:r>
            <a:r>
              <a:rPr lang="en-US" dirty="0">
                <a:solidFill>
                  <a:srgbClr val="002060"/>
                </a:solidFill>
                <a:ea typeface="Arial-Rounded" panose="020B0500000000000000" pitchFamily="34" charset="0"/>
                <a:cs typeface="Arial" panose="020B0604020202020204" pitchFamily="34" charset="0"/>
              </a:rPr>
              <a:t> </a:t>
            </a:r>
            <a:r>
              <a:rPr lang="vi-VN" dirty="0">
                <a:solidFill>
                  <a:srgbClr val="002060"/>
                </a:solidFill>
                <a:ea typeface="Arial-Rounded" panose="020B0500000000000000" pitchFamily="34" charset="0"/>
                <a:cs typeface="Arial" panose="020B0604020202020204" pitchFamily="34" charset="0"/>
              </a:rPr>
              <a:t>ứng dụng, các con chú ý khoảng cách </a:t>
            </a:r>
            <a:r>
              <a:rPr lang="en-US" dirty="0" err="1">
                <a:solidFill>
                  <a:srgbClr val="002060"/>
                </a:solidFill>
                <a:ea typeface="Arial-Rounded" panose="020B0500000000000000" pitchFamily="34" charset="0"/>
                <a:cs typeface="Arial" panose="020B0604020202020204" pitchFamily="34" charset="0"/>
              </a:rPr>
              <a:t>giữa</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các</a:t>
            </a:r>
            <a:r>
              <a:rPr lang="en-US" dirty="0">
                <a:solidFill>
                  <a:srgbClr val="002060"/>
                </a:solidFill>
                <a:ea typeface="Arial-Rounded" panose="020B0500000000000000" pitchFamily="34" charset="0"/>
                <a:cs typeface="Arial" panose="020B0604020202020204" pitchFamily="34" charset="0"/>
              </a:rPr>
              <a:t> </a:t>
            </a:r>
            <a:r>
              <a:rPr lang="vi-VN" dirty="0">
                <a:solidFill>
                  <a:srgbClr val="002060"/>
                </a:solidFill>
                <a:ea typeface="Arial-Rounded" panose="020B0500000000000000" pitchFamily="34" charset="0"/>
                <a:cs typeface="Arial" panose="020B0604020202020204" pitchFamily="34" charset="0"/>
              </a:rPr>
              <a:t>chữ </a:t>
            </a:r>
            <a:r>
              <a:rPr lang="en-US" dirty="0" err="1">
                <a:solidFill>
                  <a:srgbClr val="002060"/>
                </a:solidFill>
                <a:ea typeface="Arial-Rounded" panose="020B0500000000000000" pitchFamily="34" charset="0"/>
                <a:cs typeface="Arial" panose="020B0604020202020204" pitchFamily="34" charset="0"/>
              </a:rPr>
              <a:t>ghi</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tiếng</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bằng</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khoảng</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các</a:t>
            </a:r>
            <a:r>
              <a:rPr lang="vi-VN" dirty="0">
                <a:solidFill>
                  <a:srgbClr val="002060"/>
                </a:solidFill>
                <a:ea typeface="Arial-Rounded" panose="020B0500000000000000" pitchFamily="34" charset="0"/>
                <a:cs typeface="Arial" panose="020B0604020202020204" pitchFamily="34" charset="0"/>
              </a:rPr>
              <a:t>h 1 con chữ o.</a:t>
            </a:r>
            <a:endParaRPr lang="en-US" altLang="en-US" sz="3400" b="1" dirty="0">
              <a:solidFill>
                <a:srgbClr val="002060"/>
              </a:solidFill>
              <a:ea typeface="Arial-Rounded" panose="020B0500000000000000" pitchFamily="34" charset="0"/>
              <a:cs typeface="Arial" panose="020B0604020202020204" pitchFamily="34" charset="0"/>
            </a:endParaRPr>
          </a:p>
        </p:txBody>
      </p:sp>
      <p:sp>
        <p:nvSpPr>
          <p:cNvPr id="13" name="Rectangle 115">
            <a:extLst>
              <a:ext uri="{FF2B5EF4-FFF2-40B4-BE49-F238E27FC236}">
                <a16:creationId xmlns:a16="http://schemas.microsoft.com/office/drawing/2014/main" xmlns="" id="{8439AFF1-B94B-4079-9677-1431F8881EB3}"/>
              </a:ext>
            </a:extLst>
          </p:cNvPr>
          <p:cNvSpPr>
            <a:spLocks noChangeArrowheads="1"/>
          </p:cNvSpPr>
          <p:nvPr/>
        </p:nvSpPr>
        <p:spPr bwMode="auto">
          <a:xfrm>
            <a:off x="2475223" y="1369070"/>
            <a:ext cx="79649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4400" b="1" dirty="0">
                <a:solidFill>
                  <a:srgbClr val="FF0000"/>
                </a:solidFill>
                <a:latin typeface="HP001 4 hàng" panose="020B0603050302020204" pitchFamily="34" charset="0"/>
              </a:rPr>
              <a:t>o</a:t>
            </a:r>
          </a:p>
        </p:txBody>
      </p:sp>
      <p:sp>
        <p:nvSpPr>
          <p:cNvPr id="14" name="Rectangle 115">
            <a:extLst>
              <a:ext uri="{FF2B5EF4-FFF2-40B4-BE49-F238E27FC236}">
                <a16:creationId xmlns:a16="http://schemas.microsoft.com/office/drawing/2014/main" xmlns="" id="{653C630B-7A2F-4F35-B525-02CB435F08D8}"/>
              </a:ext>
            </a:extLst>
          </p:cNvPr>
          <p:cNvSpPr>
            <a:spLocks noChangeArrowheads="1"/>
          </p:cNvSpPr>
          <p:nvPr/>
        </p:nvSpPr>
        <p:spPr bwMode="auto">
          <a:xfrm>
            <a:off x="3646636" y="1358053"/>
            <a:ext cx="79649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4400" b="1" dirty="0">
                <a:solidFill>
                  <a:srgbClr val="FF0000"/>
                </a:solidFill>
                <a:latin typeface="HP001 4 hàng" panose="020B0603050302020204" pitchFamily="34" charset="0"/>
              </a:rPr>
              <a:t>o</a:t>
            </a:r>
          </a:p>
        </p:txBody>
      </p:sp>
      <p:sp>
        <p:nvSpPr>
          <p:cNvPr id="15" name="Rectangle 115">
            <a:extLst>
              <a:ext uri="{FF2B5EF4-FFF2-40B4-BE49-F238E27FC236}">
                <a16:creationId xmlns:a16="http://schemas.microsoft.com/office/drawing/2014/main" xmlns="" id="{6B51569B-D8BB-4250-AF88-D0984D00A3DB}"/>
              </a:ext>
            </a:extLst>
          </p:cNvPr>
          <p:cNvSpPr>
            <a:spLocks noChangeArrowheads="1"/>
          </p:cNvSpPr>
          <p:nvPr/>
        </p:nvSpPr>
        <p:spPr bwMode="auto">
          <a:xfrm>
            <a:off x="4829066" y="1360781"/>
            <a:ext cx="79649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4400" b="1" dirty="0">
                <a:solidFill>
                  <a:srgbClr val="FF0000"/>
                </a:solidFill>
                <a:latin typeface="HP001 4 hàng" panose="020B0603050302020204" pitchFamily="34" charset="0"/>
              </a:rPr>
              <a:t>o</a:t>
            </a:r>
          </a:p>
        </p:txBody>
      </p:sp>
      <p:sp>
        <p:nvSpPr>
          <p:cNvPr id="16" name="Rectangle 115">
            <a:extLst>
              <a:ext uri="{FF2B5EF4-FFF2-40B4-BE49-F238E27FC236}">
                <a16:creationId xmlns:a16="http://schemas.microsoft.com/office/drawing/2014/main" xmlns="" id="{4187409D-76C2-40CD-BCB3-2538C39D207F}"/>
              </a:ext>
            </a:extLst>
          </p:cNvPr>
          <p:cNvSpPr>
            <a:spLocks noChangeArrowheads="1"/>
          </p:cNvSpPr>
          <p:nvPr/>
        </p:nvSpPr>
        <p:spPr bwMode="auto">
          <a:xfrm>
            <a:off x="5816203" y="1372794"/>
            <a:ext cx="79649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4400" b="1" dirty="0">
                <a:solidFill>
                  <a:srgbClr val="FF0000"/>
                </a:solidFill>
                <a:latin typeface="HP001 4 hàng" panose="020B0603050302020204" pitchFamily="34" charset="0"/>
              </a:rPr>
              <a:t>o</a:t>
            </a:r>
          </a:p>
        </p:txBody>
      </p:sp>
      <p:sp>
        <p:nvSpPr>
          <p:cNvPr id="17" name="Rectangle 115">
            <a:extLst>
              <a:ext uri="{FF2B5EF4-FFF2-40B4-BE49-F238E27FC236}">
                <a16:creationId xmlns:a16="http://schemas.microsoft.com/office/drawing/2014/main" xmlns="" id="{8DBDC7B6-6E33-486F-8766-24100ED675CC}"/>
              </a:ext>
            </a:extLst>
          </p:cNvPr>
          <p:cNvSpPr>
            <a:spLocks noChangeArrowheads="1"/>
          </p:cNvSpPr>
          <p:nvPr/>
        </p:nvSpPr>
        <p:spPr bwMode="auto">
          <a:xfrm>
            <a:off x="7806581" y="1360284"/>
            <a:ext cx="79649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4400" b="1" dirty="0">
                <a:solidFill>
                  <a:srgbClr val="FF0000"/>
                </a:solidFill>
                <a:latin typeface="HP001 4 hàng" panose="020B0603050302020204" pitchFamily="34" charset="0"/>
              </a:rPr>
              <a:t>o</a:t>
            </a:r>
          </a:p>
        </p:txBody>
      </p:sp>
      <p:sp>
        <p:nvSpPr>
          <p:cNvPr id="18" name="Text Box 1737">
            <a:extLst>
              <a:ext uri="{FF2B5EF4-FFF2-40B4-BE49-F238E27FC236}">
                <a16:creationId xmlns:a16="http://schemas.microsoft.com/office/drawing/2014/main" xmlns="" id="{CD0E33B6-5599-4CA7-8938-30A6CC0D602C}"/>
              </a:ext>
            </a:extLst>
          </p:cNvPr>
          <p:cNvSpPr txBox="1">
            <a:spLocks noChangeArrowheads="1"/>
          </p:cNvSpPr>
          <p:nvPr/>
        </p:nvSpPr>
        <p:spPr bwMode="auto">
          <a:xfrm>
            <a:off x="874182" y="2976931"/>
            <a:ext cx="11018293" cy="2062103"/>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ts val="0"/>
              </a:spcBef>
              <a:buFontTx/>
              <a:buNone/>
            </a:pPr>
            <a:r>
              <a:rPr lang="en-US" dirty="0" err="1">
                <a:solidFill>
                  <a:srgbClr val="002060"/>
                </a:solidFill>
                <a:ea typeface="Arial-Rounded" panose="020B0500000000000000" pitchFamily="34" charset="0"/>
                <a:cs typeface="Arial" panose="020B0604020202020204" pitchFamily="34" charset="0"/>
              </a:rPr>
              <a:t>Vị</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trí</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đặt</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dấu</a:t>
            </a:r>
            <a:r>
              <a:rPr lang="en-US" dirty="0">
                <a:solidFill>
                  <a:srgbClr val="002060"/>
                </a:solidFill>
                <a:ea typeface="Arial-Rounded" panose="020B0500000000000000" pitchFamily="34" charset="0"/>
                <a:cs typeface="Arial" panose="020B0604020202020204" pitchFamily="34" charset="0"/>
              </a:rPr>
              <a:t> </a:t>
            </a:r>
            <a:r>
              <a:rPr lang="en-US" dirty="0" err="1" smtClean="0">
                <a:solidFill>
                  <a:srgbClr val="002060"/>
                </a:solidFill>
                <a:ea typeface="Arial-Rounded" panose="020B0500000000000000" pitchFamily="34" charset="0"/>
                <a:cs typeface="Arial" panose="020B0604020202020204" pitchFamily="34" charset="0"/>
              </a:rPr>
              <a:t>phẩy</a:t>
            </a:r>
            <a:r>
              <a:rPr lang="en-US" dirty="0" smtClean="0">
                <a:solidFill>
                  <a:srgbClr val="002060"/>
                </a:solidFill>
                <a:ea typeface="Arial-Rounded" panose="020B0500000000000000" pitchFamily="34" charset="0"/>
                <a:cs typeface="Arial" panose="020B0604020202020204" pitchFamily="34" charset="0"/>
              </a:rPr>
              <a:t>: </a:t>
            </a:r>
            <a:r>
              <a:rPr lang="en-US" dirty="0" err="1" smtClean="0">
                <a:solidFill>
                  <a:srgbClr val="002060"/>
                </a:solidFill>
                <a:ea typeface="Arial-Rounded" panose="020B0500000000000000" pitchFamily="34" charset="0"/>
                <a:cs typeface="Arial" panose="020B0604020202020204" pitchFamily="34" charset="0"/>
              </a:rPr>
              <a:t>ngay</a:t>
            </a:r>
            <a:r>
              <a:rPr lang="en-US" dirty="0" smtClean="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sau</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chữ</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cái</a:t>
            </a:r>
            <a:r>
              <a:rPr lang="en-US" dirty="0">
                <a:solidFill>
                  <a:srgbClr val="002060"/>
                </a:solidFill>
                <a:ea typeface="Arial-Rounded" panose="020B0500000000000000" pitchFamily="34" charset="0"/>
                <a:cs typeface="Arial" panose="020B0604020202020204" pitchFamily="34" charset="0"/>
              </a:rPr>
              <a:t> </a:t>
            </a:r>
            <a:r>
              <a:rPr lang="en-US" dirty="0">
                <a:solidFill>
                  <a:srgbClr val="002060"/>
                </a:solidFill>
                <a:latin typeface="HP001 4 hàng" panose="020B0603050302020204" pitchFamily="34" charset="0"/>
                <a:ea typeface="Arial-Rounded" panose="020B0500000000000000" pitchFamily="34" charset="0"/>
                <a:cs typeface="Arial" panose="020B0604020202020204" pitchFamily="34" charset="0"/>
              </a:rPr>
              <a:t>“</a:t>
            </a:r>
            <a:r>
              <a:rPr lang="en-US" b="1" dirty="0">
                <a:solidFill>
                  <a:srgbClr val="002060"/>
                </a:solidFill>
                <a:latin typeface="HP001 4 hàng" panose="020B0603050302020204" pitchFamily="34" charset="0"/>
                <a:ea typeface="Arial-Rounded" panose="020B0500000000000000" pitchFamily="34" charset="0"/>
                <a:cs typeface="Arial" panose="020B0604020202020204" pitchFamily="34" charset="0"/>
              </a:rPr>
              <a:t>t</a:t>
            </a:r>
            <a:r>
              <a:rPr lang="en-US" dirty="0">
                <a:solidFill>
                  <a:srgbClr val="002060"/>
                </a:solidFill>
                <a:latin typeface="HP001 4 hàng" panose="020B0603050302020204" pitchFamily="34" charset="0"/>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trong</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tiếng</a:t>
            </a:r>
            <a:r>
              <a:rPr lang="en-US" dirty="0">
                <a:solidFill>
                  <a:srgbClr val="002060"/>
                </a:solidFill>
                <a:ea typeface="Arial-Rounded" panose="020B0500000000000000" pitchFamily="34" charset="0"/>
                <a:cs typeface="Arial" panose="020B0604020202020204" pitchFamily="34" charset="0"/>
              </a:rPr>
              <a:t> </a:t>
            </a:r>
            <a:r>
              <a:rPr lang="en-US" b="1" dirty="0" err="1">
                <a:solidFill>
                  <a:srgbClr val="002060"/>
                </a:solidFill>
                <a:latin typeface="HP001 4 hàng" panose="020B0603050302020204" pitchFamily="34" charset="0"/>
                <a:ea typeface="Arial-Rounded" panose="020B0500000000000000" pitchFamily="34" charset="0"/>
                <a:cs typeface="Arial" panose="020B0604020202020204" pitchFamily="34" charset="0"/>
              </a:rPr>
              <a:t>sắt</a:t>
            </a:r>
            <a:r>
              <a:rPr lang="vi-VN" b="1" dirty="0">
                <a:solidFill>
                  <a:srgbClr val="002060"/>
                </a:solidFill>
                <a:latin typeface="HP001 4 hàng" panose="020B0603050302020204" pitchFamily="34" charset="0"/>
                <a:ea typeface="Arial-Rounded" panose="020B0500000000000000" pitchFamily="34" charset="0"/>
                <a:cs typeface="Arial" panose="020B0604020202020204" pitchFamily="34" charset="0"/>
              </a:rPr>
              <a:t>.</a:t>
            </a:r>
            <a:endParaRPr lang="en-US" b="1" dirty="0">
              <a:solidFill>
                <a:srgbClr val="002060"/>
              </a:solidFill>
              <a:latin typeface="HP001 4 hàng" panose="020B0603050302020204" pitchFamily="34" charset="0"/>
              <a:ea typeface="Arial-Rounded" panose="020B0500000000000000" pitchFamily="34" charset="0"/>
              <a:cs typeface="Arial" panose="020B0604020202020204" pitchFamily="34" charset="0"/>
            </a:endParaRPr>
          </a:p>
          <a:p>
            <a:pPr algn="just">
              <a:spcBef>
                <a:spcPts val="0"/>
              </a:spcBef>
              <a:buFontTx/>
              <a:buNone/>
            </a:pPr>
            <a:r>
              <a:rPr lang="en-US" dirty="0" smtClean="0">
                <a:solidFill>
                  <a:srgbClr val="002060"/>
                </a:solidFill>
                <a:ea typeface="Arial-Rounded" panose="020B0500000000000000" pitchFamily="34" charset="0"/>
                <a:cs typeface="Arial" panose="020B0604020202020204" pitchFamily="34" charset="0"/>
              </a:rPr>
              <a:t>    </a:t>
            </a:r>
            <a:r>
              <a:rPr lang="en-US" dirty="0" err="1" smtClean="0">
                <a:solidFill>
                  <a:srgbClr val="002060"/>
                </a:solidFill>
                <a:ea typeface="Arial-Rounded" panose="020B0500000000000000" pitchFamily="34" charset="0"/>
                <a:cs typeface="Arial" panose="020B0604020202020204" pitchFamily="34" charset="0"/>
              </a:rPr>
              <a:t>Vị</a:t>
            </a:r>
            <a:r>
              <a:rPr lang="en-US" dirty="0" smtClean="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trí</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đặt</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dấu</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chấm</a:t>
            </a:r>
            <a:r>
              <a:rPr lang="en-US" dirty="0">
                <a:solidFill>
                  <a:srgbClr val="002060"/>
                </a:solidFill>
                <a:ea typeface="Arial-Rounded" panose="020B0500000000000000" pitchFamily="34" charset="0"/>
                <a:cs typeface="Arial" panose="020B0604020202020204" pitchFamily="34" charset="0"/>
              </a:rPr>
              <a:t> ở </a:t>
            </a:r>
            <a:r>
              <a:rPr lang="en-US" dirty="0" err="1">
                <a:solidFill>
                  <a:srgbClr val="002060"/>
                </a:solidFill>
                <a:ea typeface="Arial-Rounded" panose="020B0500000000000000" pitchFamily="34" charset="0"/>
                <a:cs typeface="Arial" panose="020B0604020202020204" pitchFamily="34" charset="0"/>
              </a:rPr>
              <a:t>cuối</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câu</a:t>
            </a:r>
            <a:r>
              <a:rPr lang="en-US" dirty="0">
                <a:solidFill>
                  <a:srgbClr val="002060"/>
                </a:solidFill>
                <a:ea typeface="Arial-Rounded" panose="020B0500000000000000" pitchFamily="34" charset="0"/>
                <a:cs typeface="Arial" panose="020B0604020202020204" pitchFamily="34" charset="0"/>
              </a:rPr>
              <a:t>: </a:t>
            </a:r>
            <a:r>
              <a:rPr lang="en-US" dirty="0" err="1" smtClean="0">
                <a:solidFill>
                  <a:srgbClr val="002060"/>
                </a:solidFill>
                <a:ea typeface="Arial-Rounded" panose="020B0500000000000000" pitchFamily="34" charset="0"/>
                <a:cs typeface="Arial" panose="020B0604020202020204" pitchFamily="34" charset="0"/>
              </a:rPr>
              <a:t>ngay</a:t>
            </a:r>
            <a:r>
              <a:rPr lang="en-US" dirty="0" smtClean="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sau</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chữ</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cái</a:t>
            </a:r>
            <a:r>
              <a:rPr lang="en-US" dirty="0">
                <a:solidFill>
                  <a:srgbClr val="002060"/>
                </a:solidFill>
                <a:ea typeface="Arial-Rounded" panose="020B0500000000000000" pitchFamily="34" charset="0"/>
                <a:cs typeface="Arial" panose="020B0604020202020204" pitchFamily="34" charset="0"/>
              </a:rPr>
              <a:t> </a:t>
            </a:r>
            <a:r>
              <a:rPr lang="en-US" dirty="0">
                <a:solidFill>
                  <a:srgbClr val="002060"/>
                </a:solidFill>
                <a:latin typeface="HP001 4 hàng" panose="020B0603050302020204" pitchFamily="34" charset="0"/>
                <a:ea typeface="Arial-Rounded" panose="020B0500000000000000" pitchFamily="34" charset="0"/>
                <a:cs typeface="Arial" panose="020B0604020202020204" pitchFamily="34" charset="0"/>
              </a:rPr>
              <a:t>“</a:t>
            </a:r>
            <a:r>
              <a:rPr lang="en-US" b="1" dirty="0">
                <a:solidFill>
                  <a:srgbClr val="002060"/>
                </a:solidFill>
                <a:latin typeface="HP001 4 hàng" panose="020B0603050302020204" pitchFamily="34" charset="0"/>
                <a:ea typeface="Arial-Rounded" panose="020B0500000000000000" pitchFamily="34" charset="0"/>
                <a:cs typeface="Arial" panose="020B0604020202020204" pitchFamily="34" charset="0"/>
              </a:rPr>
              <a:t>m</a:t>
            </a:r>
            <a:r>
              <a:rPr lang="en-US" dirty="0">
                <a:solidFill>
                  <a:srgbClr val="002060"/>
                </a:solidFill>
                <a:latin typeface="HP001 4 hàng" panose="020B0603050302020204" pitchFamily="34" charset="0"/>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trong</a:t>
            </a:r>
            <a:r>
              <a:rPr lang="en-US" dirty="0">
                <a:solidFill>
                  <a:srgbClr val="002060"/>
                </a:solidFill>
                <a:ea typeface="Arial-Rounded" panose="020B0500000000000000" pitchFamily="34" charset="0"/>
                <a:cs typeface="Arial" panose="020B0604020202020204" pitchFamily="34" charset="0"/>
              </a:rPr>
              <a:t> </a:t>
            </a:r>
            <a:r>
              <a:rPr lang="en-US" dirty="0" err="1">
                <a:solidFill>
                  <a:srgbClr val="002060"/>
                </a:solidFill>
                <a:ea typeface="Arial-Rounded" panose="020B0500000000000000" pitchFamily="34" charset="0"/>
                <a:cs typeface="Arial" panose="020B0604020202020204" pitchFamily="34" charset="0"/>
              </a:rPr>
              <a:t>tiếng</a:t>
            </a:r>
            <a:r>
              <a:rPr lang="en-US" dirty="0">
                <a:solidFill>
                  <a:srgbClr val="002060"/>
                </a:solidFill>
                <a:ea typeface="Arial-Rounded" panose="020B0500000000000000" pitchFamily="34" charset="0"/>
                <a:cs typeface="Arial" panose="020B0604020202020204" pitchFamily="34" charset="0"/>
              </a:rPr>
              <a:t> </a:t>
            </a:r>
            <a:r>
              <a:rPr lang="en-US" b="1" dirty="0" err="1">
                <a:solidFill>
                  <a:srgbClr val="002060"/>
                </a:solidFill>
                <a:latin typeface="HP001 4 hàng" panose="020B0603050302020204" pitchFamily="34" charset="0"/>
                <a:ea typeface="Arial-Rounded" panose="020B0500000000000000" pitchFamily="34" charset="0"/>
                <a:cs typeface="Arial" panose="020B0604020202020204" pitchFamily="34" charset="0"/>
              </a:rPr>
              <a:t>kim</a:t>
            </a:r>
            <a:r>
              <a:rPr lang="vi-VN" b="1" dirty="0">
                <a:solidFill>
                  <a:srgbClr val="002060"/>
                </a:solidFill>
                <a:latin typeface="HP001 4 hàng" panose="020B0603050302020204" pitchFamily="34" charset="0"/>
                <a:ea typeface="Arial-Rounded" panose="020B0500000000000000" pitchFamily="34" charset="0"/>
                <a:cs typeface="Arial" panose="020B0604020202020204" pitchFamily="34" charset="0"/>
              </a:rPr>
              <a:t>.</a:t>
            </a:r>
            <a:endParaRPr lang="en-US" b="1" dirty="0">
              <a:solidFill>
                <a:srgbClr val="002060"/>
              </a:solidFill>
              <a:latin typeface="HP001 4 hàng" panose="020B0603050302020204" pitchFamily="34" charset="0"/>
              <a:ea typeface="Arial-Rounded" panose="020B0500000000000000" pitchFamily="34" charset="0"/>
              <a:cs typeface="Arial" panose="020B0604020202020204" pitchFamily="34" charset="0"/>
            </a:endParaRPr>
          </a:p>
          <a:p>
            <a:pPr algn="just">
              <a:spcBef>
                <a:spcPts val="0"/>
              </a:spcBef>
              <a:buFontTx/>
              <a:buNone/>
            </a:pPr>
            <a:endParaRPr lang="en-US" altLang="en-US" b="1" dirty="0">
              <a:solidFill>
                <a:srgbClr val="002060"/>
              </a:solidFill>
              <a:ea typeface="Arial-Rounded" panose="020B0500000000000000" pitchFamily="34" charset="0"/>
              <a:cs typeface="Arial" panose="020B0604020202020204" pitchFamily="34" charset="0"/>
            </a:endParaRPr>
          </a:p>
        </p:txBody>
      </p:sp>
      <p:graphicFrame>
        <p:nvGraphicFramePr>
          <p:cNvPr id="19" name="Group 150">
            <a:extLst>
              <a:ext uri="{FF2B5EF4-FFF2-40B4-BE49-F238E27FC236}">
                <a16:creationId xmlns:a16="http://schemas.microsoft.com/office/drawing/2014/main" xmlns="" id="{95645B8D-25EF-476E-AB6F-98AF09453025}"/>
              </a:ext>
            </a:extLst>
          </p:cNvPr>
          <p:cNvGraphicFramePr>
            <a:graphicFrameLocks noGrp="1"/>
          </p:cNvGraphicFramePr>
          <p:nvPr>
            <p:extLst/>
          </p:nvPr>
        </p:nvGraphicFramePr>
        <p:xfrm>
          <a:off x="1813412" y="949867"/>
          <a:ext cx="8802080" cy="1315116"/>
        </p:xfrm>
        <a:graphic>
          <a:graphicData uri="http://schemas.openxmlformats.org/drawingml/2006/table">
            <a:tbl>
              <a:tblPr/>
              <a:tblGrid>
                <a:gridCol w="880208">
                  <a:extLst>
                    <a:ext uri="{9D8B030D-6E8A-4147-A177-3AD203B41FA5}">
                      <a16:colId xmlns:a16="http://schemas.microsoft.com/office/drawing/2014/main" xmlns="" val="20000"/>
                    </a:ext>
                  </a:extLst>
                </a:gridCol>
                <a:gridCol w="880208">
                  <a:extLst>
                    <a:ext uri="{9D8B030D-6E8A-4147-A177-3AD203B41FA5}">
                      <a16:colId xmlns:a16="http://schemas.microsoft.com/office/drawing/2014/main" xmlns="" val="20001"/>
                    </a:ext>
                  </a:extLst>
                </a:gridCol>
                <a:gridCol w="880208">
                  <a:extLst>
                    <a:ext uri="{9D8B030D-6E8A-4147-A177-3AD203B41FA5}">
                      <a16:colId xmlns:a16="http://schemas.microsoft.com/office/drawing/2014/main" xmlns="" val="20002"/>
                    </a:ext>
                  </a:extLst>
                </a:gridCol>
                <a:gridCol w="880208">
                  <a:extLst>
                    <a:ext uri="{9D8B030D-6E8A-4147-A177-3AD203B41FA5}">
                      <a16:colId xmlns:a16="http://schemas.microsoft.com/office/drawing/2014/main" xmlns="" val="20003"/>
                    </a:ext>
                  </a:extLst>
                </a:gridCol>
                <a:gridCol w="880208">
                  <a:extLst>
                    <a:ext uri="{9D8B030D-6E8A-4147-A177-3AD203B41FA5}">
                      <a16:colId xmlns:a16="http://schemas.microsoft.com/office/drawing/2014/main" xmlns="" val="20004"/>
                    </a:ext>
                  </a:extLst>
                </a:gridCol>
                <a:gridCol w="880208">
                  <a:extLst>
                    <a:ext uri="{9D8B030D-6E8A-4147-A177-3AD203B41FA5}">
                      <a16:colId xmlns:a16="http://schemas.microsoft.com/office/drawing/2014/main" xmlns="" val="20005"/>
                    </a:ext>
                  </a:extLst>
                </a:gridCol>
                <a:gridCol w="880208">
                  <a:extLst>
                    <a:ext uri="{9D8B030D-6E8A-4147-A177-3AD203B41FA5}">
                      <a16:colId xmlns:a16="http://schemas.microsoft.com/office/drawing/2014/main" xmlns="" val="20006"/>
                    </a:ext>
                  </a:extLst>
                </a:gridCol>
                <a:gridCol w="880208">
                  <a:extLst>
                    <a:ext uri="{9D8B030D-6E8A-4147-A177-3AD203B41FA5}">
                      <a16:colId xmlns:a16="http://schemas.microsoft.com/office/drawing/2014/main" xmlns="" val="4270293533"/>
                    </a:ext>
                  </a:extLst>
                </a:gridCol>
                <a:gridCol w="880208">
                  <a:extLst>
                    <a:ext uri="{9D8B030D-6E8A-4147-A177-3AD203B41FA5}">
                      <a16:colId xmlns:a16="http://schemas.microsoft.com/office/drawing/2014/main" xmlns="" val="2943281585"/>
                    </a:ext>
                  </a:extLst>
                </a:gridCol>
                <a:gridCol w="880208">
                  <a:extLst>
                    <a:ext uri="{9D8B030D-6E8A-4147-A177-3AD203B41FA5}">
                      <a16:colId xmlns:a16="http://schemas.microsoft.com/office/drawing/2014/main" xmlns="" val="2464567297"/>
                    </a:ext>
                  </a:extLst>
                </a:gridCol>
              </a:tblGrid>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20" name="Rectangle 115">
            <a:extLst>
              <a:ext uri="{FF2B5EF4-FFF2-40B4-BE49-F238E27FC236}">
                <a16:creationId xmlns:a16="http://schemas.microsoft.com/office/drawing/2014/main" xmlns="" id="{3F0E45D2-E234-4FB5-BAC7-F6C58E4DD45C}"/>
              </a:ext>
            </a:extLst>
          </p:cNvPr>
          <p:cNvSpPr>
            <a:spLocks noChangeArrowheads="1"/>
          </p:cNvSpPr>
          <p:nvPr/>
        </p:nvSpPr>
        <p:spPr bwMode="auto">
          <a:xfrm>
            <a:off x="1764283" y="808922"/>
            <a:ext cx="8851209"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200000"/>
              </a:lnSpc>
              <a:spcBef>
                <a:spcPts val="600"/>
              </a:spcBef>
              <a:spcAft>
                <a:spcPts val="600"/>
              </a:spcAft>
              <a:buFontTx/>
              <a:buNone/>
            </a:pPr>
            <a:r>
              <a:rPr lang="en-US" altLang="en-US" sz="4400" b="1" dirty="0" err="1">
                <a:solidFill>
                  <a:srgbClr val="990099"/>
                </a:solidFill>
                <a:latin typeface="HP001 5 hàng" panose="020B0603050302020204" pitchFamily="34" charset="0"/>
              </a:rPr>
              <a:t>Có</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cŪg</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jài</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sắt</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có</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wgày</a:t>
            </a:r>
            <a:r>
              <a:rPr lang="en-US" altLang="en-US" sz="4400" b="1" dirty="0">
                <a:solidFill>
                  <a:srgbClr val="990099"/>
                </a:solidFill>
                <a:latin typeface="HP001 5 hàng" panose="020B0603050302020204" pitchFamily="34" charset="0"/>
              </a:rPr>
              <a:t> </a:t>
            </a:r>
            <a:r>
              <a:rPr lang="el-GR" altLang="en-US" sz="4400" b="1" dirty="0">
                <a:solidFill>
                  <a:srgbClr val="990099"/>
                </a:solidFill>
                <a:latin typeface="HP001 5 hàng" panose="020B0603050302020204" pitchFamily="34" charset="0"/>
              </a:rPr>
              <a:t>Ζ</a:t>
            </a:r>
            <a:r>
              <a:rPr lang="en-US" altLang="en-US" sz="4400" b="1" dirty="0" err="1">
                <a:solidFill>
                  <a:srgbClr val="990099"/>
                </a:solidFill>
                <a:latin typeface="HP001 5 hàng" panose="020B0603050302020204" pitchFamily="34" charset="0"/>
              </a:rPr>
              <a:t>łn</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kim</a:t>
            </a:r>
            <a:r>
              <a:rPr lang="en-US" altLang="en-US" sz="4400" b="1" dirty="0">
                <a:solidFill>
                  <a:srgbClr val="990099"/>
                </a:solidFill>
                <a:latin typeface="HP001 5 hàng" panose="020B0603050302020204" pitchFamily="34" charset="0"/>
              </a:rPr>
              <a:t>.</a:t>
            </a:r>
          </a:p>
        </p:txBody>
      </p:sp>
      <p:sp>
        <p:nvSpPr>
          <p:cNvPr id="21" name="Rectangle 115">
            <a:extLst>
              <a:ext uri="{FF2B5EF4-FFF2-40B4-BE49-F238E27FC236}">
                <a16:creationId xmlns:a16="http://schemas.microsoft.com/office/drawing/2014/main" xmlns="" id="{36F6D2E5-D69E-48D0-A8ED-C3DAD8B3211A}"/>
              </a:ext>
            </a:extLst>
          </p:cNvPr>
          <p:cNvSpPr>
            <a:spLocks noChangeArrowheads="1"/>
          </p:cNvSpPr>
          <p:nvPr/>
        </p:nvSpPr>
        <p:spPr bwMode="auto">
          <a:xfrm>
            <a:off x="8957290" y="1358052"/>
            <a:ext cx="79649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4400" b="1" dirty="0">
                <a:solidFill>
                  <a:srgbClr val="FF0000"/>
                </a:solidFill>
                <a:latin typeface="HP001 4 hàng" panose="020B0603050302020204" pitchFamily="34" charset="0"/>
              </a:rPr>
              <a:t>o</a:t>
            </a:r>
          </a:p>
        </p:txBody>
      </p:sp>
      <p:sp>
        <p:nvSpPr>
          <p:cNvPr id="22" name="Rectangle 115">
            <a:extLst>
              <a:ext uri="{FF2B5EF4-FFF2-40B4-BE49-F238E27FC236}">
                <a16:creationId xmlns:a16="http://schemas.microsoft.com/office/drawing/2014/main" xmlns="" id="{44D81EE8-A1CB-4C26-ADAC-09A2BC07D04F}"/>
              </a:ext>
            </a:extLst>
          </p:cNvPr>
          <p:cNvSpPr>
            <a:spLocks noChangeArrowheads="1"/>
          </p:cNvSpPr>
          <p:nvPr/>
        </p:nvSpPr>
        <p:spPr bwMode="auto">
          <a:xfrm>
            <a:off x="6405091" y="1369070"/>
            <a:ext cx="79649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4400" b="1" dirty="0">
                <a:solidFill>
                  <a:srgbClr val="FF0000"/>
                </a:solidFill>
                <a:latin typeface="HP001 4 hàng" panose="020B0603050302020204" pitchFamily="34" charset="0"/>
              </a:rPr>
              <a:t>o</a:t>
            </a:r>
          </a:p>
        </p:txBody>
      </p:sp>
    </p:spTree>
    <p:extLst>
      <p:ext uri="{BB962C8B-B14F-4D97-AF65-F5344CB8AC3E}">
        <p14:creationId xmlns:p14="http://schemas.microsoft.com/office/powerpoint/2010/main" val="347245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1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500"/>
                                        <p:tgtEl>
                                          <p:spTgt spid="14"/>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left)">
                                      <p:cBhvr>
                                        <p:cTn id="31" dur="500"/>
                                        <p:tgtEl>
                                          <p:spTgt spid="16"/>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left)">
                                      <p:cBhvr>
                                        <p:cTn id="34" dur="500"/>
                                        <p:tgtEl>
                                          <p:spTgt spid="17"/>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left)">
                                      <p:cBhvr>
                                        <p:cTn id="37" dur="500"/>
                                        <p:tgtEl>
                                          <p:spTgt spid="21"/>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left)">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1" nodeType="clickEffect">
                                  <p:stCondLst>
                                    <p:cond delay="0"/>
                                  </p:stCondLst>
                                  <p:childTnLst>
                                    <p:set>
                                      <p:cBhvr>
                                        <p:cTn id="44" dur="1" fill="hold">
                                          <p:stCondLst>
                                            <p:cond delay="0"/>
                                          </p:stCondLst>
                                        </p:cTn>
                                        <p:tgtEl>
                                          <p:spTgt spid="11"/>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p:bldP spid="14" grpId="0"/>
      <p:bldP spid="15" grpId="0"/>
      <p:bldP spid="16" grpId="0"/>
      <p:bldP spid="17" grpId="0"/>
      <p:bldP spid="18" grpId="0"/>
      <p:bldP spid="20" grpId="0"/>
      <p:bldP spid="21" grpId="0"/>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663F40C6-AA8E-4510-B290-B2B06A67F343}"/>
              </a:ext>
            </a:extLst>
          </p:cNvPr>
          <p:cNvPicPr>
            <a:picLocks noChangeAspect="1"/>
          </p:cNvPicPr>
          <p:nvPr/>
        </p:nvPicPr>
        <p:blipFill rotWithShape="1">
          <a:blip r:embed="rId2">
            <a:extLst>
              <a:ext uri="{28A0092B-C50C-407E-A947-70E740481C1C}">
                <a14:useLocalDpi xmlns:a14="http://schemas.microsoft.com/office/drawing/2010/main" val="0"/>
              </a:ext>
            </a:extLst>
          </a:blip>
          <a:srcRect l="26154" r="4912"/>
          <a:stretch/>
        </p:blipFill>
        <p:spPr>
          <a:xfrm>
            <a:off x="6677248" y="3935475"/>
            <a:ext cx="2894952" cy="2617457"/>
          </a:xfrm>
          <a:prstGeom prst="rect">
            <a:avLst/>
          </a:prstGeom>
          <a:ln>
            <a:solidFill>
              <a:schemeClr val="tx1"/>
            </a:solidFill>
          </a:ln>
        </p:spPr>
      </p:pic>
      <p:grpSp>
        <p:nvGrpSpPr>
          <p:cNvPr id="11" name="Group 10">
            <a:extLst>
              <a:ext uri="{FF2B5EF4-FFF2-40B4-BE49-F238E27FC236}">
                <a16:creationId xmlns:a16="http://schemas.microsoft.com/office/drawing/2014/main" xmlns="" id="{24F69D4A-64E2-4994-942B-8967A480B941}"/>
              </a:ext>
            </a:extLst>
          </p:cNvPr>
          <p:cNvGrpSpPr/>
          <p:nvPr/>
        </p:nvGrpSpPr>
        <p:grpSpPr>
          <a:xfrm>
            <a:off x="2881422" y="3976575"/>
            <a:ext cx="3049085" cy="2576357"/>
            <a:chOff x="179882" y="202717"/>
            <a:chExt cx="3326130" cy="3007304"/>
          </a:xfrm>
        </p:grpSpPr>
        <p:grpSp>
          <p:nvGrpSpPr>
            <p:cNvPr id="12" name="Group 11">
              <a:extLst>
                <a:ext uri="{FF2B5EF4-FFF2-40B4-BE49-F238E27FC236}">
                  <a16:creationId xmlns:a16="http://schemas.microsoft.com/office/drawing/2014/main" xmlns="" id="{CBE79402-6426-43DB-A24A-42FFF02E976C}"/>
                </a:ext>
              </a:extLst>
            </p:cNvPr>
            <p:cNvGrpSpPr/>
            <p:nvPr/>
          </p:nvGrpSpPr>
          <p:grpSpPr>
            <a:xfrm>
              <a:off x="179882" y="202717"/>
              <a:ext cx="3326130" cy="3007304"/>
              <a:chOff x="179882" y="202717"/>
              <a:chExt cx="3326130" cy="3007304"/>
            </a:xfrm>
          </p:grpSpPr>
          <p:pic>
            <p:nvPicPr>
              <p:cNvPr id="16" name="Picture 15">
                <a:extLst>
                  <a:ext uri="{FF2B5EF4-FFF2-40B4-BE49-F238E27FC236}">
                    <a16:creationId xmlns:a16="http://schemas.microsoft.com/office/drawing/2014/main" xmlns="" id="{4B3DAA42-BDAE-402E-9D38-E1A8A68DD4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882" y="202717"/>
                <a:ext cx="3326130" cy="3007304"/>
              </a:xfrm>
              <a:prstGeom prst="rect">
                <a:avLst/>
              </a:prstGeom>
              <a:ln>
                <a:solidFill>
                  <a:schemeClr val="tx1"/>
                </a:solidFill>
              </a:ln>
            </p:spPr>
          </p:pic>
          <p:sp>
            <p:nvSpPr>
              <p:cNvPr id="17" name="Rectangle 16">
                <a:extLst>
                  <a:ext uri="{FF2B5EF4-FFF2-40B4-BE49-F238E27FC236}">
                    <a16:creationId xmlns:a16="http://schemas.microsoft.com/office/drawing/2014/main" xmlns="" id="{E11A2D84-57E9-4B52-AF22-C80E45245832}"/>
                  </a:ext>
                </a:extLst>
              </p:cNvPr>
              <p:cNvSpPr/>
              <p:nvPr/>
            </p:nvSpPr>
            <p:spPr>
              <a:xfrm>
                <a:off x="434715" y="501587"/>
                <a:ext cx="479686" cy="5627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3" name="Rectangle 12">
              <a:extLst>
                <a:ext uri="{FF2B5EF4-FFF2-40B4-BE49-F238E27FC236}">
                  <a16:creationId xmlns:a16="http://schemas.microsoft.com/office/drawing/2014/main" xmlns="" id="{85AC4F8D-F00A-4B64-9EA4-AF087A40E146}"/>
                </a:ext>
              </a:extLst>
            </p:cNvPr>
            <p:cNvSpPr/>
            <p:nvPr/>
          </p:nvSpPr>
          <p:spPr>
            <a:xfrm rot="4043041" flipV="1">
              <a:off x="2439650" y="1145408"/>
              <a:ext cx="532151" cy="11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a:extLst>
                <a:ext uri="{FF2B5EF4-FFF2-40B4-BE49-F238E27FC236}">
                  <a16:creationId xmlns:a16="http://schemas.microsoft.com/office/drawing/2014/main" xmlns="" id="{DA847B5A-CDF2-4270-9B87-33365830A502}"/>
                </a:ext>
              </a:extLst>
            </p:cNvPr>
            <p:cNvSpPr/>
            <p:nvPr/>
          </p:nvSpPr>
          <p:spPr>
            <a:xfrm rot="5400000" flipV="1">
              <a:off x="2469630" y="1483925"/>
              <a:ext cx="532151" cy="11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a:extLst>
                <a:ext uri="{FF2B5EF4-FFF2-40B4-BE49-F238E27FC236}">
                  <a16:creationId xmlns:a16="http://schemas.microsoft.com/office/drawing/2014/main" xmlns="" id="{87CA2885-F883-45EF-AAC0-0233C74DB326}"/>
                </a:ext>
              </a:extLst>
            </p:cNvPr>
            <p:cNvSpPr/>
            <p:nvPr/>
          </p:nvSpPr>
          <p:spPr>
            <a:xfrm rot="4043041" flipV="1">
              <a:off x="2672773" y="1824508"/>
              <a:ext cx="184324" cy="1164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aphicFrame>
        <p:nvGraphicFramePr>
          <p:cNvPr id="19" name="Group 150">
            <a:extLst>
              <a:ext uri="{FF2B5EF4-FFF2-40B4-BE49-F238E27FC236}">
                <a16:creationId xmlns:a16="http://schemas.microsoft.com/office/drawing/2014/main" xmlns="" id="{DA3239E8-6BB8-4C9E-BDA9-A913C76B181B}"/>
              </a:ext>
            </a:extLst>
          </p:cNvPr>
          <p:cNvGraphicFramePr>
            <a:graphicFrameLocks noGrp="1"/>
          </p:cNvGraphicFramePr>
          <p:nvPr>
            <p:extLst/>
          </p:nvPr>
        </p:nvGraphicFramePr>
        <p:xfrm>
          <a:off x="1694960" y="2359101"/>
          <a:ext cx="8802080" cy="1315116"/>
        </p:xfrm>
        <a:graphic>
          <a:graphicData uri="http://schemas.openxmlformats.org/drawingml/2006/table">
            <a:tbl>
              <a:tblPr/>
              <a:tblGrid>
                <a:gridCol w="880208">
                  <a:extLst>
                    <a:ext uri="{9D8B030D-6E8A-4147-A177-3AD203B41FA5}">
                      <a16:colId xmlns:a16="http://schemas.microsoft.com/office/drawing/2014/main" xmlns="" val="20000"/>
                    </a:ext>
                  </a:extLst>
                </a:gridCol>
                <a:gridCol w="880208">
                  <a:extLst>
                    <a:ext uri="{9D8B030D-6E8A-4147-A177-3AD203B41FA5}">
                      <a16:colId xmlns:a16="http://schemas.microsoft.com/office/drawing/2014/main" xmlns="" val="20001"/>
                    </a:ext>
                  </a:extLst>
                </a:gridCol>
                <a:gridCol w="880208">
                  <a:extLst>
                    <a:ext uri="{9D8B030D-6E8A-4147-A177-3AD203B41FA5}">
                      <a16:colId xmlns:a16="http://schemas.microsoft.com/office/drawing/2014/main" xmlns="" val="20002"/>
                    </a:ext>
                  </a:extLst>
                </a:gridCol>
                <a:gridCol w="880208">
                  <a:extLst>
                    <a:ext uri="{9D8B030D-6E8A-4147-A177-3AD203B41FA5}">
                      <a16:colId xmlns:a16="http://schemas.microsoft.com/office/drawing/2014/main" xmlns="" val="20003"/>
                    </a:ext>
                  </a:extLst>
                </a:gridCol>
                <a:gridCol w="880208">
                  <a:extLst>
                    <a:ext uri="{9D8B030D-6E8A-4147-A177-3AD203B41FA5}">
                      <a16:colId xmlns:a16="http://schemas.microsoft.com/office/drawing/2014/main" xmlns="" val="20004"/>
                    </a:ext>
                  </a:extLst>
                </a:gridCol>
                <a:gridCol w="880208">
                  <a:extLst>
                    <a:ext uri="{9D8B030D-6E8A-4147-A177-3AD203B41FA5}">
                      <a16:colId xmlns:a16="http://schemas.microsoft.com/office/drawing/2014/main" xmlns="" val="20005"/>
                    </a:ext>
                  </a:extLst>
                </a:gridCol>
                <a:gridCol w="880208">
                  <a:extLst>
                    <a:ext uri="{9D8B030D-6E8A-4147-A177-3AD203B41FA5}">
                      <a16:colId xmlns:a16="http://schemas.microsoft.com/office/drawing/2014/main" xmlns="" val="20006"/>
                    </a:ext>
                  </a:extLst>
                </a:gridCol>
                <a:gridCol w="880208">
                  <a:extLst>
                    <a:ext uri="{9D8B030D-6E8A-4147-A177-3AD203B41FA5}">
                      <a16:colId xmlns:a16="http://schemas.microsoft.com/office/drawing/2014/main" xmlns="" val="4270293533"/>
                    </a:ext>
                  </a:extLst>
                </a:gridCol>
                <a:gridCol w="880208">
                  <a:extLst>
                    <a:ext uri="{9D8B030D-6E8A-4147-A177-3AD203B41FA5}">
                      <a16:colId xmlns:a16="http://schemas.microsoft.com/office/drawing/2014/main" xmlns="" val="2943281585"/>
                    </a:ext>
                  </a:extLst>
                </a:gridCol>
                <a:gridCol w="880208">
                  <a:extLst>
                    <a:ext uri="{9D8B030D-6E8A-4147-A177-3AD203B41FA5}">
                      <a16:colId xmlns:a16="http://schemas.microsoft.com/office/drawing/2014/main" xmlns="" val="2464567297"/>
                    </a:ext>
                  </a:extLst>
                </a:gridCol>
              </a:tblGrid>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219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600" b="0" i="0" u="none" strike="noStrike" cap="none" normalizeH="0" baseline="0" dirty="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21" name="Rectangle 115">
            <a:extLst>
              <a:ext uri="{FF2B5EF4-FFF2-40B4-BE49-F238E27FC236}">
                <a16:creationId xmlns:a16="http://schemas.microsoft.com/office/drawing/2014/main" xmlns="" id="{9ADF9692-2423-4FD7-98A9-DA762BEA5414}"/>
              </a:ext>
            </a:extLst>
          </p:cNvPr>
          <p:cNvSpPr>
            <a:spLocks noChangeArrowheads="1"/>
          </p:cNvSpPr>
          <p:nvPr/>
        </p:nvSpPr>
        <p:spPr bwMode="auto">
          <a:xfrm>
            <a:off x="1645831" y="2218156"/>
            <a:ext cx="8851209"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200000"/>
              </a:lnSpc>
              <a:spcBef>
                <a:spcPts val="600"/>
              </a:spcBef>
              <a:spcAft>
                <a:spcPts val="600"/>
              </a:spcAft>
              <a:buFontTx/>
              <a:buNone/>
            </a:pPr>
            <a:r>
              <a:rPr lang="en-US" altLang="en-US" sz="4400" b="1" dirty="0" err="1">
                <a:solidFill>
                  <a:srgbClr val="990099"/>
                </a:solidFill>
                <a:latin typeface="HP001 5 hàng" panose="020B0603050302020204" pitchFamily="34" charset="0"/>
              </a:rPr>
              <a:t>Có</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cŪg</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jài</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sắt</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có</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wgày</a:t>
            </a:r>
            <a:r>
              <a:rPr lang="en-US" altLang="en-US" sz="4400" b="1" dirty="0">
                <a:solidFill>
                  <a:srgbClr val="990099"/>
                </a:solidFill>
                <a:latin typeface="HP001 5 hàng" panose="020B0603050302020204" pitchFamily="34" charset="0"/>
              </a:rPr>
              <a:t> </a:t>
            </a:r>
            <a:r>
              <a:rPr lang="el-GR" altLang="en-US" sz="4400" b="1" dirty="0">
                <a:solidFill>
                  <a:srgbClr val="990099"/>
                </a:solidFill>
                <a:latin typeface="HP001 5 hàng" panose="020B0603050302020204" pitchFamily="34" charset="0"/>
              </a:rPr>
              <a:t>Ζ</a:t>
            </a:r>
            <a:r>
              <a:rPr lang="en-US" altLang="en-US" sz="4400" b="1" dirty="0" err="1">
                <a:solidFill>
                  <a:srgbClr val="990099"/>
                </a:solidFill>
                <a:latin typeface="HP001 5 hàng" panose="020B0603050302020204" pitchFamily="34" charset="0"/>
              </a:rPr>
              <a:t>łn</a:t>
            </a:r>
            <a:r>
              <a:rPr lang="en-US" altLang="en-US" sz="4400" b="1" dirty="0">
                <a:solidFill>
                  <a:srgbClr val="990099"/>
                </a:solidFill>
                <a:latin typeface="HP001 5 hàng" panose="020B0603050302020204" pitchFamily="34" charset="0"/>
              </a:rPr>
              <a:t> </a:t>
            </a:r>
            <a:r>
              <a:rPr lang="en-US" altLang="en-US" sz="4400" b="1" dirty="0" err="1">
                <a:solidFill>
                  <a:srgbClr val="990099"/>
                </a:solidFill>
                <a:latin typeface="HP001 5 hàng" panose="020B0603050302020204" pitchFamily="34" charset="0"/>
              </a:rPr>
              <a:t>kim</a:t>
            </a:r>
            <a:r>
              <a:rPr lang="en-US" altLang="en-US" sz="4400" b="1" dirty="0">
                <a:solidFill>
                  <a:srgbClr val="990099"/>
                </a:solidFill>
                <a:latin typeface="HP001 5 hàng" panose="020B0603050302020204" pitchFamily="34" charset="0"/>
              </a:rPr>
              <a:t>.</a:t>
            </a:r>
          </a:p>
        </p:txBody>
      </p:sp>
      <p:pic>
        <p:nvPicPr>
          <p:cNvPr id="22" name="Picture 21">
            <a:extLst>
              <a:ext uri="{FF2B5EF4-FFF2-40B4-BE49-F238E27FC236}">
                <a16:creationId xmlns:a16="http://schemas.microsoft.com/office/drawing/2014/main" xmlns="" id="{6E81BE4C-ED92-4B52-87D4-B27039C44C5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752" t="22946" r="13411" b="22946"/>
          <a:stretch/>
        </p:blipFill>
        <p:spPr>
          <a:xfrm>
            <a:off x="6708559" y="1112361"/>
            <a:ext cx="906042" cy="927007"/>
          </a:xfrm>
          <a:prstGeom prst="rect">
            <a:avLst/>
          </a:prstGeom>
        </p:spPr>
      </p:pic>
      <p:pic>
        <p:nvPicPr>
          <p:cNvPr id="23" name="Picture 22">
            <a:extLst>
              <a:ext uri="{FF2B5EF4-FFF2-40B4-BE49-F238E27FC236}">
                <a16:creationId xmlns:a16="http://schemas.microsoft.com/office/drawing/2014/main" xmlns="" id="{9CDFBF51-B5AB-40B3-8547-E72F944DF0DA}"/>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667" t="4166" r="9976" b="3481"/>
          <a:stretch/>
        </p:blipFill>
        <p:spPr bwMode="auto">
          <a:xfrm>
            <a:off x="3334894" y="249130"/>
            <a:ext cx="1345693" cy="1807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152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left)">
                                      <p:cBhvr>
                                        <p:cTn id="10" dur="500"/>
                                        <p:tgtEl>
                                          <p:spTgt spid="22"/>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1000"/>
                                        <p:tgtEl>
                                          <p:spTgt spid="19"/>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left)">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500"/>
                                        <p:tgtEl>
                                          <p:spTgt spid="11"/>
                                        </p:tgtEl>
                                      </p:cBhvr>
                                    </p:animEffect>
                                  </p:childTnLst>
                                </p:cTn>
                              </p:par>
                              <p:par>
                                <p:cTn id="22" presetID="14" presetClass="entr" presetSubtype="1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horizontal)">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a:extLst>
              <a:ext uri="{FF2B5EF4-FFF2-40B4-BE49-F238E27FC236}">
                <a16:creationId xmlns:a16="http://schemas.microsoft.com/office/drawing/2014/main" xmlns="" id="{4034A2CE-5EB7-4285-837A-5C7A82A7CA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412" y="1081990"/>
            <a:ext cx="7814320" cy="4892324"/>
          </a:xfrm>
          <a:prstGeom prst="rect">
            <a:avLst/>
          </a:prstGeom>
        </p:spPr>
      </p:pic>
      <p:pic>
        <p:nvPicPr>
          <p:cNvPr id="6" name="图片 58">
            <a:extLst>
              <a:ext uri="{FF2B5EF4-FFF2-40B4-BE49-F238E27FC236}">
                <a16:creationId xmlns:a16="http://schemas.microsoft.com/office/drawing/2014/main" xmlns="" id="{9276FAA3-6E2E-4F3B-837D-5BC1D958E1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058" y="4294982"/>
            <a:ext cx="5274942" cy="2107595"/>
          </a:xfrm>
          <a:prstGeom prst="rect">
            <a:avLst/>
          </a:prstGeom>
        </p:spPr>
      </p:pic>
      <p:pic>
        <p:nvPicPr>
          <p:cNvPr id="24" name="图片 40">
            <a:extLst>
              <a:ext uri="{FF2B5EF4-FFF2-40B4-BE49-F238E27FC236}">
                <a16:creationId xmlns:a16="http://schemas.microsoft.com/office/drawing/2014/main" xmlns="" id="{EBB90E82-60F3-44C5-87D8-DB530D6AEB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77810" y="2657317"/>
            <a:ext cx="5703846" cy="4892323"/>
          </a:xfrm>
          <a:prstGeom prst="rect">
            <a:avLst/>
          </a:prstGeom>
        </p:spPr>
      </p:pic>
      <p:pic>
        <p:nvPicPr>
          <p:cNvPr id="8" name="图片 35">
            <a:extLst>
              <a:ext uri="{FF2B5EF4-FFF2-40B4-BE49-F238E27FC236}">
                <a16:creationId xmlns:a16="http://schemas.microsoft.com/office/drawing/2014/main" xmlns="" id="{8683D7DB-C58F-4775-B021-55A5A99DFF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22153" y="1577911"/>
            <a:ext cx="1871113" cy="1434021"/>
          </a:xfrm>
          <a:prstGeom prst="rect">
            <a:avLst/>
          </a:prstGeom>
        </p:spPr>
      </p:pic>
      <p:pic>
        <p:nvPicPr>
          <p:cNvPr id="9" name="图片 41">
            <a:extLst>
              <a:ext uri="{FF2B5EF4-FFF2-40B4-BE49-F238E27FC236}">
                <a16:creationId xmlns:a16="http://schemas.microsoft.com/office/drawing/2014/main" xmlns="" id="{4C4683F5-8CC4-4031-8C47-4F315AD0BD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59813" y="124952"/>
            <a:ext cx="1714426" cy="1914076"/>
          </a:xfrm>
          <a:prstGeom prst="rect">
            <a:avLst/>
          </a:prstGeom>
        </p:spPr>
      </p:pic>
      <p:pic>
        <p:nvPicPr>
          <p:cNvPr id="10" name="图片 39">
            <a:extLst>
              <a:ext uri="{FF2B5EF4-FFF2-40B4-BE49-F238E27FC236}">
                <a16:creationId xmlns:a16="http://schemas.microsoft.com/office/drawing/2014/main" xmlns="" id="{9B408328-EDEA-4366-903E-DEF5612627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843921"/>
            <a:ext cx="1563776" cy="1323195"/>
          </a:xfrm>
          <a:prstGeom prst="rect">
            <a:avLst/>
          </a:prstGeom>
        </p:spPr>
      </p:pic>
      <p:pic>
        <p:nvPicPr>
          <p:cNvPr id="11" name="图片 43">
            <a:extLst>
              <a:ext uri="{FF2B5EF4-FFF2-40B4-BE49-F238E27FC236}">
                <a16:creationId xmlns:a16="http://schemas.microsoft.com/office/drawing/2014/main" xmlns="" id="{04B55DF1-A114-407B-B5C7-C8A178D806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0500" y="72258"/>
            <a:ext cx="852012" cy="1374838"/>
          </a:xfrm>
          <a:prstGeom prst="rect">
            <a:avLst/>
          </a:prstGeom>
        </p:spPr>
      </p:pic>
      <p:pic>
        <p:nvPicPr>
          <p:cNvPr id="12" name="图片 35">
            <a:extLst>
              <a:ext uri="{FF2B5EF4-FFF2-40B4-BE49-F238E27FC236}">
                <a16:creationId xmlns:a16="http://schemas.microsoft.com/office/drawing/2014/main" xmlns="" id="{B13637A8-BC86-47A0-BEFD-DD7DCEDE37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65010" y="653798"/>
            <a:ext cx="1871113" cy="1434021"/>
          </a:xfrm>
          <a:prstGeom prst="rect">
            <a:avLst/>
          </a:prstGeom>
        </p:spPr>
      </p:pic>
      <p:pic>
        <p:nvPicPr>
          <p:cNvPr id="13" name="图片 35">
            <a:extLst>
              <a:ext uri="{FF2B5EF4-FFF2-40B4-BE49-F238E27FC236}">
                <a16:creationId xmlns:a16="http://schemas.microsoft.com/office/drawing/2014/main" xmlns="" id="{821EF46A-B29B-4531-84D2-4E548C5111F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600567" y="843921"/>
            <a:ext cx="2828825" cy="2168011"/>
          </a:xfrm>
          <a:prstGeom prst="rect">
            <a:avLst/>
          </a:prstGeom>
        </p:spPr>
      </p:pic>
      <p:sp>
        <p:nvSpPr>
          <p:cNvPr id="15" name="文本框 22">
            <a:extLst>
              <a:ext uri="{FF2B5EF4-FFF2-40B4-BE49-F238E27FC236}">
                <a16:creationId xmlns:a16="http://schemas.microsoft.com/office/drawing/2014/main" xmlns="" id="{13192161-E47F-46A2-A54C-44ED57702632}"/>
              </a:ext>
            </a:extLst>
          </p:cNvPr>
          <p:cNvSpPr txBox="1"/>
          <p:nvPr/>
        </p:nvSpPr>
        <p:spPr>
          <a:xfrm>
            <a:off x="1135171" y="3844651"/>
            <a:ext cx="5113535" cy="2414315"/>
          </a:xfrm>
          <a:prstGeom prst="rect">
            <a:avLst/>
          </a:prstGeom>
          <a:noFill/>
        </p:spPr>
        <p:txBody>
          <a:bodyPr wrap="square" rtlCol="0">
            <a:prstTxWarp prst="textArchUp">
              <a:avLst/>
            </a:prstTxWarp>
            <a:spAutoFit/>
          </a:bodyPr>
          <a:lstStyle/>
          <a:p>
            <a:pPr algn="ctr">
              <a:lnSpc>
                <a:spcPct val="150000"/>
              </a:lnSpc>
            </a:pPr>
            <a:r>
              <a:rPr lang="en-US" altLang="zh-CN" sz="5400" dirty="0">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rPr>
              <a:t>CHÀO TẠM BIỆT </a:t>
            </a:r>
          </a:p>
          <a:p>
            <a:pPr algn="ctr">
              <a:lnSpc>
                <a:spcPct val="150000"/>
              </a:lnSpc>
            </a:pPr>
            <a:r>
              <a:rPr lang="en-US" altLang="zh-CN" sz="5400" dirty="0">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rPr>
              <a:t>CÁC CON!</a:t>
            </a:r>
            <a:endParaRPr lang="zh-CN" altLang="en-US" sz="5400" dirty="0">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endParaRPr>
          </a:p>
        </p:txBody>
      </p:sp>
    </p:spTree>
    <p:extLst>
      <p:ext uri="{BB962C8B-B14F-4D97-AF65-F5344CB8AC3E}">
        <p14:creationId xmlns:p14="http://schemas.microsoft.com/office/powerpoint/2010/main" val="70106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ppt_w</p:attrName>
                                        </p:attrNameLst>
                                      </p:cBhvr>
                                      <p:tavLst>
                                        <p:tav tm="0">
                                          <p:val>
                                            <p:fltVal val="0"/>
                                          </p:val>
                                        </p:tav>
                                        <p:tav tm="100000">
                                          <p:val>
                                            <p:strVal val="#ppt_w"/>
                                          </p:val>
                                        </p:tav>
                                      </p:tavLst>
                                    </p:anim>
                                    <p:anim calcmode="lin" valueType="num">
                                      <p:cBhvr>
                                        <p:cTn id="8" dur="750" fill="hold"/>
                                        <p:tgtEl>
                                          <p:spTgt spid="5"/>
                                        </p:tgtEl>
                                        <p:attrNameLst>
                                          <p:attrName>ppt_h</p:attrName>
                                        </p:attrNameLst>
                                      </p:cBhvr>
                                      <p:tavLst>
                                        <p:tav tm="0">
                                          <p:val>
                                            <p:fltVal val="0"/>
                                          </p:val>
                                        </p:tav>
                                        <p:tav tm="100000">
                                          <p:val>
                                            <p:strVal val="#ppt_h"/>
                                          </p:val>
                                        </p:tav>
                                      </p:tavLst>
                                    </p:anim>
                                    <p:animEffect transition="in" filter="fade">
                                      <p:cBhvr>
                                        <p:cTn id="9" dur="75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750" fill="hold"/>
                                        <p:tgtEl>
                                          <p:spTgt spid="6"/>
                                        </p:tgtEl>
                                        <p:attrNameLst>
                                          <p:attrName>ppt_w</p:attrName>
                                        </p:attrNameLst>
                                      </p:cBhvr>
                                      <p:tavLst>
                                        <p:tav tm="0">
                                          <p:val>
                                            <p:fltVal val="0"/>
                                          </p:val>
                                        </p:tav>
                                        <p:tav tm="100000">
                                          <p:val>
                                            <p:strVal val="#ppt_w"/>
                                          </p:val>
                                        </p:tav>
                                      </p:tavLst>
                                    </p:anim>
                                    <p:anim calcmode="lin" valueType="num">
                                      <p:cBhvr>
                                        <p:cTn id="13" dur="750" fill="hold"/>
                                        <p:tgtEl>
                                          <p:spTgt spid="6"/>
                                        </p:tgtEl>
                                        <p:attrNameLst>
                                          <p:attrName>ppt_h</p:attrName>
                                        </p:attrNameLst>
                                      </p:cBhvr>
                                      <p:tavLst>
                                        <p:tav tm="0">
                                          <p:val>
                                            <p:fltVal val="0"/>
                                          </p:val>
                                        </p:tav>
                                        <p:tav tm="100000">
                                          <p:val>
                                            <p:strVal val="#ppt_h"/>
                                          </p:val>
                                        </p:tav>
                                      </p:tavLst>
                                    </p:anim>
                                    <p:animEffect transition="in" filter="fade">
                                      <p:cBhvr>
                                        <p:cTn id="14" dur="750"/>
                                        <p:tgtEl>
                                          <p:spTgt spid="6"/>
                                        </p:tgtEl>
                                      </p:cBhvr>
                                    </p:animEffect>
                                  </p:childTnLst>
                                </p:cTn>
                              </p:par>
                            </p:childTnLst>
                          </p:cTn>
                        </p:par>
                        <p:par>
                          <p:cTn id="15" fill="hold">
                            <p:stCondLst>
                              <p:cond delay="750"/>
                            </p:stCondLst>
                            <p:childTnLst>
                              <p:par>
                                <p:cTn id="16" presetID="2" presetClass="entr" presetSubtype="2" fill="hold" nodeType="afterEffect">
                                  <p:stCondLst>
                                    <p:cond delay="0"/>
                                  </p:stCondLst>
                                  <p:childTnLst>
                                    <p:set>
                                      <p:cBhvr>
                                        <p:cTn id="17" dur="1" fill="hold">
                                          <p:stCondLst>
                                            <p:cond delay="0"/>
                                          </p:stCondLst>
                                        </p:cTn>
                                        <p:tgtEl>
                                          <p:spTgt spid="24"/>
                                        </p:tgtEl>
                                        <p:attrNameLst>
                                          <p:attrName>style.visibility</p:attrName>
                                        </p:attrNameLst>
                                      </p:cBhvr>
                                      <p:to>
                                        <p:strVal val="visible"/>
                                      </p:to>
                                    </p:set>
                                    <p:anim calcmode="lin" valueType="num">
                                      <p:cBhvr additive="base">
                                        <p:cTn id="18" dur="750" fill="hold"/>
                                        <p:tgtEl>
                                          <p:spTgt spid="24"/>
                                        </p:tgtEl>
                                        <p:attrNameLst>
                                          <p:attrName>ppt_x</p:attrName>
                                        </p:attrNameLst>
                                      </p:cBhvr>
                                      <p:tavLst>
                                        <p:tav tm="0">
                                          <p:val>
                                            <p:strVal val="1+#ppt_w/2"/>
                                          </p:val>
                                        </p:tav>
                                        <p:tav tm="100000">
                                          <p:val>
                                            <p:strVal val="#ppt_x"/>
                                          </p:val>
                                        </p:tav>
                                      </p:tavLst>
                                    </p:anim>
                                    <p:anim calcmode="lin" valueType="num">
                                      <p:cBhvr additive="base">
                                        <p:cTn id="19" dur="750" fill="hold"/>
                                        <p:tgtEl>
                                          <p:spTgt spid="24"/>
                                        </p:tgtEl>
                                        <p:attrNameLst>
                                          <p:attrName>ppt_y</p:attrName>
                                        </p:attrNameLst>
                                      </p:cBhvr>
                                      <p:tavLst>
                                        <p:tav tm="0">
                                          <p:val>
                                            <p:strVal val="#ppt_y"/>
                                          </p:val>
                                        </p:tav>
                                        <p:tav tm="100000">
                                          <p:val>
                                            <p:strVal val="#ppt_y"/>
                                          </p:val>
                                        </p:tav>
                                      </p:tavLst>
                                    </p:anim>
                                  </p:childTnLst>
                                </p:cTn>
                              </p:par>
                              <p:par>
                                <p:cTn id="20" presetID="53"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750" fill="hold"/>
                                        <p:tgtEl>
                                          <p:spTgt spid="10"/>
                                        </p:tgtEl>
                                        <p:attrNameLst>
                                          <p:attrName>ppt_w</p:attrName>
                                        </p:attrNameLst>
                                      </p:cBhvr>
                                      <p:tavLst>
                                        <p:tav tm="0">
                                          <p:val>
                                            <p:fltVal val="0"/>
                                          </p:val>
                                        </p:tav>
                                        <p:tav tm="100000">
                                          <p:val>
                                            <p:strVal val="#ppt_w"/>
                                          </p:val>
                                        </p:tav>
                                      </p:tavLst>
                                    </p:anim>
                                    <p:anim calcmode="lin" valueType="num">
                                      <p:cBhvr>
                                        <p:cTn id="23" dur="750" fill="hold"/>
                                        <p:tgtEl>
                                          <p:spTgt spid="10"/>
                                        </p:tgtEl>
                                        <p:attrNameLst>
                                          <p:attrName>ppt_h</p:attrName>
                                        </p:attrNameLst>
                                      </p:cBhvr>
                                      <p:tavLst>
                                        <p:tav tm="0">
                                          <p:val>
                                            <p:fltVal val="0"/>
                                          </p:val>
                                        </p:tav>
                                        <p:tav tm="100000">
                                          <p:val>
                                            <p:strVal val="#ppt_h"/>
                                          </p:val>
                                        </p:tav>
                                      </p:tavLst>
                                    </p:anim>
                                    <p:animEffect transition="in" filter="fade">
                                      <p:cBhvr>
                                        <p:cTn id="24" dur="750"/>
                                        <p:tgtEl>
                                          <p:spTgt spid="10"/>
                                        </p:tgtEl>
                                      </p:cBhvr>
                                    </p:animEffect>
                                  </p:childTnLst>
                                </p:cTn>
                              </p:par>
                              <p:par>
                                <p:cTn id="25" presetID="53" presetClass="entr" presetSubtype="16"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750" fill="hold"/>
                                        <p:tgtEl>
                                          <p:spTgt spid="11"/>
                                        </p:tgtEl>
                                        <p:attrNameLst>
                                          <p:attrName>ppt_w</p:attrName>
                                        </p:attrNameLst>
                                      </p:cBhvr>
                                      <p:tavLst>
                                        <p:tav tm="0">
                                          <p:val>
                                            <p:fltVal val="0"/>
                                          </p:val>
                                        </p:tav>
                                        <p:tav tm="100000">
                                          <p:val>
                                            <p:strVal val="#ppt_w"/>
                                          </p:val>
                                        </p:tav>
                                      </p:tavLst>
                                    </p:anim>
                                    <p:anim calcmode="lin" valueType="num">
                                      <p:cBhvr>
                                        <p:cTn id="28" dur="750" fill="hold"/>
                                        <p:tgtEl>
                                          <p:spTgt spid="11"/>
                                        </p:tgtEl>
                                        <p:attrNameLst>
                                          <p:attrName>ppt_h</p:attrName>
                                        </p:attrNameLst>
                                      </p:cBhvr>
                                      <p:tavLst>
                                        <p:tav tm="0">
                                          <p:val>
                                            <p:fltVal val="0"/>
                                          </p:val>
                                        </p:tav>
                                        <p:tav tm="100000">
                                          <p:val>
                                            <p:strVal val="#ppt_h"/>
                                          </p:val>
                                        </p:tav>
                                      </p:tavLst>
                                    </p:anim>
                                    <p:animEffect transition="in" filter="fade">
                                      <p:cBhvr>
                                        <p:cTn id="29" dur="750"/>
                                        <p:tgtEl>
                                          <p:spTgt spid="11"/>
                                        </p:tgtEl>
                                      </p:cBhvr>
                                    </p:animEffect>
                                  </p:childTnLst>
                                </p:cTn>
                              </p:par>
                              <p:par>
                                <p:cTn id="30" presetID="53" presetClass="entr" presetSubtype="16"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750" fill="hold"/>
                                        <p:tgtEl>
                                          <p:spTgt spid="8"/>
                                        </p:tgtEl>
                                        <p:attrNameLst>
                                          <p:attrName>ppt_w</p:attrName>
                                        </p:attrNameLst>
                                      </p:cBhvr>
                                      <p:tavLst>
                                        <p:tav tm="0">
                                          <p:val>
                                            <p:fltVal val="0"/>
                                          </p:val>
                                        </p:tav>
                                        <p:tav tm="100000">
                                          <p:val>
                                            <p:strVal val="#ppt_w"/>
                                          </p:val>
                                        </p:tav>
                                      </p:tavLst>
                                    </p:anim>
                                    <p:anim calcmode="lin" valueType="num">
                                      <p:cBhvr>
                                        <p:cTn id="33" dur="750" fill="hold"/>
                                        <p:tgtEl>
                                          <p:spTgt spid="8"/>
                                        </p:tgtEl>
                                        <p:attrNameLst>
                                          <p:attrName>ppt_h</p:attrName>
                                        </p:attrNameLst>
                                      </p:cBhvr>
                                      <p:tavLst>
                                        <p:tav tm="0">
                                          <p:val>
                                            <p:fltVal val="0"/>
                                          </p:val>
                                        </p:tav>
                                        <p:tav tm="100000">
                                          <p:val>
                                            <p:strVal val="#ppt_h"/>
                                          </p:val>
                                        </p:tav>
                                      </p:tavLst>
                                    </p:anim>
                                    <p:animEffect transition="in" filter="fade">
                                      <p:cBhvr>
                                        <p:cTn id="34" dur="750"/>
                                        <p:tgtEl>
                                          <p:spTgt spid="8"/>
                                        </p:tgtEl>
                                      </p:cBhvr>
                                    </p:animEffect>
                                  </p:childTnLst>
                                </p:cTn>
                              </p:par>
                              <p:par>
                                <p:cTn id="35" presetID="53" presetClass="entr" presetSubtype="16"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750" fill="hold"/>
                                        <p:tgtEl>
                                          <p:spTgt spid="9"/>
                                        </p:tgtEl>
                                        <p:attrNameLst>
                                          <p:attrName>ppt_w</p:attrName>
                                        </p:attrNameLst>
                                      </p:cBhvr>
                                      <p:tavLst>
                                        <p:tav tm="0">
                                          <p:val>
                                            <p:fltVal val="0"/>
                                          </p:val>
                                        </p:tav>
                                        <p:tav tm="100000">
                                          <p:val>
                                            <p:strVal val="#ppt_w"/>
                                          </p:val>
                                        </p:tav>
                                      </p:tavLst>
                                    </p:anim>
                                    <p:anim calcmode="lin" valueType="num">
                                      <p:cBhvr>
                                        <p:cTn id="38" dur="750" fill="hold"/>
                                        <p:tgtEl>
                                          <p:spTgt spid="9"/>
                                        </p:tgtEl>
                                        <p:attrNameLst>
                                          <p:attrName>ppt_h</p:attrName>
                                        </p:attrNameLst>
                                      </p:cBhvr>
                                      <p:tavLst>
                                        <p:tav tm="0">
                                          <p:val>
                                            <p:fltVal val="0"/>
                                          </p:val>
                                        </p:tav>
                                        <p:tav tm="100000">
                                          <p:val>
                                            <p:strVal val="#ppt_h"/>
                                          </p:val>
                                        </p:tav>
                                      </p:tavLst>
                                    </p:anim>
                                    <p:animEffect transition="in" filter="fade">
                                      <p:cBhvr>
                                        <p:cTn id="39" dur="750"/>
                                        <p:tgtEl>
                                          <p:spTgt spid="9"/>
                                        </p:tgtEl>
                                      </p:cBhvr>
                                    </p:animEffect>
                                  </p:childTnLst>
                                </p:cTn>
                              </p:par>
                              <p:par>
                                <p:cTn id="40" presetID="53" presetClass="entr" presetSubtype="16"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750" fill="hold"/>
                                        <p:tgtEl>
                                          <p:spTgt spid="12"/>
                                        </p:tgtEl>
                                        <p:attrNameLst>
                                          <p:attrName>ppt_w</p:attrName>
                                        </p:attrNameLst>
                                      </p:cBhvr>
                                      <p:tavLst>
                                        <p:tav tm="0">
                                          <p:val>
                                            <p:fltVal val="0"/>
                                          </p:val>
                                        </p:tav>
                                        <p:tav tm="100000">
                                          <p:val>
                                            <p:strVal val="#ppt_w"/>
                                          </p:val>
                                        </p:tav>
                                      </p:tavLst>
                                    </p:anim>
                                    <p:anim calcmode="lin" valueType="num">
                                      <p:cBhvr>
                                        <p:cTn id="43" dur="750" fill="hold"/>
                                        <p:tgtEl>
                                          <p:spTgt spid="12"/>
                                        </p:tgtEl>
                                        <p:attrNameLst>
                                          <p:attrName>ppt_h</p:attrName>
                                        </p:attrNameLst>
                                      </p:cBhvr>
                                      <p:tavLst>
                                        <p:tav tm="0">
                                          <p:val>
                                            <p:fltVal val="0"/>
                                          </p:val>
                                        </p:tav>
                                        <p:tav tm="100000">
                                          <p:val>
                                            <p:strVal val="#ppt_h"/>
                                          </p:val>
                                        </p:tav>
                                      </p:tavLst>
                                    </p:anim>
                                    <p:animEffect transition="in" filter="fade">
                                      <p:cBhvr>
                                        <p:cTn id="44" dur="750"/>
                                        <p:tgtEl>
                                          <p:spTgt spid="12"/>
                                        </p:tgtEl>
                                      </p:cBhvr>
                                    </p:animEffect>
                                  </p:childTnLst>
                                </p:cTn>
                              </p:par>
                              <p:par>
                                <p:cTn id="45" presetID="53" presetClass="entr" presetSubtype="16"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p:cTn id="47" dur="750" fill="hold"/>
                                        <p:tgtEl>
                                          <p:spTgt spid="13"/>
                                        </p:tgtEl>
                                        <p:attrNameLst>
                                          <p:attrName>ppt_w</p:attrName>
                                        </p:attrNameLst>
                                      </p:cBhvr>
                                      <p:tavLst>
                                        <p:tav tm="0">
                                          <p:val>
                                            <p:fltVal val="0"/>
                                          </p:val>
                                        </p:tav>
                                        <p:tav tm="100000">
                                          <p:val>
                                            <p:strVal val="#ppt_w"/>
                                          </p:val>
                                        </p:tav>
                                      </p:tavLst>
                                    </p:anim>
                                    <p:anim calcmode="lin" valueType="num">
                                      <p:cBhvr>
                                        <p:cTn id="48" dur="750" fill="hold"/>
                                        <p:tgtEl>
                                          <p:spTgt spid="13"/>
                                        </p:tgtEl>
                                        <p:attrNameLst>
                                          <p:attrName>ppt_h</p:attrName>
                                        </p:attrNameLst>
                                      </p:cBhvr>
                                      <p:tavLst>
                                        <p:tav tm="0">
                                          <p:val>
                                            <p:fltVal val="0"/>
                                          </p:val>
                                        </p:tav>
                                        <p:tav tm="100000">
                                          <p:val>
                                            <p:strVal val="#ppt_h"/>
                                          </p:val>
                                        </p:tav>
                                      </p:tavLst>
                                    </p:anim>
                                    <p:animEffect transition="in" filter="fade">
                                      <p:cBhvr>
                                        <p:cTn id="49" dur="750"/>
                                        <p:tgtEl>
                                          <p:spTgt spid="13"/>
                                        </p:tgtEl>
                                      </p:cBhvr>
                                    </p:animEffect>
                                  </p:childTnLst>
                                </p:cTn>
                              </p:par>
                              <p:par>
                                <p:cTn id="50" presetID="56" presetClass="entr" presetSubtype="0" fill="hold" nodeType="withEffect">
                                  <p:stCondLst>
                                    <p:cond delay="0"/>
                                  </p:stCondLst>
                                  <p:iterate type="lt">
                                    <p:tmPct val="3000"/>
                                  </p:iterate>
                                  <p:childTnLst>
                                    <p:set>
                                      <p:cBhvr>
                                        <p:cTn id="51" dur="1" fill="hold">
                                          <p:stCondLst>
                                            <p:cond delay="0"/>
                                          </p:stCondLst>
                                        </p:cTn>
                                        <p:tgtEl>
                                          <p:spTgt spid="15">
                                            <p:txEl>
                                              <p:pRg st="0" end="0"/>
                                            </p:txEl>
                                          </p:spTgt>
                                        </p:tgtEl>
                                        <p:attrNameLst>
                                          <p:attrName>style.visibility</p:attrName>
                                        </p:attrNameLst>
                                      </p:cBhvr>
                                      <p:to>
                                        <p:strVal val="visible"/>
                                      </p:to>
                                    </p:set>
                                    <p:anim by="(-#ppt_w*2)" calcmode="lin" valueType="num">
                                      <p:cBhvr rctx="PPT">
                                        <p:cTn id="52" dur="500" autoRev="1" fill="hold">
                                          <p:stCondLst>
                                            <p:cond delay="0"/>
                                          </p:stCondLst>
                                        </p:cTn>
                                        <p:tgtEl>
                                          <p:spTgt spid="15">
                                            <p:txEl>
                                              <p:pRg st="0" end="0"/>
                                            </p:txEl>
                                          </p:spTgt>
                                        </p:tgtEl>
                                        <p:attrNameLst>
                                          <p:attrName>ppt_w</p:attrName>
                                        </p:attrNameLst>
                                      </p:cBhvr>
                                    </p:anim>
                                    <p:anim by="(#ppt_w*0.50)" calcmode="lin" valueType="num">
                                      <p:cBhvr>
                                        <p:cTn id="53" dur="500" decel="50000" autoRev="1" fill="hold">
                                          <p:stCondLst>
                                            <p:cond delay="0"/>
                                          </p:stCondLst>
                                        </p:cTn>
                                        <p:tgtEl>
                                          <p:spTgt spid="15">
                                            <p:txEl>
                                              <p:pRg st="0" end="0"/>
                                            </p:txEl>
                                          </p:spTgt>
                                        </p:tgtEl>
                                        <p:attrNameLst>
                                          <p:attrName>ppt_x</p:attrName>
                                        </p:attrNameLst>
                                      </p:cBhvr>
                                    </p:anim>
                                    <p:anim from="(-#ppt_h/2)" to="(#ppt_y)" calcmode="lin" valueType="num">
                                      <p:cBhvr>
                                        <p:cTn id="54" dur="1000" fill="hold">
                                          <p:stCondLst>
                                            <p:cond delay="0"/>
                                          </p:stCondLst>
                                        </p:cTn>
                                        <p:tgtEl>
                                          <p:spTgt spid="15">
                                            <p:txEl>
                                              <p:pRg st="0" end="0"/>
                                            </p:txEl>
                                          </p:spTgt>
                                        </p:tgtEl>
                                        <p:attrNameLst>
                                          <p:attrName>ppt_y</p:attrName>
                                        </p:attrNameLst>
                                      </p:cBhvr>
                                    </p:anim>
                                    <p:animRot by="21600000">
                                      <p:cBhvr>
                                        <p:cTn id="55" dur="1000" fill="hold">
                                          <p:stCondLst>
                                            <p:cond delay="0"/>
                                          </p:stCondLst>
                                        </p:cTn>
                                        <p:tgtEl>
                                          <p:spTgt spid="15">
                                            <p:txEl>
                                              <p:pRg st="0" end="0"/>
                                            </p:txEl>
                                          </p:spTgt>
                                        </p:tgtEl>
                                        <p:attrNameLst>
                                          <p:attrName>r</p:attrName>
                                        </p:attrNameLst>
                                      </p:cBhvr>
                                    </p:animRot>
                                  </p:childTnLst>
                                </p:cTn>
                              </p:par>
                              <p:par>
                                <p:cTn id="56" presetID="56" presetClass="entr" presetSubtype="0" fill="hold" nodeType="withEffect">
                                  <p:stCondLst>
                                    <p:cond delay="0"/>
                                  </p:stCondLst>
                                  <p:iterate type="lt">
                                    <p:tmPct val="3000"/>
                                  </p:iterate>
                                  <p:childTnLst>
                                    <p:set>
                                      <p:cBhvr>
                                        <p:cTn id="57" dur="1" fill="hold">
                                          <p:stCondLst>
                                            <p:cond delay="0"/>
                                          </p:stCondLst>
                                        </p:cTn>
                                        <p:tgtEl>
                                          <p:spTgt spid="15">
                                            <p:txEl>
                                              <p:pRg st="1" end="1"/>
                                            </p:txEl>
                                          </p:spTgt>
                                        </p:tgtEl>
                                        <p:attrNameLst>
                                          <p:attrName>style.visibility</p:attrName>
                                        </p:attrNameLst>
                                      </p:cBhvr>
                                      <p:to>
                                        <p:strVal val="visible"/>
                                      </p:to>
                                    </p:set>
                                    <p:anim by="(-#ppt_w*2)" calcmode="lin" valueType="num">
                                      <p:cBhvr rctx="PPT">
                                        <p:cTn id="58" dur="500" autoRev="1" fill="hold">
                                          <p:stCondLst>
                                            <p:cond delay="0"/>
                                          </p:stCondLst>
                                        </p:cTn>
                                        <p:tgtEl>
                                          <p:spTgt spid="15">
                                            <p:txEl>
                                              <p:pRg st="1" end="1"/>
                                            </p:txEl>
                                          </p:spTgt>
                                        </p:tgtEl>
                                        <p:attrNameLst>
                                          <p:attrName>ppt_w</p:attrName>
                                        </p:attrNameLst>
                                      </p:cBhvr>
                                    </p:anim>
                                    <p:anim by="(#ppt_w*0.50)" calcmode="lin" valueType="num">
                                      <p:cBhvr>
                                        <p:cTn id="59" dur="500" decel="50000" autoRev="1" fill="hold">
                                          <p:stCondLst>
                                            <p:cond delay="0"/>
                                          </p:stCondLst>
                                        </p:cTn>
                                        <p:tgtEl>
                                          <p:spTgt spid="15">
                                            <p:txEl>
                                              <p:pRg st="1" end="1"/>
                                            </p:txEl>
                                          </p:spTgt>
                                        </p:tgtEl>
                                        <p:attrNameLst>
                                          <p:attrName>ppt_x</p:attrName>
                                        </p:attrNameLst>
                                      </p:cBhvr>
                                    </p:anim>
                                    <p:anim from="(-#ppt_h/2)" to="(#ppt_y)" calcmode="lin" valueType="num">
                                      <p:cBhvr>
                                        <p:cTn id="60" dur="1000" fill="hold">
                                          <p:stCondLst>
                                            <p:cond delay="0"/>
                                          </p:stCondLst>
                                        </p:cTn>
                                        <p:tgtEl>
                                          <p:spTgt spid="15">
                                            <p:txEl>
                                              <p:pRg st="1" end="1"/>
                                            </p:txEl>
                                          </p:spTgt>
                                        </p:tgtEl>
                                        <p:attrNameLst>
                                          <p:attrName>ppt_y</p:attrName>
                                        </p:attrNameLst>
                                      </p:cBhvr>
                                    </p:anim>
                                    <p:animRot by="21600000">
                                      <p:cBhvr>
                                        <p:cTn id="61" dur="1000" fill="hold">
                                          <p:stCondLst>
                                            <p:cond delay="0"/>
                                          </p:stCondLst>
                                        </p:cTn>
                                        <p:tgtEl>
                                          <p:spTgt spid="15">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7000" b="-7000"/>
          </a:stretch>
        </a:blipFill>
        <a:effectLst/>
      </p:bgPr>
    </p:bg>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2971800" y="838201"/>
            <a:ext cx="5410200" cy="1077218"/>
          </a:xfrm>
          <a:prstGeom prst="rect">
            <a:avLst/>
          </a:prstGeom>
          <a:noFill/>
        </p:spPr>
        <p:txBody>
          <a:bodyPr wrap="square" rtlCol="0">
            <a:spAutoFit/>
          </a:bodyPr>
          <a:lstStyle/>
          <a:p>
            <a:pPr algn="ctr"/>
            <a:r>
              <a:rPr lang="en-US" sz="3200" dirty="0" err="1">
                <a:solidFill>
                  <a:prstClr val="black"/>
                </a:solidFill>
                <a:latin typeface="Times New Roman" pitchFamily="18" charset="0"/>
                <a:cs typeface="Times New Roman" pitchFamily="18" charset="0"/>
              </a:rPr>
              <a:t>Bài</a:t>
            </a:r>
            <a:r>
              <a:rPr lang="en-US" sz="3200" dirty="0">
                <a:solidFill>
                  <a:prstClr val="black"/>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Cầu</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thủ</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dự</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bị</a:t>
            </a:r>
            <a:r>
              <a:rPr lang="en-US" sz="3200" dirty="0">
                <a:solidFill>
                  <a:srgbClr val="FF0000"/>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nói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về</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môn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thể</a:t>
            </a:r>
            <a:r>
              <a:rPr lang="en-US" sz="3200" dirty="0">
                <a:solidFill>
                  <a:prstClr val="black"/>
                </a:solidFill>
                <a:latin typeface="Times New Roman" pitchFamily="18" charset="0"/>
                <a:cs typeface="Times New Roman" pitchFamily="18" charset="0"/>
              </a:rPr>
              <a:t> thao </a:t>
            </a:r>
            <a:r>
              <a:rPr lang="en-US" sz="3200" dirty="0" err="1">
                <a:solidFill>
                  <a:prstClr val="black"/>
                </a:solidFill>
                <a:latin typeface="Times New Roman" pitchFamily="18" charset="0"/>
                <a:cs typeface="Times New Roman" pitchFamily="18" charset="0"/>
              </a:rPr>
              <a:t>nào</a:t>
            </a:r>
            <a:r>
              <a:rPr lang="en-US" sz="3200" dirty="0">
                <a:solidFill>
                  <a:prstClr val="black"/>
                </a:solidFill>
                <a:latin typeface="Times New Roman" pitchFamily="18" charset="0"/>
                <a:cs typeface="Times New Roman" pitchFamily="18" charset="0"/>
              </a:rPr>
              <a:t>?</a:t>
            </a:r>
          </a:p>
        </p:txBody>
      </p:sp>
      <p:sp>
        <p:nvSpPr>
          <p:cNvPr id="4" name="Rounded Rectangle 3"/>
          <p:cNvSpPr/>
          <p:nvPr/>
        </p:nvSpPr>
        <p:spPr>
          <a:xfrm>
            <a:off x="2362200" y="26670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6248400" y="4343400"/>
            <a:ext cx="2400536"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2362199" y="4343400"/>
            <a:ext cx="2718523"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227618" y="2594264"/>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2362200" y="2803756"/>
            <a:ext cx="2396838" cy="584775"/>
          </a:xfrm>
          <a:prstGeom prst="rect">
            <a:avLst/>
          </a:prstGeom>
          <a:noFill/>
        </p:spPr>
        <p:txBody>
          <a:bodyPr wrap="square" rtlCol="0">
            <a:spAutoFit/>
          </a:bodyPr>
          <a:lstStyle/>
          <a:p>
            <a:r>
              <a:rPr lang="en-US" sz="3200" dirty="0" err="1">
                <a:solidFill>
                  <a:prstClr val="black"/>
                </a:solidFill>
                <a:latin typeface="Times New Roman" pitchFamily="18" charset="0"/>
                <a:cs typeface="Times New Roman" pitchFamily="18" charset="0"/>
              </a:rPr>
              <a:t>A.Bóng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đá</a:t>
            </a:r>
            <a:endParaRPr lang="en-US" sz="3200" dirty="0">
              <a:solidFill>
                <a:prstClr val="black"/>
              </a:solidFill>
              <a:latin typeface="Times New Roman" pitchFamily="18" charset="0"/>
              <a:cs typeface="Times New Roman" pitchFamily="18" charset="0"/>
            </a:endParaRPr>
          </a:p>
        </p:txBody>
      </p:sp>
      <p:sp>
        <p:nvSpPr>
          <p:cNvPr id="9" name="TextBox 8"/>
          <p:cNvSpPr txBox="1"/>
          <p:nvPr/>
        </p:nvSpPr>
        <p:spPr>
          <a:xfrm>
            <a:off x="6400800" y="2782975"/>
            <a:ext cx="21336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B. </a:t>
            </a:r>
            <a:r>
              <a:rPr lang="en-US" sz="3200" dirty="0" err="1">
                <a:solidFill>
                  <a:prstClr val="black"/>
                </a:solidFill>
                <a:latin typeface="Times New Roman" pitchFamily="18" charset="0"/>
                <a:cs typeface="Times New Roman" pitchFamily="18" charset="0"/>
              </a:rPr>
              <a:t>Bóng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rổ</a:t>
            </a:r>
            <a:endParaRPr lang="en-US" sz="3200" dirty="0">
              <a:solidFill>
                <a:prstClr val="black"/>
              </a:solidFill>
              <a:latin typeface="Times New Roman" pitchFamily="18" charset="0"/>
              <a:cs typeface="Times New Roman" pitchFamily="18" charset="0"/>
            </a:endParaRPr>
          </a:p>
        </p:txBody>
      </p:sp>
      <p:sp>
        <p:nvSpPr>
          <p:cNvPr id="10" name="TextBox 9"/>
          <p:cNvSpPr txBox="1"/>
          <p:nvPr/>
        </p:nvSpPr>
        <p:spPr>
          <a:xfrm>
            <a:off x="6400799" y="4470113"/>
            <a:ext cx="2248137"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D: </a:t>
            </a:r>
            <a:r>
              <a:rPr lang="en-US" sz="3200" dirty="0" err="1">
                <a:solidFill>
                  <a:prstClr val="black"/>
                </a:solidFill>
                <a:latin typeface="Times New Roman" pitchFamily="18" charset="0"/>
                <a:cs typeface="Times New Roman" pitchFamily="18" charset="0"/>
              </a:rPr>
              <a:t>Cầu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lông</a:t>
            </a:r>
            <a:endParaRPr lang="en-US" sz="3200" dirty="0">
              <a:solidFill>
                <a:prstClr val="black"/>
              </a:solidFill>
              <a:latin typeface="Times New Roman" pitchFamily="18" charset="0"/>
              <a:cs typeface="Times New Roman" pitchFamily="18" charset="0"/>
            </a:endParaRPr>
          </a:p>
        </p:txBody>
      </p:sp>
      <p:sp>
        <p:nvSpPr>
          <p:cNvPr id="11" name="TextBox 10"/>
          <p:cNvSpPr txBox="1"/>
          <p:nvPr/>
        </p:nvSpPr>
        <p:spPr>
          <a:xfrm>
            <a:off x="2259236" y="4475901"/>
            <a:ext cx="2821486"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 </a:t>
            </a:r>
            <a:r>
              <a:rPr lang="en-US" sz="3200" dirty="0" err="1">
                <a:solidFill>
                  <a:prstClr val="black"/>
                </a:solidFill>
                <a:latin typeface="Times New Roman" pitchFamily="18" charset="0"/>
                <a:cs typeface="Times New Roman" pitchFamily="18" charset="0"/>
              </a:rPr>
              <a:t>Bóng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chuyền</a:t>
            </a:r>
            <a:endParaRPr lang="en-US" sz="3200" dirty="0">
              <a:solidFill>
                <a:prstClr val="black"/>
              </a:solidFill>
              <a:latin typeface="Times New Roman" pitchFamily="18" charset="0"/>
              <a:cs typeface="Times New Roman" pitchFamily="18" charset="0"/>
            </a:endParaRPr>
          </a:p>
        </p:txBody>
      </p:sp>
      <p:pic>
        <p:nvPicPr>
          <p:cNvPr id="12" name="Picture 11"/>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080722" y="1623868"/>
            <a:ext cx="1891145" cy="2003135"/>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676900" y="3760932"/>
            <a:ext cx="1891145" cy="200313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860730" y="3525287"/>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10">
            <a:extLst>
              <a:ext uri="{BEBA8EAE-BF5A-486C-A8C5-ECC9F3942E4B}">
                <a14:imgProps xmlns:a14="http://schemas.microsoft.com/office/drawing/2010/main">
                  <a14:imgLayer r:embed="rId11">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3390468" y="3149352"/>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4400" y="2594264"/>
            <a:ext cx="609600" cy="609600"/>
          </a:xfrm>
          <a:prstGeom prst="rect">
            <a:avLst/>
          </a:prstGeom>
        </p:spPr>
      </p:pic>
      <p:pic>
        <p:nvPicPr>
          <p:cNvPr id="22" name="Picture 21">
            <a:hlinkClick r:id="rId13" action="ppaction://hlinksldjump"/>
          </p:cNvPr>
          <p:cNvPicPr>
            <a:picLocks noChangeAspect="1"/>
          </p:cNvPicPr>
          <p:nvPr/>
        </p:nvPicPr>
        <p:blipFill>
          <a:blip r:embed="rId14">
            <a:extLst>
              <a:ext uri="{BEBA8EAE-BF5A-486C-A8C5-ECC9F3942E4B}">
                <a14:imgProps xmlns:a14="http://schemas.microsoft.com/office/drawing/2010/main">
                  <a14:imgLayer r:embed="rId15">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spTree>
    <p:extLst>
      <p:ext uri="{BB962C8B-B14F-4D97-AF65-F5344CB8AC3E}">
        <p14:creationId xmlns:p14="http://schemas.microsoft.com/office/powerpoint/2010/main" val="244674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500"/>
                                        <p:tgtEl>
                                          <p:spTgt spid="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91"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8"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10000" r="-10000"/>
          </a:stretch>
        </a:blipFill>
        <a:effectLst/>
      </p:bgPr>
    </p:bg>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2971800" y="838201"/>
            <a:ext cx="5410200" cy="1077218"/>
          </a:xfrm>
          <a:prstGeom prst="rect">
            <a:avLst/>
          </a:prstGeom>
          <a:noFill/>
        </p:spPr>
        <p:txBody>
          <a:bodyPr wrap="square" rtlCol="0">
            <a:spAutoFit/>
          </a:bodyPr>
          <a:lstStyle/>
          <a:p>
            <a:pPr algn="ctr"/>
            <a:r>
              <a:rPr lang="en-US" sz="3200" dirty="0" err="1">
                <a:solidFill>
                  <a:prstClr val="black"/>
                </a:solidFill>
                <a:latin typeface="Times New Roman" pitchFamily="18" charset="0"/>
                <a:cs typeface="Times New Roman" pitchFamily="18" charset="0"/>
              </a:rPr>
              <a:t>Hằng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ngày</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gấu</a:t>
            </a:r>
            <a:r>
              <a:rPr lang="en-US" sz="3200" dirty="0">
                <a:solidFill>
                  <a:prstClr val="black"/>
                </a:solidFill>
                <a:latin typeface="Times New Roman" pitchFamily="18" charset="0"/>
                <a:cs typeface="Times New Roman" pitchFamily="18" charset="0"/>
              </a:rPr>
              <a:t> con </a:t>
            </a:r>
            <a:r>
              <a:rPr lang="en-US" sz="3200" dirty="0" err="1">
                <a:solidFill>
                  <a:prstClr val="black"/>
                </a:solidFill>
                <a:latin typeface="Times New Roman" pitchFamily="18" charset="0"/>
                <a:cs typeface="Times New Roman" pitchFamily="18" charset="0"/>
              </a:rPr>
              <a:t>đến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sân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bóng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sớm</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để</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làm</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gì</a:t>
            </a:r>
            <a:r>
              <a:rPr lang="en-US" sz="3200" dirty="0">
                <a:solidFill>
                  <a:prstClr val="black"/>
                </a:solidFill>
                <a:latin typeface="Times New Roman" pitchFamily="18" charset="0"/>
                <a:cs typeface="Times New Roman" pitchFamily="18" charset="0"/>
              </a:rPr>
              <a:t>?</a:t>
            </a:r>
          </a:p>
        </p:txBody>
      </p:sp>
      <p:sp>
        <p:nvSpPr>
          <p:cNvPr id="4" name="Rounded Rectangle 3"/>
          <p:cNvSpPr/>
          <p:nvPr/>
        </p:nvSpPr>
        <p:spPr>
          <a:xfrm>
            <a:off x="1811482" y="4390097"/>
            <a:ext cx="2774372"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6248399" y="4343400"/>
            <a:ext cx="3188563"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1935332" y="2615046"/>
            <a:ext cx="2692085"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227617" y="2594264"/>
            <a:ext cx="2780437"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1935332" y="4470113"/>
            <a:ext cx="2359577"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 </a:t>
            </a:r>
            <a:r>
              <a:rPr lang="en-US" sz="3200" dirty="0" err="1">
                <a:solidFill>
                  <a:prstClr val="black"/>
                </a:solidFill>
                <a:latin typeface="Times New Roman" pitchFamily="18" charset="0"/>
                <a:cs typeface="Times New Roman" pitchFamily="18" charset="0"/>
              </a:rPr>
              <a:t>Luyện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tập</a:t>
            </a:r>
            <a:endParaRPr lang="en-US" sz="3200" dirty="0">
              <a:solidFill>
                <a:prstClr val="black"/>
              </a:solidFill>
              <a:latin typeface="Times New Roman" pitchFamily="18" charset="0"/>
              <a:cs typeface="Times New Roman" pitchFamily="18" charset="0"/>
            </a:endParaRPr>
          </a:p>
        </p:txBody>
      </p:sp>
      <p:sp>
        <p:nvSpPr>
          <p:cNvPr id="9" name="TextBox 8"/>
          <p:cNvSpPr txBox="1"/>
          <p:nvPr/>
        </p:nvSpPr>
        <p:spPr>
          <a:xfrm>
            <a:off x="6400800" y="2782975"/>
            <a:ext cx="2881746"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B: </a:t>
            </a:r>
            <a:r>
              <a:rPr lang="en-US" sz="3200" dirty="0" err="1">
                <a:solidFill>
                  <a:prstClr val="black"/>
                </a:solidFill>
                <a:latin typeface="Times New Roman" pitchFamily="18" charset="0"/>
                <a:cs typeface="Times New Roman" pitchFamily="18" charset="0"/>
              </a:rPr>
              <a:t>Tập</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thể</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dục</a:t>
            </a:r>
            <a:endParaRPr lang="en-US" sz="3200" dirty="0">
              <a:solidFill>
                <a:prstClr val="black"/>
              </a:solidFill>
              <a:latin typeface="Times New Roman" pitchFamily="18" charset="0"/>
              <a:cs typeface="Times New Roman" pitchFamily="18" charset="0"/>
            </a:endParaRPr>
          </a:p>
        </p:txBody>
      </p:sp>
      <p:sp>
        <p:nvSpPr>
          <p:cNvPr id="10" name="TextBox 9"/>
          <p:cNvSpPr txBox="1"/>
          <p:nvPr/>
        </p:nvSpPr>
        <p:spPr>
          <a:xfrm>
            <a:off x="6400799" y="4470113"/>
            <a:ext cx="2849145"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D: </a:t>
            </a:r>
            <a:r>
              <a:rPr lang="en-US" sz="3200" dirty="0" err="1">
                <a:solidFill>
                  <a:prstClr val="black"/>
                </a:solidFill>
                <a:latin typeface="Times New Roman" pitchFamily="18" charset="0"/>
                <a:cs typeface="Times New Roman" pitchFamily="18" charset="0"/>
              </a:rPr>
              <a:t>chạy</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bộ</a:t>
            </a:r>
            <a:endParaRPr lang="en-US" sz="3200" dirty="0">
              <a:solidFill>
                <a:prstClr val="black"/>
              </a:solidFill>
              <a:latin typeface="Times New Roman" pitchFamily="18" charset="0"/>
              <a:cs typeface="Times New Roman" pitchFamily="18" charset="0"/>
            </a:endParaRPr>
          </a:p>
        </p:txBody>
      </p:sp>
      <p:sp>
        <p:nvSpPr>
          <p:cNvPr id="11" name="TextBox 10"/>
          <p:cNvSpPr txBox="1"/>
          <p:nvPr/>
        </p:nvSpPr>
        <p:spPr>
          <a:xfrm>
            <a:off x="2086251" y="2864659"/>
            <a:ext cx="2568877"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A. </a:t>
            </a:r>
            <a:r>
              <a:rPr lang="en-US" sz="3200" dirty="0" err="1">
                <a:solidFill>
                  <a:prstClr val="black"/>
                </a:solidFill>
                <a:latin typeface="Times New Roman" pitchFamily="18" charset="0"/>
                <a:cs typeface="Times New Roman" pitchFamily="18" charset="0"/>
              </a:rPr>
              <a:t>Nhặt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bóng</a:t>
            </a:r>
            <a:endParaRPr lang="en-US" sz="3200" dirty="0">
              <a:solidFill>
                <a:prstClr val="black"/>
              </a:solidFill>
              <a:latin typeface="Times New Roman" pitchFamily="18" charset="0"/>
              <a:cs typeface="Times New Roman" pitchFamily="18" charset="0"/>
            </a:endParaRPr>
          </a:p>
        </p:txBody>
      </p:sp>
      <p:pic>
        <p:nvPicPr>
          <p:cNvPr id="12" name="Picture 11"/>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125441" y="1857377"/>
            <a:ext cx="1891145" cy="2003135"/>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146803" y="3665775"/>
            <a:ext cx="1891145" cy="200313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292802" y="1740610"/>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10">
            <a:extLst>
              <a:ext uri="{BEBA8EAE-BF5A-486C-A8C5-ECC9F3942E4B}">
                <a14:imgProps xmlns:a14="http://schemas.microsoft.com/office/drawing/2010/main">
                  <a14:imgLayer r:embed="rId11">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2279070" y="2813019"/>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4400" y="2594264"/>
            <a:ext cx="609600" cy="609600"/>
          </a:xfrm>
          <a:prstGeom prst="rect">
            <a:avLst/>
          </a:prstGeom>
        </p:spPr>
      </p:pic>
      <p:pic>
        <p:nvPicPr>
          <p:cNvPr id="20" name="Picture 19">
            <a:hlinkClick r:id="rId13" action="ppaction://hlinksldjump"/>
          </p:cNvPr>
          <p:cNvPicPr>
            <a:picLocks noChangeAspect="1"/>
          </p:cNvPicPr>
          <p:nvPr/>
        </p:nvPicPr>
        <p:blipFill>
          <a:blip r:embed="rId14">
            <a:extLst>
              <a:ext uri="{BEBA8EAE-BF5A-486C-A8C5-ECC9F3942E4B}">
                <a14:imgProps xmlns:a14="http://schemas.microsoft.com/office/drawing/2010/main">
                  <a14:imgLayer r:embed="rId15">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spTree>
    <p:extLst>
      <p:ext uri="{BB962C8B-B14F-4D97-AF65-F5344CB8AC3E}">
        <p14:creationId xmlns:p14="http://schemas.microsoft.com/office/powerpoint/2010/main" val="387205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500"/>
                                        <p:tgtEl>
                                          <p:spTgt spid="1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circle(in)">
                                      <p:cBhvr>
                                        <p:cTn id="31" dur="500"/>
                                        <p:tgtEl>
                                          <p:spTgt spid="4"/>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91"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8"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3000" b="-3000"/>
          </a:stretch>
        </a:blipFill>
        <a:effectLst/>
      </p:bgPr>
    </p:bg>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2971800" y="838201"/>
            <a:ext cx="5410200" cy="1077218"/>
          </a:xfrm>
          <a:prstGeom prst="rect">
            <a:avLst/>
          </a:prstGeom>
          <a:noFill/>
        </p:spPr>
        <p:txBody>
          <a:bodyPr wrap="square" rtlCol="0">
            <a:spAutoFit/>
          </a:bodyPr>
          <a:lstStyle/>
          <a:p>
            <a:pPr algn="ctr"/>
            <a:r>
              <a:rPr lang="en-US" sz="3200" dirty="0">
                <a:solidFill>
                  <a:prstClr val="black"/>
                </a:solidFill>
                <a:latin typeface="Times New Roman" pitchFamily="18" charset="0"/>
                <a:cs typeface="Times New Roman" pitchFamily="18" charset="0"/>
              </a:rPr>
              <a:t>Qua </a:t>
            </a:r>
            <a:r>
              <a:rPr lang="en-US" sz="3200" dirty="0" err="1">
                <a:solidFill>
                  <a:prstClr val="black"/>
                </a:solidFill>
                <a:latin typeface="Times New Roman" pitchFamily="18" charset="0"/>
                <a:cs typeface="Times New Roman" pitchFamily="18" charset="0"/>
              </a:rPr>
              <a:t>câu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chuyện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em</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học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được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đức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tính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tốt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nào</a:t>
            </a:r>
            <a:r>
              <a:rPr lang="en-US" sz="3200" dirty="0">
                <a:solidFill>
                  <a:prstClr val="black"/>
                </a:solidFill>
                <a:latin typeface="Times New Roman" pitchFamily="18" charset="0"/>
                <a:cs typeface="Times New Roman" pitchFamily="18" charset="0"/>
              </a:rPr>
              <a:t>?</a:t>
            </a:r>
          </a:p>
        </p:txBody>
      </p:sp>
      <p:sp>
        <p:nvSpPr>
          <p:cNvPr id="4" name="Rounded Rectangle 3"/>
          <p:cNvSpPr/>
          <p:nvPr/>
        </p:nvSpPr>
        <p:spPr>
          <a:xfrm>
            <a:off x="2362200" y="26670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6248400" y="4343400"/>
            <a:ext cx="2682536"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2362200" y="4343400"/>
            <a:ext cx="2990432"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227618" y="2594264"/>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2576946" y="2803756"/>
            <a:ext cx="21336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A: </a:t>
            </a:r>
            <a:r>
              <a:rPr lang="en-US" sz="3200" dirty="0" err="1">
                <a:solidFill>
                  <a:prstClr val="black"/>
                </a:solidFill>
                <a:latin typeface="Times New Roman" pitchFamily="18" charset="0"/>
                <a:cs typeface="Times New Roman" pitchFamily="18" charset="0"/>
              </a:rPr>
              <a:t>Kiên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trì</a:t>
            </a:r>
            <a:endParaRPr lang="en-US" sz="3200" dirty="0">
              <a:solidFill>
                <a:prstClr val="black"/>
              </a:solidFill>
              <a:latin typeface="Times New Roman" pitchFamily="18" charset="0"/>
              <a:cs typeface="Times New Roman" pitchFamily="18" charset="0"/>
            </a:endParaRPr>
          </a:p>
        </p:txBody>
      </p:sp>
      <p:sp>
        <p:nvSpPr>
          <p:cNvPr id="9" name="TextBox 8"/>
          <p:cNvSpPr txBox="1"/>
          <p:nvPr/>
        </p:nvSpPr>
        <p:spPr>
          <a:xfrm>
            <a:off x="6400800" y="2782975"/>
            <a:ext cx="2078182"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B: </a:t>
            </a:r>
            <a:r>
              <a:rPr lang="en-US" sz="3200" dirty="0" err="1">
                <a:solidFill>
                  <a:prstClr val="black"/>
                </a:solidFill>
                <a:latin typeface="Times New Roman" pitchFamily="18" charset="0"/>
                <a:cs typeface="Times New Roman" pitchFamily="18" charset="0"/>
              </a:rPr>
              <a:t>Tự</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cao</a:t>
            </a:r>
            <a:endParaRPr lang="en-US" sz="3200" dirty="0">
              <a:solidFill>
                <a:prstClr val="black"/>
              </a:solidFill>
              <a:latin typeface="Times New Roman" pitchFamily="18" charset="0"/>
              <a:cs typeface="Times New Roman" pitchFamily="18" charset="0"/>
            </a:endParaRPr>
          </a:p>
        </p:txBody>
      </p:sp>
      <p:sp>
        <p:nvSpPr>
          <p:cNvPr id="10" name="TextBox 9"/>
          <p:cNvSpPr txBox="1"/>
          <p:nvPr/>
        </p:nvSpPr>
        <p:spPr>
          <a:xfrm>
            <a:off x="6400800" y="4470113"/>
            <a:ext cx="15240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D: Ỉ</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lại</a:t>
            </a:r>
            <a:endParaRPr lang="en-US" sz="3200" dirty="0">
              <a:solidFill>
                <a:prstClr val="black"/>
              </a:solidFill>
              <a:latin typeface="Times New Roman" pitchFamily="18" charset="0"/>
              <a:cs typeface="Times New Roman" pitchFamily="18" charset="0"/>
            </a:endParaRPr>
          </a:p>
        </p:txBody>
      </p:sp>
      <p:sp>
        <p:nvSpPr>
          <p:cNvPr id="11" name="TextBox 10"/>
          <p:cNvSpPr txBox="1"/>
          <p:nvPr/>
        </p:nvSpPr>
        <p:spPr>
          <a:xfrm>
            <a:off x="2597727" y="4501515"/>
            <a:ext cx="2784764"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 </a:t>
            </a:r>
            <a:r>
              <a:rPr lang="en-US" sz="3200" dirty="0" err="1">
                <a:solidFill>
                  <a:prstClr val="black"/>
                </a:solidFill>
                <a:latin typeface="Times New Roman" pitchFamily="18" charset="0"/>
                <a:cs typeface="Times New Roman" pitchFamily="18" charset="0"/>
              </a:rPr>
              <a:t>Lười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biếng</a:t>
            </a:r>
            <a:endParaRPr lang="en-US" sz="3200" dirty="0">
              <a:solidFill>
                <a:prstClr val="black"/>
              </a:solidFill>
              <a:latin typeface="Times New Roman" pitchFamily="18" charset="0"/>
              <a:cs typeface="Times New Roman" pitchFamily="18" charset="0"/>
            </a:endParaRPr>
          </a:p>
        </p:txBody>
      </p:sp>
      <p:pic>
        <p:nvPicPr>
          <p:cNvPr id="12" name="Picture 11"/>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604165" y="1886786"/>
            <a:ext cx="1891145" cy="2003135"/>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719054" y="4180032"/>
            <a:ext cx="1891145" cy="200313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752601" y="3792334"/>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10">
            <a:extLst>
              <a:ext uri="{BEBA8EAE-BF5A-486C-A8C5-ECC9F3942E4B}">
                <a14:imgProps xmlns:a14="http://schemas.microsoft.com/office/drawing/2010/main">
                  <a14:imgLayer r:embed="rId11">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3560489" y="3075362"/>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4400" y="2594264"/>
            <a:ext cx="609600" cy="609600"/>
          </a:xfrm>
          <a:prstGeom prst="rect">
            <a:avLst/>
          </a:prstGeom>
        </p:spPr>
      </p:pic>
      <p:pic>
        <p:nvPicPr>
          <p:cNvPr id="20" name="Picture 19">
            <a:hlinkClick r:id="" action="ppaction://noaction"/>
          </p:cNvPr>
          <p:cNvPicPr>
            <a:picLocks noChangeAspect="1"/>
          </p:cNvPicPr>
          <p:nvPr/>
        </p:nvPicPr>
        <p:blipFill>
          <a:blip r:embed="rId13">
            <a:extLst>
              <a:ext uri="{BEBA8EAE-BF5A-486C-A8C5-ECC9F3942E4B}">
                <a14:imgProps xmlns:a14="http://schemas.microsoft.com/office/drawing/2010/main">
                  <a14:imgLayer r:embed="rId14">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spTree>
    <p:extLst>
      <p:ext uri="{BB962C8B-B14F-4D97-AF65-F5344CB8AC3E}">
        <p14:creationId xmlns:p14="http://schemas.microsoft.com/office/powerpoint/2010/main" val="3059879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500"/>
                                        <p:tgtEl>
                                          <p:spTgt spid="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91"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8"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8000" b="-28000"/>
          </a:stretch>
        </a:blipFill>
        <a:effectLst/>
      </p:bgPr>
    </p:bg>
    <p:spTree>
      <p:nvGrpSpPr>
        <p:cNvPr id="1" name=""/>
        <p:cNvGrpSpPr/>
        <p:nvPr/>
      </p:nvGrpSpPr>
      <p:grpSpPr>
        <a:xfrm>
          <a:off x="0" y="0"/>
          <a:ext cx="0" cy="0"/>
          <a:chOff x="0" y="0"/>
          <a:chExt cx="0" cy="0"/>
        </a:xfrm>
      </p:grpSpPr>
      <p:sp>
        <p:nvSpPr>
          <p:cNvPr id="5" name="TextBox 4"/>
          <p:cNvSpPr txBox="1"/>
          <p:nvPr/>
        </p:nvSpPr>
        <p:spPr>
          <a:xfrm>
            <a:off x="903274" y="1770056"/>
            <a:ext cx="7981414" cy="738599"/>
          </a:xfrm>
          <a:prstGeom prst="rect">
            <a:avLst/>
          </a:prstGeom>
          <a:noFill/>
        </p:spPr>
        <p:txBody>
          <a:bodyPr wrap="square" lIns="121855" tIns="60928" rIns="121855" bIns="60928" rtlCol="0">
            <a:spAutoFit/>
          </a:bodyPr>
          <a:lstStyle/>
          <a:p>
            <a:pPr algn="ctr"/>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  </a:t>
            </a:r>
            <a:r>
              <a:rPr lang="vi-VN" sz="4000" b="1" dirty="0">
                <a:solidFill>
                  <a:srgbClr val="FF0000"/>
                </a:solidFill>
                <a:latin typeface="HP001 4 hàng" pitchFamily="34" charset="0"/>
                <a:ea typeface="Arial-Rounded" panose="020B0500000000000000" pitchFamily="34" charset="0"/>
                <a:cs typeface="Arial-Rounded" panose="020B0500000000000000" pitchFamily="34" charset="0"/>
              </a:rPr>
              <a:t> </a:t>
            </a:r>
            <a:r>
              <a:rPr lang="en-US" sz="4000" b="1" dirty="0" err="1" smtClean="0">
                <a:solidFill>
                  <a:srgbClr val="FF0000"/>
                </a:solidFill>
                <a:latin typeface="HP001 4 hàng" pitchFamily="34" charset="0"/>
                <a:ea typeface="Arial-Rounded" panose="020B0500000000000000" pitchFamily="34" charset="0"/>
                <a:cs typeface="Arial-Rounded" panose="020B0500000000000000" pitchFamily="34" charset="0"/>
              </a:rPr>
              <a:t>Bài</a:t>
            </a:r>
            <a:r>
              <a:rPr lang="en-US" sz="4000" b="1" dirty="0" smtClean="0">
                <a:solidFill>
                  <a:srgbClr val="FF0000"/>
                </a:solidFill>
                <a:latin typeface="HP001 4 hàng" pitchFamily="34" charset="0"/>
                <a:ea typeface="Arial-Rounded" panose="020B0500000000000000" pitchFamily="34" charset="0"/>
                <a:cs typeface="Arial-Rounded" panose="020B0500000000000000" pitchFamily="34" charset="0"/>
              </a:rPr>
              <a:t> 8:  </a:t>
            </a:r>
            <a:r>
              <a:rPr lang="en-US" sz="3600" b="1" dirty="0" err="1" smtClean="0">
                <a:solidFill>
                  <a:srgbClr val="FF0000"/>
                </a:solidFill>
                <a:latin typeface="HP001 4 hàng" pitchFamily="34" charset="0"/>
                <a:cs typeface="Arial" panose="020B0604020202020204" pitchFamily="34" charset="0"/>
              </a:rPr>
              <a:t>Cầu</a:t>
            </a:r>
            <a:r>
              <a:rPr lang="en-US" sz="3600" b="1" dirty="0" smtClean="0">
                <a:solidFill>
                  <a:srgbClr val="FF0000"/>
                </a:solidFill>
                <a:latin typeface="HP001 4 hàng" pitchFamily="34" charset="0"/>
                <a:cs typeface="Arial" panose="020B0604020202020204" pitchFamily="34" charset="0"/>
              </a:rPr>
              <a:t> </a:t>
            </a:r>
            <a:r>
              <a:rPr lang="en-US" sz="3600" b="1" dirty="0" err="1" smtClean="0">
                <a:solidFill>
                  <a:srgbClr val="FF0000"/>
                </a:solidFill>
                <a:latin typeface="HP001 4 hàng" pitchFamily="34" charset="0"/>
                <a:cs typeface="Arial" panose="020B0604020202020204" pitchFamily="34" charset="0"/>
              </a:rPr>
              <a:t>thủ</a:t>
            </a:r>
            <a:r>
              <a:rPr lang="en-US" sz="3600" b="1" dirty="0" smtClean="0">
                <a:solidFill>
                  <a:srgbClr val="FF0000"/>
                </a:solidFill>
                <a:latin typeface="HP001 4 hàng" pitchFamily="34" charset="0"/>
                <a:cs typeface="Arial" panose="020B0604020202020204" pitchFamily="34" charset="0"/>
              </a:rPr>
              <a:t> </a:t>
            </a:r>
            <a:r>
              <a:rPr lang="en-US" sz="3600" b="1" dirty="0" err="1" smtClean="0">
                <a:solidFill>
                  <a:srgbClr val="FF0000"/>
                </a:solidFill>
                <a:latin typeface="HP001 4 hàng" pitchFamily="34" charset="0"/>
                <a:cs typeface="Arial" panose="020B0604020202020204" pitchFamily="34" charset="0"/>
              </a:rPr>
              <a:t>dự</a:t>
            </a:r>
            <a:r>
              <a:rPr lang="en-US" sz="3600" b="1" dirty="0" smtClean="0">
                <a:solidFill>
                  <a:srgbClr val="FF0000"/>
                </a:solidFill>
                <a:latin typeface="HP001 4 hàng" pitchFamily="34" charset="0"/>
                <a:cs typeface="Arial" panose="020B0604020202020204" pitchFamily="34" charset="0"/>
              </a:rPr>
              <a:t> </a:t>
            </a:r>
            <a:r>
              <a:rPr lang="en-US" sz="3600" b="1" dirty="0" err="1" smtClean="0">
                <a:solidFill>
                  <a:srgbClr val="FF0000"/>
                </a:solidFill>
                <a:latin typeface="HP001 4 hàng" pitchFamily="34" charset="0"/>
                <a:cs typeface="Arial" panose="020B0604020202020204" pitchFamily="34" charset="0"/>
              </a:rPr>
              <a:t>bị</a:t>
            </a:r>
            <a:r>
              <a:rPr lang="en-US" sz="3600" b="1" dirty="0" smtClean="0">
                <a:solidFill>
                  <a:srgbClr val="FF0000"/>
                </a:solidFill>
                <a:latin typeface="HP001 4 hàng" pitchFamily="34" charset="0"/>
                <a:cs typeface="Arial" panose="020B0604020202020204" pitchFamily="34" charset="0"/>
              </a:rPr>
              <a:t>.</a:t>
            </a:r>
            <a:endParaRPr lang="vi-VN" sz="3600" b="1" dirty="0">
              <a:solidFill>
                <a:srgbClr val="FF0000"/>
              </a:solidFill>
              <a:latin typeface="HP001 4 hàng" pitchFamily="34" charset="0"/>
              <a:cs typeface="Arial" panose="020B0604020202020204" pitchFamily="34" charset="0"/>
            </a:endParaRPr>
          </a:p>
        </p:txBody>
      </p:sp>
      <p:sp>
        <p:nvSpPr>
          <p:cNvPr id="6" name="TextBox 5"/>
          <p:cNvSpPr txBox="1"/>
          <p:nvPr/>
        </p:nvSpPr>
        <p:spPr>
          <a:xfrm>
            <a:off x="3960014" y="1148860"/>
            <a:ext cx="5729887" cy="646266"/>
          </a:xfrm>
          <a:prstGeom prst="rect">
            <a:avLst/>
          </a:prstGeom>
          <a:noFill/>
        </p:spPr>
        <p:txBody>
          <a:bodyPr wrap="square" lIns="121855" tIns="60928" rIns="121855" bIns="60928" rtlCol="0">
            <a:spAutoFit/>
          </a:bodyPr>
          <a:lstStyle/>
          <a:p>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Tiếng</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Việt</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Nghe</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viết</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a:t>
            </a:r>
          </a:p>
        </p:txBody>
      </p:sp>
      <p:sp>
        <p:nvSpPr>
          <p:cNvPr id="9" name="TextBox 8"/>
          <p:cNvSpPr txBox="1"/>
          <p:nvPr/>
        </p:nvSpPr>
        <p:spPr>
          <a:xfrm>
            <a:off x="2598444" y="483765"/>
            <a:ext cx="9507121" cy="646266"/>
          </a:xfrm>
          <a:prstGeom prst="rect">
            <a:avLst/>
          </a:prstGeom>
          <a:noFill/>
        </p:spPr>
        <p:txBody>
          <a:bodyPr wrap="square" lIns="121855" tIns="60928" rIns="121855" bIns="60928" rtlCol="0">
            <a:spAutoFit/>
          </a:bodyPr>
          <a:lstStyle/>
          <a:p>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Thứ</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Năm</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ngày</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29</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tháng</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9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năm</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2022</a:t>
            </a:r>
            <a:endPar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1976993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xmlns="" id="{1D7BF903-E6F8-4C5D-84EC-8C9BF12F5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415" y="1250302"/>
            <a:ext cx="10612055" cy="3131035"/>
          </a:xfrm>
          <a:prstGeom prst="rect">
            <a:avLst/>
          </a:prstGeom>
        </p:spPr>
      </p:pic>
      <p:pic>
        <p:nvPicPr>
          <p:cNvPr id="5" name="图片 6">
            <a:extLst>
              <a:ext uri="{FF2B5EF4-FFF2-40B4-BE49-F238E27FC236}">
                <a16:creationId xmlns:a16="http://schemas.microsoft.com/office/drawing/2014/main" xmlns="" id="{5B0CAB89-445F-470E-840C-54C5DA35E9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1412" y="178094"/>
            <a:ext cx="2160588" cy="2154749"/>
          </a:xfrm>
          <a:prstGeom prst="rect">
            <a:avLst/>
          </a:prstGeom>
        </p:spPr>
      </p:pic>
      <p:sp>
        <p:nvSpPr>
          <p:cNvPr id="8" name="Rectangle 7"/>
          <p:cNvSpPr/>
          <p:nvPr/>
        </p:nvSpPr>
        <p:spPr>
          <a:xfrm>
            <a:off x="1083212" y="2319234"/>
            <a:ext cx="10185010" cy="2062103"/>
          </a:xfrm>
          <a:prstGeom prst="rect">
            <a:avLst/>
          </a:prstGeom>
        </p:spPr>
        <p:txBody>
          <a:bodyPr wrap="square">
            <a:spAutoFit/>
          </a:bodyPr>
          <a:lstStyle/>
          <a:p>
            <a:pPr indent="463550" algn="just"/>
            <a:r>
              <a:rPr lang="vi-VN" sz="3200" b="1" dirty="0">
                <a:latin typeface="HP001 4 hàng" pitchFamily="34" charset="0"/>
                <a:ea typeface="Arial-Rounded" panose="020B0500000000000000" pitchFamily="34" charset="0"/>
                <a:cs typeface="Arial-Rounded" panose="020B0500000000000000" pitchFamily="34" charset="0"/>
              </a:rPr>
              <a:t>Hằng wgày, gấu ΑĞn sân bŗg Ǉừ sĥ Α˘ luΐİn </a:t>
            </a:r>
            <a:r>
              <a:rPr lang="vi-VN" sz="3200" b="1" dirty="0" smtClean="0">
                <a:latin typeface="HP001 4 hàng" pitchFamily="34" charset="0"/>
                <a:ea typeface="Arial-Rounded" panose="020B0500000000000000" pitchFamily="34" charset="0"/>
                <a:cs typeface="Arial-Rounded" panose="020B0500000000000000" pitchFamily="34" charset="0"/>
              </a:rPr>
              <a:t>Ǉập.  </a:t>
            </a:r>
            <a:r>
              <a:rPr lang="vi-VN" sz="3200" b="1" dirty="0">
                <a:latin typeface="HP001 4 hàng" pitchFamily="34" charset="0"/>
                <a:ea typeface="Arial-Rounded" panose="020B0500000000000000" pitchFamily="34" charset="0"/>
                <a:cs typeface="Arial-Rounded" panose="020B0500000000000000" pitchFamily="34" charset="0"/>
              </a:rPr>
              <a:t>Gấu đá bŗg ǟa xa, εạy đi ηặt ǟē đá vào gŪ, đá đi đá lại</a:t>
            </a:r>
            <a:r>
              <a:rPr lang="vi-VN" sz="3200" b="1" dirty="0" smtClean="0">
                <a:latin typeface="HP001 4 hàng" pitchFamily="34" charset="0"/>
                <a:ea typeface="Arial-Rounded" panose="020B0500000000000000" pitchFamily="34" charset="0"/>
                <a:cs typeface="Arial-Rounded" panose="020B0500000000000000" pitchFamily="34" charset="0"/>
              </a:rPr>
              <a:t>,... Cứ </a:t>
            </a:r>
            <a:r>
              <a:rPr lang="vi-VN" sz="3200" b="1" dirty="0">
                <a:latin typeface="HP001 4 hàng" pitchFamily="34" charset="0"/>
                <a:ea typeface="Arial-Rounded" panose="020B0500000000000000" pitchFamily="34" charset="0"/>
                <a:cs typeface="Arial-Rounded" panose="020B0500000000000000" pitchFamily="34" charset="0"/>
              </a:rPr>
              <a:t>Όı, gấu đá bŗg wgày càng </a:t>
            </a:r>
            <a:r>
              <a:rPr lang="vi-VN" sz="3200" b="1" dirty="0" smtClean="0">
                <a:latin typeface="HP001 4 hàng" pitchFamily="34" charset="0"/>
                <a:ea typeface="Arial-Rounded" panose="020B0500000000000000" pitchFamily="34" charset="0"/>
                <a:cs typeface="Arial-Rounded" panose="020B0500000000000000" pitchFamily="34" charset="0"/>
              </a:rPr>
              <a:t>giĈ. </a:t>
            </a:r>
            <a:r>
              <a:rPr lang="vi-VN" sz="3200" b="1" dirty="0">
                <a:latin typeface="HP001 4 hàng" pitchFamily="34" charset="0"/>
                <a:ea typeface="Arial-Rounded" panose="020B0500000000000000" pitchFamily="34" charset="0"/>
                <a:cs typeface="Arial-Rounded" panose="020B0500000000000000" pitchFamily="34" charset="0"/>
              </a:rPr>
              <a:t>Các bạn Αϛu juū ǟủ gấu ωϙ đĖ của </a:t>
            </a:r>
            <a:r>
              <a:rPr lang="vi-VN" sz="3200" b="1" dirty="0" smtClean="0">
                <a:latin typeface="HP001 4 hàng" pitchFamily="34" charset="0"/>
                <a:ea typeface="Arial-Rounded" panose="020B0500000000000000" pitchFamily="34" charset="0"/>
                <a:cs typeface="Arial-Rounded" panose="020B0500000000000000" pitchFamily="34" charset="0"/>
              </a:rPr>
              <a:t>jìζ. </a:t>
            </a:r>
            <a:endParaRPr lang="en-US" sz="3200" b="1" dirty="0">
              <a:latin typeface="HP001 4 hàng" pitchFamily="34" charset="0"/>
              <a:ea typeface="Arial-Rounded" panose="020B0500000000000000" pitchFamily="34" charset="0"/>
              <a:cs typeface="Arial-Rounded" panose="020B0500000000000000" pitchFamily="34" charset="0"/>
            </a:endParaRPr>
          </a:p>
        </p:txBody>
      </p:sp>
      <p:pic>
        <p:nvPicPr>
          <p:cNvPr id="10" name="Picture 9"/>
          <p:cNvPicPr>
            <a:picLocks noChangeAspect="1"/>
          </p:cNvPicPr>
          <p:nvPr/>
        </p:nvPicPr>
        <p:blipFill rotWithShape="1">
          <a:blip r:embed="rId4"/>
          <a:srcRect l="13436" t="84985" r="12967" b="6114"/>
          <a:stretch/>
        </p:blipFill>
        <p:spPr>
          <a:xfrm>
            <a:off x="-57151" y="0"/>
            <a:ext cx="12249151" cy="312479"/>
          </a:xfrm>
          <a:prstGeom prst="rect">
            <a:avLst/>
          </a:prstGeom>
        </p:spPr>
      </p:pic>
      <p:pic>
        <p:nvPicPr>
          <p:cNvPr id="16" name="Picture 15"/>
          <p:cNvPicPr>
            <a:picLocks noChangeAspect="1"/>
          </p:cNvPicPr>
          <p:nvPr/>
        </p:nvPicPr>
        <p:blipFill rotWithShape="1">
          <a:blip r:embed="rId5"/>
          <a:srcRect l="7607" t="9720" r="7737" b="54882"/>
          <a:stretch/>
        </p:blipFill>
        <p:spPr>
          <a:xfrm>
            <a:off x="-13319" y="5781578"/>
            <a:ext cx="12211050" cy="1104900"/>
          </a:xfrm>
          <a:prstGeom prst="rect">
            <a:avLst/>
          </a:prstGeom>
        </p:spPr>
      </p:pic>
      <p:pic>
        <p:nvPicPr>
          <p:cNvPr id="17" name="图片 7"/>
          <p:cNvPicPr>
            <a:picLocks noChangeAspect="1"/>
          </p:cNvPicPr>
          <p:nvPr/>
        </p:nvPicPr>
        <p:blipFill>
          <a:blip r:embed="rId6"/>
          <a:stretch>
            <a:fillRect/>
          </a:stretch>
        </p:blipFill>
        <p:spPr>
          <a:xfrm>
            <a:off x="22951" y="4851918"/>
            <a:ext cx="1508265" cy="1969498"/>
          </a:xfrm>
          <a:prstGeom prst="rect">
            <a:avLst/>
          </a:prstGeom>
          <a:noFill/>
          <a:ln w="9525">
            <a:noFill/>
          </a:ln>
        </p:spPr>
      </p:pic>
      <p:pic>
        <p:nvPicPr>
          <p:cNvPr id="19" name="图片 8"/>
          <p:cNvPicPr>
            <a:picLocks noChangeAspect="1"/>
          </p:cNvPicPr>
          <p:nvPr/>
        </p:nvPicPr>
        <p:blipFill>
          <a:blip r:embed="rId7"/>
          <a:stretch>
            <a:fillRect/>
          </a:stretch>
        </p:blipFill>
        <p:spPr>
          <a:xfrm>
            <a:off x="10786464" y="5026951"/>
            <a:ext cx="1320274" cy="1824172"/>
          </a:xfrm>
          <a:prstGeom prst="rect">
            <a:avLst/>
          </a:prstGeom>
          <a:noFill/>
          <a:ln w="9525">
            <a:noFill/>
          </a:ln>
        </p:spPr>
      </p:pic>
      <p:sp>
        <p:nvSpPr>
          <p:cNvPr id="20" name="TextBox 19"/>
          <p:cNvSpPr txBox="1"/>
          <p:nvPr/>
        </p:nvSpPr>
        <p:spPr>
          <a:xfrm>
            <a:off x="4245628" y="1579773"/>
            <a:ext cx="3837628" cy="738599"/>
          </a:xfrm>
          <a:prstGeom prst="rect">
            <a:avLst/>
          </a:prstGeom>
          <a:noFill/>
        </p:spPr>
        <p:txBody>
          <a:bodyPr wrap="square" lIns="121855" tIns="60928" rIns="121855" bIns="60928" rtlCol="0">
            <a:spAutoFit/>
          </a:bodyPr>
          <a:lstStyle/>
          <a:p>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 Cầu </a:t>
            </a:r>
            <a:r>
              <a:rPr lang="el-GR" sz="4000" b="1" dirty="0">
                <a:solidFill>
                  <a:srgbClr val="FF0000"/>
                </a:solidFill>
                <a:latin typeface="HP001 4 hàng" pitchFamily="34" charset="0"/>
                <a:ea typeface="Arial-Rounded" panose="020B0500000000000000" pitchFamily="34" charset="0"/>
                <a:cs typeface="Arial-Rounded" panose="020B0500000000000000" pitchFamily="34" charset="0"/>
              </a:rPr>
              <a:t>κ</a:t>
            </a:r>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ủ dự </a:t>
            </a:r>
            <a:r>
              <a:rPr lang="el-GR" sz="4000" b="1" dirty="0">
                <a:solidFill>
                  <a:srgbClr val="FF0000"/>
                </a:solidFill>
                <a:latin typeface="HP001 4 hàng" pitchFamily="34" charset="0"/>
                <a:ea typeface="Arial-Rounded" panose="020B0500000000000000" pitchFamily="34" charset="0"/>
                <a:cs typeface="Arial-Rounded" panose="020B0500000000000000" pitchFamily="34" charset="0"/>
              </a:rPr>
              <a:t>λ</a:t>
            </a:r>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Ż</a:t>
            </a:r>
            <a:endParaRPr lang="en-US" sz="4000" b="1" dirty="0" smtClean="0">
              <a:solidFill>
                <a:srgbClr val="FF0000"/>
              </a:solidFill>
              <a:latin typeface="HP001 4 hàng" pitchFamily="34" charset="0"/>
              <a:ea typeface="Arial-Rounded" panose="020B0500000000000000" pitchFamily="34" charset="0"/>
              <a:cs typeface="Arial-Rounded" panose="020B0500000000000000" pitchFamily="34" charset="0"/>
            </a:endParaRPr>
          </a:p>
        </p:txBody>
      </p:sp>
      <p:sp>
        <p:nvSpPr>
          <p:cNvPr id="21" name="TextBox 20"/>
          <p:cNvSpPr txBox="1"/>
          <p:nvPr/>
        </p:nvSpPr>
        <p:spPr>
          <a:xfrm>
            <a:off x="241288" y="329570"/>
            <a:ext cx="3099071" cy="615489"/>
          </a:xfrm>
          <a:prstGeom prst="rect">
            <a:avLst/>
          </a:prstGeom>
          <a:noFill/>
        </p:spPr>
        <p:txBody>
          <a:bodyPr wrap="square" lIns="121855" tIns="60928" rIns="121855" bIns="60928" rtlCol="0">
            <a:spAutoFit/>
          </a:bodyPr>
          <a:lstStyle/>
          <a:p>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1. Nghe – viết</a:t>
            </a:r>
          </a:p>
        </p:txBody>
      </p:sp>
      <p:sp>
        <p:nvSpPr>
          <p:cNvPr id="12" name="TextBox 11"/>
          <p:cNvSpPr txBox="1"/>
          <p:nvPr/>
        </p:nvSpPr>
        <p:spPr>
          <a:xfrm>
            <a:off x="2195832" y="4854116"/>
            <a:ext cx="11047361" cy="615489"/>
          </a:xfrm>
          <a:prstGeom prst="rect">
            <a:avLst/>
          </a:prstGeom>
          <a:noFill/>
        </p:spPr>
        <p:txBody>
          <a:bodyPr wrap="square" lIns="121855" tIns="60928" rIns="121855" bIns="60928" rtlCol="0">
            <a:spAutoFit/>
          </a:bodyPr>
          <a:lstStyle/>
          <a:p>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Hằng ngày, gấu đến sân bóng từ sớm để làm gì?</a:t>
            </a:r>
          </a:p>
        </p:txBody>
      </p:sp>
      <p:grpSp>
        <p:nvGrpSpPr>
          <p:cNvPr id="13" name="Group 12"/>
          <p:cNvGrpSpPr/>
          <p:nvPr/>
        </p:nvGrpSpPr>
        <p:grpSpPr>
          <a:xfrm>
            <a:off x="1426435" y="4851918"/>
            <a:ext cx="857619" cy="614181"/>
            <a:chOff x="2485459" y="1975436"/>
            <a:chExt cx="1772914" cy="1393004"/>
          </a:xfrm>
        </p:grpSpPr>
        <p:pic>
          <p:nvPicPr>
            <p:cNvPr id="14" name="图片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85459" y="1975436"/>
              <a:ext cx="1772914" cy="1393004"/>
            </a:xfrm>
            <a:prstGeom prst="rect">
              <a:avLst/>
            </a:prstGeom>
          </p:spPr>
        </p:pic>
        <p:pic>
          <p:nvPicPr>
            <p:cNvPr id="15" name="图片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74444" y="2576026"/>
              <a:ext cx="341348" cy="792414"/>
            </a:xfrm>
            <a:prstGeom prst="rect">
              <a:avLst/>
            </a:prstGeom>
          </p:spPr>
        </p:pic>
        <p:pic>
          <p:nvPicPr>
            <p:cNvPr id="22" name="图片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69695" y="2331298"/>
              <a:ext cx="596041" cy="841269"/>
            </a:xfrm>
            <a:prstGeom prst="rect">
              <a:avLst/>
            </a:prstGeom>
          </p:spPr>
        </p:pic>
      </p:grpSp>
      <p:sp>
        <p:nvSpPr>
          <p:cNvPr id="23" name="TextBox 22"/>
          <p:cNvSpPr txBox="1"/>
          <p:nvPr/>
        </p:nvSpPr>
        <p:spPr>
          <a:xfrm>
            <a:off x="1315062" y="5613241"/>
            <a:ext cx="11047361" cy="615489"/>
          </a:xfrm>
          <a:prstGeom prst="rect">
            <a:avLst/>
          </a:prstGeom>
          <a:noFill/>
        </p:spPr>
        <p:txBody>
          <a:bodyPr wrap="square" lIns="121855" tIns="60928" rIns="121855" bIns="60928" rtlCol="0">
            <a:spAutoFit/>
          </a:bodyPr>
          <a:lstStyle/>
          <a:p>
            <a:r>
              <a:rPr lang="en-US" sz="3200"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Hằng ngày, gấu đến sân bóng từ sớm để luyện tập.</a:t>
            </a:r>
          </a:p>
        </p:txBody>
      </p:sp>
      <p:sp>
        <p:nvSpPr>
          <p:cNvPr id="24" name="TextBox 23"/>
          <p:cNvSpPr txBox="1"/>
          <p:nvPr/>
        </p:nvSpPr>
        <p:spPr>
          <a:xfrm>
            <a:off x="2475714" y="4582601"/>
            <a:ext cx="10757684" cy="615489"/>
          </a:xfrm>
          <a:prstGeom prst="rect">
            <a:avLst/>
          </a:prstGeom>
          <a:noFill/>
        </p:spPr>
        <p:txBody>
          <a:bodyPr wrap="square" lIns="121855" tIns="60928" rIns="121855" bIns="60928" rtlCol="0">
            <a:spAutoFit/>
          </a:bodyPr>
          <a:lstStyle/>
          <a:p>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Gấu luyện tập như thế nào?</a:t>
            </a:r>
          </a:p>
        </p:txBody>
      </p:sp>
      <p:grpSp>
        <p:nvGrpSpPr>
          <p:cNvPr id="25" name="Group 24"/>
          <p:cNvGrpSpPr/>
          <p:nvPr/>
        </p:nvGrpSpPr>
        <p:grpSpPr>
          <a:xfrm>
            <a:off x="1567486" y="4483418"/>
            <a:ext cx="847302" cy="587251"/>
            <a:chOff x="5056546" y="1975436"/>
            <a:chExt cx="1772914" cy="1393004"/>
          </a:xfrm>
        </p:grpSpPr>
        <p:pic>
          <p:nvPicPr>
            <p:cNvPr id="26" name="图片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56546" y="1975436"/>
              <a:ext cx="1772914" cy="1393004"/>
            </a:xfrm>
            <a:prstGeom prst="rect">
              <a:avLst/>
            </a:prstGeom>
          </p:spPr>
        </p:pic>
        <p:pic>
          <p:nvPicPr>
            <p:cNvPr id="27" name="图片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69550" y="2383789"/>
              <a:ext cx="455161" cy="736288"/>
            </a:xfrm>
            <a:prstGeom prst="rect">
              <a:avLst/>
            </a:prstGeom>
          </p:spPr>
        </p:pic>
        <p:pic>
          <p:nvPicPr>
            <p:cNvPr id="28" name="图片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242409" y="2576026"/>
              <a:ext cx="469353" cy="792414"/>
            </a:xfrm>
            <a:prstGeom prst="rect">
              <a:avLst/>
            </a:prstGeom>
          </p:spPr>
        </p:pic>
      </p:grpSp>
      <p:sp>
        <p:nvSpPr>
          <p:cNvPr id="29" name="TextBox 28"/>
          <p:cNvSpPr txBox="1"/>
          <p:nvPr/>
        </p:nvSpPr>
        <p:spPr>
          <a:xfrm>
            <a:off x="1596349" y="5310997"/>
            <a:ext cx="11307035" cy="1107931"/>
          </a:xfrm>
          <a:prstGeom prst="rect">
            <a:avLst/>
          </a:prstGeom>
          <a:noFill/>
        </p:spPr>
        <p:txBody>
          <a:bodyPr wrap="square" lIns="121855" tIns="60928" rIns="121855" bIns="60928" rtlCol="0">
            <a:spAutoFit/>
          </a:bodyPr>
          <a:lstStyle/>
          <a:p>
            <a:pPr marL="457200" indent="-457200">
              <a:buFontTx/>
              <a:buChar char="-"/>
            </a:pPr>
            <a:r>
              <a:rPr lang="en-US" sz="3200"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Gấu</a:t>
            </a:r>
            <a:r>
              <a:rPr lang="en-US" sz="3200"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đá bóng ra xa, chạy đi nhặt rồi đá vào gôn, </a:t>
            </a:r>
          </a:p>
          <a:p>
            <a:r>
              <a:rPr lang="en-US" sz="3200"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đá</a:t>
            </a:r>
            <a:r>
              <a:rPr lang="en-US" sz="3200"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đi đá lại,..</a:t>
            </a:r>
          </a:p>
        </p:txBody>
      </p:sp>
    </p:spTree>
    <p:extLst>
      <p:ext uri="{BB962C8B-B14F-4D97-AF65-F5344CB8AC3E}">
        <p14:creationId xmlns:p14="http://schemas.microsoft.com/office/powerpoint/2010/main" val="520626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par>
                                <p:cTn id="25" presetID="53" presetClass="entr" presetSubtype="16"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fltVal val="0"/>
                                          </p:val>
                                        </p:tav>
                                        <p:tav tm="100000">
                                          <p:val>
                                            <p:strVal val="#ppt_h"/>
                                          </p:val>
                                        </p:tav>
                                      </p:tavLst>
                                    </p:anim>
                                    <p:animEffect transition="in" filter="fade">
                                      <p:cBhvr>
                                        <p:cTn id="29" dur="500"/>
                                        <p:tgtEl>
                                          <p:spTgt spid="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p:cTn id="32" dur="500" fill="hold"/>
                                        <p:tgtEl>
                                          <p:spTgt spid="20"/>
                                        </p:tgtEl>
                                        <p:attrNameLst>
                                          <p:attrName>ppt_w</p:attrName>
                                        </p:attrNameLst>
                                      </p:cBhvr>
                                      <p:tavLst>
                                        <p:tav tm="0">
                                          <p:val>
                                            <p:fltVal val="0"/>
                                          </p:val>
                                        </p:tav>
                                        <p:tav tm="100000">
                                          <p:val>
                                            <p:strVal val="#ppt_w"/>
                                          </p:val>
                                        </p:tav>
                                      </p:tavLst>
                                    </p:anim>
                                    <p:anim calcmode="lin" valueType="num">
                                      <p:cBhvr>
                                        <p:cTn id="33" dur="500" fill="hold"/>
                                        <p:tgtEl>
                                          <p:spTgt spid="20"/>
                                        </p:tgtEl>
                                        <p:attrNameLst>
                                          <p:attrName>ppt_h</p:attrName>
                                        </p:attrNameLst>
                                      </p:cBhvr>
                                      <p:tavLst>
                                        <p:tav tm="0">
                                          <p:val>
                                            <p:fltVal val="0"/>
                                          </p:val>
                                        </p:tav>
                                        <p:tav tm="100000">
                                          <p:val>
                                            <p:strVal val="#ppt_h"/>
                                          </p:val>
                                        </p:tav>
                                      </p:tavLst>
                                    </p:anim>
                                    <p:animEffect transition="in" filter="fade">
                                      <p:cBhvr>
                                        <p:cTn id="34" dur="500"/>
                                        <p:tgtEl>
                                          <p:spTgt spid="20"/>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Effect transition="in" filter="fade">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5" presetClass="exit" presetSubtype="10" fill="hold" nodeType="clickEffect">
                                  <p:stCondLst>
                                    <p:cond delay="0"/>
                                  </p:stCondLst>
                                  <p:childTnLst>
                                    <p:animEffect transition="out" filter="checkerboard(across)">
                                      <p:cBhvr>
                                        <p:cTn id="53" dur="500"/>
                                        <p:tgtEl>
                                          <p:spTgt spid="13"/>
                                        </p:tgtEl>
                                      </p:cBhvr>
                                    </p:animEffect>
                                    <p:set>
                                      <p:cBhvr>
                                        <p:cTn id="54" dur="1" fill="hold">
                                          <p:stCondLst>
                                            <p:cond delay="499"/>
                                          </p:stCondLst>
                                        </p:cTn>
                                        <p:tgtEl>
                                          <p:spTgt spid="13"/>
                                        </p:tgtEl>
                                        <p:attrNameLst>
                                          <p:attrName>style.visibility</p:attrName>
                                        </p:attrNameLst>
                                      </p:cBhvr>
                                      <p:to>
                                        <p:strVal val="hidden"/>
                                      </p:to>
                                    </p:set>
                                  </p:childTnLst>
                                </p:cTn>
                              </p:par>
                              <p:par>
                                <p:cTn id="55" presetID="5" presetClass="exit" presetSubtype="10" fill="hold" grpId="1" nodeType="withEffect">
                                  <p:stCondLst>
                                    <p:cond delay="0"/>
                                  </p:stCondLst>
                                  <p:childTnLst>
                                    <p:animEffect transition="out" filter="checkerboard(across)">
                                      <p:cBhvr>
                                        <p:cTn id="56" dur="500"/>
                                        <p:tgtEl>
                                          <p:spTgt spid="12"/>
                                        </p:tgtEl>
                                      </p:cBhvr>
                                    </p:animEffect>
                                    <p:set>
                                      <p:cBhvr>
                                        <p:cTn id="57" dur="1" fill="hold">
                                          <p:stCondLst>
                                            <p:cond delay="499"/>
                                          </p:stCondLst>
                                        </p:cTn>
                                        <p:tgtEl>
                                          <p:spTgt spid="12"/>
                                        </p:tgtEl>
                                        <p:attrNameLst>
                                          <p:attrName>style.visibility</p:attrName>
                                        </p:attrNameLst>
                                      </p:cBhvr>
                                      <p:to>
                                        <p:strVal val="hidden"/>
                                      </p:to>
                                    </p:set>
                                  </p:childTnLst>
                                </p:cTn>
                              </p:par>
                              <p:par>
                                <p:cTn id="58" presetID="5" presetClass="exit" presetSubtype="10" fill="hold" grpId="1" nodeType="withEffect">
                                  <p:stCondLst>
                                    <p:cond delay="0"/>
                                  </p:stCondLst>
                                  <p:childTnLst>
                                    <p:animEffect transition="out" filter="checkerboard(across)">
                                      <p:cBhvr>
                                        <p:cTn id="59" dur="500"/>
                                        <p:tgtEl>
                                          <p:spTgt spid="23"/>
                                        </p:tgtEl>
                                      </p:cBhvr>
                                    </p:animEffect>
                                    <p:set>
                                      <p:cBhvr>
                                        <p:cTn id="60" dur="1" fill="hold">
                                          <p:stCondLst>
                                            <p:cond delay="499"/>
                                          </p:stCondLst>
                                        </p:cTn>
                                        <p:tgtEl>
                                          <p:spTgt spid="23"/>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P spid="21" grpId="0"/>
      <p:bldP spid="12" grpId="0"/>
      <p:bldP spid="12" grpId="1"/>
      <p:bldP spid="23" grpId="0"/>
      <p:bldP spid="23" grpId="1"/>
      <p:bldP spid="24"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xmlns="" id="{1D7BF903-E6F8-4C5D-84EC-8C9BF12F5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415" y="1250302"/>
            <a:ext cx="10612055" cy="3131035"/>
          </a:xfrm>
          <a:prstGeom prst="rect">
            <a:avLst/>
          </a:prstGeom>
        </p:spPr>
      </p:pic>
      <p:pic>
        <p:nvPicPr>
          <p:cNvPr id="5" name="图片 6">
            <a:extLst>
              <a:ext uri="{FF2B5EF4-FFF2-40B4-BE49-F238E27FC236}">
                <a16:creationId xmlns:a16="http://schemas.microsoft.com/office/drawing/2014/main" xmlns="" id="{5B0CAB89-445F-470E-840C-54C5DA35E9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1412" y="178094"/>
            <a:ext cx="2160588" cy="2154749"/>
          </a:xfrm>
          <a:prstGeom prst="rect">
            <a:avLst/>
          </a:prstGeom>
        </p:spPr>
      </p:pic>
      <p:sp>
        <p:nvSpPr>
          <p:cNvPr id="8" name="Rectangle 7"/>
          <p:cNvSpPr/>
          <p:nvPr/>
        </p:nvSpPr>
        <p:spPr>
          <a:xfrm>
            <a:off x="1083212" y="2319234"/>
            <a:ext cx="10185010" cy="2062103"/>
          </a:xfrm>
          <a:prstGeom prst="rect">
            <a:avLst/>
          </a:prstGeom>
        </p:spPr>
        <p:txBody>
          <a:bodyPr wrap="square">
            <a:spAutoFit/>
          </a:bodyPr>
          <a:lstStyle/>
          <a:p>
            <a:pPr indent="463550" algn="just"/>
            <a:r>
              <a:rPr lang="vi-VN" sz="3200" b="1" dirty="0">
                <a:solidFill>
                  <a:prstClr val="black"/>
                </a:solidFill>
                <a:latin typeface="HP001 4 hàng" pitchFamily="34" charset="0"/>
                <a:ea typeface="Arial-Rounded" panose="020B0500000000000000" pitchFamily="34" charset="0"/>
                <a:cs typeface="Arial-Rounded" panose="020B0500000000000000" pitchFamily="34" charset="0"/>
              </a:rPr>
              <a:t>Hằng wgày, gấu ΑĞn sân bŗg Ǉừ sĥ Α˘ luΐİn </a:t>
            </a:r>
            <a:r>
              <a:rPr lang="vi-VN" sz="3200" b="1" dirty="0" smtClean="0">
                <a:solidFill>
                  <a:prstClr val="black"/>
                </a:solidFill>
                <a:latin typeface="HP001 4 hàng" pitchFamily="34" charset="0"/>
                <a:ea typeface="Arial-Rounded" panose="020B0500000000000000" pitchFamily="34" charset="0"/>
                <a:cs typeface="Arial-Rounded" panose="020B0500000000000000" pitchFamily="34" charset="0"/>
              </a:rPr>
              <a:t>Ǉập.  </a:t>
            </a:r>
            <a:r>
              <a:rPr lang="vi-VN" sz="3200" b="1" dirty="0">
                <a:solidFill>
                  <a:prstClr val="black"/>
                </a:solidFill>
                <a:latin typeface="HP001 4 hàng" pitchFamily="34" charset="0"/>
                <a:ea typeface="Arial-Rounded" panose="020B0500000000000000" pitchFamily="34" charset="0"/>
                <a:cs typeface="Arial-Rounded" panose="020B0500000000000000" pitchFamily="34" charset="0"/>
              </a:rPr>
              <a:t>Gấu đá bŗg ǟa xa, εạy đi ηặt ǟē đá vào gŪ, đá đi đá lại</a:t>
            </a:r>
            <a:r>
              <a:rPr lang="vi-VN" sz="3200" b="1" dirty="0" smtClean="0">
                <a:solidFill>
                  <a:prstClr val="black"/>
                </a:solidFill>
                <a:latin typeface="HP001 4 hàng" pitchFamily="34" charset="0"/>
                <a:ea typeface="Arial-Rounded" panose="020B0500000000000000" pitchFamily="34" charset="0"/>
                <a:cs typeface="Arial-Rounded" panose="020B0500000000000000" pitchFamily="34" charset="0"/>
              </a:rPr>
              <a:t>,... Cứ </a:t>
            </a:r>
            <a:r>
              <a:rPr lang="vi-VN" sz="3200" b="1" dirty="0">
                <a:solidFill>
                  <a:prstClr val="black"/>
                </a:solidFill>
                <a:latin typeface="HP001 4 hàng" pitchFamily="34" charset="0"/>
                <a:ea typeface="Arial-Rounded" panose="020B0500000000000000" pitchFamily="34" charset="0"/>
                <a:cs typeface="Arial-Rounded" panose="020B0500000000000000" pitchFamily="34" charset="0"/>
              </a:rPr>
              <a:t>Όı, gấu đá bŗg wgày càng </a:t>
            </a:r>
            <a:r>
              <a:rPr lang="vi-VN" sz="3200" b="1" dirty="0" smtClean="0">
                <a:solidFill>
                  <a:prstClr val="black"/>
                </a:solidFill>
                <a:latin typeface="HP001 4 hàng" pitchFamily="34" charset="0"/>
                <a:ea typeface="Arial-Rounded" panose="020B0500000000000000" pitchFamily="34" charset="0"/>
                <a:cs typeface="Arial-Rounded" panose="020B0500000000000000" pitchFamily="34" charset="0"/>
              </a:rPr>
              <a:t>giĈ. </a:t>
            </a:r>
            <a:r>
              <a:rPr lang="vi-VN" sz="3200" b="1" dirty="0">
                <a:solidFill>
                  <a:prstClr val="black"/>
                </a:solidFill>
                <a:latin typeface="HP001 4 hàng" pitchFamily="34" charset="0"/>
                <a:ea typeface="Arial-Rounded" panose="020B0500000000000000" pitchFamily="34" charset="0"/>
                <a:cs typeface="Arial-Rounded" panose="020B0500000000000000" pitchFamily="34" charset="0"/>
              </a:rPr>
              <a:t>Các bạn Αϛu juū ǟủ gấu ωϙ đĖ của </a:t>
            </a:r>
            <a:r>
              <a:rPr lang="vi-VN" sz="3200" b="1" dirty="0" smtClean="0">
                <a:solidFill>
                  <a:prstClr val="black"/>
                </a:solidFill>
                <a:latin typeface="HP001 4 hàng" pitchFamily="34" charset="0"/>
                <a:ea typeface="Arial-Rounded" panose="020B0500000000000000" pitchFamily="34" charset="0"/>
                <a:cs typeface="Arial-Rounded" panose="020B0500000000000000" pitchFamily="34" charset="0"/>
              </a:rPr>
              <a:t>jìζ. </a:t>
            </a:r>
            <a:endParaRPr lang="en-US" sz="3200" b="1" dirty="0">
              <a:solidFill>
                <a:prstClr val="black"/>
              </a:solidFill>
              <a:latin typeface="HP001 4 hàng" pitchFamily="34" charset="0"/>
              <a:ea typeface="Arial-Rounded" panose="020B0500000000000000" pitchFamily="34" charset="0"/>
              <a:cs typeface="Arial-Rounded" panose="020B0500000000000000" pitchFamily="34" charset="0"/>
            </a:endParaRPr>
          </a:p>
        </p:txBody>
      </p:sp>
      <p:pic>
        <p:nvPicPr>
          <p:cNvPr id="10" name="Picture 9"/>
          <p:cNvPicPr>
            <a:picLocks noChangeAspect="1"/>
          </p:cNvPicPr>
          <p:nvPr/>
        </p:nvPicPr>
        <p:blipFill rotWithShape="1">
          <a:blip r:embed="rId4"/>
          <a:srcRect l="13436" t="84985" r="12967" b="6114"/>
          <a:stretch/>
        </p:blipFill>
        <p:spPr>
          <a:xfrm>
            <a:off x="-57151" y="0"/>
            <a:ext cx="12249151" cy="312479"/>
          </a:xfrm>
          <a:prstGeom prst="rect">
            <a:avLst/>
          </a:prstGeom>
        </p:spPr>
      </p:pic>
      <p:pic>
        <p:nvPicPr>
          <p:cNvPr id="16" name="Picture 15"/>
          <p:cNvPicPr>
            <a:picLocks noChangeAspect="1"/>
          </p:cNvPicPr>
          <p:nvPr/>
        </p:nvPicPr>
        <p:blipFill rotWithShape="1">
          <a:blip r:embed="rId5"/>
          <a:srcRect l="7607" t="9720" r="7737" b="54882"/>
          <a:stretch/>
        </p:blipFill>
        <p:spPr>
          <a:xfrm>
            <a:off x="-13319" y="5781578"/>
            <a:ext cx="12211050" cy="1104900"/>
          </a:xfrm>
          <a:prstGeom prst="rect">
            <a:avLst/>
          </a:prstGeom>
        </p:spPr>
      </p:pic>
      <p:pic>
        <p:nvPicPr>
          <p:cNvPr id="17" name="图片 7"/>
          <p:cNvPicPr>
            <a:picLocks noChangeAspect="1"/>
          </p:cNvPicPr>
          <p:nvPr/>
        </p:nvPicPr>
        <p:blipFill>
          <a:blip r:embed="rId6"/>
          <a:stretch>
            <a:fillRect/>
          </a:stretch>
        </p:blipFill>
        <p:spPr>
          <a:xfrm>
            <a:off x="22951" y="4851918"/>
            <a:ext cx="1508265" cy="1969498"/>
          </a:xfrm>
          <a:prstGeom prst="rect">
            <a:avLst/>
          </a:prstGeom>
          <a:noFill/>
          <a:ln w="9525">
            <a:noFill/>
          </a:ln>
        </p:spPr>
      </p:pic>
      <p:pic>
        <p:nvPicPr>
          <p:cNvPr id="19" name="图片 8"/>
          <p:cNvPicPr>
            <a:picLocks noChangeAspect="1"/>
          </p:cNvPicPr>
          <p:nvPr/>
        </p:nvPicPr>
        <p:blipFill>
          <a:blip r:embed="rId7"/>
          <a:stretch>
            <a:fillRect/>
          </a:stretch>
        </p:blipFill>
        <p:spPr>
          <a:xfrm>
            <a:off x="10786464" y="5026951"/>
            <a:ext cx="1320274" cy="1824172"/>
          </a:xfrm>
          <a:prstGeom prst="rect">
            <a:avLst/>
          </a:prstGeom>
          <a:noFill/>
          <a:ln w="9525">
            <a:noFill/>
          </a:ln>
        </p:spPr>
      </p:pic>
      <p:sp>
        <p:nvSpPr>
          <p:cNvPr id="20" name="TextBox 19"/>
          <p:cNvSpPr txBox="1"/>
          <p:nvPr/>
        </p:nvSpPr>
        <p:spPr>
          <a:xfrm>
            <a:off x="4245628" y="1579773"/>
            <a:ext cx="3837628" cy="738599"/>
          </a:xfrm>
          <a:prstGeom prst="rect">
            <a:avLst/>
          </a:prstGeom>
          <a:noFill/>
        </p:spPr>
        <p:txBody>
          <a:bodyPr wrap="square" lIns="121855" tIns="60928" rIns="121855" bIns="60928" rtlCol="0">
            <a:spAutoFit/>
          </a:bodyPr>
          <a:lstStyle/>
          <a:p>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 Cầu </a:t>
            </a:r>
            <a:r>
              <a:rPr lang="el-GR" sz="4000" b="1" dirty="0">
                <a:solidFill>
                  <a:srgbClr val="FF0000"/>
                </a:solidFill>
                <a:latin typeface="HP001 4 hàng" pitchFamily="34" charset="0"/>
                <a:ea typeface="Arial-Rounded" panose="020B0500000000000000" pitchFamily="34" charset="0"/>
                <a:cs typeface="Arial-Rounded" panose="020B0500000000000000" pitchFamily="34" charset="0"/>
              </a:rPr>
              <a:t>κ</a:t>
            </a:r>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ủ dự </a:t>
            </a:r>
            <a:r>
              <a:rPr lang="el-GR" sz="4000" b="1" dirty="0">
                <a:solidFill>
                  <a:srgbClr val="FF0000"/>
                </a:solidFill>
                <a:latin typeface="HP001 4 hàng" pitchFamily="34" charset="0"/>
                <a:ea typeface="Arial-Rounded" panose="020B0500000000000000" pitchFamily="34" charset="0"/>
                <a:cs typeface="Arial-Rounded" panose="020B0500000000000000" pitchFamily="34" charset="0"/>
              </a:rPr>
              <a:t>λ</a:t>
            </a:r>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Ż</a:t>
            </a:r>
            <a:endParaRPr lang="en-US" sz="4000" b="1" dirty="0" smtClean="0">
              <a:solidFill>
                <a:srgbClr val="FF0000"/>
              </a:solidFill>
              <a:latin typeface="HP001 4 hàng" pitchFamily="34" charset="0"/>
              <a:ea typeface="Arial-Rounded" panose="020B0500000000000000" pitchFamily="34" charset="0"/>
              <a:cs typeface="Arial-Rounded" panose="020B0500000000000000" pitchFamily="34" charset="0"/>
            </a:endParaRPr>
          </a:p>
        </p:txBody>
      </p:sp>
      <p:sp>
        <p:nvSpPr>
          <p:cNvPr id="21" name="TextBox 20"/>
          <p:cNvSpPr txBox="1"/>
          <p:nvPr/>
        </p:nvSpPr>
        <p:spPr>
          <a:xfrm>
            <a:off x="241288" y="329570"/>
            <a:ext cx="3099071" cy="615489"/>
          </a:xfrm>
          <a:prstGeom prst="rect">
            <a:avLst/>
          </a:prstGeom>
          <a:noFill/>
        </p:spPr>
        <p:txBody>
          <a:bodyPr wrap="square" lIns="121855" tIns="60928" rIns="121855" bIns="60928" rtlCol="0">
            <a:spAutoFit/>
          </a:bodyPr>
          <a:lstStyle/>
          <a:p>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1. Nghe – viết</a:t>
            </a:r>
          </a:p>
        </p:txBody>
      </p:sp>
      <p:sp>
        <p:nvSpPr>
          <p:cNvPr id="30" name="TextBox 29"/>
          <p:cNvSpPr txBox="1"/>
          <p:nvPr/>
        </p:nvSpPr>
        <p:spPr>
          <a:xfrm>
            <a:off x="2506293" y="4752865"/>
            <a:ext cx="10131697" cy="1107931"/>
          </a:xfrm>
          <a:prstGeom prst="rect">
            <a:avLst/>
          </a:prstGeom>
          <a:noFill/>
        </p:spPr>
        <p:txBody>
          <a:bodyPr wrap="square" lIns="121855" tIns="60928" rIns="121855" bIns="60928" rtlCol="0">
            <a:spAutoFit/>
          </a:bodyPr>
          <a:lstStyle/>
          <a:p>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Khi thấy gấu đá bóng càng giỏi như vậy, các </a:t>
            </a:r>
            <a:r>
              <a:rPr lang="en-US" sz="3200"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bạn</a:t>
            </a:r>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p>
          <a:p>
            <a:r>
              <a:rPr lang="en-US" sz="3200"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làm</a:t>
            </a:r>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gì?</a:t>
            </a:r>
          </a:p>
        </p:txBody>
      </p:sp>
      <p:grpSp>
        <p:nvGrpSpPr>
          <p:cNvPr id="31" name="Group 30"/>
          <p:cNvGrpSpPr/>
          <p:nvPr/>
        </p:nvGrpSpPr>
        <p:grpSpPr>
          <a:xfrm>
            <a:off x="1549431" y="4686580"/>
            <a:ext cx="906987" cy="569344"/>
            <a:chOff x="8317164" y="2100522"/>
            <a:chExt cx="1772914" cy="1393004"/>
          </a:xfrm>
        </p:grpSpPr>
        <p:pic>
          <p:nvPicPr>
            <p:cNvPr id="32" name="图片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17164" y="2100522"/>
              <a:ext cx="1772914" cy="1393004"/>
            </a:xfrm>
            <a:prstGeom prst="rect">
              <a:avLst/>
            </a:prstGeom>
          </p:spPr>
        </p:pic>
        <p:pic>
          <p:nvPicPr>
            <p:cNvPr id="33" name="图片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39363" y="2383789"/>
              <a:ext cx="560164" cy="826471"/>
            </a:xfrm>
            <a:prstGeom prst="rect">
              <a:avLst/>
            </a:prstGeom>
          </p:spPr>
        </p:pic>
        <p:pic>
          <p:nvPicPr>
            <p:cNvPr id="34" name="图片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02645" y="2582875"/>
              <a:ext cx="560786" cy="865560"/>
            </a:xfrm>
            <a:prstGeom prst="rect">
              <a:avLst/>
            </a:prstGeom>
          </p:spPr>
        </p:pic>
      </p:grpSp>
      <p:sp>
        <p:nvSpPr>
          <p:cNvPr id="35" name="TextBox 34"/>
          <p:cNvSpPr txBox="1"/>
          <p:nvPr/>
        </p:nvSpPr>
        <p:spPr>
          <a:xfrm>
            <a:off x="1619188" y="5683094"/>
            <a:ext cx="9613827" cy="1107931"/>
          </a:xfrm>
          <a:prstGeom prst="rect">
            <a:avLst/>
          </a:prstGeom>
          <a:noFill/>
        </p:spPr>
        <p:txBody>
          <a:bodyPr wrap="square" lIns="121855" tIns="60928" rIns="121855" bIns="60928" rtlCol="0">
            <a:spAutoFit/>
          </a:bodyPr>
          <a:lstStyle/>
          <a:p>
            <a:r>
              <a:rPr lang="en-US" sz="3200"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Khi thấy gấu đá bóng ngày càng giỏi như vậy, các bạn đều muốn rủ gấu về đội của mình.</a:t>
            </a:r>
          </a:p>
        </p:txBody>
      </p:sp>
    </p:spTree>
    <p:extLst>
      <p:ext uri="{BB962C8B-B14F-4D97-AF65-F5344CB8AC3E}">
        <p14:creationId xmlns:p14="http://schemas.microsoft.com/office/powerpoint/2010/main" val="268414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xmlns="" id="{1D7BF903-E6F8-4C5D-84EC-8C9BF12F5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415" y="909102"/>
            <a:ext cx="10612055" cy="3131035"/>
          </a:xfrm>
          <a:prstGeom prst="rect">
            <a:avLst/>
          </a:prstGeom>
        </p:spPr>
      </p:pic>
      <p:pic>
        <p:nvPicPr>
          <p:cNvPr id="5" name="图片 6">
            <a:extLst>
              <a:ext uri="{FF2B5EF4-FFF2-40B4-BE49-F238E27FC236}">
                <a16:creationId xmlns:a16="http://schemas.microsoft.com/office/drawing/2014/main" xmlns="" id="{5B0CAB89-445F-470E-840C-54C5DA35E9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1412" y="-163106"/>
            <a:ext cx="2160588" cy="2154749"/>
          </a:xfrm>
          <a:prstGeom prst="rect">
            <a:avLst/>
          </a:prstGeom>
        </p:spPr>
      </p:pic>
      <p:sp>
        <p:nvSpPr>
          <p:cNvPr id="8" name="Rectangle 7"/>
          <p:cNvSpPr/>
          <p:nvPr/>
        </p:nvSpPr>
        <p:spPr>
          <a:xfrm>
            <a:off x="1083212" y="1978034"/>
            <a:ext cx="10185010" cy="2062103"/>
          </a:xfrm>
          <a:prstGeom prst="rect">
            <a:avLst/>
          </a:prstGeom>
        </p:spPr>
        <p:txBody>
          <a:bodyPr wrap="square">
            <a:spAutoFit/>
          </a:bodyPr>
          <a:lstStyle/>
          <a:p>
            <a:pPr indent="463550" algn="just"/>
            <a:r>
              <a:rPr lang="vi-VN" sz="3200" b="1" dirty="0">
                <a:solidFill>
                  <a:prstClr val="black"/>
                </a:solidFill>
                <a:latin typeface="HP001 4 hàng" pitchFamily="34" charset="0"/>
                <a:ea typeface="Arial-Rounded" panose="020B0500000000000000" pitchFamily="34" charset="0"/>
                <a:cs typeface="Arial-Rounded" panose="020B0500000000000000" pitchFamily="34" charset="0"/>
              </a:rPr>
              <a:t>Hằng wgày, gấu ΑĞn sân bŗg Ǉừ sĥ Α˘ luΐİn </a:t>
            </a:r>
            <a:r>
              <a:rPr lang="vi-VN" sz="3200" b="1" dirty="0" smtClean="0">
                <a:solidFill>
                  <a:prstClr val="black"/>
                </a:solidFill>
                <a:latin typeface="HP001 4 hàng" pitchFamily="34" charset="0"/>
                <a:ea typeface="Arial-Rounded" panose="020B0500000000000000" pitchFamily="34" charset="0"/>
                <a:cs typeface="Arial-Rounded" panose="020B0500000000000000" pitchFamily="34" charset="0"/>
              </a:rPr>
              <a:t>Ǉập.  </a:t>
            </a:r>
            <a:r>
              <a:rPr lang="vi-VN" sz="3200" b="1" dirty="0">
                <a:solidFill>
                  <a:prstClr val="black"/>
                </a:solidFill>
                <a:latin typeface="HP001 4 hàng" pitchFamily="34" charset="0"/>
                <a:ea typeface="Arial-Rounded" panose="020B0500000000000000" pitchFamily="34" charset="0"/>
                <a:cs typeface="Arial-Rounded" panose="020B0500000000000000" pitchFamily="34" charset="0"/>
              </a:rPr>
              <a:t>Gấu đá bŗg ǟa xa, εạy đi ηặt ǟē đá vào gŪ, đá đi đá lại</a:t>
            </a:r>
            <a:r>
              <a:rPr lang="vi-VN" sz="3200" b="1" dirty="0" smtClean="0">
                <a:solidFill>
                  <a:prstClr val="black"/>
                </a:solidFill>
                <a:latin typeface="HP001 4 hàng" pitchFamily="34" charset="0"/>
                <a:ea typeface="Arial-Rounded" panose="020B0500000000000000" pitchFamily="34" charset="0"/>
                <a:cs typeface="Arial-Rounded" panose="020B0500000000000000" pitchFamily="34" charset="0"/>
              </a:rPr>
              <a:t>,... Cứ </a:t>
            </a:r>
            <a:r>
              <a:rPr lang="vi-VN" sz="3200" b="1" dirty="0">
                <a:solidFill>
                  <a:prstClr val="black"/>
                </a:solidFill>
                <a:latin typeface="HP001 4 hàng" pitchFamily="34" charset="0"/>
                <a:ea typeface="Arial-Rounded" panose="020B0500000000000000" pitchFamily="34" charset="0"/>
                <a:cs typeface="Arial-Rounded" panose="020B0500000000000000" pitchFamily="34" charset="0"/>
              </a:rPr>
              <a:t>Όı, gấu đá bŗg wgày càng </a:t>
            </a:r>
            <a:r>
              <a:rPr lang="vi-VN" sz="3200" b="1" dirty="0" smtClean="0">
                <a:solidFill>
                  <a:prstClr val="black"/>
                </a:solidFill>
                <a:latin typeface="HP001 4 hàng" pitchFamily="34" charset="0"/>
                <a:ea typeface="Arial-Rounded" panose="020B0500000000000000" pitchFamily="34" charset="0"/>
                <a:cs typeface="Arial-Rounded" panose="020B0500000000000000" pitchFamily="34" charset="0"/>
              </a:rPr>
              <a:t>giĈ. </a:t>
            </a:r>
            <a:r>
              <a:rPr lang="vi-VN" sz="3200" b="1" dirty="0">
                <a:solidFill>
                  <a:prstClr val="black"/>
                </a:solidFill>
                <a:latin typeface="HP001 4 hàng" pitchFamily="34" charset="0"/>
                <a:ea typeface="Arial-Rounded" panose="020B0500000000000000" pitchFamily="34" charset="0"/>
                <a:cs typeface="Arial-Rounded" panose="020B0500000000000000" pitchFamily="34" charset="0"/>
              </a:rPr>
              <a:t>Các bạn Αϛu juū ǟủ gấu ωϙ đĖ của </a:t>
            </a:r>
            <a:r>
              <a:rPr lang="vi-VN" sz="3200" b="1" dirty="0" smtClean="0">
                <a:solidFill>
                  <a:prstClr val="black"/>
                </a:solidFill>
                <a:latin typeface="HP001 4 hàng" pitchFamily="34" charset="0"/>
                <a:ea typeface="Arial-Rounded" panose="020B0500000000000000" pitchFamily="34" charset="0"/>
                <a:cs typeface="Arial-Rounded" panose="020B0500000000000000" pitchFamily="34" charset="0"/>
              </a:rPr>
              <a:t>jìζ. </a:t>
            </a:r>
            <a:endParaRPr lang="en-US" sz="3200" b="1" dirty="0">
              <a:solidFill>
                <a:prstClr val="black"/>
              </a:solidFill>
              <a:latin typeface="HP001 4 hàng" pitchFamily="34" charset="0"/>
              <a:ea typeface="Arial-Rounded" panose="020B0500000000000000" pitchFamily="34" charset="0"/>
              <a:cs typeface="Arial-Rounded" panose="020B0500000000000000" pitchFamily="34" charset="0"/>
            </a:endParaRPr>
          </a:p>
        </p:txBody>
      </p:sp>
      <p:pic>
        <p:nvPicPr>
          <p:cNvPr id="10" name="Picture 9"/>
          <p:cNvPicPr>
            <a:picLocks noChangeAspect="1"/>
          </p:cNvPicPr>
          <p:nvPr/>
        </p:nvPicPr>
        <p:blipFill rotWithShape="1">
          <a:blip r:embed="rId4"/>
          <a:srcRect l="13436" t="84985" r="12967" b="6114"/>
          <a:stretch/>
        </p:blipFill>
        <p:spPr>
          <a:xfrm>
            <a:off x="-57151" y="0"/>
            <a:ext cx="12249151" cy="312479"/>
          </a:xfrm>
          <a:prstGeom prst="rect">
            <a:avLst/>
          </a:prstGeom>
        </p:spPr>
      </p:pic>
      <p:pic>
        <p:nvPicPr>
          <p:cNvPr id="16" name="Picture 15"/>
          <p:cNvPicPr>
            <a:picLocks noChangeAspect="1"/>
          </p:cNvPicPr>
          <p:nvPr/>
        </p:nvPicPr>
        <p:blipFill rotWithShape="1">
          <a:blip r:embed="rId5"/>
          <a:srcRect l="7607" t="9720" r="7737" b="54882"/>
          <a:stretch/>
        </p:blipFill>
        <p:spPr>
          <a:xfrm>
            <a:off x="-13319" y="5781578"/>
            <a:ext cx="12211050" cy="1104900"/>
          </a:xfrm>
          <a:prstGeom prst="rect">
            <a:avLst/>
          </a:prstGeom>
        </p:spPr>
      </p:pic>
      <p:pic>
        <p:nvPicPr>
          <p:cNvPr id="17" name="图片 7"/>
          <p:cNvPicPr>
            <a:picLocks noChangeAspect="1"/>
          </p:cNvPicPr>
          <p:nvPr/>
        </p:nvPicPr>
        <p:blipFill>
          <a:blip r:embed="rId6"/>
          <a:stretch>
            <a:fillRect/>
          </a:stretch>
        </p:blipFill>
        <p:spPr>
          <a:xfrm>
            <a:off x="22951" y="4851918"/>
            <a:ext cx="1508265" cy="1969498"/>
          </a:xfrm>
          <a:prstGeom prst="rect">
            <a:avLst/>
          </a:prstGeom>
          <a:noFill/>
          <a:ln w="9525">
            <a:noFill/>
          </a:ln>
        </p:spPr>
      </p:pic>
      <p:pic>
        <p:nvPicPr>
          <p:cNvPr id="19" name="图片 8"/>
          <p:cNvPicPr>
            <a:picLocks noChangeAspect="1"/>
          </p:cNvPicPr>
          <p:nvPr/>
        </p:nvPicPr>
        <p:blipFill>
          <a:blip r:embed="rId7"/>
          <a:stretch>
            <a:fillRect/>
          </a:stretch>
        </p:blipFill>
        <p:spPr>
          <a:xfrm>
            <a:off x="11180367" y="5466335"/>
            <a:ext cx="1002262" cy="1384787"/>
          </a:xfrm>
          <a:prstGeom prst="rect">
            <a:avLst/>
          </a:prstGeom>
          <a:noFill/>
          <a:ln w="9525">
            <a:noFill/>
          </a:ln>
        </p:spPr>
      </p:pic>
      <p:sp>
        <p:nvSpPr>
          <p:cNvPr id="20" name="TextBox 19"/>
          <p:cNvSpPr txBox="1"/>
          <p:nvPr/>
        </p:nvSpPr>
        <p:spPr>
          <a:xfrm>
            <a:off x="4245628" y="1238573"/>
            <a:ext cx="3837628" cy="738599"/>
          </a:xfrm>
          <a:prstGeom prst="rect">
            <a:avLst/>
          </a:prstGeom>
          <a:noFill/>
        </p:spPr>
        <p:txBody>
          <a:bodyPr wrap="square" lIns="121855" tIns="60928" rIns="121855" bIns="60928" rtlCol="0">
            <a:spAutoFit/>
          </a:bodyPr>
          <a:lstStyle/>
          <a:p>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 Cầu </a:t>
            </a:r>
            <a:r>
              <a:rPr lang="el-GR" sz="4000" b="1" dirty="0">
                <a:solidFill>
                  <a:srgbClr val="FF0000"/>
                </a:solidFill>
                <a:latin typeface="HP001 4 hàng" pitchFamily="34" charset="0"/>
                <a:ea typeface="Arial-Rounded" panose="020B0500000000000000" pitchFamily="34" charset="0"/>
                <a:cs typeface="Arial-Rounded" panose="020B0500000000000000" pitchFamily="34" charset="0"/>
              </a:rPr>
              <a:t>κ</a:t>
            </a:r>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ủ dự </a:t>
            </a:r>
            <a:r>
              <a:rPr lang="el-GR" sz="4000" b="1" dirty="0">
                <a:solidFill>
                  <a:srgbClr val="FF0000"/>
                </a:solidFill>
                <a:latin typeface="HP001 4 hàng" pitchFamily="34" charset="0"/>
                <a:ea typeface="Arial-Rounded" panose="020B0500000000000000" pitchFamily="34" charset="0"/>
                <a:cs typeface="Arial-Rounded" panose="020B0500000000000000" pitchFamily="34" charset="0"/>
              </a:rPr>
              <a:t>λ</a:t>
            </a:r>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Ż</a:t>
            </a:r>
            <a:endParaRPr lang="en-US" sz="4000" b="1" dirty="0" smtClean="0">
              <a:solidFill>
                <a:srgbClr val="FF0000"/>
              </a:solidFill>
              <a:latin typeface="HP001 4 hàng" pitchFamily="34" charset="0"/>
              <a:ea typeface="Arial-Rounded" panose="020B0500000000000000" pitchFamily="34" charset="0"/>
              <a:cs typeface="Arial-Rounded" panose="020B0500000000000000" pitchFamily="34" charset="0"/>
            </a:endParaRPr>
          </a:p>
        </p:txBody>
      </p:sp>
      <p:sp>
        <p:nvSpPr>
          <p:cNvPr id="21" name="TextBox 20"/>
          <p:cNvSpPr txBox="1"/>
          <p:nvPr/>
        </p:nvSpPr>
        <p:spPr>
          <a:xfrm>
            <a:off x="241288" y="329570"/>
            <a:ext cx="3099071" cy="615489"/>
          </a:xfrm>
          <a:prstGeom prst="rect">
            <a:avLst/>
          </a:prstGeom>
          <a:noFill/>
        </p:spPr>
        <p:txBody>
          <a:bodyPr wrap="square" lIns="121855" tIns="60928" rIns="121855" bIns="60928" rtlCol="0">
            <a:spAutoFit/>
          </a:bodyPr>
          <a:lstStyle/>
          <a:p>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1. Nghe – viết</a:t>
            </a:r>
          </a:p>
        </p:txBody>
      </p:sp>
      <p:grpSp>
        <p:nvGrpSpPr>
          <p:cNvPr id="30" name="Group 29"/>
          <p:cNvGrpSpPr/>
          <p:nvPr/>
        </p:nvGrpSpPr>
        <p:grpSpPr>
          <a:xfrm>
            <a:off x="641068" y="4083613"/>
            <a:ext cx="3494976" cy="967261"/>
            <a:chOff x="3889236" y="207166"/>
            <a:chExt cx="3494976" cy="967261"/>
          </a:xfrm>
        </p:grpSpPr>
        <p:sp>
          <p:nvSpPr>
            <p:cNvPr id="31" name="Cloud Callout 30"/>
            <p:cNvSpPr/>
            <p:nvPr/>
          </p:nvSpPr>
          <p:spPr>
            <a:xfrm>
              <a:off x="3889236" y="207166"/>
              <a:ext cx="3494976" cy="967261"/>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2" name="TextBox 31"/>
            <p:cNvSpPr txBox="1"/>
            <p:nvPr/>
          </p:nvSpPr>
          <p:spPr>
            <a:xfrm>
              <a:off x="4327048" y="373839"/>
              <a:ext cx="2708274" cy="615489"/>
            </a:xfrm>
            <a:prstGeom prst="rect">
              <a:avLst/>
            </a:prstGeom>
            <a:noFill/>
          </p:spPr>
          <p:txBody>
            <a:bodyPr wrap="square" lIns="121855" tIns="60928" rIns="121855" bIns="60928" rtlCol="0">
              <a:spAutoFit/>
            </a:bodyPr>
            <a:lstStyle/>
            <a:p>
              <a:r>
                <a:rPr lang="en-US" sz="3200" b="1"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Lưu ý khi viết</a:t>
              </a:r>
            </a:p>
          </p:txBody>
        </p:sp>
      </p:grpSp>
      <p:sp>
        <p:nvSpPr>
          <p:cNvPr id="33" name="TextBox 32"/>
          <p:cNvSpPr txBox="1"/>
          <p:nvPr/>
        </p:nvSpPr>
        <p:spPr>
          <a:xfrm>
            <a:off x="3801568" y="4876005"/>
            <a:ext cx="9613827" cy="553933"/>
          </a:xfrm>
          <a:prstGeom prst="rect">
            <a:avLst/>
          </a:prstGeom>
          <a:noFill/>
        </p:spPr>
        <p:txBody>
          <a:bodyPr wrap="square" lIns="121855" tIns="60928" rIns="121855" bIns="60928" rtlCol="0">
            <a:spAutoFit/>
          </a:bodyPr>
          <a:lstStyle/>
          <a:p>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Các dấu chấm,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dấu</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phẩy</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dấu</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ba</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chấm</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trong bài.</a:t>
            </a:r>
          </a:p>
        </p:txBody>
      </p:sp>
      <p:sp>
        <p:nvSpPr>
          <p:cNvPr id="34" name="TextBox 33"/>
          <p:cNvSpPr txBox="1"/>
          <p:nvPr/>
        </p:nvSpPr>
        <p:spPr>
          <a:xfrm>
            <a:off x="5260598" y="4237660"/>
            <a:ext cx="7512867" cy="553933"/>
          </a:xfrm>
          <a:prstGeom prst="rect">
            <a:avLst/>
          </a:prstGeom>
          <a:noFill/>
        </p:spPr>
        <p:txBody>
          <a:bodyPr wrap="square" lIns="121855" tIns="60928" rIns="121855" bIns="60928" rtlCol="0">
            <a:spAutoFit/>
          </a:bodyPr>
          <a:lstStyle/>
          <a:p>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Viết hoa tên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đầu</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bài</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đầu</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dòng</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đầu</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câu</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a:t>
            </a:r>
          </a:p>
        </p:txBody>
      </p:sp>
      <p:sp>
        <p:nvSpPr>
          <p:cNvPr id="35" name="TextBox 34"/>
          <p:cNvSpPr txBox="1"/>
          <p:nvPr/>
        </p:nvSpPr>
        <p:spPr>
          <a:xfrm>
            <a:off x="2858729" y="5466588"/>
            <a:ext cx="9613827" cy="1046376"/>
          </a:xfrm>
          <a:prstGeom prst="rect">
            <a:avLst/>
          </a:prstGeom>
          <a:noFill/>
        </p:spPr>
        <p:txBody>
          <a:bodyPr wrap="square" lIns="121855" tIns="60928" rIns="121855" bIns="60928" rtlCol="0">
            <a:spAutoFit/>
          </a:bodyPr>
          <a:lstStyle/>
          <a:p>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Các từ dễ viết </a:t>
            </a:r>
            <a:r>
              <a:rPr lang="en-US" sz="28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sai</a:t>
            </a:r>
            <a:r>
              <a:rPr lang="en-US" sz="28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 </a:t>
            </a:r>
          </a:p>
          <a:p>
            <a:pPr algn="ctr"/>
            <a:r>
              <a:rPr lang="en-US" sz="3200" b="1" dirty="0">
                <a:solidFill>
                  <a:srgbClr val="002060"/>
                </a:solidFill>
                <a:latin typeface="HP001 4 hàng" pitchFamily="34" charset="0"/>
                <a:ea typeface="Arial-Rounded" panose="020B0500000000000000" pitchFamily="34" charset="0"/>
                <a:cs typeface="Arial-Rounded" panose="020B0500000000000000" pitchFamily="34" charset="0"/>
              </a:rPr>
              <a:t> </a:t>
            </a:r>
            <a:r>
              <a:rPr lang="en-US" sz="3200" b="1" dirty="0" err="1" smtClean="0">
                <a:solidFill>
                  <a:srgbClr val="FF0000"/>
                </a:solidFill>
                <a:latin typeface="HP001 4 hàng" pitchFamily="34" charset="0"/>
                <a:ea typeface="Arial-Rounded" panose="020B0500000000000000" pitchFamily="34" charset="0"/>
                <a:cs typeface="Arial-Rounded" panose="020B0500000000000000" pitchFamily="34" charset="0"/>
              </a:rPr>
              <a:t>sân</a:t>
            </a:r>
            <a:r>
              <a:rPr lang="en-US" sz="3200" b="1" dirty="0" smtClean="0">
                <a:solidFill>
                  <a:srgbClr val="FF0000"/>
                </a:solidFill>
                <a:latin typeface="HP001 4 hàng" pitchFamily="34" charset="0"/>
                <a:ea typeface="Arial-Rounded" panose="020B0500000000000000" pitchFamily="34" charset="0"/>
                <a:cs typeface="Arial-Rounded" panose="020B0500000000000000" pitchFamily="34" charset="0"/>
              </a:rPr>
              <a:t> bóng, luyện tập, chạy, rủ,...</a:t>
            </a:r>
          </a:p>
        </p:txBody>
      </p:sp>
      <p:grpSp>
        <p:nvGrpSpPr>
          <p:cNvPr id="36" name="Group 35"/>
          <p:cNvGrpSpPr/>
          <p:nvPr/>
        </p:nvGrpSpPr>
        <p:grpSpPr>
          <a:xfrm>
            <a:off x="4463906" y="4235462"/>
            <a:ext cx="529120" cy="614181"/>
            <a:chOff x="2485459" y="1975436"/>
            <a:chExt cx="1772914" cy="1393004"/>
          </a:xfrm>
        </p:grpSpPr>
        <p:pic>
          <p:nvPicPr>
            <p:cNvPr id="37" name="图片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85459" y="1975436"/>
              <a:ext cx="1772914" cy="1393004"/>
            </a:xfrm>
            <a:prstGeom prst="rect">
              <a:avLst/>
            </a:prstGeom>
          </p:spPr>
        </p:pic>
        <p:pic>
          <p:nvPicPr>
            <p:cNvPr id="38" name="图片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74444" y="2576026"/>
              <a:ext cx="341348" cy="792414"/>
            </a:xfrm>
            <a:prstGeom prst="rect">
              <a:avLst/>
            </a:prstGeom>
          </p:spPr>
        </p:pic>
        <p:pic>
          <p:nvPicPr>
            <p:cNvPr id="39" name="图片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69695" y="2331298"/>
              <a:ext cx="596041" cy="841269"/>
            </a:xfrm>
            <a:prstGeom prst="rect">
              <a:avLst/>
            </a:prstGeom>
          </p:spPr>
        </p:pic>
      </p:grpSp>
      <p:grpSp>
        <p:nvGrpSpPr>
          <p:cNvPr id="40" name="Group 39"/>
          <p:cNvGrpSpPr/>
          <p:nvPr/>
        </p:nvGrpSpPr>
        <p:grpSpPr>
          <a:xfrm>
            <a:off x="3004873" y="4776822"/>
            <a:ext cx="847302" cy="587251"/>
            <a:chOff x="5056546" y="1975436"/>
            <a:chExt cx="1772914" cy="1393004"/>
          </a:xfrm>
        </p:grpSpPr>
        <p:pic>
          <p:nvPicPr>
            <p:cNvPr id="41" name="图片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56546" y="1975436"/>
              <a:ext cx="1772914" cy="1393004"/>
            </a:xfrm>
            <a:prstGeom prst="rect">
              <a:avLst/>
            </a:prstGeom>
          </p:spPr>
        </p:pic>
        <p:pic>
          <p:nvPicPr>
            <p:cNvPr id="42" name="图片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69550" y="2383789"/>
              <a:ext cx="455161" cy="736288"/>
            </a:xfrm>
            <a:prstGeom prst="rect">
              <a:avLst/>
            </a:prstGeom>
          </p:spPr>
        </p:pic>
        <p:pic>
          <p:nvPicPr>
            <p:cNvPr id="43" name="图片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242409" y="2576026"/>
              <a:ext cx="469353" cy="792414"/>
            </a:xfrm>
            <a:prstGeom prst="rect">
              <a:avLst/>
            </a:prstGeom>
          </p:spPr>
        </p:pic>
      </p:grpSp>
      <p:grpSp>
        <p:nvGrpSpPr>
          <p:cNvPr id="44" name="Group 43"/>
          <p:cNvGrpSpPr/>
          <p:nvPr/>
        </p:nvGrpSpPr>
        <p:grpSpPr>
          <a:xfrm>
            <a:off x="1992236" y="5480678"/>
            <a:ext cx="906987" cy="569344"/>
            <a:chOff x="8317164" y="2100522"/>
            <a:chExt cx="1772914" cy="1393004"/>
          </a:xfrm>
        </p:grpSpPr>
        <p:pic>
          <p:nvPicPr>
            <p:cNvPr id="45" name="图片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17164" y="2100522"/>
              <a:ext cx="1772914" cy="1393004"/>
            </a:xfrm>
            <a:prstGeom prst="rect">
              <a:avLst/>
            </a:prstGeom>
          </p:spPr>
        </p:pic>
        <p:pic>
          <p:nvPicPr>
            <p:cNvPr id="46" name="图片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539363" y="2383789"/>
              <a:ext cx="560164" cy="826471"/>
            </a:xfrm>
            <a:prstGeom prst="rect">
              <a:avLst/>
            </a:prstGeom>
          </p:spPr>
        </p:pic>
        <p:pic>
          <p:nvPicPr>
            <p:cNvPr id="47" name="图片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202645" y="2582875"/>
              <a:ext cx="560786" cy="865560"/>
            </a:xfrm>
            <a:prstGeom prst="rect">
              <a:avLst/>
            </a:prstGeom>
          </p:spPr>
        </p:pic>
      </p:grpSp>
    </p:spTree>
    <p:extLst>
      <p:ext uri="{BB962C8B-B14F-4D97-AF65-F5344CB8AC3E}">
        <p14:creationId xmlns:p14="http://schemas.microsoft.com/office/powerpoint/2010/main" val="1997567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1000"/>
                                        <p:tgtEl>
                                          <p:spTgt spid="36"/>
                                        </p:tgtEl>
                                      </p:cBhvr>
                                    </p:animEffect>
                                    <p:anim calcmode="lin" valueType="num">
                                      <p:cBhvr>
                                        <p:cTn id="15" dur="1000" fill="hold"/>
                                        <p:tgtEl>
                                          <p:spTgt spid="36"/>
                                        </p:tgtEl>
                                        <p:attrNameLst>
                                          <p:attrName>ppt_x</p:attrName>
                                        </p:attrNameLst>
                                      </p:cBhvr>
                                      <p:tavLst>
                                        <p:tav tm="0">
                                          <p:val>
                                            <p:strVal val="#ppt_x"/>
                                          </p:val>
                                        </p:tav>
                                        <p:tav tm="100000">
                                          <p:val>
                                            <p:strVal val="#ppt_x"/>
                                          </p:val>
                                        </p:tav>
                                      </p:tavLst>
                                    </p:anim>
                                    <p:anim calcmode="lin" valueType="num">
                                      <p:cBhvr>
                                        <p:cTn id="16" dur="1000" fill="hold"/>
                                        <p:tgtEl>
                                          <p:spTgt spid="3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1000"/>
                                        <p:tgtEl>
                                          <p:spTgt spid="34"/>
                                        </p:tgtEl>
                                      </p:cBhvr>
                                    </p:animEffect>
                                    <p:anim calcmode="lin" valueType="num">
                                      <p:cBhvr>
                                        <p:cTn id="20" dur="1000" fill="hold"/>
                                        <p:tgtEl>
                                          <p:spTgt spid="34"/>
                                        </p:tgtEl>
                                        <p:attrNameLst>
                                          <p:attrName>ppt_x</p:attrName>
                                        </p:attrNameLst>
                                      </p:cBhvr>
                                      <p:tavLst>
                                        <p:tav tm="0">
                                          <p:val>
                                            <p:strVal val="#ppt_x"/>
                                          </p:val>
                                        </p:tav>
                                        <p:tav tm="100000">
                                          <p:val>
                                            <p:strVal val="#ppt_x"/>
                                          </p:val>
                                        </p:tav>
                                      </p:tavLst>
                                    </p:anim>
                                    <p:anim calcmode="lin" valueType="num">
                                      <p:cBhvr>
                                        <p:cTn id="2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1000"/>
                                        <p:tgtEl>
                                          <p:spTgt spid="40"/>
                                        </p:tgtEl>
                                      </p:cBhvr>
                                    </p:animEffect>
                                    <p:anim calcmode="lin" valueType="num">
                                      <p:cBhvr>
                                        <p:cTn id="27" dur="1000" fill="hold"/>
                                        <p:tgtEl>
                                          <p:spTgt spid="40"/>
                                        </p:tgtEl>
                                        <p:attrNameLst>
                                          <p:attrName>ppt_x</p:attrName>
                                        </p:attrNameLst>
                                      </p:cBhvr>
                                      <p:tavLst>
                                        <p:tav tm="0">
                                          <p:val>
                                            <p:strVal val="#ppt_x"/>
                                          </p:val>
                                        </p:tav>
                                        <p:tav tm="100000">
                                          <p:val>
                                            <p:strVal val="#ppt_x"/>
                                          </p:val>
                                        </p:tav>
                                      </p:tavLst>
                                    </p:anim>
                                    <p:anim calcmode="lin" valueType="num">
                                      <p:cBhvr>
                                        <p:cTn id="28" dur="1000" fill="hold"/>
                                        <p:tgtEl>
                                          <p:spTgt spid="4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1000"/>
                                        <p:tgtEl>
                                          <p:spTgt spid="33"/>
                                        </p:tgtEl>
                                      </p:cBhvr>
                                    </p:animEffect>
                                    <p:anim calcmode="lin" valueType="num">
                                      <p:cBhvr>
                                        <p:cTn id="32" dur="1000" fill="hold"/>
                                        <p:tgtEl>
                                          <p:spTgt spid="33"/>
                                        </p:tgtEl>
                                        <p:attrNameLst>
                                          <p:attrName>ppt_x</p:attrName>
                                        </p:attrNameLst>
                                      </p:cBhvr>
                                      <p:tavLst>
                                        <p:tav tm="0">
                                          <p:val>
                                            <p:strVal val="#ppt_x"/>
                                          </p:val>
                                        </p:tav>
                                        <p:tav tm="100000">
                                          <p:val>
                                            <p:strVal val="#ppt_x"/>
                                          </p:val>
                                        </p:tav>
                                      </p:tavLst>
                                    </p:anim>
                                    <p:anim calcmode="lin" valueType="num">
                                      <p:cBhvr>
                                        <p:cTn id="3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fade">
                                      <p:cBhvr>
                                        <p:cTn id="38" dur="1000"/>
                                        <p:tgtEl>
                                          <p:spTgt spid="44"/>
                                        </p:tgtEl>
                                      </p:cBhvr>
                                    </p:animEffect>
                                    <p:anim calcmode="lin" valueType="num">
                                      <p:cBhvr>
                                        <p:cTn id="39" dur="1000" fill="hold"/>
                                        <p:tgtEl>
                                          <p:spTgt spid="44"/>
                                        </p:tgtEl>
                                        <p:attrNameLst>
                                          <p:attrName>ppt_x</p:attrName>
                                        </p:attrNameLst>
                                      </p:cBhvr>
                                      <p:tavLst>
                                        <p:tav tm="0">
                                          <p:val>
                                            <p:strVal val="#ppt_x"/>
                                          </p:val>
                                        </p:tav>
                                        <p:tav tm="100000">
                                          <p:val>
                                            <p:strVal val="#ppt_x"/>
                                          </p:val>
                                        </p:tav>
                                      </p:tavLst>
                                    </p:anim>
                                    <p:anim calcmode="lin" valueType="num">
                                      <p:cBhvr>
                                        <p:cTn id="40" dur="1000" fill="hold"/>
                                        <p:tgtEl>
                                          <p:spTgt spid="44"/>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35">
                                            <p:txEl>
                                              <p:pRg st="0" end="0"/>
                                            </p:txEl>
                                          </p:spTgt>
                                        </p:tgtEl>
                                        <p:attrNameLst>
                                          <p:attrName>style.visibility</p:attrName>
                                        </p:attrNameLst>
                                      </p:cBhvr>
                                      <p:to>
                                        <p:strVal val="visible"/>
                                      </p:to>
                                    </p:set>
                                    <p:animEffect transition="in" filter="fade">
                                      <p:cBhvr>
                                        <p:cTn id="43" dur="1000"/>
                                        <p:tgtEl>
                                          <p:spTgt spid="35">
                                            <p:txEl>
                                              <p:pRg st="0" end="0"/>
                                            </p:txEl>
                                          </p:spTgt>
                                        </p:tgtEl>
                                      </p:cBhvr>
                                    </p:animEffect>
                                    <p:anim calcmode="lin" valueType="num">
                                      <p:cBhvr>
                                        <p:cTn id="44" dur="1000" fill="hold"/>
                                        <p:tgtEl>
                                          <p:spTgt spid="35">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35">
                                            <p:txEl>
                                              <p:pRg st="0" end="0"/>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5">
                                            <p:txEl>
                                              <p:pRg st="1" end="1"/>
                                            </p:txEl>
                                          </p:spTgt>
                                        </p:tgtEl>
                                        <p:attrNameLst>
                                          <p:attrName>style.visibility</p:attrName>
                                        </p:attrNameLst>
                                      </p:cBhvr>
                                      <p:to>
                                        <p:strVal val="visible"/>
                                      </p:to>
                                    </p:set>
                                    <p:animEffect transition="in" filter="fade">
                                      <p:cBhvr>
                                        <p:cTn id="48" dur="1000"/>
                                        <p:tgtEl>
                                          <p:spTgt spid="35">
                                            <p:txEl>
                                              <p:pRg st="1" end="1"/>
                                            </p:txEl>
                                          </p:spTgt>
                                        </p:tgtEl>
                                      </p:cBhvr>
                                    </p:animEffect>
                                    <p:anim calcmode="lin" valueType="num">
                                      <p:cBhvr>
                                        <p:cTn id="49" dur="1000" fill="hold"/>
                                        <p:tgtEl>
                                          <p:spTgt spid="35">
                                            <p:txEl>
                                              <p:pRg st="1" end="1"/>
                                            </p:txEl>
                                          </p:spTgt>
                                        </p:tgtEl>
                                        <p:attrNameLst>
                                          <p:attrName>ppt_x</p:attrName>
                                        </p:attrNameLst>
                                      </p:cBhvr>
                                      <p:tavLst>
                                        <p:tav tm="0">
                                          <p:val>
                                            <p:strVal val="#ppt_x"/>
                                          </p:val>
                                        </p:tav>
                                        <p:tav tm="100000">
                                          <p:val>
                                            <p:strVal val="#ppt_x"/>
                                          </p:val>
                                        </p:tav>
                                      </p:tavLst>
                                    </p:anim>
                                    <p:anim calcmode="lin" valueType="num">
                                      <p:cBhvr>
                                        <p:cTn id="50" dur="1000" fill="hold"/>
                                        <p:tgtEl>
                                          <p:spTgt spid="3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1333</TotalTime>
  <Words>1117</Words>
  <Application>Microsoft Office PowerPoint</Application>
  <PresentationFormat>Widescreen</PresentationFormat>
  <Paragraphs>129</Paragraphs>
  <Slides>26</Slides>
  <Notes>1</Notes>
  <HiddenSlides>0</HiddenSlides>
  <MMClips>14</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26</vt:i4>
      </vt:variant>
    </vt:vector>
  </HeadingPairs>
  <TitlesOfParts>
    <vt:vector size="42" baseType="lpstr">
      <vt:lpstr>宋体</vt:lpstr>
      <vt:lpstr>Arial</vt:lpstr>
      <vt:lpstr>Arial-Rounded</vt:lpstr>
      <vt:lpstr>Calibri</vt:lpstr>
      <vt:lpstr>Calibri Light</vt:lpstr>
      <vt:lpstr>DengXian</vt:lpstr>
      <vt:lpstr>HP001 4 hàng</vt:lpstr>
      <vt:lpstr>HP001 5 hàng</vt:lpstr>
      <vt:lpstr>iCiel Crocante</vt:lpstr>
      <vt:lpstr>Times New Roman</vt:lpstr>
      <vt:lpstr>思源黑体 CN Bold</vt:lpstr>
      <vt:lpstr>思源黑体 CN Regular</vt:lpstr>
      <vt:lpstr>Office Theme</vt:lpstr>
      <vt:lpstr>Office 主题</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AutoBVT</dc:creator>
  <cp:lastModifiedBy>Hoa</cp:lastModifiedBy>
  <cp:revision>172</cp:revision>
  <dcterms:created xsi:type="dcterms:W3CDTF">2021-06-02T14:23:54Z</dcterms:created>
  <dcterms:modified xsi:type="dcterms:W3CDTF">2022-09-28T14:28:34Z</dcterms:modified>
</cp:coreProperties>
</file>