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314" r:id="rId3"/>
    <p:sldId id="310" r:id="rId4"/>
    <p:sldId id="313" r:id="rId5"/>
    <p:sldId id="317" r:id="rId6"/>
    <p:sldId id="319" r:id="rId7"/>
    <p:sldId id="262" r:id="rId8"/>
    <p:sldId id="263" r:id="rId9"/>
    <p:sldId id="327" r:id="rId10"/>
    <p:sldId id="321" r:id="rId11"/>
    <p:sldId id="322" r:id="rId12"/>
    <p:sldId id="323" r:id="rId13"/>
    <p:sldId id="328"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6" autoAdjust="0"/>
    <p:restoredTop sz="97691" autoAdjust="0"/>
  </p:normalViewPr>
  <p:slideViewPr>
    <p:cSldViewPr snapToGrid="0">
      <p:cViewPr varScale="1">
        <p:scale>
          <a:sx n="70" d="100"/>
          <a:sy n="70" d="100"/>
        </p:scale>
        <p:origin x="34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94A46-C361-4976-8C31-F67C521657BB}" type="datetimeFigureOut">
              <a:rPr lang="en-US" smtClean="0"/>
              <a:t>12/10/2022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A2D2D-9BBB-4508-A88F-DA72A7697DAF}" type="slidenum">
              <a:rPr lang="en-US" smtClean="0"/>
              <a:t>‹#›</a:t>
            </a:fld>
            <a:endParaRPr lang="en-US"/>
          </a:p>
        </p:txBody>
      </p:sp>
    </p:spTree>
    <p:extLst>
      <p:ext uri="{BB962C8B-B14F-4D97-AF65-F5344CB8AC3E}">
        <p14:creationId xmlns:p14="http://schemas.microsoft.com/office/powerpoint/2010/main" val="162223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FBE8AA-52C3-4508-A74C-9B5F52229672}" type="slidenum">
              <a:rPr lang="zh-CN" altLang="en-US" smtClean="0"/>
              <a:t>13</a:t>
            </a:fld>
            <a:endParaRPr lang="zh-CN" altLang="en-US"/>
          </a:p>
        </p:txBody>
      </p:sp>
    </p:spTree>
    <p:extLst>
      <p:ext uri="{BB962C8B-B14F-4D97-AF65-F5344CB8AC3E}">
        <p14:creationId xmlns:p14="http://schemas.microsoft.com/office/powerpoint/2010/main" val="1700155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78F2A3-D581-48CC-BEE3-0982EB8DB330}"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29946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520401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79324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3688028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31016275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90140029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01514792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74902040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5840826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76114860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38307060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8F2A3-D581-48CC-BEE3-0982EB8DB330}"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1094370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98339799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26839194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90591735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US" altLang="en-U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06169341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78F2A3-D581-48CC-BEE3-0982EB8DB330}" type="datetimeFigureOut">
              <a:rPr lang="en-US" smtClean="0"/>
              <a:t>12/10/2022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432547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78F2A3-D581-48CC-BEE3-0982EB8DB330}"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169664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78F2A3-D581-48CC-BEE3-0982EB8DB330}" type="datetimeFigureOut">
              <a:rPr lang="en-US" smtClean="0"/>
              <a:t>12/10/2022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409321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78F2A3-D581-48CC-BEE3-0982EB8DB330}" type="datetimeFigureOut">
              <a:rPr lang="en-US" smtClean="0"/>
              <a:t>12/10/2022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785973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8F2A3-D581-48CC-BEE3-0982EB8DB330}" type="datetimeFigureOut">
              <a:rPr lang="en-US" smtClean="0"/>
              <a:t>12/10/2022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818751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78F2A3-D581-48CC-BEE3-0982EB8DB330}"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209740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878F2A3-D581-48CC-BEE3-0982EB8DB330}" type="datetimeFigureOut">
              <a:rPr lang="en-US" smtClean="0"/>
              <a:t>12/10/2022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28C058-2AB2-4F66-8B3A-4DA10EBC1D05}" type="slidenum">
              <a:rPr lang="en-US" smtClean="0"/>
              <a:t>‹#›</a:t>
            </a:fld>
            <a:endParaRPr lang="en-US"/>
          </a:p>
        </p:txBody>
      </p:sp>
    </p:spTree>
    <p:extLst>
      <p:ext uri="{BB962C8B-B14F-4D97-AF65-F5344CB8AC3E}">
        <p14:creationId xmlns:p14="http://schemas.microsoft.com/office/powerpoint/2010/main" val="339710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78F2A3-D581-48CC-BEE3-0982EB8DB330}" type="datetimeFigureOut">
              <a:rPr lang="en-US" smtClean="0"/>
              <a:t>12/10/2022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8C058-2AB2-4F66-8B3A-4DA10EBC1D05}" type="slidenum">
              <a:rPr lang="en-US" smtClean="0"/>
              <a:t>‹#›</a:t>
            </a:fld>
            <a:endParaRPr lang="en-US"/>
          </a:p>
        </p:txBody>
      </p:sp>
    </p:spTree>
    <p:extLst>
      <p:ext uri="{BB962C8B-B14F-4D97-AF65-F5344CB8AC3E}">
        <p14:creationId xmlns:p14="http://schemas.microsoft.com/office/powerpoint/2010/main" val="194001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nchorCtr="0"/>
          <a:lstStyle/>
          <a:p>
            <a:pPr lvl="0"/>
            <a:r>
              <a:rPr lang="en-US" altLang="en-US" dirty="0"/>
              <a:t>Click to edit Master title style</a:t>
            </a:r>
          </a:p>
        </p:txBody>
      </p:sp>
      <p:sp>
        <p:nvSpPr>
          <p:cNvPr id="1027" name="Rectangle 3"/>
          <p:cNvSpPr>
            <a:spLocks noGrp="1"/>
          </p:cNvSpPr>
          <p:nvPr>
            <p:ph type="body" idx="1"/>
          </p:nvPr>
        </p:nvSpPr>
        <p:spPr>
          <a:xfrm>
            <a:off x="609600" y="1600201"/>
            <a:ext cx="10972800" cy="4525963"/>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314372"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fontAlgn="base">
              <a:spcBef>
                <a:spcPct val="0"/>
              </a:spcBef>
              <a:spcAft>
                <a:spcPct val="0"/>
              </a:spcAft>
              <a:defRPr/>
            </a:pPr>
            <a:endParaRPr lang="en-US" altLang="en-US">
              <a:solidFill>
                <a:srgbClr val="000000"/>
              </a:solidFill>
            </a:endParaRPr>
          </a:p>
        </p:txBody>
      </p:sp>
      <p:sp>
        <p:nvSpPr>
          <p:cNvPr id="314373"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fontAlgn="base">
              <a:spcBef>
                <a:spcPct val="0"/>
              </a:spcBef>
              <a:spcAft>
                <a:spcPct val="0"/>
              </a:spcAft>
              <a:defRPr/>
            </a:pPr>
            <a:endParaRPr lang="en-US" altLang="en-US">
              <a:solidFill>
                <a:srgbClr val="000000"/>
              </a:solidFill>
            </a:endParaRPr>
          </a:p>
        </p:txBody>
      </p:sp>
      <p:sp>
        <p:nvSpPr>
          <p:cNvPr id="314374"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A0DB2DC-4C9A-4742-B13C-FB6460FD3503}" type="slidenum">
              <a:rPr lang="en-US" altLang="en-US" dirty="0">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186548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sldNum="0"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5.emf"/></Relationships>
</file>

<file path=ppt/slides/_rels/slide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1503786"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12: </a:t>
            </a:r>
            <a:r>
              <a:rPr lang="en-US" sz="3600" b="1" dirty="0" err="1" smtClean="0">
                <a:solidFill>
                  <a:srgbClr val="FF0000"/>
                </a:solidFill>
                <a:latin typeface="HP001 4 hàng" pitchFamily="34" charset="0"/>
                <a:cs typeface="Arial" panose="020B0604020202020204" pitchFamily="34" charset="0"/>
              </a:rPr>
              <a:t>Cái</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trống</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trường</a:t>
            </a:r>
            <a:r>
              <a:rPr lang="en-US" sz="3600" b="1" dirty="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em</a:t>
            </a:r>
            <a:r>
              <a:rPr lang="en-US" sz="3600" b="1" dirty="0" smtClean="0">
                <a:solidFill>
                  <a:srgbClr val="FF0000"/>
                </a:solidFill>
                <a:latin typeface="HP001 4 hàng" pitchFamily="34" charset="0"/>
                <a:cs typeface="Arial" panose="020B0604020202020204" pitchFamily="34" charset="0"/>
              </a:rPr>
              <a:t>.</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3960014"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Nghe</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viết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13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10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2022</a:t>
            </a:r>
            <a:endPar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81853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0152"/>
            <a:ext cx="12299324" cy="7083380"/>
          </a:xfrm>
          <a:prstGeom prst="rect">
            <a:avLst/>
          </a:prstGeom>
        </p:spPr>
      </p:pic>
      <p:sp>
        <p:nvSpPr>
          <p:cNvPr id="3" name="TextBox 2">
            <a:extLst>
              <a:ext uri="{FF2B5EF4-FFF2-40B4-BE49-F238E27FC236}">
                <a16:creationId xmlns:a16="http://schemas.microsoft.com/office/drawing/2014/main" xmlns="" id="{D9B65477-45D9-4139-BAFA-EA887941A757}"/>
              </a:ext>
            </a:extLst>
          </p:cNvPr>
          <p:cNvSpPr txBox="1"/>
          <p:nvPr/>
        </p:nvSpPr>
        <p:spPr>
          <a:xfrm>
            <a:off x="2246759" y="-71438"/>
            <a:ext cx="7154436" cy="1338828"/>
          </a:xfrm>
          <a:prstGeom prst="rect">
            <a:avLst/>
          </a:prstGeom>
          <a:noFill/>
        </p:spPr>
        <p:txBody>
          <a:bodyPr wrap="square" rtlCol="0">
            <a:spAutoFit/>
          </a:bodyPr>
          <a:lstStyle/>
          <a:p>
            <a:pPr algn="ctr" defTabSz="1219170">
              <a:lnSpc>
                <a:spcPct val="150000"/>
              </a:lnSpc>
              <a:buClr>
                <a:srgbClr val="000000"/>
              </a:buClr>
            </a:pPr>
            <a:r>
              <a:rPr lang="en-US" sz="3600" b="1" kern="0" dirty="0" err="1">
                <a:solidFill>
                  <a:srgbClr val="FFFF00"/>
                </a:solidFill>
                <a:latin typeface="Times New Roman" pitchFamily="18" charset="0"/>
                <a:cs typeface="Times New Roman" pitchFamily="18" charset="0"/>
                <a:sym typeface="Arial"/>
              </a:rPr>
              <a:t>Viết</a:t>
            </a:r>
            <a:r>
              <a:rPr lang="en-US" sz="3600" b="1" kern="0" dirty="0">
                <a:solidFill>
                  <a:srgbClr val="FFFF00"/>
                </a:solidFill>
                <a:latin typeface="Times New Roman" pitchFamily="18" charset="0"/>
                <a:cs typeface="Times New Roman" pitchFamily="18" charset="0"/>
                <a:sym typeface="Arial"/>
              </a:rPr>
              <a:t> </a:t>
            </a:r>
            <a:r>
              <a:rPr lang="en-US" sz="3600" b="1" kern="0" dirty="0" err="1">
                <a:solidFill>
                  <a:srgbClr val="FFFF00"/>
                </a:solidFill>
                <a:latin typeface="Times New Roman" pitchFamily="18" charset="0"/>
                <a:cs typeface="Times New Roman" pitchFamily="18" charset="0"/>
                <a:sym typeface="Arial"/>
              </a:rPr>
              <a:t>chữ</a:t>
            </a:r>
            <a:r>
              <a:rPr lang="en-US" sz="3600" b="1" kern="0" dirty="0">
                <a:solidFill>
                  <a:srgbClr val="FFFF00"/>
                </a:solidFill>
                <a:latin typeface="Times New Roman" pitchFamily="18" charset="0"/>
                <a:cs typeface="Times New Roman" pitchFamily="18" charset="0"/>
                <a:sym typeface="Arial"/>
              </a:rPr>
              <a:t> </a:t>
            </a:r>
            <a:r>
              <a:rPr lang="en-US" sz="3600" b="1" kern="0" err="1">
                <a:solidFill>
                  <a:srgbClr val="FFFF00"/>
                </a:solidFill>
                <a:latin typeface="Times New Roman" pitchFamily="18" charset="0"/>
                <a:cs typeface="Times New Roman" pitchFamily="18" charset="0"/>
                <a:sym typeface="Arial"/>
              </a:rPr>
              <a:t>hoa</a:t>
            </a:r>
            <a:r>
              <a:rPr lang="en-US" sz="3600" b="1" kern="0">
                <a:solidFill>
                  <a:srgbClr val="FFFF00"/>
                </a:solidFill>
                <a:latin typeface="Times New Roman" pitchFamily="18" charset="0"/>
                <a:cs typeface="Times New Roman" pitchFamily="18" charset="0"/>
                <a:sym typeface="Arial"/>
              </a:rPr>
              <a:t> </a:t>
            </a:r>
            <a:r>
              <a:rPr lang="en-US" sz="5400" b="1" kern="0">
                <a:solidFill>
                  <a:srgbClr val="FFFF00"/>
                </a:solidFill>
                <a:latin typeface="HP001 4 hàng" panose="020B0603050302020204" pitchFamily="34" charset="0"/>
                <a:cs typeface="Arial"/>
                <a:sym typeface="Arial"/>
              </a:rPr>
              <a:t>Đ </a:t>
            </a:r>
            <a:r>
              <a:rPr lang="en-US" sz="3600" kern="0" dirty="0">
                <a:solidFill>
                  <a:srgbClr val="FFFF00"/>
                </a:solidFill>
                <a:latin typeface="Times New Roman" pitchFamily="18" charset="0"/>
                <a:cs typeface="Times New Roman" pitchFamily="18" charset="0"/>
                <a:sym typeface="Arial"/>
              </a:rPr>
              <a:t>(</a:t>
            </a:r>
            <a:r>
              <a:rPr lang="vi-VN" sz="3600" kern="0" dirty="0">
                <a:solidFill>
                  <a:srgbClr val="FFFF00"/>
                </a:solidFill>
                <a:latin typeface="Times New Roman" pitchFamily="18" charset="0"/>
                <a:cs typeface="Times New Roman" pitchFamily="18" charset="0"/>
                <a:sym typeface="Arial"/>
              </a:rPr>
              <a:t>cỡ nhỏ)</a:t>
            </a:r>
            <a:endParaRPr lang="en-US" sz="3600" b="1" kern="0" dirty="0">
              <a:solidFill>
                <a:srgbClr val="FFFF00"/>
              </a:solidFill>
              <a:latin typeface="Times New Roman" pitchFamily="18" charset="0"/>
              <a:cs typeface="Times New Roman" pitchFamily="18" charset="0"/>
              <a:sym typeface="Arial"/>
            </a:endParaRPr>
          </a:p>
        </p:txBody>
      </p:sp>
      <p:pic>
        <p:nvPicPr>
          <p:cNvPr id="5" name="579BA28E">
            <a:hlinkClick r:id="" action="ppaction://media"/>
            <a:extLst>
              <a:ext uri="{FF2B5EF4-FFF2-40B4-BE49-F238E27FC236}">
                <a16:creationId xmlns:a16="http://schemas.microsoft.com/office/drawing/2014/main" xmlns="" id="{9EEA4CCF-168D-4197-9A5A-39970EBDD0C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695" b="15484"/>
          <a:stretch/>
        </p:blipFill>
        <p:spPr>
          <a:xfrm>
            <a:off x="2920659" y="1113184"/>
            <a:ext cx="6350681" cy="5269290"/>
          </a:xfrm>
          <a:prstGeom prst="rect">
            <a:avLst/>
          </a:prstGeom>
        </p:spPr>
      </p:pic>
    </p:spTree>
    <p:extLst>
      <p:ext uri="{BB962C8B-B14F-4D97-AF65-F5344CB8AC3E}">
        <p14:creationId xmlns:p14="http://schemas.microsoft.com/office/powerpoint/2010/main" val="210097178"/>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10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75" y="6906"/>
            <a:ext cx="12192000" cy="6858000"/>
          </a:xfrm>
          <a:prstGeom prst="rect">
            <a:avLst/>
          </a:prstGeom>
        </p:spPr>
      </p:pic>
      <p:sp>
        <p:nvSpPr>
          <p:cNvPr id="3" name="TextBox 2">
            <a:extLst>
              <a:ext uri="{FF2B5EF4-FFF2-40B4-BE49-F238E27FC236}">
                <a16:creationId xmlns:a16="http://schemas.microsoft.com/office/drawing/2014/main" xmlns="" id="{090CBE52-488B-43ED-B921-C6338D91C5E2}"/>
              </a:ext>
            </a:extLst>
          </p:cNvPr>
          <p:cNvSpPr txBox="1"/>
          <p:nvPr/>
        </p:nvSpPr>
        <p:spPr>
          <a:xfrm>
            <a:off x="3683972" y="220518"/>
            <a:ext cx="7591660" cy="830997"/>
          </a:xfrm>
          <a:prstGeom prst="rect">
            <a:avLst/>
          </a:prstGeom>
          <a:noFill/>
        </p:spPr>
        <p:txBody>
          <a:bodyPr wrap="square" rtlCol="0">
            <a:spAutoFit/>
          </a:bodyPr>
          <a:lstStyle/>
          <a:p>
            <a:pPr defTabSz="1219170">
              <a:buClr>
                <a:srgbClr val="000000"/>
              </a:buClr>
            </a:pPr>
            <a:r>
              <a:rPr lang="en-US" sz="4800" kern="0" dirty="0" smtClean="0">
                <a:solidFill>
                  <a:srgbClr val="FFFF00"/>
                </a:solidFill>
                <a:latin typeface="Times New Roman" pitchFamily="18" charset="0"/>
                <a:cs typeface="Times New Roman" pitchFamily="18" charset="0"/>
                <a:sym typeface="Arial"/>
              </a:rPr>
              <a:t>CÂU </a:t>
            </a:r>
            <a:r>
              <a:rPr lang="vi-VN" sz="4800" kern="0" dirty="0" smtClean="0">
                <a:solidFill>
                  <a:srgbClr val="FFFF00"/>
                </a:solidFill>
                <a:latin typeface="Times New Roman" pitchFamily="18" charset="0"/>
                <a:cs typeface="Times New Roman" pitchFamily="18" charset="0"/>
                <a:sym typeface="Arial"/>
              </a:rPr>
              <a:t>ỨNG </a:t>
            </a:r>
            <a:r>
              <a:rPr lang="vi-VN" sz="4800" kern="0" dirty="0">
                <a:solidFill>
                  <a:srgbClr val="FFFF00"/>
                </a:solidFill>
                <a:latin typeface="Times New Roman" pitchFamily="18" charset="0"/>
                <a:cs typeface="Times New Roman" pitchFamily="18" charset="0"/>
                <a:sym typeface="Arial"/>
              </a:rPr>
              <a:t>DỤNG</a:t>
            </a:r>
            <a:endParaRPr lang="en-US" sz="4800" kern="0" dirty="0">
              <a:solidFill>
                <a:srgbClr val="FFFF00"/>
              </a:solidFill>
              <a:latin typeface="Times New Roman" pitchFamily="18" charset="0"/>
              <a:ea typeface="HP001" panose="020B0603050302020204" pitchFamily="34" charset="0"/>
              <a:cs typeface="Times New Roman" pitchFamily="18" charset="0"/>
              <a:sym typeface="Arial"/>
            </a:endParaRPr>
          </a:p>
        </p:txBody>
      </p:sp>
      <p:pic>
        <p:nvPicPr>
          <p:cNvPr id="9" name="Picture 8">
            <a:extLst>
              <a:ext uri="{FF2B5EF4-FFF2-40B4-BE49-F238E27FC236}">
                <a16:creationId xmlns:a16="http://schemas.microsoft.com/office/drawing/2014/main" xmlns="" id="{0AD7F1A5-0A74-423D-B06A-77C11283B0A9}"/>
              </a:ext>
            </a:extLst>
          </p:cNvPr>
          <p:cNvPicPr>
            <a:picLocks noChangeAspect="1"/>
          </p:cNvPicPr>
          <p:nvPr/>
        </p:nvPicPr>
        <p:blipFill rotWithShape="1">
          <a:blip r:embed="rId3">
            <a:extLst>
              <a:ext uri="{28A0092B-C50C-407E-A947-70E740481C1C}">
                <a14:useLocalDpi xmlns:a14="http://schemas.microsoft.com/office/drawing/2010/main" val="0"/>
              </a:ext>
            </a:extLst>
          </a:blip>
          <a:srcRect l="10311" t="-612" r="26410" b="42287"/>
          <a:stretch/>
        </p:blipFill>
        <p:spPr>
          <a:xfrm>
            <a:off x="317318" y="1141606"/>
            <a:ext cx="11410856" cy="1679110"/>
          </a:xfrm>
          <a:prstGeom prst="rect">
            <a:avLst/>
          </a:prstGeom>
        </p:spPr>
      </p:pic>
      <p:sp>
        <p:nvSpPr>
          <p:cNvPr id="10" name="TextBox 9">
            <a:extLst>
              <a:ext uri="{FF2B5EF4-FFF2-40B4-BE49-F238E27FC236}">
                <a16:creationId xmlns:a16="http://schemas.microsoft.com/office/drawing/2014/main" xmlns="" id="{E0950D59-E5C2-48F6-B813-EC7D80AFFBDD}"/>
              </a:ext>
            </a:extLst>
          </p:cNvPr>
          <p:cNvSpPr txBox="1"/>
          <p:nvPr/>
        </p:nvSpPr>
        <p:spPr>
          <a:xfrm>
            <a:off x="324753" y="1620463"/>
            <a:ext cx="12099160" cy="830997"/>
          </a:xfrm>
          <a:prstGeom prst="rect">
            <a:avLst/>
          </a:prstGeom>
          <a:noFill/>
        </p:spPr>
        <p:txBody>
          <a:bodyPr wrap="square" rtlCol="0">
            <a:spAutoFit/>
          </a:bodyPr>
          <a:lstStyle/>
          <a:p>
            <a:pPr>
              <a:buClr>
                <a:srgbClr val="000000"/>
              </a:buClr>
              <a:buFont typeface="Arial"/>
              <a:buNone/>
            </a:pPr>
            <a:r>
              <a:rPr lang="en-US" sz="36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Đi</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jŎ</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wgày</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đàng</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hǌ</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jŎ</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sàng</a:t>
            </a:r>
            <a:r>
              <a:rPr lang="en-US" sz="4800" b="1" kern="0" dirty="0">
                <a:solidFill>
                  <a:srgbClr val="000000"/>
                </a:solidFill>
                <a:latin typeface="HP001 4 hàng" panose="020B0603050302020204" pitchFamily="34" charset="0"/>
                <a:cs typeface="Arial"/>
                <a:sym typeface="Arial"/>
              </a:rPr>
              <a:t> </a:t>
            </a:r>
            <a:r>
              <a:rPr lang="el-GR" sz="4800" b="1" kern="0" dirty="0">
                <a:solidFill>
                  <a:srgbClr val="000000"/>
                </a:solidFill>
                <a:latin typeface="HP001 4 hàng" panose="020B0603050302020204" pitchFamily="34" charset="0"/>
                <a:cs typeface="Arial"/>
                <a:sym typeface="Arial"/>
              </a:rPr>
              <a:t>δ</a:t>
            </a:r>
            <a:r>
              <a:rPr lang="en-US" sz="4800" b="1" kern="0" dirty="0">
                <a:solidFill>
                  <a:srgbClr val="000000"/>
                </a:solidFill>
                <a:latin typeface="HP001 4 hàng" panose="020B0603050302020204" pitchFamily="34" charset="0"/>
                <a:cs typeface="Arial"/>
                <a:sym typeface="Arial"/>
              </a:rPr>
              <a:t>Ū . </a:t>
            </a:r>
            <a:endParaRPr lang="en-US" sz="3600" b="1" kern="0" dirty="0">
              <a:solidFill>
                <a:srgbClr val="000000"/>
              </a:solidFill>
              <a:latin typeface="HP001 4 hàng" panose="020B0603050302020204" pitchFamily="34" charset="0"/>
              <a:cs typeface="Arial"/>
              <a:sym typeface="Arial"/>
            </a:endParaRPr>
          </a:p>
        </p:txBody>
      </p:sp>
      <p:sp>
        <p:nvSpPr>
          <p:cNvPr id="7" name="TextBox 6">
            <a:extLst>
              <a:ext uri="{FF2B5EF4-FFF2-40B4-BE49-F238E27FC236}">
                <a16:creationId xmlns:a16="http://schemas.microsoft.com/office/drawing/2014/main" xmlns="" id="{862D2159-AAEC-44EE-9C74-A4F35E834B0A}"/>
              </a:ext>
            </a:extLst>
          </p:cNvPr>
          <p:cNvSpPr txBox="1"/>
          <p:nvPr/>
        </p:nvSpPr>
        <p:spPr>
          <a:xfrm>
            <a:off x="569638" y="3435906"/>
            <a:ext cx="11158536" cy="224676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vi-VN" sz="2800" dirty="0">
                <a:solidFill>
                  <a:srgbClr val="3A3A3A"/>
                </a:solidFill>
                <a:latin typeface="Times New Roman" panose="02020603050405020304" pitchFamily="18" charset="0"/>
                <a:cs typeface="Times New Roman" panose="02020603050405020304" pitchFamily="18" charset="0"/>
              </a:rPr>
              <a:t>“Đi một ngày đàng học một sàng khôn” để nói đến trí thức nhân loại là vô tận, </a:t>
            </a:r>
            <a:r>
              <a:rPr lang="en-US" sz="2800" dirty="0">
                <a:solidFill>
                  <a:srgbClr val="3A3A3A"/>
                </a:solidFill>
                <a:latin typeface="Times New Roman" panose="02020603050405020304" pitchFamily="18" charset="0"/>
                <a:cs typeface="Times New Roman" panose="02020603050405020304" pitchFamily="18" charset="0"/>
              </a:rPr>
              <a:t>con </a:t>
            </a:r>
            <a:r>
              <a:rPr lang="en-US" sz="2800" dirty="0" err="1">
                <a:solidFill>
                  <a:srgbClr val="3A3A3A"/>
                </a:solidFill>
                <a:latin typeface="Times New Roman" panose="02020603050405020304" pitchFamily="18" charset="0"/>
                <a:cs typeface="Times New Roman" panose="02020603050405020304" pitchFamily="18" charset="0"/>
              </a:rPr>
              <a:t>người</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phải</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có</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tư</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duy</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tích</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err="1">
                <a:solidFill>
                  <a:srgbClr val="3A3A3A"/>
                </a:solidFill>
                <a:latin typeface="Times New Roman" panose="02020603050405020304" pitchFamily="18" charset="0"/>
                <a:cs typeface="Times New Roman" panose="02020603050405020304" pitchFamily="18" charset="0"/>
              </a:rPr>
              <a:t>cực</a:t>
            </a:r>
            <a:r>
              <a:rPr lang="en-US" sz="2800" dirty="0">
                <a:solidFill>
                  <a:srgbClr val="3A3A3A"/>
                </a:solidFill>
                <a:latin typeface="Times New Roman" panose="02020603050405020304" pitchFamily="18" charset="0"/>
                <a:cs typeface="Times New Roman" panose="02020603050405020304" pitchFamily="18" charset="0"/>
              </a:rPr>
              <a:t>. </a:t>
            </a:r>
            <a:r>
              <a:rPr lang="en-US" sz="2800" dirty="0">
                <a:solidFill>
                  <a:srgbClr val="222222"/>
                </a:solidFill>
                <a:latin typeface="Times New Roman" panose="02020603050405020304" pitchFamily="18" charset="0"/>
                <a:cs typeface="Times New Roman" panose="02020603050405020304" pitchFamily="18" charset="0"/>
              </a:rPr>
              <a:t>M</a:t>
            </a:r>
            <a:r>
              <a:rPr lang="vi-VN" sz="2800" dirty="0">
                <a:solidFill>
                  <a:srgbClr val="222222"/>
                </a:solidFill>
                <a:latin typeface="Times New Roman" panose="02020603050405020304" pitchFamily="18" charset="0"/>
                <a:cs typeface="Times New Roman" panose="02020603050405020304" pitchFamily="18" charset="0"/>
              </a:rPr>
              <a:t>uốn nên người, muốn hiếu biết nhiều, có kiến thức rộng, am hiểu sự đời, phải lăn lộn với cuộc sống, phải đi nhiều, phải đi đây đó để thu lượm, học  hỏi những tri thức của cuộc sống để nâng cao, mở rộng tầm nhìn, tầm hiểu biết của bản thân mình.</a:t>
            </a:r>
            <a:endParaRPr lang="en-US" sz="2800" i="1" dirty="0">
              <a:solidFill>
                <a:srgbClr val="FFFFFF"/>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24097022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75" y="6906"/>
            <a:ext cx="12192000" cy="6858000"/>
          </a:xfrm>
          <a:prstGeom prst="rect">
            <a:avLst/>
          </a:prstGeom>
        </p:spPr>
      </p:pic>
      <p:sp>
        <p:nvSpPr>
          <p:cNvPr id="3" name="TextBox 2">
            <a:extLst>
              <a:ext uri="{FF2B5EF4-FFF2-40B4-BE49-F238E27FC236}">
                <a16:creationId xmlns:a16="http://schemas.microsoft.com/office/drawing/2014/main" xmlns="" id="{090CBE52-488B-43ED-B921-C6338D91C5E2}"/>
              </a:ext>
            </a:extLst>
          </p:cNvPr>
          <p:cNvSpPr txBox="1"/>
          <p:nvPr/>
        </p:nvSpPr>
        <p:spPr>
          <a:xfrm>
            <a:off x="3520203" y="134539"/>
            <a:ext cx="7591660" cy="830997"/>
          </a:xfrm>
          <a:prstGeom prst="rect">
            <a:avLst/>
          </a:prstGeom>
          <a:noFill/>
        </p:spPr>
        <p:txBody>
          <a:bodyPr wrap="square" rtlCol="0">
            <a:spAutoFit/>
          </a:bodyPr>
          <a:lstStyle/>
          <a:p>
            <a:pPr defTabSz="1219170">
              <a:buClr>
                <a:srgbClr val="000000"/>
              </a:buClr>
            </a:pPr>
            <a:r>
              <a:rPr lang="en-US" sz="4800" kern="0" dirty="0" smtClean="0">
                <a:solidFill>
                  <a:srgbClr val="FFFF00"/>
                </a:solidFill>
                <a:latin typeface="Times New Roman" pitchFamily="18" charset="0"/>
                <a:cs typeface="Times New Roman" pitchFamily="18" charset="0"/>
                <a:sym typeface="Arial"/>
              </a:rPr>
              <a:t>CÂU </a:t>
            </a:r>
            <a:r>
              <a:rPr lang="vi-VN" sz="4800" kern="0" dirty="0" smtClean="0">
                <a:solidFill>
                  <a:srgbClr val="FFFF00"/>
                </a:solidFill>
                <a:latin typeface="Times New Roman" pitchFamily="18" charset="0"/>
                <a:cs typeface="Times New Roman" pitchFamily="18" charset="0"/>
                <a:sym typeface="Arial"/>
              </a:rPr>
              <a:t>ỨNG </a:t>
            </a:r>
            <a:r>
              <a:rPr lang="vi-VN" sz="4800" kern="0" dirty="0">
                <a:solidFill>
                  <a:srgbClr val="FFFF00"/>
                </a:solidFill>
                <a:latin typeface="Times New Roman" pitchFamily="18" charset="0"/>
                <a:cs typeface="Times New Roman" pitchFamily="18" charset="0"/>
                <a:sym typeface="Arial"/>
              </a:rPr>
              <a:t>DỤNG</a:t>
            </a:r>
            <a:endParaRPr lang="en-US" sz="4800" kern="0" dirty="0">
              <a:solidFill>
                <a:srgbClr val="FFFF00"/>
              </a:solidFill>
              <a:latin typeface="Times New Roman" pitchFamily="18" charset="0"/>
              <a:ea typeface="HP001" panose="020B0603050302020204" pitchFamily="34" charset="0"/>
              <a:cs typeface="Times New Roman" pitchFamily="18" charset="0"/>
              <a:sym typeface="Arial"/>
            </a:endParaRPr>
          </a:p>
        </p:txBody>
      </p:sp>
      <p:sp>
        <p:nvSpPr>
          <p:cNvPr id="14" name="TextBox 13">
            <a:extLst>
              <a:ext uri="{FF2B5EF4-FFF2-40B4-BE49-F238E27FC236}">
                <a16:creationId xmlns:a16="http://schemas.microsoft.com/office/drawing/2014/main" xmlns="" id="{2459669E-83DF-4849-B829-61D58E6E1D27}"/>
              </a:ext>
            </a:extLst>
          </p:cNvPr>
          <p:cNvSpPr txBox="1"/>
          <p:nvPr/>
        </p:nvSpPr>
        <p:spPr>
          <a:xfrm>
            <a:off x="821395" y="2795197"/>
            <a:ext cx="10645179" cy="3970318"/>
          </a:xfrm>
          <a:prstGeom prst="rect">
            <a:avLst/>
          </a:prstGeom>
          <a:noFill/>
        </p:spPr>
        <p:txBody>
          <a:bodyPr wrap="square" rtlCol="0">
            <a:spAutoFit/>
          </a:bodyPr>
          <a:lstStyle/>
          <a:p>
            <a:pPr algn="just">
              <a:lnSpc>
                <a:spcPct val="150000"/>
              </a:lnSpc>
            </a:pPr>
            <a:r>
              <a:rPr lang="vi-VN" sz="2800" b="1" dirty="0">
                <a:solidFill>
                  <a:srgbClr val="FFFF00"/>
                </a:solidFill>
                <a:latin typeface="Times New Roman" pitchFamily="18" charset="0"/>
                <a:ea typeface="Arial-Rounded" panose="020B0500000000000000" pitchFamily="34" charset="0"/>
                <a:cs typeface="Times New Roman" pitchFamily="18" charset="0"/>
              </a:rPr>
              <a:t>a. </a:t>
            </a:r>
            <a:r>
              <a:rPr lang="en-US" sz="2800" b="1" dirty="0" err="1">
                <a:solidFill>
                  <a:srgbClr val="FFFF00"/>
                </a:solidFill>
                <a:latin typeface="Times New Roman" pitchFamily="18" charset="0"/>
                <a:ea typeface="Arial-Rounded" panose="020B0500000000000000" pitchFamily="34" charset="0"/>
                <a:cs typeface="Times New Roman" pitchFamily="18" charset="0"/>
              </a:rPr>
              <a:t>Chữ</a:t>
            </a:r>
            <a:r>
              <a:rPr lang="en-US" sz="2800" b="1" dirty="0">
                <a:solidFill>
                  <a:srgbClr val="FFFF00"/>
                </a:solidFill>
                <a:latin typeface="Times New Roman" pitchFamily="18" charset="0"/>
                <a:ea typeface="Arial-Rounded" panose="020B0500000000000000" pitchFamily="34" charset="0"/>
                <a:cs typeface="Times New Roman" pitchFamily="18" charset="0"/>
              </a:rPr>
              <a:t> </a:t>
            </a:r>
            <a:r>
              <a:rPr lang="en-US" sz="2800" b="1" dirty="0" err="1">
                <a:solidFill>
                  <a:srgbClr val="FFFF00"/>
                </a:solidFill>
                <a:latin typeface="Times New Roman" pitchFamily="18" charset="0"/>
                <a:ea typeface="Arial-Rounded" panose="020B0500000000000000" pitchFamily="34" charset="0"/>
                <a:cs typeface="Times New Roman" pitchFamily="18" charset="0"/>
              </a:rPr>
              <a:t>cái</a:t>
            </a:r>
            <a:r>
              <a:rPr lang="en-US" sz="2800" b="1" dirty="0">
                <a:solidFill>
                  <a:srgbClr val="FFFF00"/>
                </a:solidFill>
                <a:latin typeface="Times New Roman" pitchFamily="18" charset="0"/>
                <a:ea typeface="Arial-Rounded" panose="020B0500000000000000" pitchFamily="34" charset="0"/>
                <a:cs typeface="Times New Roman" pitchFamily="18" charset="0"/>
              </a:rPr>
              <a:t> </a:t>
            </a:r>
            <a:r>
              <a:rPr lang="en-US" sz="2800" b="1" dirty="0" err="1">
                <a:solidFill>
                  <a:srgbClr val="FFFF00"/>
                </a:solidFill>
                <a:latin typeface="Times New Roman" pitchFamily="18" charset="0"/>
                <a:ea typeface="Arial-Rounded" panose="020B0500000000000000" pitchFamily="34" charset="0"/>
                <a:cs typeface="Times New Roman" pitchFamily="18" charset="0"/>
              </a:rPr>
              <a:t>nào</a:t>
            </a:r>
            <a:r>
              <a:rPr lang="en-US" sz="2800" b="1" dirty="0">
                <a:solidFill>
                  <a:srgbClr val="FFFF00"/>
                </a:solidFill>
                <a:latin typeface="Times New Roman" pitchFamily="18" charset="0"/>
                <a:ea typeface="Arial-Rounded" panose="020B0500000000000000" pitchFamily="34" charset="0"/>
                <a:cs typeface="Times New Roman" pitchFamily="18" charset="0"/>
              </a:rPr>
              <a:t> </a:t>
            </a:r>
            <a:r>
              <a:rPr lang="en-US" sz="2800" b="1" dirty="0" err="1">
                <a:solidFill>
                  <a:srgbClr val="FFFF00"/>
                </a:solidFill>
                <a:latin typeface="Times New Roman" pitchFamily="18" charset="0"/>
                <a:ea typeface="Arial-Rounded" panose="020B0500000000000000" pitchFamily="34" charset="0"/>
                <a:cs typeface="Times New Roman" pitchFamily="18" charset="0"/>
              </a:rPr>
              <a:t>được</a:t>
            </a:r>
            <a:r>
              <a:rPr lang="en-US" sz="2800" b="1" dirty="0">
                <a:solidFill>
                  <a:srgbClr val="FFFF00"/>
                </a:solidFill>
                <a:latin typeface="Times New Roman" pitchFamily="18" charset="0"/>
                <a:ea typeface="Arial-Rounded" panose="020B0500000000000000" pitchFamily="34" charset="0"/>
                <a:cs typeface="Times New Roman" pitchFamily="18" charset="0"/>
              </a:rPr>
              <a:t> </a:t>
            </a:r>
            <a:r>
              <a:rPr lang="en-US" sz="2800" b="1" dirty="0" err="1">
                <a:solidFill>
                  <a:srgbClr val="FFFF00"/>
                </a:solidFill>
                <a:latin typeface="Times New Roman" pitchFamily="18" charset="0"/>
                <a:ea typeface="Arial-Rounded" panose="020B0500000000000000" pitchFamily="34" charset="0"/>
                <a:cs typeface="Times New Roman" pitchFamily="18" charset="0"/>
              </a:rPr>
              <a:t>viết</a:t>
            </a:r>
            <a:r>
              <a:rPr lang="en-US" sz="2800" b="1" dirty="0">
                <a:solidFill>
                  <a:srgbClr val="FFFF00"/>
                </a:solidFill>
                <a:latin typeface="Times New Roman" pitchFamily="18" charset="0"/>
                <a:ea typeface="Arial-Rounded" panose="020B0500000000000000" pitchFamily="34" charset="0"/>
                <a:cs typeface="Times New Roman" pitchFamily="18" charset="0"/>
              </a:rPr>
              <a:t> </a:t>
            </a:r>
            <a:r>
              <a:rPr lang="en-US" sz="2800" b="1" dirty="0" err="1">
                <a:solidFill>
                  <a:srgbClr val="FFFF00"/>
                </a:solidFill>
                <a:latin typeface="Times New Roman" pitchFamily="18" charset="0"/>
                <a:ea typeface="Arial-Rounded" panose="020B0500000000000000" pitchFamily="34" charset="0"/>
                <a:cs typeface="Times New Roman" pitchFamily="18" charset="0"/>
              </a:rPr>
              <a:t>hoa</a:t>
            </a:r>
            <a:r>
              <a:rPr lang="en-US" sz="2800" b="1" dirty="0">
                <a:solidFill>
                  <a:srgbClr val="FFFF00"/>
                </a:solidFill>
                <a:latin typeface="Times New Roman" pitchFamily="18" charset="0"/>
                <a:ea typeface="Arial-Rounded" panose="020B0500000000000000" pitchFamily="34" charset="0"/>
                <a:cs typeface="Times New Roman" pitchFamily="18" charset="0"/>
              </a:rPr>
              <a:t>? </a:t>
            </a:r>
          </a:p>
          <a:p>
            <a:pPr algn="just">
              <a:lnSpc>
                <a:spcPct val="150000"/>
              </a:lnSpc>
            </a:pPr>
            <a:r>
              <a:rPr lang="en-US" sz="2800" b="1" dirty="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Chữ</a:t>
            </a:r>
            <a:r>
              <a:rPr lang="en-US" sz="2800" b="1" dirty="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a:solidFill>
                  <a:schemeClr val="bg1"/>
                </a:solidFill>
                <a:latin typeface="HP001 5 hàng" panose="020B0603050302020204" pitchFamily="34" charset="0"/>
                <a:ea typeface="Arial-Rounded" panose="020B0500000000000000" pitchFamily="34" charset="0"/>
                <a:cs typeface="Times New Roman" pitchFamily="18" charset="0"/>
                <a:sym typeface="Wingdings" panose="05000000000000000000" pitchFamily="2" charset="2"/>
              </a:rPr>
              <a:t>Đ</a:t>
            </a:r>
            <a:endParaRPr lang="vi-VN" sz="2800" b="1" dirty="0">
              <a:solidFill>
                <a:schemeClr val="bg1"/>
              </a:solidFill>
              <a:latin typeface="HP001 5 hàng" panose="020B0603050302020204" pitchFamily="34" charset="0"/>
              <a:ea typeface="Arial-Rounded" panose="020B0500000000000000" pitchFamily="34" charset="0"/>
              <a:cs typeface="Times New Roman" pitchFamily="18" charset="0"/>
            </a:endParaRPr>
          </a:p>
          <a:p>
            <a:pPr algn="just">
              <a:lnSpc>
                <a:spcPct val="150000"/>
              </a:lnSpc>
            </a:pPr>
            <a:r>
              <a:rPr lang="vi-VN" sz="2800" b="1" dirty="0">
                <a:solidFill>
                  <a:srgbClr val="FFFF00"/>
                </a:solidFill>
                <a:latin typeface="Times New Roman" pitchFamily="18" charset="0"/>
                <a:ea typeface="Arial-Rounded" panose="020B0500000000000000" pitchFamily="34" charset="0"/>
                <a:cs typeface="Times New Roman" pitchFamily="18" charset="0"/>
              </a:rPr>
              <a:t>b.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Những</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chữ</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cái</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nào</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cao</a:t>
            </a:r>
            <a:r>
              <a:rPr lang="en-US" sz="2800" b="1" dirty="0" smtClean="0">
                <a:solidFill>
                  <a:srgbClr val="FFFF00"/>
                </a:solidFill>
                <a:latin typeface="Times New Roman" pitchFamily="18" charset="0"/>
                <a:ea typeface="Arial-Rounded" panose="020B0500000000000000" pitchFamily="34" charset="0"/>
                <a:cs typeface="Times New Roman" pitchFamily="18" charset="0"/>
              </a:rPr>
              <a:t> 2,5 ô li?</a:t>
            </a:r>
            <a:endParaRPr lang="vi-VN" sz="2800" b="1" dirty="0">
              <a:solidFill>
                <a:srgbClr val="FFFF00"/>
              </a:solidFill>
              <a:latin typeface="Times New Roman" pitchFamily="18" charset="0"/>
              <a:ea typeface="Arial-Rounded" panose="020B0500000000000000" pitchFamily="34" charset="0"/>
              <a:cs typeface="Times New Roman" pitchFamily="18" charset="0"/>
            </a:endParaRPr>
          </a:p>
          <a:p>
            <a:pPr algn="just">
              <a:lnSpc>
                <a:spcPct val="150000"/>
              </a:lnSpc>
            </a:pPr>
            <a:r>
              <a:rPr lang="en-US" sz="2800" b="1" dirty="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Chữ</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smtClean="0">
                <a:solidFill>
                  <a:schemeClr val="bg1"/>
                </a:solidFill>
                <a:latin typeface="HP001 4 hàng" panose="020B0603050302020204" pitchFamily="34" charset="0"/>
                <a:ea typeface="Arial-Rounded" panose="020B0500000000000000" pitchFamily="34" charset="0"/>
                <a:cs typeface="Times New Roman" pitchFamily="18" charset="0"/>
                <a:sym typeface="Wingdings" panose="05000000000000000000" pitchFamily="2" charset="2"/>
              </a:rPr>
              <a:t>Đ, y, h, g, k</a:t>
            </a:r>
            <a:endParaRPr lang="vi-VN" sz="2800" b="1" dirty="0">
              <a:solidFill>
                <a:schemeClr val="bg1"/>
              </a:solidFill>
              <a:latin typeface="HP001 4 hàng" panose="020B0603050302020204" pitchFamily="34" charset="0"/>
              <a:ea typeface="Arial-Rounded" panose="020B0500000000000000" pitchFamily="34" charset="0"/>
              <a:cs typeface="Times New Roman" pitchFamily="18" charset="0"/>
            </a:endParaRPr>
          </a:p>
          <a:p>
            <a:pPr algn="just">
              <a:lnSpc>
                <a:spcPct val="150000"/>
              </a:lnSpc>
            </a:pPr>
            <a:r>
              <a:rPr lang="en-US" sz="2800" b="1" dirty="0">
                <a:solidFill>
                  <a:srgbClr val="FFFF00"/>
                </a:solidFill>
                <a:latin typeface="Times New Roman" pitchFamily="18" charset="0"/>
                <a:ea typeface="Arial-Rounded" panose="020B0500000000000000" pitchFamily="34" charset="0"/>
                <a:cs typeface="Times New Roman" pitchFamily="18" charset="0"/>
              </a:rPr>
              <a:t>c.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Khoảng</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cách</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giữa</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các</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chữ</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ghi</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tiếng</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như</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thế</a:t>
            </a:r>
            <a:r>
              <a:rPr lang="en-US" sz="2800" b="1" dirty="0" smtClean="0">
                <a:solidFill>
                  <a:srgbClr val="FFFF00"/>
                </a:solidFill>
                <a:latin typeface="Times New Roman" pitchFamily="18" charset="0"/>
                <a:ea typeface="Arial-Rounded" panose="020B0500000000000000" pitchFamily="34" charset="0"/>
                <a:cs typeface="Times New Roman" pitchFamily="18" charset="0"/>
              </a:rPr>
              <a:t> </a:t>
            </a:r>
            <a:r>
              <a:rPr lang="en-US" sz="2800" b="1" dirty="0" err="1" smtClean="0">
                <a:solidFill>
                  <a:srgbClr val="FFFF00"/>
                </a:solidFill>
                <a:latin typeface="Times New Roman" pitchFamily="18" charset="0"/>
                <a:ea typeface="Arial-Rounded" panose="020B0500000000000000" pitchFamily="34" charset="0"/>
                <a:cs typeface="Times New Roman" pitchFamily="18" charset="0"/>
              </a:rPr>
              <a:t>nào</a:t>
            </a:r>
            <a:r>
              <a:rPr lang="en-US" sz="2800" b="1" dirty="0" smtClean="0">
                <a:solidFill>
                  <a:srgbClr val="FFFF00"/>
                </a:solidFill>
                <a:latin typeface="Times New Roman" pitchFamily="18" charset="0"/>
                <a:ea typeface="Arial-Rounded" panose="020B0500000000000000" pitchFamily="34" charset="0"/>
                <a:cs typeface="Times New Roman" pitchFamily="18" charset="0"/>
              </a:rPr>
              <a:t>?</a:t>
            </a:r>
            <a:endParaRPr lang="en-US" sz="2800" b="1" dirty="0">
              <a:solidFill>
                <a:srgbClr val="FFFF00"/>
              </a:solidFill>
              <a:latin typeface="Times New Roman" pitchFamily="18" charset="0"/>
              <a:ea typeface="Arial-Rounded" panose="020B0500000000000000" pitchFamily="34" charset="0"/>
              <a:cs typeface="Times New Roman" pitchFamily="18" charset="0"/>
            </a:endParaRPr>
          </a:p>
          <a:p>
            <a:pPr algn="just">
              <a:lnSpc>
                <a:spcPct val="150000"/>
              </a:lnSpc>
            </a:pPr>
            <a:r>
              <a:rPr lang="en-US" sz="2800" b="1" dirty="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Khoảng</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cách</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giữa</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các</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chữ</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ghi</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tiếng</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là</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1 con </a:t>
            </a:r>
            <a:r>
              <a:rPr lang="en-US" sz="2800" b="1" dirty="0" err="1"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chữ</a:t>
            </a:r>
            <a:r>
              <a:rPr lang="en-US" sz="2800" b="1" dirty="0" smtClean="0">
                <a:solidFill>
                  <a:schemeClr val="bg1"/>
                </a:solidFill>
                <a:latin typeface="Times New Roman" pitchFamily="18" charset="0"/>
                <a:ea typeface="Arial-Rounded" panose="020B0500000000000000" pitchFamily="34" charset="0"/>
                <a:cs typeface="Times New Roman" pitchFamily="18" charset="0"/>
                <a:sym typeface="Wingdings" panose="05000000000000000000" pitchFamily="2" charset="2"/>
              </a:rPr>
              <a:t> o.</a:t>
            </a:r>
            <a:endParaRPr lang="vi-VN" sz="2800" b="1" dirty="0">
              <a:solidFill>
                <a:schemeClr val="bg1"/>
              </a:solidFill>
              <a:latin typeface="HP001 4 hàng" panose="020B0603050302020204" pitchFamily="34" charset="0"/>
              <a:ea typeface="Arial-Rounded" panose="020B0500000000000000" pitchFamily="34" charset="0"/>
              <a:cs typeface="Times New Roman" pitchFamily="18" charset="0"/>
            </a:endParaRPr>
          </a:p>
        </p:txBody>
      </p:sp>
      <p:pic>
        <p:nvPicPr>
          <p:cNvPr id="9" name="Picture 8">
            <a:extLst>
              <a:ext uri="{FF2B5EF4-FFF2-40B4-BE49-F238E27FC236}">
                <a16:creationId xmlns:a16="http://schemas.microsoft.com/office/drawing/2014/main" xmlns="" id="{0AD7F1A5-0A74-423D-B06A-77C11283B0A9}"/>
              </a:ext>
            </a:extLst>
          </p:cNvPr>
          <p:cNvPicPr>
            <a:picLocks noChangeAspect="1"/>
          </p:cNvPicPr>
          <p:nvPr/>
        </p:nvPicPr>
        <p:blipFill rotWithShape="1">
          <a:blip r:embed="rId3">
            <a:extLst>
              <a:ext uri="{28A0092B-C50C-407E-A947-70E740481C1C}">
                <a14:useLocalDpi xmlns:a14="http://schemas.microsoft.com/office/drawing/2010/main" val="0"/>
              </a:ext>
            </a:extLst>
          </a:blip>
          <a:srcRect l="10311" t="-612" r="26410" b="42287"/>
          <a:stretch/>
        </p:blipFill>
        <p:spPr>
          <a:xfrm>
            <a:off x="317318" y="1141606"/>
            <a:ext cx="11410856" cy="1679110"/>
          </a:xfrm>
          <a:prstGeom prst="rect">
            <a:avLst/>
          </a:prstGeom>
        </p:spPr>
      </p:pic>
      <p:sp>
        <p:nvSpPr>
          <p:cNvPr id="10" name="TextBox 9">
            <a:extLst>
              <a:ext uri="{FF2B5EF4-FFF2-40B4-BE49-F238E27FC236}">
                <a16:creationId xmlns:a16="http://schemas.microsoft.com/office/drawing/2014/main" xmlns="" id="{E0950D59-E5C2-48F6-B813-EC7D80AFFBDD}"/>
              </a:ext>
            </a:extLst>
          </p:cNvPr>
          <p:cNvSpPr txBox="1"/>
          <p:nvPr/>
        </p:nvSpPr>
        <p:spPr>
          <a:xfrm>
            <a:off x="324753" y="1620463"/>
            <a:ext cx="12099160" cy="830997"/>
          </a:xfrm>
          <a:prstGeom prst="rect">
            <a:avLst/>
          </a:prstGeom>
          <a:noFill/>
        </p:spPr>
        <p:txBody>
          <a:bodyPr wrap="square" rtlCol="0">
            <a:spAutoFit/>
          </a:bodyPr>
          <a:lstStyle/>
          <a:p>
            <a:pPr>
              <a:buClr>
                <a:srgbClr val="000000"/>
              </a:buClr>
              <a:buFont typeface="Arial"/>
              <a:buNone/>
            </a:pPr>
            <a:r>
              <a:rPr lang="en-US" sz="36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Đi</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jŎ</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wgày</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đàng</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hǌ</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jŎ</a:t>
            </a:r>
            <a:r>
              <a:rPr lang="en-US" sz="4800" b="1" kern="0" dirty="0">
                <a:solidFill>
                  <a:srgbClr val="000000"/>
                </a:solidFill>
                <a:latin typeface="HP001 4 hàng" panose="020B0603050302020204" pitchFamily="34" charset="0"/>
                <a:cs typeface="Arial"/>
                <a:sym typeface="Arial"/>
              </a:rPr>
              <a:t> </a:t>
            </a:r>
            <a:r>
              <a:rPr lang="en-US" sz="4800" b="1" kern="0" dirty="0" err="1">
                <a:solidFill>
                  <a:srgbClr val="000000"/>
                </a:solidFill>
                <a:latin typeface="HP001 4 hàng" panose="020B0603050302020204" pitchFamily="34" charset="0"/>
                <a:cs typeface="Arial"/>
                <a:sym typeface="Arial"/>
              </a:rPr>
              <a:t>sàng</a:t>
            </a:r>
            <a:r>
              <a:rPr lang="en-US" sz="4800" b="1" kern="0" dirty="0">
                <a:solidFill>
                  <a:srgbClr val="000000"/>
                </a:solidFill>
                <a:latin typeface="HP001 4 hàng" panose="020B0603050302020204" pitchFamily="34" charset="0"/>
                <a:cs typeface="Arial"/>
                <a:sym typeface="Arial"/>
              </a:rPr>
              <a:t> </a:t>
            </a:r>
            <a:r>
              <a:rPr lang="el-GR" sz="4800" b="1" kern="0" dirty="0">
                <a:solidFill>
                  <a:srgbClr val="000000"/>
                </a:solidFill>
                <a:latin typeface="HP001 4 hàng" panose="020B0603050302020204" pitchFamily="34" charset="0"/>
                <a:cs typeface="Arial"/>
                <a:sym typeface="Arial"/>
              </a:rPr>
              <a:t>δ</a:t>
            </a:r>
            <a:r>
              <a:rPr lang="en-US" sz="4800" b="1" kern="0" dirty="0">
                <a:solidFill>
                  <a:srgbClr val="000000"/>
                </a:solidFill>
                <a:latin typeface="HP001 4 hàng" panose="020B0603050302020204" pitchFamily="34" charset="0"/>
                <a:cs typeface="Arial"/>
                <a:sym typeface="Arial"/>
              </a:rPr>
              <a:t>Ū . </a:t>
            </a:r>
            <a:endParaRPr lang="en-US" sz="3600" b="1" kern="0" dirty="0">
              <a:solidFill>
                <a:srgbClr val="000000"/>
              </a:solidFill>
              <a:latin typeface="HP001 4 hàng" panose="020B0603050302020204" pitchFamily="34" charset="0"/>
              <a:cs typeface="Arial"/>
              <a:sym typeface="Arial"/>
            </a:endParaRPr>
          </a:p>
        </p:txBody>
      </p:sp>
    </p:spTree>
    <p:extLst>
      <p:ext uri="{BB962C8B-B14F-4D97-AF65-F5344CB8AC3E}">
        <p14:creationId xmlns:p14="http://schemas.microsoft.com/office/powerpoint/2010/main" val="4202591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wipe(left)">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wipe(left)">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wipe(left)">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wipe(left)">
                                      <p:cBhvr>
                                        <p:cTn id="32"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 xmlns:a16="http://schemas.microsoft.com/office/drawing/2014/main" id="{431AFA33-AE91-4A61-A807-3A28EC760284}"/>
              </a:ext>
            </a:extLst>
          </p:cNvPr>
          <p:cNvPicPr>
            <a:picLocks noChangeAspect="1"/>
          </p:cNvPicPr>
          <p:nvPr/>
        </p:nvPicPr>
        <p:blipFill rotWithShape="1">
          <a:blip r:embed="rId3"/>
          <a:srcRect l="45559" t="6591" b="4038"/>
          <a:stretch/>
        </p:blipFill>
        <p:spPr>
          <a:xfrm>
            <a:off x="-821841" y="0"/>
            <a:ext cx="5668841" cy="6858000"/>
          </a:xfrm>
          <a:prstGeom prst="rect">
            <a:avLst/>
          </a:prstGeom>
        </p:spPr>
      </p:pic>
      <p:pic>
        <p:nvPicPr>
          <p:cNvPr id="14" name="图片 13">
            <a:extLst>
              <a:ext uri="{FF2B5EF4-FFF2-40B4-BE49-F238E27FC236}">
                <a16:creationId xmlns="" xmlns:a16="http://schemas.microsoft.com/office/drawing/2014/main" id="{F6AFA1B4-2960-4D3C-8A16-63FD261FE6CC}"/>
              </a:ext>
            </a:extLst>
          </p:cNvPr>
          <p:cNvPicPr>
            <a:picLocks noChangeAspect="1"/>
          </p:cNvPicPr>
          <p:nvPr/>
        </p:nvPicPr>
        <p:blipFill rotWithShape="1">
          <a:blip r:embed="rId4"/>
          <a:srcRect t="4941" r="81278" b="5687"/>
          <a:stretch/>
        </p:blipFill>
        <p:spPr>
          <a:xfrm>
            <a:off x="10242499" y="0"/>
            <a:ext cx="1949501" cy="6858000"/>
          </a:xfrm>
          <a:prstGeom prst="rect">
            <a:avLst/>
          </a:prstGeom>
        </p:spPr>
      </p:pic>
      <p:pic>
        <p:nvPicPr>
          <p:cNvPr id="54" name="图片 53">
            <a:extLst>
              <a:ext uri="{FF2B5EF4-FFF2-40B4-BE49-F238E27FC236}">
                <a16:creationId xmlns="" xmlns:a16="http://schemas.microsoft.com/office/drawing/2014/main" id="{B084D209-23B3-4351-8DDB-9DF7E55EAE1B}"/>
              </a:ext>
            </a:extLst>
          </p:cNvPr>
          <p:cNvPicPr>
            <a:picLocks noChangeAspect="1"/>
          </p:cNvPicPr>
          <p:nvPr/>
        </p:nvPicPr>
        <p:blipFill>
          <a:blip r:embed="rId5"/>
          <a:stretch>
            <a:fillRect/>
          </a:stretch>
        </p:blipFill>
        <p:spPr>
          <a:xfrm>
            <a:off x="10384418" y="4887918"/>
            <a:ext cx="1056732" cy="1007960"/>
          </a:xfrm>
          <a:prstGeom prst="rect">
            <a:avLst/>
          </a:prstGeom>
        </p:spPr>
      </p:pic>
      <p:pic>
        <p:nvPicPr>
          <p:cNvPr id="55" name="图片 54">
            <a:extLst>
              <a:ext uri="{FF2B5EF4-FFF2-40B4-BE49-F238E27FC236}">
                <a16:creationId xmlns="" xmlns:a16="http://schemas.microsoft.com/office/drawing/2014/main" id="{8A48957D-0930-4CC6-BD89-09BECFA4F117}"/>
              </a:ext>
            </a:extLst>
          </p:cNvPr>
          <p:cNvPicPr>
            <a:picLocks noChangeAspect="1"/>
          </p:cNvPicPr>
          <p:nvPr/>
        </p:nvPicPr>
        <p:blipFill>
          <a:blip r:embed="rId5"/>
          <a:stretch>
            <a:fillRect/>
          </a:stretch>
        </p:blipFill>
        <p:spPr>
          <a:xfrm>
            <a:off x="8250054" y="5573456"/>
            <a:ext cx="1056732" cy="1007960"/>
          </a:xfrm>
          <a:prstGeom prst="rect">
            <a:avLst/>
          </a:prstGeom>
        </p:spPr>
      </p:pic>
      <p:pic>
        <p:nvPicPr>
          <p:cNvPr id="56" name="图片 55">
            <a:extLst>
              <a:ext uri="{FF2B5EF4-FFF2-40B4-BE49-F238E27FC236}">
                <a16:creationId xmlns="" xmlns:a16="http://schemas.microsoft.com/office/drawing/2014/main" id="{BAAF0A8D-9072-4A02-BB48-6BA11C62A603}"/>
              </a:ext>
            </a:extLst>
          </p:cNvPr>
          <p:cNvPicPr>
            <a:picLocks noChangeAspect="1"/>
          </p:cNvPicPr>
          <p:nvPr/>
        </p:nvPicPr>
        <p:blipFill>
          <a:blip r:embed="rId5"/>
          <a:stretch>
            <a:fillRect/>
          </a:stretch>
        </p:blipFill>
        <p:spPr>
          <a:xfrm>
            <a:off x="5806840" y="4887918"/>
            <a:ext cx="1056732" cy="1007960"/>
          </a:xfrm>
          <a:prstGeom prst="rect">
            <a:avLst/>
          </a:prstGeom>
        </p:spPr>
      </p:pic>
      <p:pic>
        <p:nvPicPr>
          <p:cNvPr id="57" name="图片 56">
            <a:extLst>
              <a:ext uri="{FF2B5EF4-FFF2-40B4-BE49-F238E27FC236}">
                <a16:creationId xmlns="" xmlns:a16="http://schemas.microsoft.com/office/drawing/2014/main" id="{63F67BE8-5F60-4FEB-87D0-52974DE89F0E}"/>
              </a:ext>
            </a:extLst>
          </p:cNvPr>
          <p:cNvPicPr>
            <a:picLocks noChangeAspect="1"/>
          </p:cNvPicPr>
          <p:nvPr/>
        </p:nvPicPr>
        <p:blipFill>
          <a:blip r:embed="rId5"/>
          <a:stretch>
            <a:fillRect/>
          </a:stretch>
        </p:blipFill>
        <p:spPr>
          <a:xfrm>
            <a:off x="3299078" y="5391898"/>
            <a:ext cx="1056732" cy="1007960"/>
          </a:xfrm>
          <a:prstGeom prst="rect">
            <a:avLst/>
          </a:prstGeom>
        </p:spPr>
      </p:pic>
      <p:sp>
        <p:nvSpPr>
          <p:cNvPr id="8" name="文本框 22">
            <a:extLst>
              <a:ext uri="{FF2B5EF4-FFF2-40B4-BE49-F238E27FC236}">
                <a16:creationId xmlns="" xmlns:a16="http://schemas.microsoft.com/office/drawing/2014/main" id="{0C9928D3-15CE-463A-8DD4-D2BDB8DB2C15}"/>
              </a:ext>
            </a:extLst>
          </p:cNvPr>
          <p:cNvSpPr txBox="1"/>
          <p:nvPr/>
        </p:nvSpPr>
        <p:spPr>
          <a:xfrm>
            <a:off x="1704108" y="2415571"/>
            <a:ext cx="8918171" cy="1569660"/>
          </a:xfrm>
          <a:prstGeom prst="rect">
            <a:avLst/>
          </a:prstGeom>
          <a:noFill/>
        </p:spPr>
        <p:txBody>
          <a:bodyPr wrap="square" rtlCol="0">
            <a:spAutoFit/>
          </a:bodyPr>
          <a:lstStyle/>
          <a:p>
            <a:pPr algn="ctr"/>
            <a:r>
              <a:rPr lang="en-US" altLang="zh-CN" sz="4800" dirty="0" smtClean="0">
                <a:solidFill>
                  <a:srgbClr val="FF0000"/>
                </a:solidFill>
                <a:latin typeface="Arial" panose="020B0604020202020204" pitchFamily="34" charset="0"/>
                <a:ea typeface="思源黑体 CN Bold" panose="020B0800000000000000" pitchFamily="34" charset="-122"/>
                <a:cs typeface="Arial" panose="020B0604020202020204" pitchFamily="34" charset="0"/>
              </a:rPr>
              <a:t>Tạm biệt và hẹn gặp lại các con </a:t>
            </a:r>
          </a:p>
          <a:p>
            <a:pPr algn="ctr"/>
            <a:r>
              <a:rPr lang="en-US" altLang="zh-CN" sz="4800" dirty="0" smtClean="0">
                <a:solidFill>
                  <a:srgbClr val="FF0000"/>
                </a:solidFill>
                <a:latin typeface="Arial" panose="020B0604020202020204" pitchFamily="34" charset="0"/>
                <a:ea typeface="思源黑体 CN Bold" panose="020B0800000000000000" pitchFamily="34" charset="-122"/>
                <a:cs typeface="Arial" panose="020B0604020202020204" pitchFamily="34" charset="0"/>
              </a:rPr>
              <a:t>trong các tiết học sau!</a:t>
            </a:r>
            <a:endParaRPr lang="zh-CN" altLang="en-US" sz="4800" dirty="0">
              <a:solidFill>
                <a:srgbClr val="FF0000"/>
              </a:solidFill>
              <a:latin typeface="Arial" panose="020B0604020202020204" pitchFamily="34" charset="0"/>
              <a:ea typeface="思源黑体 CN Bold" panose="020B0800000000000000" pitchFamily="34" charset="-122"/>
              <a:cs typeface="Arial" panose="020B0604020202020204" pitchFamily="34" charset="0"/>
            </a:endParaRPr>
          </a:p>
        </p:txBody>
      </p:sp>
    </p:spTree>
    <p:extLst>
      <p:ext uri="{BB962C8B-B14F-4D97-AF65-F5344CB8AC3E}">
        <p14:creationId xmlns:p14="http://schemas.microsoft.com/office/powerpoint/2010/main" val="2960637340"/>
      </p:ext>
    </p:extLst>
  </p:cSld>
  <p:clrMapOvr>
    <a:masterClrMapping/>
  </p:clrMapOvr>
  <mc:AlternateContent xmlns:mc="http://schemas.openxmlformats.org/markup-compatibility/2006" xmlns:p14="http://schemas.microsoft.com/office/powerpoint/2010/main">
    <mc:Choice Requires="p14">
      <p:transition spd="slow" p14:dur="1400" advTm="7600">
        <p14:ripple/>
      </p:transition>
    </mc:Choice>
    <mc:Fallback xmlns="">
      <p:transition spd="slow" advTm="76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1+#ppt_w/2"/>
                                          </p:val>
                                        </p:tav>
                                        <p:tav tm="100000">
                                          <p:val>
                                            <p:strVal val="#ppt_x"/>
                                          </p:val>
                                        </p:tav>
                                      </p:tavLst>
                                    </p:anim>
                                    <p:anim calcmode="lin" valueType="num">
                                      <p:cBhvr additive="base">
                                        <p:cTn id="12" dur="1000" fill="hold"/>
                                        <p:tgtEl>
                                          <p:spTgt spid="1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35" presetClass="entr" presetSubtype="0" fill="hold" nodeType="after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anim calcmode="lin" valueType="num">
                                      <p:cBhvr>
                                        <p:cTn id="17" dur="500" fill="hold"/>
                                        <p:tgtEl>
                                          <p:spTgt spid="54"/>
                                        </p:tgtEl>
                                        <p:attrNameLst>
                                          <p:attrName>style.rotation</p:attrName>
                                        </p:attrNameLst>
                                      </p:cBhvr>
                                      <p:tavLst>
                                        <p:tav tm="0">
                                          <p:val>
                                            <p:fltVal val="720"/>
                                          </p:val>
                                        </p:tav>
                                        <p:tav tm="100000">
                                          <p:val>
                                            <p:fltVal val="0"/>
                                          </p:val>
                                        </p:tav>
                                      </p:tavLst>
                                    </p:anim>
                                    <p:anim calcmode="lin" valueType="num">
                                      <p:cBhvr>
                                        <p:cTn id="18" dur="500" fill="hold"/>
                                        <p:tgtEl>
                                          <p:spTgt spid="54"/>
                                        </p:tgtEl>
                                        <p:attrNameLst>
                                          <p:attrName>ppt_h</p:attrName>
                                        </p:attrNameLst>
                                      </p:cBhvr>
                                      <p:tavLst>
                                        <p:tav tm="0">
                                          <p:val>
                                            <p:fltVal val="0"/>
                                          </p:val>
                                        </p:tav>
                                        <p:tav tm="100000">
                                          <p:val>
                                            <p:strVal val="#ppt_h"/>
                                          </p:val>
                                        </p:tav>
                                      </p:tavLst>
                                    </p:anim>
                                    <p:anim calcmode="lin" valueType="num">
                                      <p:cBhvr>
                                        <p:cTn id="19" dur="500" fill="hold"/>
                                        <p:tgtEl>
                                          <p:spTgt spid="54"/>
                                        </p:tgtEl>
                                        <p:attrNameLst>
                                          <p:attrName>ppt_w</p:attrName>
                                        </p:attrNameLst>
                                      </p:cBhvr>
                                      <p:tavLst>
                                        <p:tav tm="0">
                                          <p:val>
                                            <p:fltVal val="0"/>
                                          </p:val>
                                        </p:tav>
                                        <p:tav tm="100000">
                                          <p:val>
                                            <p:strVal val="#ppt_w"/>
                                          </p:val>
                                        </p:tav>
                                      </p:tavLst>
                                    </p:anim>
                                  </p:childTnLst>
                                </p:cTn>
                              </p:par>
                            </p:childTnLst>
                          </p:cTn>
                        </p:par>
                        <p:par>
                          <p:cTn id="20" fill="hold">
                            <p:stCondLst>
                              <p:cond delay="1500"/>
                            </p:stCondLst>
                            <p:childTnLst>
                              <p:par>
                                <p:cTn id="21" presetID="35" presetClass="entr" presetSubtype="0" fill="hold" nodeType="after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500"/>
                                        <p:tgtEl>
                                          <p:spTgt spid="55"/>
                                        </p:tgtEl>
                                      </p:cBhvr>
                                    </p:animEffect>
                                    <p:anim calcmode="lin" valueType="num">
                                      <p:cBhvr>
                                        <p:cTn id="24" dur="500" fill="hold"/>
                                        <p:tgtEl>
                                          <p:spTgt spid="55"/>
                                        </p:tgtEl>
                                        <p:attrNameLst>
                                          <p:attrName>style.rotation</p:attrName>
                                        </p:attrNameLst>
                                      </p:cBhvr>
                                      <p:tavLst>
                                        <p:tav tm="0">
                                          <p:val>
                                            <p:fltVal val="720"/>
                                          </p:val>
                                        </p:tav>
                                        <p:tav tm="100000">
                                          <p:val>
                                            <p:fltVal val="0"/>
                                          </p:val>
                                        </p:tav>
                                      </p:tavLst>
                                    </p:anim>
                                    <p:anim calcmode="lin" valueType="num">
                                      <p:cBhvr>
                                        <p:cTn id="25" dur="500" fill="hold"/>
                                        <p:tgtEl>
                                          <p:spTgt spid="55"/>
                                        </p:tgtEl>
                                        <p:attrNameLst>
                                          <p:attrName>ppt_h</p:attrName>
                                        </p:attrNameLst>
                                      </p:cBhvr>
                                      <p:tavLst>
                                        <p:tav tm="0">
                                          <p:val>
                                            <p:fltVal val="0"/>
                                          </p:val>
                                        </p:tav>
                                        <p:tav tm="100000">
                                          <p:val>
                                            <p:strVal val="#ppt_h"/>
                                          </p:val>
                                        </p:tav>
                                      </p:tavLst>
                                    </p:anim>
                                    <p:anim calcmode="lin" valueType="num">
                                      <p:cBhvr>
                                        <p:cTn id="26" dur="500" fill="hold"/>
                                        <p:tgtEl>
                                          <p:spTgt spid="55"/>
                                        </p:tgtEl>
                                        <p:attrNameLst>
                                          <p:attrName>ppt_w</p:attrName>
                                        </p:attrNameLst>
                                      </p:cBhvr>
                                      <p:tavLst>
                                        <p:tav tm="0">
                                          <p:val>
                                            <p:fltVal val="0"/>
                                          </p:val>
                                        </p:tav>
                                        <p:tav tm="100000">
                                          <p:val>
                                            <p:strVal val="#ppt_w"/>
                                          </p:val>
                                        </p:tav>
                                      </p:tavLst>
                                    </p:anim>
                                  </p:childTnLst>
                                </p:cTn>
                              </p:par>
                            </p:childTnLst>
                          </p:cTn>
                        </p:par>
                        <p:par>
                          <p:cTn id="27" fill="hold">
                            <p:stCondLst>
                              <p:cond delay="2000"/>
                            </p:stCondLst>
                            <p:childTnLst>
                              <p:par>
                                <p:cTn id="28" presetID="35" presetClass="entr" presetSubtype="0" fill="hold" nodeType="after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anim calcmode="lin" valueType="num">
                                      <p:cBhvr>
                                        <p:cTn id="31" dur="500" fill="hold"/>
                                        <p:tgtEl>
                                          <p:spTgt spid="56"/>
                                        </p:tgtEl>
                                        <p:attrNameLst>
                                          <p:attrName>style.rotation</p:attrName>
                                        </p:attrNameLst>
                                      </p:cBhvr>
                                      <p:tavLst>
                                        <p:tav tm="0">
                                          <p:val>
                                            <p:fltVal val="720"/>
                                          </p:val>
                                        </p:tav>
                                        <p:tav tm="100000">
                                          <p:val>
                                            <p:fltVal val="0"/>
                                          </p:val>
                                        </p:tav>
                                      </p:tavLst>
                                    </p:anim>
                                    <p:anim calcmode="lin" valueType="num">
                                      <p:cBhvr>
                                        <p:cTn id="32" dur="500" fill="hold"/>
                                        <p:tgtEl>
                                          <p:spTgt spid="56"/>
                                        </p:tgtEl>
                                        <p:attrNameLst>
                                          <p:attrName>ppt_h</p:attrName>
                                        </p:attrNameLst>
                                      </p:cBhvr>
                                      <p:tavLst>
                                        <p:tav tm="0">
                                          <p:val>
                                            <p:fltVal val="0"/>
                                          </p:val>
                                        </p:tav>
                                        <p:tav tm="100000">
                                          <p:val>
                                            <p:strVal val="#ppt_h"/>
                                          </p:val>
                                        </p:tav>
                                      </p:tavLst>
                                    </p:anim>
                                    <p:anim calcmode="lin" valueType="num">
                                      <p:cBhvr>
                                        <p:cTn id="33" dur="500" fill="hold"/>
                                        <p:tgtEl>
                                          <p:spTgt spid="56"/>
                                        </p:tgtEl>
                                        <p:attrNameLst>
                                          <p:attrName>ppt_w</p:attrName>
                                        </p:attrNameLst>
                                      </p:cBhvr>
                                      <p:tavLst>
                                        <p:tav tm="0">
                                          <p:val>
                                            <p:fltVal val="0"/>
                                          </p:val>
                                        </p:tav>
                                        <p:tav tm="100000">
                                          <p:val>
                                            <p:strVal val="#ppt_w"/>
                                          </p:val>
                                        </p:tav>
                                      </p:tavLst>
                                    </p:anim>
                                  </p:childTnLst>
                                </p:cTn>
                              </p:par>
                            </p:childTnLst>
                          </p:cTn>
                        </p:par>
                        <p:par>
                          <p:cTn id="34" fill="hold">
                            <p:stCondLst>
                              <p:cond delay="2500"/>
                            </p:stCondLst>
                            <p:childTnLst>
                              <p:par>
                                <p:cTn id="35" presetID="35" presetClass="entr" presetSubtype="0" fill="hold"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anim calcmode="lin" valueType="num">
                                      <p:cBhvr>
                                        <p:cTn id="38" dur="500" fill="hold"/>
                                        <p:tgtEl>
                                          <p:spTgt spid="57"/>
                                        </p:tgtEl>
                                        <p:attrNameLst>
                                          <p:attrName>style.rotation</p:attrName>
                                        </p:attrNameLst>
                                      </p:cBhvr>
                                      <p:tavLst>
                                        <p:tav tm="0">
                                          <p:val>
                                            <p:fltVal val="720"/>
                                          </p:val>
                                        </p:tav>
                                        <p:tav tm="100000">
                                          <p:val>
                                            <p:fltVal val="0"/>
                                          </p:val>
                                        </p:tav>
                                      </p:tavLst>
                                    </p:anim>
                                    <p:anim calcmode="lin" valueType="num">
                                      <p:cBhvr>
                                        <p:cTn id="39" dur="500" fill="hold"/>
                                        <p:tgtEl>
                                          <p:spTgt spid="57"/>
                                        </p:tgtEl>
                                        <p:attrNameLst>
                                          <p:attrName>ppt_h</p:attrName>
                                        </p:attrNameLst>
                                      </p:cBhvr>
                                      <p:tavLst>
                                        <p:tav tm="0">
                                          <p:val>
                                            <p:fltVal val="0"/>
                                          </p:val>
                                        </p:tav>
                                        <p:tav tm="100000">
                                          <p:val>
                                            <p:strVal val="#ppt_h"/>
                                          </p:val>
                                        </p:tav>
                                      </p:tavLst>
                                    </p:anim>
                                    <p:anim calcmode="lin" valueType="num">
                                      <p:cBhvr>
                                        <p:cTn id="40" dur="500" fill="hold"/>
                                        <p:tgtEl>
                                          <p:spTgt spid="57"/>
                                        </p:tgtEl>
                                        <p:attrNameLst>
                                          <p:attrName>ppt_w</p:attrName>
                                        </p:attrNameLst>
                                      </p:cBhvr>
                                      <p:tavLst>
                                        <p:tav tm="0">
                                          <p:val>
                                            <p:fltVal val="0"/>
                                          </p:val>
                                        </p:tav>
                                        <p:tav tm="100000">
                                          <p:val>
                                            <p:strVal val="#ppt_w"/>
                                          </p:val>
                                        </p:tav>
                                      </p:tavLst>
                                    </p:anim>
                                  </p:childTnLst>
                                </p:cTn>
                              </p:par>
                              <p:par>
                                <p:cTn id="41" presetID="56" presetClass="entr" presetSubtype="0" fill="hold" nodeType="withEffect">
                                  <p:stCondLst>
                                    <p:cond delay="0"/>
                                  </p:stCondLst>
                                  <p:iterate type="lt">
                                    <p:tmPct val="3000"/>
                                  </p:iterate>
                                  <p:childTnLst>
                                    <p:set>
                                      <p:cBhvr>
                                        <p:cTn id="42" dur="1" fill="hold">
                                          <p:stCondLst>
                                            <p:cond delay="0"/>
                                          </p:stCondLst>
                                        </p:cTn>
                                        <p:tgtEl>
                                          <p:spTgt spid="8">
                                            <p:txEl>
                                              <p:pRg st="0" end="0"/>
                                            </p:txEl>
                                          </p:spTgt>
                                        </p:tgtEl>
                                        <p:attrNameLst>
                                          <p:attrName>style.visibility</p:attrName>
                                        </p:attrNameLst>
                                      </p:cBhvr>
                                      <p:to>
                                        <p:strVal val="visible"/>
                                      </p:to>
                                    </p:set>
                                    <p:anim by="(-#ppt_w*2)" calcmode="lin" valueType="num">
                                      <p:cBhvr rctx="PPT">
                                        <p:cTn id="43" dur="500" autoRev="1" fill="hold">
                                          <p:stCondLst>
                                            <p:cond delay="0"/>
                                          </p:stCondLst>
                                        </p:cTn>
                                        <p:tgtEl>
                                          <p:spTgt spid="8">
                                            <p:txEl>
                                              <p:pRg st="0" end="0"/>
                                            </p:txEl>
                                          </p:spTgt>
                                        </p:tgtEl>
                                        <p:attrNameLst>
                                          <p:attrName>ppt_w</p:attrName>
                                        </p:attrNameLst>
                                      </p:cBhvr>
                                    </p:anim>
                                    <p:anim by="(#ppt_w*0.50)" calcmode="lin" valueType="num">
                                      <p:cBhvr>
                                        <p:cTn id="44" dur="500" decel="50000" autoRev="1" fill="hold">
                                          <p:stCondLst>
                                            <p:cond delay="0"/>
                                          </p:stCondLst>
                                        </p:cTn>
                                        <p:tgtEl>
                                          <p:spTgt spid="8">
                                            <p:txEl>
                                              <p:pRg st="0" end="0"/>
                                            </p:txEl>
                                          </p:spTgt>
                                        </p:tgtEl>
                                        <p:attrNameLst>
                                          <p:attrName>ppt_x</p:attrName>
                                        </p:attrNameLst>
                                      </p:cBhvr>
                                    </p:anim>
                                    <p:anim from="(-#ppt_h/2)" to="(#ppt_y)" calcmode="lin" valueType="num">
                                      <p:cBhvr>
                                        <p:cTn id="45" dur="1000" fill="hold">
                                          <p:stCondLst>
                                            <p:cond delay="0"/>
                                          </p:stCondLst>
                                        </p:cTn>
                                        <p:tgtEl>
                                          <p:spTgt spid="8">
                                            <p:txEl>
                                              <p:pRg st="0" end="0"/>
                                            </p:txEl>
                                          </p:spTgt>
                                        </p:tgtEl>
                                        <p:attrNameLst>
                                          <p:attrName>ppt_y</p:attrName>
                                        </p:attrNameLst>
                                      </p:cBhvr>
                                    </p:anim>
                                    <p:animRot by="21600000">
                                      <p:cBhvr>
                                        <p:cTn id="46" dur="1000" fill="hold">
                                          <p:stCondLst>
                                            <p:cond delay="0"/>
                                          </p:stCondLst>
                                        </p:cTn>
                                        <p:tgtEl>
                                          <p:spTgt spid="8">
                                            <p:txEl>
                                              <p:pRg st="0" end="0"/>
                                            </p:txEl>
                                          </p:spTgt>
                                        </p:tgtEl>
                                        <p:attrNameLst>
                                          <p:attrName>r</p:attrName>
                                        </p:attrNameLst>
                                      </p:cBhvr>
                                    </p:animRot>
                                  </p:childTnLst>
                                </p:cTn>
                              </p:par>
                              <p:par>
                                <p:cTn id="47" presetID="56" presetClass="entr" presetSubtype="0" fill="hold" nodeType="withEffect">
                                  <p:stCondLst>
                                    <p:cond delay="0"/>
                                  </p:stCondLst>
                                  <p:iterate type="lt">
                                    <p:tmPct val="3000"/>
                                  </p:iterate>
                                  <p:childTnLst>
                                    <p:set>
                                      <p:cBhvr>
                                        <p:cTn id="48" dur="1" fill="hold">
                                          <p:stCondLst>
                                            <p:cond delay="0"/>
                                          </p:stCondLst>
                                        </p:cTn>
                                        <p:tgtEl>
                                          <p:spTgt spid="8">
                                            <p:txEl>
                                              <p:pRg st="1" end="1"/>
                                            </p:txEl>
                                          </p:spTgt>
                                        </p:tgtEl>
                                        <p:attrNameLst>
                                          <p:attrName>style.visibility</p:attrName>
                                        </p:attrNameLst>
                                      </p:cBhvr>
                                      <p:to>
                                        <p:strVal val="visible"/>
                                      </p:to>
                                    </p:set>
                                    <p:anim by="(-#ppt_w*2)" calcmode="lin" valueType="num">
                                      <p:cBhvr rctx="PPT">
                                        <p:cTn id="49" dur="500" autoRev="1" fill="hold">
                                          <p:stCondLst>
                                            <p:cond delay="0"/>
                                          </p:stCondLst>
                                        </p:cTn>
                                        <p:tgtEl>
                                          <p:spTgt spid="8">
                                            <p:txEl>
                                              <p:pRg st="1" end="1"/>
                                            </p:txEl>
                                          </p:spTgt>
                                        </p:tgtEl>
                                        <p:attrNameLst>
                                          <p:attrName>ppt_w</p:attrName>
                                        </p:attrNameLst>
                                      </p:cBhvr>
                                    </p:anim>
                                    <p:anim by="(#ppt_w*0.50)" calcmode="lin" valueType="num">
                                      <p:cBhvr>
                                        <p:cTn id="50" dur="500" decel="50000" autoRev="1" fill="hold">
                                          <p:stCondLst>
                                            <p:cond delay="0"/>
                                          </p:stCondLst>
                                        </p:cTn>
                                        <p:tgtEl>
                                          <p:spTgt spid="8">
                                            <p:txEl>
                                              <p:pRg st="1" end="1"/>
                                            </p:txEl>
                                          </p:spTgt>
                                        </p:tgtEl>
                                        <p:attrNameLst>
                                          <p:attrName>ppt_x</p:attrName>
                                        </p:attrNameLst>
                                      </p:cBhvr>
                                    </p:anim>
                                    <p:anim from="(-#ppt_h/2)" to="(#ppt_y)" calcmode="lin" valueType="num">
                                      <p:cBhvr>
                                        <p:cTn id="51" dur="1000" fill="hold">
                                          <p:stCondLst>
                                            <p:cond delay="0"/>
                                          </p:stCondLst>
                                        </p:cTn>
                                        <p:tgtEl>
                                          <p:spTgt spid="8">
                                            <p:txEl>
                                              <p:pRg st="1" end="1"/>
                                            </p:txEl>
                                          </p:spTgt>
                                        </p:tgtEl>
                                        <p:attrNameLst>
                                          <p:attrName>ppt_y</p:attrName>
                                        </p:attrNameLst>
                                      </p:cBhvr>
                                    </p:anim>
                                    <p:animRot by="21600000">
                                      <p:cBhvr>
                                        <p:cTn id="52" dur="1000" fill="hold">
                                          <p:stCondLst>
                                            <p:cond delay="0"/>
                                          </p:stCondLst>
                                        </p:cTn>
                                        <p:tgtEl>
                                          <p:spTgt spid="8">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2"/>
          <a:srcRect l="13436" r="12967"/>
          <a:stretch/>
        </p:blipFill>
        <p:spPr>
          <a:xfrm>
            <a:off x="0" y="6092786"/>
            <a:ext cx="12249151" cy="804742"/>
          </a:xfrm>
          <a:prstGeom prst="rect">
            <a:avLst/>
          </a:prstGeom>
        </p:spPr>
      </p:pic>
      <p:pic>
        <p:nvPicPr>
          <p:cNvPr id="28" name="Picture 27"/>
          <p:cNvPicPr>
            <a:picLocks noChangeAspect="1"/>
          </p:cNvPicPr>
          <p:nvPr/>
        </p:nvPicPr>
        <p:blipFill rotWithShape="1">
          <a:blip r:embed="rId2"/>
          <a:srcRect l="13436" t="84985" r="12967" b="6114"/>
          <a:stretch/>
        </p:blipFill>
        <p:spPr>
          <a:xfrm>
            <a:off x="-57151" y="0"/>
            <a:ext cx="12249151" cy="312479"/>
          </a:xfrm>
          <a:prstGeom prst="rect">
            <a:avLst/>
          </a:prstGeom>
        </p:spPr>
      </p:pic>
      <p:pic>
        <p:nvPicPr>
          <p:cNvPr id="13" name="Picture 12"/>
          <p:cNvPicPr>
            <a:picLocks noChangeAspect="1"/>
          </p:cNvPicPr>
          <p:nvPr/>
        </p:nvPicPr>
        <p:blipFill rotWithShape="1">
          <a:blip r:embed="rId3"/>
          <a:srcRect l="7607" t="9720" r="7737" b="54882"/>
          <a:stretch/>
        </p:blipFill>
        <p:spPr>
          <a:xfrm>
            <a:off x="-13319" y="5781578"/>
            <a:ext cx="12211050" cy="1104900"/>
          </a:xfrm>
          <a:prstGeom prst="rect">
            <a:avLst/>
          </a:prstGeom>
        </p:spPr>
      </p:pic>
      <p:pic>
        <p:nvPicPr>
          <p:cNvPr id="14" name="图片 7"/>
          <p:cNvPicPr>
            <a:picLocks noChangeAspect="1"/>
          </p:cNvPicPr>
          <p:nvPr/>
        </p:nvPicPr>
        <p:blipFill>
          <a:blip r:embed="rId4"/>
          <a:stretch>
            <a:fillRect/>
          </a:stretch>
        </p:blipFill>
        <p:spPr>
          <a:xfrm>
            <a:off x="-57151" y="4704574"/>
            <a:ext cx="1670928" cy="2181904"/>
          </a:xfrm>
          <a:prstGeom prst="rect">
            <a:avLst/>
          </a:prstGeom>
          <a:noFill/>
          <a:ln w="9525">
            <a:noFill/>
          </a:ln>
        </p:spPr>
      </p:pic>
      <p:pic>
        <p:nvPicPr>
          <p:cNvPr id="22" name="图片 8"/>
          <p:cNvPicPr>
            <a:picLocks noChangeAspect="1"/>
          </p:cNvPicPr>
          <p:nvPr/>
        </p:nvPicPr>
        <p:blipFill>
          <a:blip r:embed="rId5"/>
          <a:stretch>
            <a:fillRect/>
          </a:stretch>
        </p:blipFill>
        <p:spPr>
          <a:xfrm>
            <a:off x="10944124" y="5026951"/>
            <a:ext cx="1320274" cy="1824172"/>
          </a:xfrm>
          <a:prstGeom prst="rect">
            <a:avLst/>
          </a:prstGeom>
          <a:noFill/>
          <a:ln w="9525">
            <a:noFill/>
          </a:ln>
        </p:spPr>
      </p:pic>
      <p:sp>
        <p:nvSpPr>
          <p:cNvPr id="17" name="TextBox 16"/>
          <p:cNvSpPr txBox="1"/>
          <p:nvPr/>
        </p:nvSpPr>
        <p:spPr>
          <a:xfrm>
            <a:off x="241288" y="329570"/>
            <a:ext cx="3099071"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 Nghe – viết</a:t>
            </a:r>
          </a:p>
        </p:txBody>
      </p:sp>
      <p:pic>
        <p:nvPicPr>
          <p:cNvPr id="18" name="图片 4">
            <a:extLst>
              <a:ext uri="{FF2B5EF4-FFF2-40B4-BE49-F238E27FC236}">
                <a16:creationId xmlns="" xmlns:a16="http://schemas.microsoft.com/office/drawing/2014/main" id="{1D7BF903-E6F8-4C5D-84EC-8C9BF12F5F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0294" y="1182414"/>
            <a:ext cx="9757458" cy="4599164"/>
          </a:xfrm>
          <a:prstGeom prst="rect">
            <a:avLst/>
          </a:prstGeom>
        </p:spPr>
      </p:pic>
      <p:pic>
        <p:nvPicPr>
          <p:cNvPr id="19" name="图片 6">
            <a:extLst>
              <a:ext uri="{FF2B5EF4-FFF2-40B4-BE49-F238E27FC236}">
                <a16:creationId xmlns="" xmlns:a16="http://schemas.microsoft.com/office/drawing/2014/main" id="{5B0CAB89-445F-470E-840C-54C5DA35E9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35700" y="295841"/>
            <a:ext cx="2001014" cy="1995606"/>
          </a:xfrm>
          <a:prstGeom prst="rect">
            <a:avLst/>
          </a:prstGeom>
        </p:spPr>
      </p:pic>
      <p:sp>
        <p:nvSpPr>
          <p:cNvPr id="20" name="TextBox 19"/>
          <p:cNvSpPr txBox="1"/>
          <p:nvPr/>
        </p:nvSpPr>
        <p:spPr>
          <a:xfrm>
            <a:off x="1506004" y="2163971"/>
            <a:ext cx="7289989" cy="2092816"/>
          </a:xfrm>
          <a:prstGeom prst="rect">
            <a:avLst/>
          </a:prstGeom>
          <a:noFill/>
        </p:spPr>
        <p:txBody>
          <a:bodyPr wrap="square" lIns="121855" tIns="60928" rIns="121855" bIns="60928" rtlCol="0">
            <a:spAutoFit/>
          </a:bodyPr>
          <a:lstStyle/>
          <a:p>
            <a:pPr algn="just"/>
            <a:r>
              <a:rPr lang="en-US" sz="3200" b="1" dirty="0" smtClean="0">
                <a:latin typeface="HP001 4 hàng" pitchFamily="34" charset="0"/>
                <a:ea typeface="Dotum" pitchFamily="34" charset="-127"/>
                <a:cs typeface="Arial-Rounded" panose="020B0500000000000000" pitchFamily="34" charset="0"/>
              </a:rPr>
              <a:t>Buồn không hả trống</a:t>
            </a:r>
          </a:p>
          <a:p>
            <a:pPr algn="just"/>
            <a:r>
              <a:rPr lang="en-US" sz="3200" b="1" dirty="0" smtClean="0">
                <a:latin typeface="HP001 4 hàng" pitchFamily="34" charset="0"/>
                <a:ea typeface="Dotum" pitchFamily="34" charset="-127"/>
                <a:cs typeface="Arial-Rounded" panose="020B0500000000000000" pitchFamily="34" charset="0"/>
              </a:rPr>
              <a:t>Trong những ngày hè</a:t>
            </a:r>
          </a:p>
          <a:p>
            <a:pPr algn="just"/>
            <a:r>
              <a:rPr lang="en-US" sz="3200" b="1" dirty="0" smtClean="0">
                <a:latin typeface="HP001 4 hàng" pitchFamily="34" charset="0"/>
                <a:ea typeface="Dotum" pitchFamily="34" charset="-127"/>
                <a:cs typeface="Arial-Rounded" panose="020B0500000000000000" pitchFamily="34" charset="0"/>
              </a:rPr>
              <a:t>Bọn mình </a:t>
            </a:r>
            <a:r>
              <a:rPr lang="vi-VN" sz="3200" b="1" dirty="0" smtClean="0">
                <a:latin typeface="HP001 4 hàng" pitchFamily="34" charset="0"/>
                <a:ea typeface="Dotum" pitchFamily="34" charset="-127"/>
                <a:cs typeface="Arial-Rounded" panose="020B0500000000000000" pitchFamily="34" charset="0"/>
              </a:rPr>
              <a:t>đ</a:t>
            </a:r>
            <a:r>
              <a:rPr lang="en-US" sz="3200" b="1" dirty="0" smtClean="0">
                <a:latin typeface="HP001 4 hàng" pitchFamily="34" charset="0"/>
                <a:ea typeface="Dotum" pitchFamily="34" charset="-127"/>
                <a:cs typeface="Arial-Rounded" panose="020B0500000000000000" pitchFamily="34" charset="0"/>
              </a:rPr>
              <a:t>i vắng</a:t>
            </a:r>
          </a:p>
          <a:p>
            <a:pPr algn="just"/>
            <a:r>
              <a:rPr lang="en-US" sz="3200" b="1" dirty="0" smtClean="0">
                <a:latin typeface="HP001 4 hàng" pitchFamily="34" charset="0"/>
                <a:ea typeface="Dotum" pitchFamily="34" charset="-127"/>
                <a:cs typeface="Arial-Rounded" panose="020B0500000000000000" pitchFamily="34" charset="0"/>
              </a:rPr>
              <a:t>Chỉ còn tiếng ve?</a:t>
            </a:r>
          </a:p>
        </p:txBody>
      </p:sp>
      <p:sp>
        <p:nvSpPr>
          <p:cNvPr id="21" name="TextBox 20"/>
          <p:cNvSpPr txBox="1"/>
          <p:nvPr/>
        </p:nvSpPr>
        <p:spPr>
          <a:xfrm>
            <a:off x="3639581" y="1476888"/>
            <a:ext cx="5373790" cy="738599"/>
          </a:xfrm>
          <a:prstGeom prst="rect">
            <a:avLst/>
          </a:prstGeom>
          <a:noFill/>
        </p:spPr>
        <p:txBody>
          <a:bodyPr wrap="square" lIns="121855" tIns="60928" rIns="121855" bIns="60928" rtlCol="0">
            <a:spAutoFit/>
          </a:bodyPr>
          <a:lstStyle/>
          <a:p>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Cái trống trường em</a:t>
            </a:r>
          </a:p>
        </p:txBody>
      </p:sp>
      <p:sp>
        <p:nvSpPr>
          <p:cNvPr id="23" name="TextBox 22"/>
          <p:cNvSpPr txBox="1"/>
          <p:nvPr/>
        </p:nvSpPr>
        <p:spPr>
          <a:xfrm>
            <a:off x="5771356" y="2164136"/>
            <a:ext cx="6038599" cy="3570144"/>
          </a:xfrm>
          <a:prstGeom prst="rect">
            <a:avLst/>
          </a:prstGeom>
          <a:noFill/>
        </p:spPr>
        <p:txBody>
          <a:bodyPr wrap="square" lIns="121855" tIns="60928" rIns="121855" bIns="60928" rtlCol="0">
            <a:spAutoFit/>
          </a:bodyPr>
          <a:lstStyle/>
          <a:p>
            <a:pPr algn="just"/>
            <a:r>
              <a:rPr lang="en-US" sz="3200" b="1" dirty="0" smtClean="0">
                <a:latin typeface="HP001 4 hàng" pitchFamily="34" charset="0"/>
                <a:ea typeface="Dotum" pitchFamily="34" charset="-127"/>
                <a:cs typeface="Arial-Rounded" panose="020B0500000000000000" pitchFamily="34" charset="0"/>
              </a:rPr>
              <a:t>Cái trống lặng im</a:t>
            </a:r>
          </a:p>
          <a:p>
            <a:pPr algn="just"/>
            <a:r>
              <a:rPr lang="en-US" sz="3200" b="1" dirty="0" smtClean="0">
                <a:latin typeface="HP001 4 hàng" pitchFamily="34" charset="0"/>
                <a:ea typeface="Dotum" pitchFamily="34" charset="-127"/>
                <a:cs typeface="Arial-Rounded" panose="020B0500000000000000" pitchFamily="34" charset="0"/>
              </a:rPr>
              <a:t>Nghiêng </a:t>
            </a:r>
            <a:r>
              <a:rPr lang="vi-VN" sz="3200" b="1" dirty="0" smtClean="0">
                <a:latin typeface="HP001 4 hàng" pitchFamily="34" charset="0"/>
                <a:ea typeface="Dotum" pitchFamily="34" charset="-127"/>
                <a:cs typeface="Arial-Rounded" panose="020B0500000000000000" pitchFamily="34" charset="0"/>
              </a:rPr>
              <a:t>đầu</a:t>
            </a:r>
            <a:r>
              <a:rPr lang="en-US" sz="3200" b="1" dirty="0" smtClean="0">
                <a:latin typeface="HP001 4 hàng" pitchFamily="34" charset="0"/>
                <a:ea typeface="Dotum" pitchFamily="34" charset="-127"/>
                <a:cs typeface="Arial-Rounded" panose="020B0500000000000000" pitchFamily="34" charset="0"/>
              </a:rPr>
              <a:t> trên giá</a:t>
            </a:r>
          </a:p>
          <a:p>
            <a:pPr algn="just"/>
            <a:r>
              <a:rPr lang="en-US" sz="3200" b="1" dirty="0" smtClean="0">
                <a:latin typeface="HP001 4 hàng" pitchFamily="34" charset="0"/>
                <a:ea typeface="Dotum" pitchFamily="34" charset="-127"/>
                <a:cs typeface="Arial-Rounded" panose="020B0500000000000000" pitchFamily="34" charset="0"/>
              </a:rPr>
              <a:t>Chắc thấy chúng em</a:t>
            </a:r>
          </a:p>
          <a:p>
            <a:pPr algn="just"/>
            <a:r>
              <a:rPr lang="en-US" sz="3200" b="1" dirty="0" err="1" smtClean="0">
                <a:latin typeface="HP001 4 hàng" pitchFamily="34" charset="0"/>
                <a:ea typeface="Dotum" pitchFamily="34" charset="-127"/>
                <a:cs typeface="Arial-Rounded" panose="020B0500000000000000" pitchFamily="34" charset="0"/>
              </a:rPr>
              <a:t>Nó</a:t>
            </a:r>
            <a:r>
              <a:rPr lang="en-US" sz="3200" b="1" dirty="0">
                <a:latin typeface="HP001 4 hàng" pitchFamily="34" charset="0"/>
                <a:ea typeface="Dotum" pitchFamily="34" charset="-127"/>
                <a:cs typeface="Arial-Rounded" panose="020B0500000000000000" pitchFamily="34" charset="0"/>
              </a:rPr>
              <a:t> </a:t>
            </a:r>
            <a:r>
              <a:rPr lang="en-US" sz="3200" b="1" dirty="0" err="1" smtClean="0">
                <a:latin typeface="HP001 4 hàng" pitchFamily="34" charset="0"/>
                <a:ea typeface="Dotum" pitchFamily="34" charset="-127"/>
                <a:cs typeface="Arial-Rounded" panose="020B0500000000000000" pitchFamily="34" charset="0"/>
              </a:rPr>
              <a:t>mừng</a:t>
            </a:r>
            <a:r>
              <a:rPr lang="en-US" sz="3200" b="1" dirty="0">
                <a:latin typeface="HP001 4 hàng" pitchFamily="34" charset="0"/>
                <a:ea typeface="Dotum" pitchFamily="34" charset="-127"/>
                <a:cs typeface="Arial-Rounded" panose="020B0500000000000000" pitchFamily="34" charset="0"/>
              </a:rPr>
              <a:t> </a:t>
            </a:r>
            <a:r>
              <a:rPr lang="en-US" sz="3200" b="1" dirty="0" err="1" smtClean="0">
                <a:latin typeface="HP001 4 hàng" pitchFamily="34" charset="0"/>
                <a:ea typeface="Dotum" pitchFamily="34" charset="-127"/>
                <a:cs typeface="Arial-Rounded" panose="020B0500000000000000" pitchFamily="34" charset="0"/>
              </a:rPr>
              <a:t>vui</a:t>
            </a:r>
            <a:r>
              <a:rPr lang="en-US" sz="3200" b="1" dirty="0" smtClean="0">
                <a:latin typeface="HP001 4 hàng" pitchFamily="34" charset="0"/>
                <a:ea typeface="Dotum" pitchFamily="34" charset="-127"/>
                <a:cs typeface="Arial-Rounded" panose="020B0500000000000000" pitchFamily="34" charset="0"/>
              </a:rPr>
              <a:t> </a:t>
            </a:r>
            <a:r>
              <a:rPr lang="en-US" sz="3200" b="1" dirty="0" err="1" smtClean="0">
                <a:latin typeface="HP001 4 hàng" pitchFamily="34" charset="0"/>
                <a:ea typeface="Dotum" pitchFamily="34" charset="-127"/>
                <a:cs typeface="Arial-Rounded" panose="020B0500000000000000" pitchFamily="34" charset="0"/>
              </a:rPr>
              <a:t>quá</a:t>
            </a:r>
            <a:r>
              <a:rPr lang="en-US" sz="3200" b="1" dirty="0" smtClean="0">
                <a:latin typeface="HP001 4 hàng" pitchFamily="34" charset="0"/>
                <a:ea typeface="Dotum" pitchFamily="34" charset="-127"/>
                <a:cs typeface="Arial-Rounded" panose="020B0500000000000000" pitchFamily="34" charset="0"/>
              </a:rPr>
              <a:t>!</a:t>
            </a:r>
          </a:p>
          <a:p>
            <a:pPr algn="just"/>
            <a:endParaRPr lang="en-US" sz="3200" b="1" dirty="0" smtClean="0">
              <a:latin typeface="HP001 4 hàng" pitchFamily="34" charset="0"/>
              <a:ea typeface="Dotum" pitchFamily="34" charset="-127"/>
              <a:cs typeface="Arial-Rounded" panose="020B0500000000000000" pitchFamily="34" charset="0"/>
            </a:endParaRPr>
          </a:p>
          <a:p>
            <a:pPr algn="just"/>
            <a:r>
              <a:rPr lang="en-US" sz="3200" b="1" dirty="0" smtClean="0">
                <a:latin typeface="HP001 4 hàng" pitchFamily="34" charset="0"/>
                <a:ea typeface="Dotum" pitchFamily="34" charset="-127"/>
                <a:cs typeface="Arial-Rounded" panose="020B0500000000000000" pitchFamily="34" charset="0"/>
              </a:rPr>
              <a:t>Kìa trống </a:t>
            </a:r>
            <a:r>
              <a:rPr lang="vi-VN" sz="3200" b="1" dirty="0" smtClean="0">
                <a:latin typeface="HP001 4 hàng" pitchFamily="34" charset="0"/>
                <a:ea typeface="Dotum" pitchFamily="34" charset="-127"/>
                <a:cs typeface="Arial-Rounded" panose="020B0500000000000000" pitchFamily="34" charset="0"/>
              </a:rPr>
              <a:t>đ</a:t>
            </a:r>
            <a:r>
              <a:rPr lang="en-US" sz="3200" b="1" dirty="0" smtClean="0">
                <a:latin typeface="HP001 4 hàng" pitchFamily="34" charset="0"/>
                <a:ea typeface="Dotum" pitchFamily="34" charset="-127"/>
                <a:cs typeface="Arial-Rounded" panose="020B0500000000000000" pitchFamily="34" charset="0"/>
              </a:rPr>
              <a:t>ang gọi:</a:t>
            </a:r>
          </a:p>
          <a:p>
            <a:pPr algn="just"/>
            <a:r>
              <a:rPr lang="en-US" sz="3200" b="1" dirty="0" smtClean="0">
                <a:latin typeface="HP001 4 hàng" pitchFamily="34" charset="0"/>
                <a:ea typeface="Dotum" pitchFamily="34" charset="-127"/>
                <a:cs typeface="Arial-Rounded" panose="020B0500000000000000" pitchFamily="34" charset="0"/>
              </a:rPr>
              <a:t>Tùng! Tùng! Tùng! Tùng!</a:t>
            </a:r>
          </a:p>
        </p:txBody>
      </p:sp>
      <p:sp>
        <p:nvSpPr>
          <p:cNvPr id="16" name="TextBox 15"/>
          <p:cNvSpPr txBox="1"/>
          <p:nvPr/>
        </p:nvSpPr>
        <p:spPr>
          <a:xfrm>
            <a:off x="1879544" y="5980922"/>
            <a:ext cx="11047361" cy="615489"/>
          </a:xfrm>
          <a:prstGeom prst="rect">
            <a:avLst/>
          </a:prstGeom>
          <a:noFill/>
        </p:spPr>
        <p:txBody>
          <a:bodyPr wrap="square" lIns="121855" tIns="60928" rIns="121855" bIns="60928" rtlCol="0">
            <a:spAutoFit/>
          </a:bodyPr>
          <a:lstStyle/>
          <a:p>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Đoạn thơ có những chữ nào viết hoa?</a:t>
            </a:r>
          </a:p>
        </p:txBody>
      </p:sp>
      <p:sp>
        <p:nvSpPr>
          <p:cNvPr id="24" name="TextBox 23"/>
          <p:cNvSpPr txBox="1"/>
          <p:nvPr/>
        </p:nvSpPr>
        <p:spPr>
          <a:xfrm>
            <a:off x="2051084" y="5945567"/>
            <a:ext cx="9613827" cy="615489"/>
          </a:xfrm>
          <a:prstGeom prst="rect">
            <a:avLst/>
          </a:prstGeom>
          <a:noFill/>
        </p:spPr>
        <p:txBody>
          <a:bodyPr wrap="square" lIns="121855" tIns="60928" rIns="121855" bIns="60928" rtlCol="0">
            <a:spAutoFit/>
          </a:bodyPr>
          <a:lstStyle/>
          <a:p>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Nêu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những</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dấu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câu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có</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trong</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bài</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p>
        </p:txBody>
      </p:sp>
      <p:cxnSp>
        <p:nvCxnSpPr>
          <p:cNvPr id="3" name="Straight Connector 2"/>
          <p:cNvCxnSpPr/>
          <p:nvPr/>
        </p:nvCxnSpPr>
        <p:spPr>
          <a:xfrm>
            <a:off x="4626590" y="2572989"/>
            <a:ext cx="83251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7746521" y="2587925"/>
            <a:ext cx="144923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055743" y="3053751"/>
            <a:ext cx="367485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648643" y="5979903"/>
            <a:ext cx="9613827" cy="615489"/>
          </a:xfrm>
          <a:prstGeom prst="rect">
            <a:avLst/>
          </a:prstGeom>
          <a:noFill/>
        </p:spPr>
        <p:txBody>
          <a:bodyPr wrap="square" lIns="121855" tIns="60928" rIns="121855" bIns="60928" rtlCol="0">
            <a:spAutoFit/>
          </a:bodyPr>
          <a:lstStyle/>
          <a:p>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Khi</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viết</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cần</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lưu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ý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các</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chữ</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p>
        </p:txBody>
      </p:sp>
    </p:spTree>
    <p:extLst>
      <p:ext uri="{BB962C8B-B14F-4D97-AF65-F5344CB8AC3E}">
        <p14:creationId xmlns:p14="http://schemas.microsoft.com/office/powerpoint/2010/main" val="115139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xit" presetSubtype="10" fill="hold" grpId="1" nodeType="clickEffect">
                                  <p:stCondLst>
                                    <p:cond delay="0"/>
                                  </p:stCondLst>
                                  <p:childTnLst>
                                    <p:animEffect transition="out" filter="blinds(horizontal)">
                                      <p:cBhvr>
                                        <p:cTn id="10" dur="500"/>
                                        <p:tgtEl>
                                          <p:spTgt spid="16"/>
                                        </p:tgtEl>
                                      </p:cBhvr>
                                    </p:animEffect>
                                    <p:set>
                                      <p:cBhvr>
                                        <p:cTn id="11" dur="1" fill="hold">
                                          <p:stCondLst>
                                            <p:cond delay="499"/>
                                          </p:stCondLst>
                                        </p:cTn>
                                        <p:tgtEl>
                                          <p:spTgt spid="16"/>
                                        </p:tgtEl>
                                        <p:attrNameLst>
                                          <p:attrName>style.visibility</p:attrName>
                                        </p:attrNameLst>
                                      </p:cBhvr>
                                      <p:to>
                                        <p:strVal val="hidden"/>
                                      </p:to>
                                    </p:set>
                                  </p:childTnLst>
                                </p:cTn>
                              </p:par>
                              <p:par>
                                <p:cTn id="12" presetID="42" presetClass="entr" presetSubtype="0"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childTnLst>
                                    <p:animEffect transition="out" filter="blinds(horizontal)">
                                      <p:cBhvr>
                                        <p:cTn id="20" dur="500"/>
                                        <p:tgtEl>
                                          <p:spTgt spid="24"/>
                                        </p:tgtEl>
                                      </p:cBhvr>
                                    </p:animEffect>
                                    <p:set>
                                      <p:cBhvr>
                                        <p:cTn id="21" dur="1" fill="hold">
                                          <p:stCondLst>
                                            <p:cond delay="499"/>
                                          </p:stCondLst>
                                        </p:cTn>
                                        <p:tgtEl>
                                          <p:spTgt spid="24"/>
                                        </p:tgtEl>
                                        <p:attrNameLst>
                                          <p:attrName>style.visibility</p:attrName>
                                        </p:attrNameLst>
                                      </p:cBhvr>
                                      <p:to>
                                        <p:strVal val="hidden"/>
                                      </p:to>
                                    </p:set>
                                  </p:childTnLst>
                                </p:cTn>
                              </p:par>
                              <p:par>
                                <p:cTn id="22" presetID="42"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24" grpId="0"/>
      <p:bldP spid="24" grpId="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2566" y="1546989"/>
            <a:ext cx="3284120" cy="3479962"/>
          </a:xfrm>
          <a:prstGeom prst="rect">
            <a:avLst/>
          </a:prstGeom>
        </p:spPr>
      </p:pic>
      <p:pic>
        <p:nvPicPr>
          <p:cNvPr id="6" name="Picture 5"/>
          <p:cNvPicPr>
            <a:picLocks noChangeAspect="1"/>
          </p:cNvPicPr>
          <p:nvPr/>
        </p:nvPicPr>
        <p:blipFill rotWithShape="1">
          <a:blip r:embed="rId3"/>
          <a:srcRect l="13436" t="84985" r="12967" b="6114"/>
          <a:stretch/>
        </p:blipFill>
        <p:spPr>
          <a:xfrm>
            <a:off x="-57151" y="0"/>
            <a:ext cx="12249151" cy="312479"/>
          </a:xfrm>
          <a:prstGeom prst="rect">
            <a:avLst/>
          </a:prstGeom>
        </p:spPr>
      </p:pic>
      <p:pic>
        <p:nvPicPr>
          <p:cNvPr id="7" name="Picture 6"/>
          <p:cNvPicPr>
            <a:picLocks noChangeAspect="1"/>
          </p:cNvPicPr>
          <p:nvPr/>
        </p:nvPicPr>
        <p:blipFill rotWithShape="1">
          <a:blip r:embed="rId4"/>
          <a:srcRect l="7607" t="9720" r="7737" b="54882"/>
          <a:stretch/>
        </p:blipFill>
        <p:spPr>
          <a:xfrm>
            <a:off x="-13319" y="5781578"/>
            <a:ext cx="12211050" cy="1104900"/>
          </a:xfrm>
          <a:prstGeom prst="rect">
            <a:avLst/>
          </a:prstGeom>
        </p:spPr>
      </p:pic>
      <p:pic>
        <p:nvPicPr>
          <p:cNvPr id="8" name="图片 7"/>
          <p:cNvPicPr>
            <a:picLocks noChangeAspect="1"/>
          </p:cNvPicPr>
          <p:nvPr/>
        </p:nvPicPr>
        <p:blipFill>
          <a:blip r:embed="rId5"/>
          <a:stretch>
            <a:fillRect/>
          </a:stretch>
        </p:blipFill>
        <p:spPr>
          <a:xfrm>
            <a:off x="22951" y="4851918"/>
            <a:ext cx="1508265" cy="1969498"/>
          </a:xfrm>
          <a:prstGeom prst="rect">
            <a:avLst/>
          </a:prstGeom>
          <a:noFill/>
          <a:ln w="9525">
            <a:noFill/>
          </a:ln>
        </p:spPr>
      </p:pic>
      <p:pic>
        <p:nvPicPr>
          <p:cNvPr id="10" name="图片 8"/>
          <p:cNvPicPr>
            <a:picLocks noChangeAspect="1"/>
          </p:cNvPicPr>
          <p:nvPr/>
        </p:nvPicPr>
        <p:blipFill>
          <a:blip r:embed="rId6"/>
          <a:stretch>
            <a:fillRect/>
          </a:stretch>
        </p:blipFill>
        <p:spPr>
          <a:xfrm>
            <a:off x="10786464" y="5026951"/>
            <a:ext cx="1320274" cy="1824172"/>
          </a:xfrm>
          <a:prstGeom prst="rect">
            <a:avLst/>
          </a:prstGeom>
          <a:noFill/>
          <a:ln w="9525">
            <a:noFill/>
          </a:ln>
        </p:spPr>
      </p:pic>
      <p:sp>
        <p:nvSpPr>
          <p:cNvPr id="11"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latin typeface="Arial" panose="020B0604020202020204" pitchFamily="34" charset="0"/>
              <a:cs typeface="Arial" panose="020B0604020202020204" pitchFamily="34" charset="0"/>
            </a:endParaRPr>
          </a:p>
        </p:txBody>
      </p:sp>
      <p:sp>
        <p:nvSpPr>
          <p:cNvPr id="12"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latin typeface="Arial" panose="020B0604020202020204" pitchFamily="34" charset="0"/>
              <a:cs typeface="Arial" panose="020B0604020202020204" pitchFamily="34" charset="0"/>
            </a:endParaRPr>
          </a:p>
        </p:txBody>
      </p:sp>
      <p:sp>
        <p:nvSpPr>
          <p:cNvPr id="13" name="五角星 35"/>
          <p:cNvSpPr/>
          <p:nvPr/>
        </p:nvSpPr>
        <p:spPr>
          <a:xfrm rot="19384917">
            <a:off x="10646270" y="-97402"/>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latin typeface="Arial" panose="020B0604020202020204" pitchFamily="34" charset="0"/>
              <a:cs typeface="Arial" panose="020B0604020202020204" pitchFamily="34" charset="0"/>
            </a:endParaRPr>
          </a:p>
        </p:txBody>
      </p:sp>
      <p:sp>
        <p:nvSpPr>
          <p:cNvPr id="14"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latin typeface="Arial" panose="020B0604020202020204" pitchFamily="34" charset="0"/>
              <a:cs typeface="Arial" panose="020B0604020202020204" pitchFamily="34" charset="0"/>
            </a:endParaRPr>
          </a:p>
        </p:txBody>
      </p:sp>
      <p:sp>
        <p:nvSpPr>
          <p:cNvPr id="15"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b="1">
              <a:solidFill>
                <a:prstClr val="white"/>
              </a:solidFill>
              <a:latin typeface="Arial" panose="020B0604020202020204" pitchFamily="34" charset="0"/>
              <a:cs typeface="Arial" panose="020B0604020202020204" pitchFamily="34" charset="0"/>
            </a:endParaRPr>
          </a:p>
        </p:txBody>
      </p:sp>
      <p:grpSp>
        <p:nvGrpSpPr>
          <p:cNvPr id="33" name="Group 32"/>
          <p:cNvGrpSpPr/>
          <p:nvPr/>
        </p:nvGrpSpPr>
        <p:grpSpPr>
          <a:xfrm>
            <a:off x="1899234" y="489789"/>
            <a:ext cx="5398965" cy="768270"/>
            <a:chOff x="693241" y="945059"/>
            <a:chExt cx="5398965" cy="768270"/>
          </a:xfrm>
        </p:grpSpPr>
        <p:sp>
          <p:nvSpPr>
            <p:cNvPr id="29" name="Rounded Rectangle 28"/>
            <p:cNvSpPr/>
            <p:nvPr/>
          </p:nvSpPr>
          <p:spPr>
            <a:xfrm>
              <a:off x="775129" y="945059"/>
              <a:ext cx="3220853" cy="768270"/>
            </a:xfrm>
            <a:prstGeom prst="roundRect">
              <a:avLst/>
            </a:prstGeom>
            <a:noFill/>
            <a:ln w="28575">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sp>
          <p:nvSpPr>
            <p:cNvPr id="30" name="TextBox 29"/>
            <p:cNvSpPr txBox="1"/>
            <p:nvPr/>
          </p:nvSpPr>
          <p:spPr>
            <a:xfrm>
              <a:off x="693241" y="958427"/>
              <a:ext cx="5398965"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Tư thế ngồi viết</a:t>
              </a:r>
            </a:p>
          </p:txBody>
        </p:sp>
      </p:grpSp>
      <p:sp>
        <p:nvSpPr>
          <p:cNvPr id="32" name="TextBox 31"/>
          <p:cNvSpPr txBox="1"/>
          <p:nvPr/>
        </p:nvSpPr>
        <p:spPr>
          <a:xfrm>
            <a:off x="459351" y="1417982"/>
            <a:ext cx="7565530" cy="4062586"/>
          </a:xfrm>
          <a:prstGeom prst="rect">
            <a:avLst/>
          </a:prstGeom>
          <a:noFill/>
        </p:spPr>
        <p:txBody>
          <a:bodyPr wrap="square" lIns="121855" tIns="60928" rIns="121855" bIns="60928" rtlCol="0">
            <a:spAutoFit/>
          </a:bodyPr>
          <a:lstStyle/>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Lưng thẳng.</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Không tì ngực xuống bàn.</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Đầu hơi cúi.</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Mắt cách vở khoảng 25-30cm.</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Tay phải cầm bút</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Tay trái tì nhẹ lên mép vở để giữ.</a:t>
            </a:r>
          </a:p>
          <a:p>
            <a:pPr marL="457200" indent="-457200">
              <a:buFontTx/>
              <a:buChar char="-"/>
            </a:pP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Hai chân để song song thoải mái.</a:t>
            </a:r>
          </a:p>
          <a:p>
            <a:endPar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266198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47" presetClass="entr" presetSubtype="0" fill="hold" nodeType="with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2">
                                            <p:txEl>
                                              <p:pRg st="0" end="0"/>
                                            </p:txEl>
                                          </p:spTgt>
                                        </p:tgtEl>
                                        <p:attrNameLst>
                                          <p:attrName>style.visibility</p:attrName>
                                        </p:attrNameLst>
                                      </p:cBhvr>
                                      <p:to>
                                        <p:strVal val="visible"/>
                                      </p:to>
                                    </p:set>
                                    <p:animEffect transition="in" filter="fade">
                                      <p:cBhvr>
                                        <p:cTn id="19" dur="500"/>
                                        <p:tgtEl>
                                          <p:spTgt spid="32">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2">
                                            <p:txEl>
                                              <p:pRg st="1" end="1"/>
                                            </p:txEl>
                                          </p:spTgt>
                                        </p:tgtEl>
                                        <p:attrNameLst>
                                          <p:attrName>style.visibility</p:attrName>
                                        </p:attrNameLst>
                                      </p:cBhvr>
                                      <p:to>
                                        <p:strVal val="visible"/>
                                      </p:to>
                                    </p:set>
                                    <p:animEffect transition="in" filter="fade">
                                      <p:cBhvr>
                                        <p:cTn id="22" dur="500"/>
                                        <p:tgtEl>
                                          <p:spTgt spid="32">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2">
                                            <p:txEl>
                                              <p:pRg st="2" end="2"/>
                                            </p:txEl>
                                          </p:spTgt>
                                        </p:tgtEl>
                                        <p:attrNameLst>
                                          <p:attrName>style.visibility</p:attrName>
                                        </p:attrNameLst>
                                      </p:cBhvr>
                                      <p:to>
                                        <p:strVal val="visible"/>
                                      </p:to>
                                    </p:set>
                                    <p:animEffect transition="in" filter="fade">
                                      <p:cBhvr>
                                        <p:cTn id="25" dur="500"/>
                                        <p:tgtEl>
                                          <p:spTgt spid="32">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xEl>
                                              <p:pRg st="3" end="3"/>
                                            </p:txEl>
                                          </p:spTgt>
                                        </p:tgtEl>
                                        <p:attrNameLst>
                                          <p:attrName>style.visibility</p:attrName>
                                        </p:attrNameLst>
                                      </p:cBhvr>
                                      <p:to>
                                        <p:strVal val="visible"/>
                                      </p:to>
                                    </p:set>
                                    <p:animEffect transition="in" filter="fade">
                                      <p:cBhvr>
                                        <p:cTn id="28" dur="500"/>
                                        <p:tgtEl>
                                          <p:spTgt spid="32">
                                            <p:txEl>
                                              <p:pRg st="3" end="3"/>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2">
                                            <p:txEl>
                                              <p:pRg st="4" end="4"/>
                                            </p:txEl>
                                          </p:spTgt>
                                        </p:tgtEl>
                                        <p:attrNameLst>
                                          <p:attrName>style.visibility</p:attrName>
                                        </p:attrNameLst>
                                      </p:cBhvr>
                                      <p:to>
                                        <p:strVal val="visible"/>
                                      </p:to>
                                    </p:set>
                                    <p:animEffect transition="in" filter="fade">
                                      <p:cBhvr>
                                        <p:cTn id="31" dur="500"/>
                                        <p:tgtEl>
                                          <p:spTgt spid="32">
                                            <p:txEl>
                                              <p:pRg st="4" end="4"/>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32">
                                            <p:txEl>
                                              <p:pRg st="5" end="5"/>
                                            </p:txEl>
                                          </p:spTgt>
                                        </p:tgtEl>
                                        <p:attrNameLst>
                                          <p:attrName>style.visibility</p:attrName>
                                        </p:attrNameLst>
                                      </p:cBhvr>
                                      <p:to>
                                        <p:strVal val="visible"/>
                                      </p:to>
                                    </p:set>
                                    <p:animEffect transition="in" filter="fade">
                                      <p:cBhvr>
                                        <p:cTn id="34" dur="500"/>
                                        <p:tgtEl>
                                          <p:spTgt spid="32">
                                            <p:txEl>
                                              <p:pRg st="5" end="5"/>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2">
                                            <p:txEl>
                                              <p:pRg st="6" end="6"/>
                                            </p:txEl>
                                          </p:spTgt>
                                        </p:tgtEl>
                                        <p:attrNameLst>
                                          <p:attrName>style.visibility</p:attrName>
                                        </p:attrNameLst>
                                      </p:cBhvr>
                                      <p:to>
                                        <p:strVal val="visible"/>
                                      </p:to>
                                    </p:set>
                                    <p:animEffect transition="in" filter="fade">
                                      <p:cBhvr>
                                        <p:cTn id="37" dur="500"/>
                                        <p:tgtEl>
                                          <p:spTgt spid="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1503786"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12: </a:t>
            </a:r>
            <a:r>
              <a:rPr lang="en-US" sz="3600" b="1" dirty="0" err="1" smtClean="0">
                <a:solidFill>
                  <a:srgbClr val="FF0000"/>
                </a:solidFill>
                <a:latin typeface="HP001 4 hàng" pitchFamily="34" charset="0"/>
                <a:cs typeface="Arial" panose="020B0604020202020204" pitchFamily="34" charset="0"/>
              </a:rPr>
              <a:t>Cái</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trống</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trường</a:t>
            </a:r>
            <a:r>
              <a:rPr lang="en-US" sz="3600" b="1" dirty="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em</a:t>
            </a:r>
            <a:r>
              <a:rPr lang="en-US" sz="3600" b="1" dirty="0" smtClean="0">
                <a:solidFill>
                  <a:srgbClr val="FF0000"/>
                </a:solidFill>
                <a:latin typeface="HP001 4 hàng" pitchFamily="34" charset="0"/>
                <a:cs typeface="Arial" panose="020B0604020202020204" pitchFamily="34" charset="0"/>
              </a:rPr>
              <a:t>.</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3960014"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Nghe</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viết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13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10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2022</a:t>
            </a:r>
            <a:endPar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xmlns="" id="{CCDAE46E-4DBD-4B42-BB97-5AD584DD6F19}"/>
              </a:ext>
            </a:extLst>
          </p:cNvPr>
          <p:cNvSpPr txBox="1"/>
          <p:nvPr/>
        </p:nvSpPr>
        <p:spPr>
          <a:xfrm>
            <a:off x="3959433" y="2511817"/>
            <a:ext cx="5144697"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Buồn</a:t>
            </a:r>
            <a:r>
              <a:rPr lang="en-US" sz="3400" b="1" dirty="0" smtClean="0">
                <a:latin typeface="HP001 4 hàng" panose="020B0603050302020204" pitchFamily="34" charset="0"/>
              </a:rPr>
              <a:t> </a:t>
            </a:r>
            <a:r>
              <a:rPr lang="en-US" sz="3400" b="1" dirty="0" err="1" smtClean="0">
                <a:latin typeface="HP001 4 hàng" panose="020B0603050302020204" pitchFamily="34" charset="0"/>
              </a:rPr>
              <a:t>không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hả</a:t>
            </a:r>
            <a:r>
              <a:rPr lang="en-US" sz="3400" b="1" dirty="0" smtClean="0">
                <a:latin typeface="HP001 4 hàng" panose="020B0603050302020204" pitchFamily="34" charset="0"/>
              </a:rPr>
              <a:t> </a:t>
            </a:r>
            <a:r>
              <a:rPr lang="en-US" sz="3400" b="1" dirty="0" err="1" smtClean="0">
                <a:latin typeface="HP001 4 hàng" panose="020B0603050302020204" pitchFamily="34" charset="0"/>
              </a:rPr>
              <a:t>trống</a:t>
            </a:r>
            <a:endParaRPr lang="en-US" sz="3400" b="1" dirty="0">
              <a:latin typeface="HP001 4 hàng" panose="020B0603050302020204" pitchFamily="34" charset="0"/>
            </a:endParaRPr>
          </a:p>
        </p:txBody>
      </p:sp>
      <p:sp>
        <p:nvSpPr>
          <p:cNvPr id="8" name="TextBox 7">
            <a:extLst>
              <a:ext uri="{FF2B5EF4-FFF2-40B4-BE49-F238E27FC236}">
                <a16:creationId xmlns:a16="http://schemas.microsoft.com/office/drawing/2014/main" xmlns="" id="{F0A77BC4-AD31-4D6B-ABFC-6935432B68AE}"/>
              </a:ext>
            </a:extLst>
          </p:cNvPr>
          <p:cNvSpPr txBox="1"/>
          <p:nvPr/>
        </p:nvSpPr>
        <p:spPr>
          <a:xfrm>
            <a:off x="3959433" y="3180971"/>
            <a:ext cx="5592124"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Trong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những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ngày</a:t>
            </a:r>
            <a:r>
              <a:rPr lang="en-US" sz="3400" b="1" dirty="0" smtClean="0">
                <a:latin typeface="HP001 4 hàng" panose="020B0603050302020204" pitchFamily="34" charset="0"/>
              </a:rPr>
              <a:t> </a:t>
            </a:r>
            <a:r>
              <a:rPr lang="en-US" sz="3400" b="1" dirty="0" err="1" smtClean="0">
                <a:latin typeface="HP001 4 hàng" panose="020B0603050302020204" pitchFamily="34" charset="0"/>
              </a:rPr>
              <a:t>hè</a:t>
            </a:r>
            <a:endParaRPr lang="en-US" sz="3400" b="1" dirty="0">
              <a:latin typeface="HP001 4 hàng" panose="020B0603050302020204" pitchFamily="34" charset="0"/>
            </a:endParaRPr>
          </a:p>
        </p:txBody>
      </p:sp>
      <p:sp>
        <p:nvSpPr>
          <p:cNvPr id="10" name="TextBox 9">
            <a:extLst>
              <a:ext uri="{FF2B5EF4-FFF2-40B4-BE49-F238E27FC236}">
                <a16:creationId xmlns:a16="http://schemas.microsoft.com/office/drawing/2014/main" xmlns="" id="{59E74A27-7DA0-48EA-BC44-0BD6562C7B37}"/>
              </a:ext>
            </a:extLst>
          </p:cNvPr>
          <p:cNvSpPr txBox="1"/>
          <p:nvPr/>
        </p:nvSpPr>
        <p:spPr>
          <a:xfrm>
            <a:off x="3959433" y="3850125"/>
            <a:ext cx="6206703"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Bọn</a:t>
            </a:r>
            <a:r>
              <a:rPr lang="en-US" sz="3400" b="1" dirty="0" smtClean="0">
                <a:latin typeface="HP001 4 hàng" panose="020B0603050302020204" pitchFamily="34" charset="0"/>
              </a:rPr>
              <a:t> </a:t>
            </a:r>
            <a:r>
              <a:rPr lang="en-US" sz="3400" b="1" dirty="0" err="1" smtClean="0">
                <a:latin typeface="HP001 4 hàng" panose="020B0603050302020204" pitchFamily="34" charset="0"/>
              </a:rPr>
              <a:t>mình</a:t>
            </a:r>
            <a:r>
              <a:rPr lang="en-US" sz="3400" b="1" dirty="0" smtClean="0">
                <a:latin typeface="HP001 4 hàng" panose="020B0603050302020204" pitchFamily="34" charset="0"/>
              </a:rPr>
              <a:t> </a:t>
            </a:r>
            <a:r>
              <a:rPr lang="en-US" sz="3400" b="1" dirty="0" err="1" smtClean="0">
                <a:latin typeface="HP001 4 hàng" panose="020B0603050302020204" pitchFamily="34" charset="0"/>
              </a:rPr>
              <a:t>đi</a:t>
            </a:r>
            <a:r>
              <a:rPr lang="en-US" sz="3400" b="1" dirty="0" smtClean="0">
                <a:latin typeface="HP001 4 hàng" panose="020B0603050302020204" pitchFamily="34" charset="0"/>
              </a:rPr>
              <a:t> </a:t>
            </a:r>
            <a:r>
              <a:rPr lang="en-US" sz="3400" b="1" dirty="0" err="1" smtClean="0">
                <a:latin typeface="HP001 4 hàng" panose="020B0603050302020204" pitchFamily="34" charset="0"/>
              </a:rPr>
              <a:t>vắng</a:t>
            </a:r>
            <a:endParaRPr lang="en-US" sz="3400" b="1" dirty="0">
              <a:latin typeface="HP001 4 hàng" panose="020B0603050302020204" pitchFamily="34" charset="0"/>
            </a:endParaRPr>
          </a:p>
        </p:txBody>
      </p:sp>
      <p:sp>
        <p:nvSpPr>
          <p:cNvPr id="11" name="TextBox 10">
            <a:extLst>
              <a:ext uri="{FF2B5EF4-FFF2-40B4-BE49-F238E27FC236}">
                <a16:creationId xmlns:a16="http://schemas.microsoft.com/office/drawing/2014/main" xmlns="" id="{7FDC725F-9AE2-4BBB-851E-E29ECC5AC0FC}"/>
              </a:ext>
            </a:extLst>
          </p:cNvPr>
          <p:cNvSpPr txBox="1"/>
          <p:nvPr/>
        </p:nvSpPr>
        <p:spPr>
          <a:xfrm>
            <a:off x="3798257" y="4532927"/>
            <a:ext cx="5860880" cy="615553"/>
          </a:xfrm>
          <a:prstGeom prst="rect">
            <a:avLst/>
          </a:prstGeom>
          <a:noFill/>
        </p:spPr>
        <p:txBody>
          <a:bodyPr wrap="square" rtlCol="0">
            <a:spAutoFit/>
          </a:bodyPr>
          <a:lstStyle/>
          <a:p>
            <a:pPr>
              <a:defRPr/>
            </a:pPr>
            <a:r>
              <a:rPr lang="en-US" sz="3400" b="1" dirty="0">
                <a:latin typeface="HP001 4 hàng" panose="020B0603050302020204" pitchFamily="34" charset="0"/>
              </a:rPr>
              <a:t> </a:t>
            </a:r>
            <a:r>
              <a:rPr lang="en-US" sz="3400" b="1" dirty="0" err="1" smtClean="0">
                <a:latin typeface="HP001 4 hàng" panose="020B0603050302020204" pitchFamily="34" charset="0"/>
              </a:rPr>
              <a:t>Chỉ</a:t>
            </a:r>
            <a:r>
              <a:rPr lang="en-US" sz="3400" b="1" dirty="0" smtClean="0">
                <a:latin typeface="HP001 4 hàng" panose="020B0603050302020204" pitchFamily="34" charset="0"/>
              </a:rPr>
              <a:t> </a:t>
            </a:r>
            <a:r>
              <a:rPr lang="en-US" sz="3400" b="1" dirty="0" err="1" smtClean="0">
                <a:latin typeface="HP001 4 hàng" panose="020B0603050302020204" pitchFamily="34" charset="0"/>
              </a:rPr>
              <a:t>còn</a:t>
            </a:r>
            <a:r>
              <a:rPr lang="en-US" sz="3400" b="1" dirty="0" smtClean="0">
                <a:latin typeface="HP001 4 hàng" panose="020B0603050302020204" pitchFamily="34" charset="0"/>
              </a:rPr>
              <a:t> </a:t>
            </a:r>
            <a:r>
              <a:rPr lang="en-US" sz="3400" b="1" dirty="0" err="1" smtClean="0">
                <a:latin typeface="HP001 4 hàng" panose="020B0603050302020204" pitchFamily="34" charset="0"/>
              </a:rPr>
              <a:t>tiếng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ve</a:t>
            </a:r>
            <a:r>
              <a:rPr lang="en-US" sz="3400" b="1" dirty="0">
                <a:latin typeface="HP001 4 hàng" panose="020B0603050302020204" pitchFamily="34" charset="0"/>
              </a:rPr>
              <a:t> </a:t>
            </a:r>
            <a:r>
              <a:rPr lang="en-US" sz="3400" b="1" dirty="0" smtClean="0">
                <a:latin typeface="HP001 4 hàng" panose="020B0603050302020204" pitchFamily="34" charset="0"/>
              </a:rPr>
              <a:t>?</a:t>
            </a:r>
            <a:endParaRPr lang="en-US" sz="3400" b="1" dirty="0">
              <a:latin typeface="HP001 4 hàng" panose="020B0603050302020204" pitchFamily="34" charset="0"/>
            </a:endParaRPr>
          </a:p>
        </p:txBody>
      </p:sp>
      <p:sp>
        <p:nvSpPr>
          <p:cNvPr id="15" name="TextBox 14">
            <a:extLst>
              <a:ext uri="{FF2B5EF4-FFF2-40B4-BE49-F238E27FC236}">
                <a16:creationId xmlns:a16="http://schemas.microsoft.com/office/drawing/2014/main" xmlns="" id="{648488AB-BA46-4C06-BA95-E21D5DE6F5D2}"/>
              </a:ext>
            </a:extLst>
          </p:cNvPr>
          <p:cNvSpPr txBox="1"/>
          <p:nvPr/>
        </p:nvSpPr>
        <p:spPr>
          <a:xfrm>
            <a:off x="3959433" y="5843752"/>
            <a:ext cx="5220762"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Cái</a:t>
            </a:r>
            <a:r>
              <a:rPr lang="en-US" sz="3400" b="1" dirty="0" smtClean="0">
                <a:latin typeface="HP001 4 hàng" panose="020B0603050302020204" pitchFamily="34" charset="0"/>
              </a:rPr>
              <a:t> </a:t>
            </a:r>
            <a:r>
              <a:rPr lang="en-US" sz="3400" b="1" dirty="0" err="1" smtClean="0">
                <a:latin typeface="HP001 4 hàng" panose="020B0603050302020204" pitchFamily="34" charset="0"/>
              </a:rPr>
              <a:t>trống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lặng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im</a:t>
            </a:r>
            <a:endParaRPr lang="en-US" sz="3400" b="1" dirty="0">
              <a:latin typeface="HP001 4 hàng" panose="020B0603050302020204" pitchFamily="34" charset="0"/>
            </a:endParaRPr>
          </a:p>
        </p:txBody>
      </p:sp>
    </p:spTree>
    <p:extLst>
      <p:ext uri="{BB962C8B-B14F-4D97-AF65-F5344CB8AC3E}">
        <p14:creationId xmlns:p14="http://schemas.microsoft.com/office/powerpoint/2010/main" val="66984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CDAE46E-4DBD-4B42-BB97-5AD584DD6F19}"/>
              </a:ext>
            </a:extLst>
          </p:cNvPr>
          <p:cNvSpPr txBox="1"/>
          <p:nvPr/>
        </p:nvSpPr>
        <p:spPr>
          <a:xfrm>
            <a:off x="3968387" y="1841833"/>
            <a:ext cx="5464232" cy="632417"/>
          </a:xfrm>
          <a:prstGeom prst="rect">
            <a:avLst/>
          </a:prstGeom>
          <a:noFill/>
        </p:spPr>
        <p:txBody>
          <a:bodyPr wrap="square" rtlCol="0">
            <a:spAutoFit/>
          </a:bodyPr>
          <a:lstStyle/>
          <a:p>
            <a:pPr>
              <a:defRPr/>
            </a:pPr>
            <a:r>
              <a:rPr lang="en-US" sz="3400" b="1" dirty="0" err="1" smtClean="0">
                <a:latin typeface="HP001 4 hàng" panose="020B0603050302020204" pitchFamily="34" charset="0"/>
              </a:rPr>
              <a:t>Nó</a:t>
            </a:r>
            <a:r>
              <a:rPr lang="en-US" sz="3400" b="1" dirty="0" smtClean="0">
                <a:latin typeface="HP001 4 hàng" panose="020B0603050302020204" pitchFamily="34" charset="0"/>
              </a:rPr>
              <a:t> </a:t>
            </a:r>
            <a:r>
              <a:rPr lang="en-US" sz="3400" b="1" dirty="0" err="1" smtClean="0">
                <a:latin typeface="HP001 4 hàng" panose="020B0603050302020204" pitchFamily="34" charset="0"/>
              </a:rPr>
              <a:t>mừng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vui</a:t>
            </a:r>
            <a:r>
              <a:rPr lang="en-US" sz="3400" b="1" dirty="0" smtClean="0">
                <a:latin typeface="HP001 4 hàng" panose="020B0603050302020204" pitchFamily="34" charset="0"/>
              </a:rPr>
              <a:t> </a:t>
            </a:r>
            <a:r>
              <a:rPr lang="en-US" sz="3400" b="1" dirty="0" err="1" smtClean="0">
                <a:latin typeface="HP001 4 hàng" panose="020B0603050302020204" pitchFamily="34" charset="0"/>
              </a:rPr>
              <a:t>quá</a:t>
            </a:r>
            <a:r>
              <a:rPr lang="en-US" sz="3400" b="1" dirty="0" smtClean="0">
                <a:latin typeface="HP001 4 hàng" panose="020B0603050302020204" pitchFamily="34" charset="0"/>
              </a:rPr>
              <a:t>! </a:t>
            </a:r>
            <a:endParaRPr lang="en-US" sz="3400" b="1" dirty="0">
              <a:latin typeface="HP001 4 hàng" panose="020B0603050302020204" pitchFamily="34" charset="0"/>
            </a:endParaRPr>
          </a:p>
        </p:txBody>
      </p:sp>
      <p:sp>
        <p:nvSpPr>
          <p:cNvPr id="13" name="TextBox 12">
            <a:extLst>
              <a:ext uri="{FF2B5EF4-FFF2-40B4-BE49-F238E27FC236}">
                <a16:creationId xmlns:a16="http://schemas.microsoft.com/office/drawing/2014/main" xmlns="" id="{CCDAE46E-4DBD-4B42-BB97-5AD584DD6F19}"/>
              </a:ext>
            </a:extLst>
          </p:cNvPr>
          <p:cNvSpPr txBox="1"/>
          <p:nvPr/>
        </p:nvSpPr>
        <p:spPr>
          <a:xfrm>
            <a:off x="3959422" y="3175207"/>
            <a:ext cx="6189493"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Kìa</a:t>
            </a:r>
            <a:r>
              <a:rPr lang="en-US" sz="3400" b="1" dirty="0" smtClean="0">
                <a:latin typeface="HP001 4 hàng" panose="020B0603050302020204" pitchFamily="34" charset="0"/>
              </a:rPr>
              <a:t> </a:t>
            </a:r>
            <a:r>
              <a:rPr lang="en-US" sz="3400" b="1" dirty="0" err="1" smtClean="0">
                <a:latin typeface="HP001 4 hàng" panose="020B0603050302020204" pitchFamily="34" charset="0"/>
              </a:rPr>
              <a:t>trống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đang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gọi</a:t>
            </a:r>
            <a:r>
              <a:rPr lang="en-US" sz="3400" b="1" dirty="0" smtClean="0">
                <a:latin typeface="HP001 4 hàng" panose="020B0603050302020204" pitchFamily="34" charset="0"/>
              </a:rPr>
              <a:t>:</a:t>
            </a:r>
            <a:endParaRPr lang="en-US" sz="3400" b="1" dirty="0">
              <a:latin typeface="HP001 4 hàng" panose="020B0603050302020204" pitchFamily="34" charset="0"/>
            </a:endParaRPr>
          </a:p>
        </p:txBody>
      </p:sp>
      <p:sp>
        <p:nvSpPr>
          <p:cNvPr id="14" name="TextBox 13">
            <a:extLst>
              <a:ext uri="{FF2B5EF4-FFF2-40B4-BE49-F238E27FC236}">
                <a16:creationId xmlns:a16="http://schemas.microsoft.com/office/drawing/2014/main" xmlns="" id="{CCDAE46E-4DBD-4B42-BB97-5AD584DD6F19}"/>
              </a:ext>
            </a:extLst>
          </p:cNvPr>
          <p:cNvSpPr txBox="1"/>
          <p:nvPr/>
        </p:nvSpPr>
        <p:spPr>
          <a:xfrm>
            <a:off x="3966349" y="3839709"/>
            <a:ext cx="6480438"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Tùng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Tùng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Tùng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Tùng</a:t>
            </a:r>
            <a:r>
              <a:rPr lang="en-US" sz="3400" b="1" dirty="0" smtClean="0">
                <a:latin typeface="HP001 4 hàng" panose="020B0603050302020204" pitchFamily="34" charset="0"/>
              </a:rPr>
              <a:t>!</a:t>
            </a:r>
            <a:endParaRPr lang="en-US" sz="3400" b="1" dirty="0">
              <a:latin typeface="HP001 4 hàng" panose="020B0603050302020204" pitchFamily="34" charset="0"/>
            </a:endParaRPr>
          </a:p>
        </p:txBody>
      </p:sp>
      <p:sp>
        <p:nvSpPr>
          <p:cNvPr id="16" name="TextBox 15">
            <a:extLst>
              <a:ext uri="{FF2B5EF4-FFF2-40B4-BE49-F238E27FC236}">
                <a16:creationId xmlns:a16="http://schemas.microsoft.com/office/drawing/2014/main" xmlns="" id="{CCDAE46E-4DBD-4B42-BB97-5AD584DD6F19}"/>
              </a:ext>
            </a:extLst>
          </p:cNvPr>
          <p:cNvSpPr txBox="1"/>
          <p:nvPr/>
        </p:nvSpPr>
        <p:spPr>
          <a:xfrm>
            <a:off x="3966349" y="484573"/>
            <a:ext cx="5669947"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Nghiêng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đầu</a:t>
            </a:r>
            <a:r>
              <a:rPr lang="en-US" sz="3400" b="1" dirty="0" smtClean="0">
                <a:latin typeface="HP001 4 hàng" panose="020B0603050302020204" pitchFamily="34" charset="0"/>
              </a:rPr>
              <a:t> </a:t>
            </a:r>
            <a:r>
              <a:rPr lang="en-US" sz="3400" b="1" dirty="0" err="1" smtClean="0">
                <a:latin typeface="HP001 4 hàng" panose="020B0603050302020204" pitchFamily="34" charset="0"/>
              </a:rPr>
              <a:t>trên</a:t>
            </a:r>
            <a:r>
              <a:rPr lang="en-US" sz="3400" b="1" dirty="0" smtClean="0">
                <a:latin typeface="HP001 4 hàng" panose="020B0603050302020204" pitchFamily="34" charset="0"/>
              </a:rPr>
              <a:t> </a:t>
            </a:r>
            <a:r>
              <a:rPr lang="en-US" sz="3400" b="1" dirty="0" err="1" smtClean="0">
                <a:latin typeface="HP001 4 hàng" panose="020B0603050302020204" pitchFamily="34" charset="0"/>
              </a:rPr>
              <a:t>giá</a:t>
            </a:r>
            <a:endParaRPr lang="en-US" sz="3400" b="1" dirty="0">
              <a:latin typeface="HP001 4 hàng" panose="020B0603050302020204" pitchFamily="34" charset="0"/>
            </a:endParaRPr>
          </a:p>
        </p:txBody>
      </p:sp>
      <p:sp>
        <p:nvSpPr>
          <p:cNvPr id="17" name="TextBox 16">
            <a:extLst>
              <a:ext uri="{FF2B5EF4-FFF2-40B4-BE49-F238E27FC236}">
                <a16:creationId xmlns:a16="http://schemas.microsoft.com/office/drawing/2014/main" xmlns="" id="{CCDAE46E-4DBD-4B42-BB97-5AD584DD6F19}"/>
              </a:ext>
            </a:extLst>
          </p:cNvPr>
          <p:cNvSpPr txBox="1"/>
          <p:nvPr/>
        </p:nvSpPr>
        <p:spPr>
          <a:xfrm>
            <a:off x="3966349" y="1171688"/>
            <a:ext cx="4797111" cy="615553"/>
          </a:xfrm>
          <a:prstGeom prst="rect">
            <a:avLst/>
          </a:prstGeom>
          <a:noFill/>
        </p:spPr>
        <p:txBody>
          <a:bodyPr wrap="square" rtlCol="0">
            <a:spAutoFit/>
          </a:bodyPr>
          <a:lstStyle/>
          <a:p>
            <a:pPr>
              <a:defRPr/>
            </a:pPr>
            <a:r>
              <a:rPr lang="en-US" sz="3400" b="1" dirty="0" err="1" smtClean="0">
                <a:latin typeface="HP001 4 hàng" panose="020B0603050302020204" pitchFamily="34" charset="0"/>
              </a:rPr>
              <a:t>Chắc</a:t>
            </a:r>
            <a:r>
              <a:rPr lang="en-US" sz="3400" b="1" dirty="0" smtClean="0">
                <a:latin typeface="HP001 4 hàng" panose="020B0603050302020204" pitchFamily="34" charset="0"/>
              </a:rPr>
              <a:t> </a:t>
            </a:r>
            <a:r>
              <a:rPr lang="en-US" sz="3400" b="1" dirty="0" err="1" smtClean="0">
                <a:latin typeface="HP001 4 hàng" panose="020B0603050302020204" pitchFamily="34" charset="0"/>
              </a:rPr>
              <a:t>thấy</a:t>
            </a:r>
            <a:r>
              <a:rPr lang="en-US" sz="3400" b="1" dirty="0" smtClean="0">
                <a:latin typeface="HP001 4 hàng" panose="020B0603050302020204" pitchFamily="34" charset="0"/>
              </a:rPr>
              <a:t> </a:t>
            </a:r>
            <a:r>
              <a:rPr lang="en-US" sz="3400" b="1" dirty="0" err="1" smtClean="0">
                <a:latin typeface="HP001 4 hàng" panose="020B0603050302020204" pitchFamily="34" charset="0"/>
              </a:rPr>
              <a:t>chúng</a:t>
            </a:r>
            <a:r>
              <a:rPr lang="en-US" sz="3400" b="1" dirty="0" smtClean="0">
                <a:latin typeface="HP001 4 hàng" panose="020B0603050302020204" pitchFamily="34" charset="0"/>
              </a:rPr>
              <a:t> </a:t>
            </a:r>
            <a:r>
              <a:rPr lang="en-US" sz="3400" b="1" dirty="0" err="1" smtClean="0">
                <a:latin typeface="HP001 4 hàng" panose="020B0603050302020204" pitchFamily="34" charset="0"/>
              </a:rPr>
              <a:t>em</a:t>
            </a:r>
            <a:endParaRPr lang="en-US" sz="3400" b="1" dirty="0">
              <a:latin typeface="HP001 4 hàng" panose="020B0603050302020204" pitchFamily="34" charset="0"/>
            </a:endParaRPr>
          </a:p>
        </p:txBody>
      </p:sp>
      <p:cxnSp>
        <p:nvCxnSpPr>
          <p:cNvPr id="3" name="Straight Connector 2"/>
          <p:cNvCxnSpPr/>
          <p:nvPr/>
        </p:nvCxnSpPr>
        <p:spPr>
          <a:xfrm>
            <a:off x="2060812" y="4872251"/>
            <a:ext cx="10131188"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98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16408" y="5386067"/>
            <a:ext cx="3687164" cy="8721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p:nvPicPr>
        <p:blipFill rotWithShape="1">
          <a:blip r:embed="rId2"/>
          <a:srcRect l="13436" r="12967"/>
          <a:stretch/>
        </p:blipFill>
        <p:spPr>
          <a:xfrm>
            <a:off x="0" y="6092786"/>
            <a:ext cx="12249151" cy="804742"/>
          </a:xfrm>
          <a:prstGeom prst="rect">
            <a:avLst/>
          </a:prstGeom>
        </p:spPr>
      </p:pic>
      <p:pic>
        <p:nvPicPr>
          <p:cNvPr id="28" name="Picture 27"/>
          <p:cNvPicPr>
            <a:picLocks noChangeAspect="1"/>
          </p:cNvPicPr>
          <p:nvPr/>
        </p:nvPicPr>
        <p:blipFill rotWithShape="1">
          <a:blip r:embed="rId2"/>
          <a:srcRect l="13436" t="84985" r="12967" b="6114"/>
          <a:stretch/>
        </p:blipFill>
        <p:spPr>
          <a:xfrm>
            <a:off x="-57151" y="0"/>
            <a:ext cx="12249151" cy="312479"/>
          </a:xfrm>
          <a:prstGeom prst="rect">
            <a:avLst/>
          </a:prstGeom>
        </p:spPr>
      </p:pic>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2422" b="67448" l="68456" r="93309"/>
                    </a14:imgEffect>
                  </a14:imgLayer>
                </a14:imgProps>
              </a:ext>
              <a:ext uri="{28A0092B-C50C-407E-A947-70E740481C1C}">
                <a14:useLocalDpi xmlns:a14="http://schemas.microsoft.com/office/drawing/2010/main" val="0"/>
              </a:ext>
            </a:extLst>
          </a:blip>
          <a:srcRect l="68482" t="37313" r="7287" b="32836"/>
          <a:stretch/>
        </p:blipFill>
        <p:spPr bwMode="auto">
          <a:xfrm>
            <a:off x="7647480" y="1748737"/>
            <a:ext cx="3138984" cy="2183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92239" y="435040"/>
            <a:ext cx="10664448" cy="1107931"/>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2. </a:t>
            </a:r>
            <a:r>
              <a:rPr lang="en-US" sz="3200" b="1" dirty="0" smtClean="0">
                <a:solidFill>
                  <a:srgbClr val="0070C0"/>
                </a:solidFill>
                <a:latin typeface="Arial" panose="020B0604020202020204" pitchFamily="34" charset="0"/>
                <a:ea typeface="Arial-Rounded" panose="020B0500000000000000" pitchFamily="34" charset="0"/>
                <a:cs typeface="Arial" panose="020B0604020202020204" pitchFamily="34" charset="0"/>
              </a:rPr>
              <a:t>Dựa vào tranh, viết từ ngữ có tiếng bắt đầu bằng</a:t>
            </a:r>
          </a:p>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i="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g</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70C0"/>
                </a:solidFill>
                <a:latin typeface="Arial" panose="020B0604020202020204" pitchFamily="34" charset="0"/>
                <a:ea typeface="Arial-Rounded" panose="020B0500000000000000" pitchFamily="34" charset="0"/>
                <a:cs typeface="Arial" panose="020B0604020202020204" pitchFamily="34" charset="0"/>
              </a:rPr>
              <a:t>hoặc</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t>
            </a:r>
            <a:r>
              <a:rPr lang="en-US" sz="3200" b="1" i="1"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gh</a:t>
            </a:r>
            <a:r>
              <a:rPr lang="en-US" sz="3200" b="1" i="1" dirty="0">
                <a:solidFill>
                  <a:srgbClr val="FF0000"/>
                </a:solidFill>
                <a:latin typeface="Arial" panose="020B0604020202020204" pitchFamily="34" charset="0"/>
                <a:ea typeface="Arial-Rounded" panose="020B0500000000000000" pitchFamily="34" charset="0"/>
                <a:cs typeface="Arial" panose="020B0604020202020204" pitchFamily="34" charset="0"/>
              </a:rPr>
              <a:t>.</a:t>
            </a:r>
            <a:endParaRPr lang="en-US" sz="3200" b="1" i="1" dirty="0" smtClean="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pic>
        <p:nvPicPr>
          <p:cNvPr id="6" name="Picture 2"/>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35677" b="67318" l="44559" r="62868"/>
                    </a14:imgEffect>
                  </a14:imgLayer>
                </a14:imgProps>
              </a:ext>
              <a:ext uri="{28A0092B-C50C-407E-A947-70E740481C1C}">
                <a14:useLocalDpi xmlns:a14="http://schemas.microsoft.com/office/drawing/2010/main" val="0"/>
              </a:ext>
            </a:extLst>
          </a:blip>
          <a:srcRect l="44611" t="34328" r="37373" b="32836"/>
          <a:stretch/>
        </p:blipFill>
        <p:spPr bwMode="auto">
          <a:xfrm>
            <a:off x="4669805" y="1462414"/>
            <a:ext cx="2333767" cy="240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34766" b="67448" l="18971" r="39265"/>
                    </a14:imgEffect>
                  </a14:imgLayer>
                </a14:imgProps>
              </a:ext>
              <a:ext uri="{28A0092B-C50C-407E-A947-70E740481C1C}">
                <a14:useLocalDpi xmlns:a14="http://schemas.microsoft.com/office/drawing/2010/main" val="0"/>
              </a:ext>
            </a:extLst>
          </a:blip>
          <a:srcRect l="18964" t="34328" r="61861" b="32836"/>
          <a:stretch/>
        </p:blipFill>
        <p:spPr bwMode="auto">
          <a:xfrm>
            <a:off x="1105469" y="1573607"/>
            <a:ext cx="2483894" cy="240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483054" y="4179882"/>
            <a:ext cx="2079805" cy="615489"/>
          </a:xfrm>
          <a:prstGeom prst="rect">
            <a:avLst/>
          </a:prstGeom>
          <a:noFill/>
        </p:spPr>
        <p:txBody>
          <a:bodyPr wrap="square" lIns="121855" tIns="60928" rIns="121855" bIns="60928" rtlCol="0">
            <a:spAutoFit/>
          </a:bodyPr>
          <a:lstStyle/>
          <a:p>
            <a:r>
              <a:rPr lang="en-US" sz="3200" dirty="0" smtClean="0">
                <a:latin typeface="Arial" panose="020B0604020202020204" pitchFamily="34" charset="0"/>
                <a:ea typeface="Arial-Rounded" panose="020B0500000000000000" pitchFamily="34" charset="0"/>
                <a:cs typeface="Arial" panose="020B0604020202020204" pitchFamily="34" charset="0"/>
              </a:rPr>
              <a:t>bàn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gh</a:t>
            </a:r>
            <a:r>
              <a:rPr lang="en-US" sz="3200" dirty="0" smtClean="0">
                <a:latin typeface="Arial" panose="020B0604020202020204" pitchFamily="34" charset="0"/>
                <a:ea typeface="Arial-Rounded" panose="020B0500000000000000" pitchFamily="34" charset="0"/>
                <a:cs typeface="Arial" panose="020B0604020202020204" pitchFamily="34" charset="0"/>
              </a:rPr>
              <a:t>ế</a:t>
            </a:r>
            <a:endParaRPr lang="en-US" sz="3200" dirty="0">
              <a:latin typeface="Arial" panose="020B0604020202020204" pitchFamily="34" charset="0"/>
              <a:ea typeface="Arial-Rounded" panose="020B0500000000000000" pitchFamily="34" charset="0"/>
              <a:cs typeface="Arial" panose="020B0604020202020204" pitchFamily="34" charset="0"/>
            </a:endParaRPr>
          </a:p>
        </p:txBody>
      </p:sp>
      <p:sp>
        <p:nvSpPr>
          <p:cNvPr id="9" name="TextBox 8"/>
          <p:cNvSpPr txBox="1"/>
          <p:nvPr/>
        </p:nvSpPr>
        <p:spPr>
          <a:xfrm>
            <a:off x="5066582" y="4180537"/>
            <a:ext cx="2079805" cy="615489"/>
          </a:xfrm>
          <a:prstGeom prst="rect">
            <a:avLst/>
          </a:prstGeom>
          <a:noFill/>
        </p:spPr>
        <p:txBody>
          <a:bodyPr wrap="square" lIns="121855" tIns="60928" rIns="121855" bIns="60928" rtlCol="0">
            <a:spAutoFit/>
          </a:bodyPr>
          <a:lstStyle/>
          <a:p>
            <a:r>
              <a:rPr lang="en-US" sz="3200" dirty="0" smtClean="0">
                <a:latin typeface="Arial" panose="020B0604020202020204" pitchFamily="34" charset="0"/>
                <a:ea typeface="Arial-Rounded" panose="020B0500000000000000" pitchFamily="34" charset="0"/>
                <a:cs typeface="Arial" panose="020B0604020202020204" pitchFamily="34" charset="0"/>
              </a:rPr>
              <a:t>cái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gh</a:t>
            </a:r>
            <a:r>
              <a:rPr lang="en-US" sz="3200" dirty="0" smtClean="0">
                <a:latin typeface="Arial" panose="020B0604020202020204" pitchFamily="34" charset="0"/>
                <a:ea typeface="Arial-Rounded" panose="020B0500000000000000" pitchFamily="34" charset="0"/>
                <a:cs typeface="Arial" panose="020B0604020202020204" pitchFamily="34" charset="0"/>
              </a:rPr>
              <a:t>im</a:t>
            </a:r>
            <a:endParaRPr lang="en-US" sz="3200" dirty="0">
              <a:latin typeface="Arial" panose="020B0604020202020204" pitchFamily="34" charset="0"/>
              <a:ea typeface="Arial-Rounded" panose="020B0500000000000000" pitchFamily="34" charset="0"/>
              <a:cs typeface="Arial" panose="020B0604020202020204" pitchFamily="34" charset="0"/>
            </a:endParaRPr>
          </a:p>
        </p:txBody>
      </p:sp>
      <p:sp>
        <p:nvSpPr>
          <p:cNvPr id="10" name="TextBox 9"/>
          <p:cNvSpPr txBox="1"/>
          <p:nvPr/>
        </p:nvSpPr>
        <p:spPr>
          <a:xfrm>
            <a:off x="8560411" y="4179883"/>
            <a:ext cx="2079805" cy="615489"/>
          </a:xfrm>
          <a:prstGeom prst="rect">
            <a:avLst/>
          </a:prstGeom>
          <a:noFill/>
        </p:spPr>
        <p:txBody>
          <a:bodyPr wrap="square" lIns="121855" tIns="60928" rIns="121855" bIns="60928" rtlCol="0">
            <a:spAutoFit/>
          </a:bodyPr>
          <a:lstStyle/>
          <a:p>
            <a:r>
              <a:rPr lang="en-US" sz="3200" dirty="0" smtClean="0">
                <a:latin typeface="Arial" panose="020B0604020202020204" pitchFamily="34" charset="0"/>
                <a:ea typeface="Arial-Rounded" panose="020B0500000000000000" pitchFamily="34" charset="0"/>
                <a:cs typeface="Arial" panose="020B0604020202020204" pitchFamily="34" charset="0"/>
              </a:rPr>
              <a:t>đàn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g</a:t>
            </a:r>
            <a:r>
              <a:rPr lang="en-US" sz="3200" dirty="0" smtClean="0">
                <a:latin typeface="Arial" panose="020B0604020202020204" pitchFamily="34" charset="0"/>
                <a:ea typeface="Arial-Rounded" panose="020B0500000000000000" pitchFamily="34" charset="0"/>
                <a:cs typeface="Arial" panose="020B0604020202020204" pitchFamily="34" charset="0"/>
              </a:rPr>
              <a:t>à</a:t>
            </a:r>
            <a:endParaRPr lang="en-US" sz="3200" dirty="0">
              <a:latin typeface="Arial" panose="020B0604020202020204" pitchFamily="34" charset="0"/>
              <a:ea typeface="Arial-Rounded" panose="020B0500000000000000" pitchFamily="34" charset="0"/>
              <a:cs typeface="Arial" panose="020B0604020202020204" pitchFamily="34" charset="0"/>
            </a:endParaRPr>
          </a:p>
        </p:txBody>
      </p:sp>
      <p:sp>
        <p:nvSpPr>
          <p:cNvPr id="11"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12"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13" name="五角星 35"/>
          <p:cNvSpPr/>
          <p:nvPr/>
        </p:nvSpPr>
        <p:spPr>
          <a:xfrm rot="19384917">
            <a:off x="10646270" y="-97402"/>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14"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15"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rotWithShape="1">
          <a:blip r:embed="rId7"/>
          <a:srcRect l="7607" t="9720" r="7737" b="54882"/>
          <a:stretch/>
        </p:blipFill>
        <p:spPr>
          <a:xfrm>
            <a:off x="-13319" y="5781578"/>
            <a:ext cx="12211050" cy="1104900"/>
          </a:xfrm>
          <a:prstGeom prst="rect">
            <a:avLst/>
          </a:prstGeom>
        </p:spPr>
      </p:pic>
      <p:pic>
        <p:nvPicPr>
          <p:cNvPr id="17" name="图片 7"/>
          <p:cNvPicPr>
            <a:picLocks noChangeAspect="1"/>
          </p:cNvPicPr>
          <p:nvPr/>
        </p:nvPicPr>
        <p:blipFill>
          <a:blip r:embed="rId8"/>
          <a:stretch>
            <a:fillRect/>
          </a:stretch>
        </p:blipFill>
        <p:spPr>
          <a:xfrm>
            <a:off x="194456" y="4577401"/>
            <a:ext cx="1670928" cy="2181904"/>
          </a:xfrm>
          <a:prstGeom prst="rect">
            <a:avLst/>
          </a:prstGeom>
          <a:noFill/>
          <a:ln w="9525">
            <a:noFill/>
          </a:ln>
        </p:spPr>
      </p:pic>
      <p:pic>
        <p:nvPicPr>
          <p:cNvPr id="19" name="图片 8"/>
          <p:cNvPicPr>
            <a:picLocks noChangeAspect="1"/>
          </p:cNvPicPr>
          <p:nvPr/>
        </p:nvPicPr>
        <p:blipFill>
          <a:blip r:embed="rId9"/>
          <a:stretch>
            <a:fillRect/>
          </a:stretch>
        </p:blipFill>
        <p:spPr>
          <a:xfrm>
            <a:off x="10786464" y="4981914"/>
            <a:ext cx="1352870" cy="1869209"/>
          </a:xfrm>
          <a:prstGeom prst="rect">
            <a:avLst/>
          </a:prstGeom>
          <a:noFill/>
          <a:ln w="9525">
            <a:noFill/>
          </a:ln>
        </p:spPr>
      </p:pic>
      <p:sp>
        <p:nvSpPr>
          <p:cNvPr id="2" name="TextBox 1"/>
          <p:cNvSpPr txBox="1"/>
          <p:nvPr/>
        </p:nvSpPr>
        <p:spPr>
          <a:xfrm>
            <a:off x="3316408" y="5266818"/>
            <a:ext cx="3512500" cy="923330"/>
          </a:xfrm>
          <a:prstGeom prst="rect">
            <a:avLst/>
          </a:prstGeom>
          <a:noFill/>
        </p:spPr>
        <p:txBody>
          <a:bodyPr wrap="none" rtlCol="0">
            <a:spAutoFit/>
          </a:bodyPr>
          <a:lstStyle/>
          <a:p>
            <a:r>
              <a:rPr lang="en-US" sz="5400" b="1" dirty="0" err="1">
                <a:solidFill>
                  <a:srgbClr val="FF0000"/>
                </a:solidFill>
              </a:rPr>
              <a:t>g</a:t>
            </a:r>
            <a:r>
              <a:rPr lang="en-US" sz="5400" b="1" dirty="0" err="1" smtClean="0">
                <a:solidFill>
                  <a:srgbClr val="FF0000"/>
                </a:solidFill>
              </a:rPr>
              <a:t>h</a:t>
            </a:r>
            <a:r>
              <a:rPr lang="en-US" sz="5400" b="1" dirty="0" smtClean="0">
                <a:solidFill>
                  <a:srgbClr val="FF0000"/>
                </a:solidFill>
              </a:rPr>
              <a:t> + (</a:t>
            </a:r>
            <a:r>
              <a:rPr lang="en-US" sz="5400" b="1" dirty="0" err="1" smtClean="0">
                <a:solidFill>
                  <a:srgbClr val="FF0000"/>
                </a:solidFill>
              </a:rPr>
              <a:t>i</a:t>
            </a:r>
            <a:r>
              <a:rPr lang="en-US" sz="5400" b="1" dirty="0" smtClean="0">
                <a:solidFill>
                  <a:srgbClr val="FF0000"/>
                </a:solidFill>
              </a:rPr>
              <a:t>, e, ê)</a:t>
            </a:r>
            <a:endParaRPr lang="en-US" sz="5400" b="1" dirty="0">
              <a:solidFill>
                <a:srgbClr val="FF0000"/>
              </a:solidFill>
            </a:endParaRPr>
          </a:p>
        </p:txBody>
      </p:sp>
    </p:spTree>
    <p:extLst>
      <p:ext uri="{BB962C8B-B14F-4D97-AF65-F5344CB8AC3E}">
        <p14:creationId xmlns:p14="http://schemas.microsoft.com/office/powerpoint/2010/main" val="33631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animEffect transition="in" filter="fade">
                                      <p:cBhvr>
                                        <p:cTn id="24" dur="5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p:bldP spid="9" grpId="0"/>
      <p:bldP spid="10"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2"/>
          <a:srcRect l="13436" r="12967"/>
          <a:stretch/>
        </p:blipFill>
        <p:spPr>
          <a:xfrm>
            <a:off x="0" y="6092786"/>
            <a:ext cx="12249151" cy="804742"/>
          </a:xfrm>
          <a:prstGeom prst="rect">
            <a:avLst/>
          </a:prstGeom>
        </p:spPr>
      </p:pic>
      <p:pic>
        <p:nvPicPr>
          <p:cNvPr id="28" name="Picture 27"/>
          <p:cNvPicPr>
            <a:picLocks noChangeAspect="1"/>
          </p:cNvPicPr>
          <p:nvPr/>
        </p:nvPicPr>
        <p:blipFill rotWithShape="1">
          <a:blip r:embed="rId2"/>
          <a:srcRect l="13436" t="84985" r="12967" b="6114"/>
          <a:stretch/>
        </p:blipFill>
        <p:spPr>
          <a:xfrm>
            <a:off x="-57151" y="0"/>
            <a:ext cx="12249151" cy="312479"/>
          </a:xfrm>
          <a:prstGeom prst="rect">
            <a:avLst/>
          </a:prstGeom>
        </p:spPr>
      </p:pic>
      <p:sp>
        <p:nvSpPr>
          <p:cNvPr id="6" name="TextBox 5"/>
          <p:cNvSpPr txBox="1"/>
          <p:nvPr/>
        </p:nvSpPr>
        <p:spPr>
          <a:xfrm>
            <a:off x="233196" y="312478"/>
            <a:ext cx="3565808"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3. </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Chọn</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a </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hoặc</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 b</a:t>
            </a:r>
          </a:p>
        </p:txBody>
      </p:sp>
      <p:sp>
        <p:nvSpPr>
          <p:cNvPr id="7" name="TextBox 6"/>
          <p:cNvSpPr txBox="1"/>
          <p:nvPr/>
        </p:nvSpPr>
        <p:spPr>
          <a:xfrm>
            <a:off x="4799596" y="1314201"/>
            <a:ext cx="6283234" cy="2585259"/>
          </a:xfrm>
          <a:prstGeom prst="rect">
            <a:avLst/>
          </a:prstGeom>
          <a:noFill/>
        </p:spPr>
        <p:txBody>
          <a:bodyPr wrap="square" lIns="121855" tIns="60928" rIns="121855" bIns="60928" rtlCol="0">
            <a:spAutoFit/>
          </a:bodyPr>
          <a:lstStyle/>
          <a:p>
            <a:pPr marL="457200" indent="-457200">
              <a:buFontTx/>
              <a:buChar char="-"/>
            </a:pP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Giữa đám lá mượt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x</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anh</a:t>
            </a:r>
          </a:p>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Treo từng chùm chuông nhỏ</a:t>
            </a:r>
          </a:p>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Trắng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x</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anh và hồng đỏ</a:t>
            </a:r>
          </a:p>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Bừng  </a:t>
            </a:r>
            <a:r>
              <a:rPr lang="en-US" sz="3200" dirty="0" err="1" smtClean="0">
                <a:solidFill>
                  <a:srgbClr val="FF0000"/>
                </a:solidFill>
                <a:latin typeface="Arial" panose="020B0604020202020204" pitchFamily="34" charset="0"/>
                <a:ea typeface="Arial-Rounded" panose="020B0500000000000000" pitchFamily="34" charset="0"/>
                <a:cs typeface="Arial" panose="020B0604020202020204" pitchFamily="34" charset="0"/>
              </a:rPr>
              <a:t>s</a:t>
            </a:r>
            <a:r>
              <a:rPr lang="en-US" sz="3200"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áng</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smtClean="0">
                <a:solidFill>
                  <a:srgbClr val="002060"/>
                </a:solidFill>
                <a:latin typeface="Arial" panose="020B0604020202020204" pitchFamily="34" charset="0"/>
                <a:ea typeface="Arial-Rounded" panose="020B0500000000000000" pitchFamily="34" charset="0"/>
                <a:cs typeface="Arial" panose="020B0604020202020204" pitchFamily="34" charset="0"/>
              </a:rPr>
              <a:t>cả </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vườn quê.</a:t>
            </a:r>
          </a:p>
          <a:p>
            <a:pPr algn="r"/>
            <a:r>
              <a:rPr lang="en-US" sz="3200" i="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(Là quả gì?)</a:t>
            </a:r>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120" t="59142" r="63020" b="18097"/>
          <a:stretch/>
        </p:blipFill>
        <p:spPr bwMode="auto">
          <a:xfrm rot="21438380">
            <a:off x="401063" y="3797586"/>
            <a:ext cx="3577972" cy="2438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164038" y="4485267"/>
            <a:ext cx="7835704" cy="1107931"/>
          </a:xfrm>
          <a:prstGeom prst="rect">
            <a:avLst/>
          </a:prstGeom>
          <a:noFill/>
        </p:spPr>
        <p:txBody>
          <a:bodyPr wrap="square" lIns="121855" tIns="60928" rIns="121855" bIns="60928" rtlCol="0">
            <a:spAutoFit/>
          </a:bodyPr>
          <a:lstStyle/>
          <a:p>
            <a:pPr marL="457200" indent="-457200">
              <a:buFontTx/>
              <a:buChar char="-"/>
            </a:pP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Cầu gì không bắc qua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s</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ông</a:t>
            </a:r>
          </a:p>
          <a:p>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Không trèo qua  </a:t>
            </a:r>
            <a:r>
              <a:rPr lang="en-US" sz="32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s</a:t>
            </a:r>
            <a:r>
              <a:rPr lang="en-US" sz="3200"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uối mà chồng lên mây?</a:t>
            </a:r>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6989" t="26300" r="62689" b="47400"/>
          <a:stretch/>
        </p:blipFill>
        <p:spPr bwMode="auto">
          <a:xfrm>
            <a:off x="581096" y="1376565"/>
            <a:ext cx="3217908" cy="2351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078134" y="5086038"/>
            <a:ext cx="520505" cy="520505"/>
          </a:xfrm>
          <a:prstGeom prst="rect">
            <a:avLst/>
          </a:prstGeom>
        </p:spPr>
      </p:pic>
      <p:pic>
        <p:nvPicPr>
          <p:cNvPr id="12" name="Picture 11"/>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892458" y="2874286"/>
            <a:ext cx="520505" cy="520505"/>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954879" y="2370919"/>
            <a:ext cx="520505" cy="520505"/>
          </a:xfrm>
          <a:prstGeom prst="rect">
            <a:avLst/>
          </a:prstGeom>
        </p:spPr>
      </p:pic>
      <p:pic>
        <p:nvPicPr>
          <p:cNvPr id="14" name="Picture 13"/>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09362" y="1406836"/>
            <a:ext cx="520505" cy="520505"/>
          </a:xfrm>
          <a:prstGeom prst="rect">
            <a:avLst/>
          </a:prstGeom>
        </p:spPr>
      </p:pic>
      <p:pic>
        <p:nvPicPr>
          <p:cNvPr id="15" name="Picture 14"/>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09362" y="4514695"/>
            <a:ext cx="520505" cy="520505"/>
          </a:xfrm>
          <a:prstGeom prst="rect">
            <a:avLst/>
          </a:prstGeom>
        </p:spPr>
      </p:pic>
      <p:sp>
        <p:nvSpPr>
          <p:cNvPr id="16" name="TextBox 15"/>
          <p:cNvSpPr txBox="1"/>
          <p:nvPr/>
        </p:nvSpPr>
        <p:spPr>
          <a:xfrm>
            <a:off x="9025887" y="3714858"/>
            <a:ext cx="1510092" cy="553933"/>
          </a:xfrm>
          <a:prstGeom prst="rect">
            <a:avLst/>
          </a:prstGeom>
          <a:noFill/>
        </p:spPr>
        <p:txBody>
          <a:bodyPr wrap="square" lIns="121855" tIns="60928" rIns="121855" bIns="60928" rtlCol="0">
            <a:spAutoFit/>
          </a:bodyPr>
          <a:lstStyle/>
          <a:p>
            <a:r>
              <a:rPr lang="en-US" sz="28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Quả roi</a:t>
            </a:r>
            <a:endParaRPr lang="en-US" sz="2800"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
        <p:nvSpPr>
          <p:cNvPr id="17" name="TextBox 16"/>
          <p:cNvSpPr txBox="1"/>
          <p:nvPr/>
        </p:nvSpPr>
        <p:spPr>
          <a:xfrm>
            <a:off x="9783119" y="5708357"/>
            <a:ext cx="2216623" cy="553933"/>
          </a:xfrm>
          <a:prstGeom prst="rect">
            <a:avLst/>
          </a:prstGeom>
          <a:noFill/>
        </p:spPr>
        <p:txBody>
          <a:bodyPr wrap="square" lIns="121855" tIns="60928" rIns="121855" bIns="60928" rtlCol="0">
            <a:spAutoFit/>
          </a:bodyPr>
          <a:lstStyle/>
          <a:p>
            <a:r>
              <a:rPr lang="en-US" sz="28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Cầu vồng</a:t>
            </a:r>
            <a:endParaRPr lang="en-US" sz="2800"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
        <p:nvSpPr>
          <p:cNvPr id="18" name="TextBox 17"/>
          <p:cNvSpPr txBox="1"/>
          <p:nvPr/>
        </p:nvSpPr>
        <p:spPr>
          <a:xfrm>
            <a:off x="9991098" y="5853183"/>
            <a:ext cx="1800664" cy="615489"/>
          </a:xfrm>
          <a:prstGeom prst="rect">
            <a:avLst/>
          </a:prstGeom>
          <a:noFill/>
        </p:spPr>
        <p:txBody>
          <a:bodyPr wrap="square" lIns="121855" tIns="60928" rIns="121855" bIns="60928" rtlCol="0">
            <a:spAutoFit/>
          </a:bodyPr>
          <a:lstStyle/>
          <a:p>
            <a:r>
              <a:rPr lang="en-US" sz="3200" i="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(Là gì?)</a:t>
            </a:r>
          </a:p>
        </p:txBody>
      </p:sp>
      <p:sp>
        <p:nvSpPr>
          <p:cNvPr id="19" name="TextBox 18"/>
          <p:cNvSpPr txBox="1"/>
          <p:nvPr/>
        </p:nvSpPr>
        <p:spPr>
          <a:xfrm>
            <a:off x="537654" y="808959"/>
            <a:ext cx="10545176" cy="615489"/>
          </a:xfrm>
          <a:prstGeom prst="rect">
            <a:avLst/>
          </a:prstGeom>
          <a:noFill/>
        </p:spPr>
        <p:txBody>
          <a:bodyPr wrap="square" lIns="121855" tIns="60928" rIns="121855" bIns="60928" rtlCol="0">
            <a:spAutoFit/>
          </a:bodyPr>
          <a:lstStyle/>
          <a:p>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Chọn </a:t>
            </a:r>
            <a:r>
              <a:rPr lang="en-US" sz="3200" b="1" i="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s</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hay </a:t>
            </a:r>
            <a:r>
              <a:rPr lang="en-US" sz="3200" b="1" i="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x</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thay </a:t>
            </a:r>
            <a:r>
              <a:rPr lang="en-US" sz="3200" b="1" dirty="0" err="1" smtClean="0">
                <a:solidFill>
                  <a:schemeClr val="accent5"/>
                </a:solidFill>
                <a:latin typeface="Arial" panose="020B0604020202020204" pitchFamily="34" charset="0"/>
                <a:ea typeface="Arial-Rounded" panose="020B0500000000000000" pitchFamily="34" charset="0"/>
                <a:cs typeface="Arial" panose="020B0604020202020204" pitchFamily="34" charset="0"/>
              </a:rPr>
              <a:t>cho</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chemeClr val="accent5"/>
                </a:solidFill>
                <a:latin typeface="Arial" panose="020B0604020202020204" pitchFamily="34" charset="0"/>
                <a:ea typeface="Arial-Rounded" panose="020B0500000000000000" pitchFamily="34" charset="0"/>
                <a:cs typeface="Arial" panose="020B0604020202020204" pitchFamily="34" charset="0"/>
              </a:rPr>
              <a:t>bông</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chemeClr val="accent5"/>
                </a:solidFill>
                <a:latin typeface="Arial" panose="020B0604020202020204" pitchFamily="34" charset="0"/>
                <a:ea typeface="Arial-Rounded" panose="020B0500000000000000" pitchFamily="34" charset="0"/>
                <a:cs typeface="Arial" panose="020B0604020202020204" pitchFamily="34" charset="0"/>
              </a:rPr>
              <a:t>hoa</a:t>
            </a:r>
            <a:r>
              <a:rPr lang="en-US" sz="3200" b="1" dirty="0" smtClean="0">
                <a:solidFill>
                  <a:schemeClr val="accent5"/>
                </a:solidFill>
                <a:latin typeface="Arial" panose="020B0604020202020204" pitchFamily="34" charset="0"/>
                <a:ea typeface="Arial-Rounded" panose="020B0500000000000000" pitchFamily="34" charset="0"/>
                <a:cs typeface="Arial" panose="020B0604020202020204" pitchFamily="34" charset="0"/>
              </a:rPr>
              <a:t> rồi giải câu đố</a:t>
            </a: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p>
        </p:txBody>
      </p:sp>
      <p:sp>
        <p:nvSpPr>
          <p:cNvPr id="20" name="五角星 32"/>
          <p:cNvSpPr/>
          <p:nvPr/>
        </p:nvSpPr>
        <p:spPr>
          <a:xfrm rot="2121297">
            <a:off x="11674938" y="1007192"/>
            <a:ext cx="334275" cy="375024"/>
          </a:xfrm>
          <a:prstGeom prst="star5">
            <a:avLst>
              <a:gd name="adj" fmla="val 28548"/>
              <a:gd name="hf" fmla="val 105146"/>
              <a:gd name="vf" fmla="val 110557"/>
            </a:avLst>
          </a:prstGeom>
          <a:pattFill prst="ltDnDiag">
            <a:fgClr>
              <a:srgbClr val="00B0F0"/>
            </a:fgClr>
            <a:bgClr>
              <a:srgbClr val="FCFFD9"/>
            </a:bgClr>
          </a:patt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21" name="五角星 36"/>
          <p:cNvSpPr/>
          <p:nvPr/>
        </p:nvSpPr>
        <p:spPr>
          <a:xfrm rot="2755789">
            <a:off x="9870495" y="144569"/>
            <a:ext cx="286011" cy="286011"/>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22" name="五角星 35"/>
          <p:cNvSpPr/>
          <p:nvPr/>
        </p:nvSpPr>
        <p:spPr>
          <a:xfrm rot="19384917">
            <a:off x="10590709" y="66256"/>
            <a:ext cx="620833" cy="620833"/>
          </a:xfrm>
          <a:prstGeom prst="star5">
            <a:avLst>
              <a:gd name="adj" fmla="val 25251"/>
              <a:gd name="hf" fmla="val 105146"/>
              <a:gd name="vf" fmla="val 110557"/>
            </a:avLst>
          </a:prstGeom>
          <a:pattFill prst="ltDnDiag">
            <a:fgClr>
              <a:srgbClr val="00B050"/>
            </a:fgClr>
            <a:bgClr>
              <a:srgbClr val="FCFFD9"/>
            </a:bgClr>
          </a:patt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23" name="五角星 34"/>
          <p:cNvSpPr/>
          <p:nvPr/>
        </p:nvSpPr>
        <p:spPr>
          <a:xfrm rot="337835">
            <a:off x="11462370" y="-28478"/>
            <a:ext cx="632109" cy="632109"/>
          </a:xfrm>
          <a:prstGeom prst="star5">
            <a:avLst>
              <a:gd name="adj" fmla="val 30106"/>
              <a:gd name="hf" fmla="val 105146"/>
              <a:gd name="vf" fmla="val 110557"/>
            </a:avLst>
          </a:prstGeom>
          <a:pattFill prst="ltDnDiag">
            <a:fgClr>
              <a:srgbClr val="FFC000"/>
            </a:fgClr>
            <a:bgClr>
              <a:srgbClr val="FCFFD9"/>
            </a:bgClr>
          </a:patt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sp>
        <p:nvSpPr>
          <p:cNvPr id="24" name="五角星 36"/>
          <p:cNvSpPr/>
          <p:nvPr/>
        </p:nvSpPr>
        <p:spPr>
          <a:xfrm rot="20248740">
            <a:off x="11560117" y="1651895"/>
            <a:ext cx="505484" cy="485649"/>
          </a:xfrm>
          <a:prstGeom prst="star5">
            <a:avLst>
              <a:gd name="adj" fmla="val 26277"/>
              <a:gd name="hf" fmla="val 105146"/>
              <a:gd name="vf" fmla="val 110557"/>
            </a:avLst>
          </a:prstGeom>
          <a:pattFill prst="ltDnDiag">
            <a:fgClr>
              <a:srgbClr val="EB3A03"/>
            </a:fgClr>
            <a:bgClr>
              <a:srgbClr val="FCFFD9"/>
            </a:bgClr>
          </a:pattFill>
          <a:ln>
            <a:solidFill>
              <a:srgbClr val="EB3A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a:solidFill>
                <a:prstClr val="white"/>
              </a:solidFill>
              <a:latin typeface="Arial" panose="020B0604020202020204" pitchFamily="34" charset="0"/>
              <a:cs typeface="Arial" panose="020B0604020202020204" pitchFamily="34" charset="0"/>
            </a:endParaRPr>
          </a:p>
        </p:txBody>
      </p:sp>
      <p:pic>
        <p:nvPicPr>
          <p:cNvPr id="25" name="Picture 24"/>
          <p:cNvPicPr>
            <a:picLocks noChangeAspect="1"/>
          </p:cNvPicPr>
          <p:nvPr/>
        </p:nvPicPr>
        <p:blipFill rotWithShape="1">
          <a:blip r:embed="rId7"/>
          <a:srcRect l="7607" t="9720" r="7737" b="54882"/>
          <a:stretch/>
        </p:blipFill>
        <p:spPr>
          <a:xfrm>
            <a:off x="0" y="5684218"/>
            <a:ext cx="12211050" cy="1104900"/>
          </a:xfrm>
          <a:prstGeom prst="rect">
            <a:avLst/>
          </a:prstGeom>
        </p:spPr>
      </p:pic>
      <p:pic>
        <p:nvPicPr>
          <p:cNvPr id="27" name="图片 7"/>
          <p:cNvPicPr>
            <a:picLocks noChangeAspect="1"/>
          </p:cNvPicPr>
          <p:nvPr/>
        </p:nvPicPr>
        <p:blipFill>
          <a:blip r:embed="rId8"/>
          <a:stretch>
            <a:fillRect/>
          </a:stretch>
        </p:blipFill>
        <p:spPr>
          <a:xfrm>
            <a:off x="-88295" y="5275421"/>
            <a:ext cx="1251895" cy="1634730"/>
          </a:xfrm>
          <a:prstGeom prst="rect">
            <a:avLst/>
          </a:prstGeom>
          <a:noFill/>
          <a:ln w="9525">
            <a:noFill/>
          </a:ln>
        </p:spPr>
      </p:pic>
    </p:spTree>
    <p:extLst>
      <p:ext uri="{BB962C8B-B14F-4D97-AF65-F5344CB8AC3E}">
        <p14:creationId xmlns:p14="http://schemas.microsoft.com/office/powerpoint/2010/main" val="426198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randombar(horizontal)">
                                      <p:cBhvr>
                                        <p:cTn id="25" dur="500"/>
                                        <p:tgtEl>
                                          <p:spTgt spid="26"/>
                                        </p:tgtEl>
                                      </p:cBhvr>
                                    </p:animEffect>
                                  </p:childTnLst>
                                </p:cTn>
                              </p:par>
                              <p:par>
                                <p:cTn id="26" presetID="14" presetClass="entr" presetSubtype="1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randombar(horizontal)">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2051"/>
                                        </p:tgtEl>
                                        <p:attrNameLst>
                                          <p:attrName>style.visibility</p:attrName>
                                        </p:attrNameLst>
                                      </p:cBhvr>
                                      <p:to>
                                        <p:strVal val="visible"/>
                                      </p:to>
                                    </p:set>
                                    <p:animEffect transition="in" filter="fade">
                                      <p:cBhvr>
                                        <p:cTn id="31" dur="500"/>
                                        <p:tgtEl>
                                          <p:spTgt spid="2051"/>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xit" presetSubtype="32" fill="hold" nodeType="clickEffect">
                                  <p:stCondLst>
                                    <p:cond delay="0"/>
                                  </p:stCondLst>
                                  <p:childTnLst>
                                    <p:animEffect transition="out" filter="box(out)">
                                      <p:cBhvr>
                                        <p:cTn id="35" dur="2000"/>
                                        <p:tgtEl>
                                          <p:spTgt spid="14"/>
                                        </p:tgtEl>
                                      </p:cBhvr>
                                    </p:animEffect>
                                    <p:set>
                                      <p:cBhvr>
                                        <p:cTn id="36" dur="1" fill="hold">
                                          <p:stCondLst>
                                            <p:cond delay="19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 presetClass="exit" presetSubtype="32" fill="hold" nodeType="clickEffect">
                                  <p:stCondLst>
                                    <p:cond delay="0"/>
                                  </p:stCondLst>
                                  <p:childTnLst>
                                    <p:animEffect transition="out" filter="box(out)">
                                      <p:cBhvr>
                                        <p:cTn id="40" dur="2000"/>
                                        <p:tgtEl>
                                          <p:spTgt spid="13"/>
                                        </p:tgtEl>
                                      </p:cBhvr>
                                    </p:animEffect>
                                    <p:set>
                                      <p:cBhvr>
                                        <p:cTn id="41" dur="1" fill="hold">
                                          <p:stCondLst>
                                            <p:cond delay="1999"/>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 presetClass="exit" presetSubtype="32" fill="hold" nodeType="clickEffect">
                                  <p:stCondLst>
                                    <p:cond delay="0"/>
                                  </p:stCondLst>
                                  <p:childTnLst>
                                    <p:animEffect transition="out" filter="box(out)">
                                      <p:cBhvr>
                                        <p:cTn id="45" dur="2000"/>
                                        <p:tgtEl>
                                          <p:spTgt spid="12"/>
                                        </p:tgtEl>
                                      </p:cBhvr>
                                    </p:animEffect>
                                    <p:set>
                                      <p:cBhvr>
                                        <p:cTn id="46" dur="1" fill="hold">
                                          <p:stCondLst>
                                            <p:cond delay="1999"/>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7">
                                            <p:txEl>
                                              <p:pRg st="4" end="4"/>
                                            </p:txEl>
                                          </p:spTgt>
                                        </p:tgtEl>
                                      </p:cBhvr>
                                    </p:animEffect>
                                    <p:set>
                                      <p:cBhvr>
                                        <p:cTn id="51" dur="1" fill="hold">
                                          <p:stCondLst>
                                            <p:cond delay="499"/>
                                          </p:stCondLst>
                                        </p:cTn>
                                        <p:tgtEl>
                                          <p:spTgt spid="7">
                                            <p:txEl>
                                              <p:pRg st="4" end="4"/>
                                            </p:txEl>
                                          </p:spTgt>
                                        </p:tgtEl>
                                        <p:attrNameLst>
                                          <p:attrName>style.visibility</p:attrName>
                                        </p:attrNameLst>
                                      </p:cBhvr>
                                      <p:to>
                                        <p:strVal val="hidden"/>
                                      </p:to>
                                    </p:set>
                                  </p:childTnLst>
                                </p:cTn>
                              </p:par>
                              <p:par>
                                <p:cTn id="52" presetID="22" presetClass="entr" presetSubtype="4"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par>
                                <p:cTn id="63" presetID="10" presetClass="entr" presetSubtype="0"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par>
                                <p:cTn id="66" presetID="10" presetClass="entr" presetSubtype="0" fill="hold" nodeType="with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fade">
                                      <p:cBhvr>
                                        <p:cTn id="68" dur="500"/>
                                        <p:tgtEl>
                                          <p:spTgt spid="2"/>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xit" presetSubtype="0" fill="hold" nodeType="clickEffect">
                                  <p:stCondLst>
                                    <p:cond delay="0"/>
                                  </p:stCondLst>
                                  <p:childTnLst>
                                    <p:animEffect transition="out" filter="fade">
                                      <p:cBhvr>
                                        <p:cTn id="75" dur="1000"/>
                                        <p:tgtEl>
                                          <p:spTgt spid="15"/>
                                        </p:tgtEl>
                                      </p:cBhvr>
                                    </p:animEffect>
                                    <p:anim calcmode="lin" valueType="num">
                                      <p:cBhvr>
                                        <p:cTn id="76" dur="1000"/>
                                        <p:tgtEl>
                                          <p:spTgt spid="15"/>
                                        </p:tgtEl>
                                        <p:attrNameLst>
                                          <p:attrName>ppt_x</p:attrName>
                                        </p:attrNameLst>
                                      </p:cBhvr>
                                      <p:tavLst>
                                        <p:tav tm="0">
                                          <p:val>
                                            <p:strVal val="ppt_x"/>
                                          </p:val>
                                        </p:tav>
                                        <p:tav tm="100000">
                                          <p:val>
                                            <p:strVal val="ppt_x"/>
                                          </p:val>
                                        </p:tav>
                                      </p:tavLst>
                                    </p:anim>
                                    <p:anim calcmode="lin" valueType="num">
                                      <p:cBhvr>
                                        <p:cTn id="77" dur="1000"/>
                                        <p:tgtEl>
                                          <p:spTgt spid="15"/>
                                        </p:tgtEl>
                                        <p:attrNameLst>
                                          <p:attrName>ppt_y</p:attrName>
                                        </p:attrNameLst>
                                      </p:cBhvr>
                                      <p:tavLst>
                                        <p:tav tm="0">
                                          <p:val>
                                            <p:strVal val="ppt_y"/>
                                          </p:val>
                                        </p:tav>
                                        <p:tav tm="100000">
                                          <p:val>
                                            <p:strVal val="ppt_y+.1"/>
                                          </p:val>
                                        </p:tav>
                                      </p:tavLst>
                                    </p:anim>
                                    <p:set>
                                      <p:cBhvr>
                                        <p:cTn id="78" dur="1" fill="hold">
                                          <p:stCondLst>
                                            <p:cond delay="999"/>
                                          </p:stCondLst>
                                        </p:cTn>
                                        <p:tgtEl>
                                          <p:spTgt spid="15"/>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42" presetClass="exit" presetSubtype="0" fill="hold" nodeType="clickEffect">
                                  <p:stCondLst>
                                    <p:cond delay="0"/>
                                  </p:stCondLst>
                                  <p:childTnLst>
                                    <p:animEffect transition="out" filter="fade">
                                      <p:cBhvr>
                                        <p:cTn id="82" dur="1000"/>
                                        <p:tgtEl>
                                          <p:spTgt spid="2"/>
                                        </p:tgtEl>
                                      </p:cBhvr>
                                    </p:animEffect>
                                    <p:anim calcmode="lin" valueType="num">
                                      <p:cBhvr>
                                        <p:cTn id="83" dur="1000"/>
                                        <p:tgtEl>
                                          <p:spTgt spid="2"/>
                                        </p:tgtEl>
                                        <p:attrNameLst>
                                          <p:attrName>ppt_x</p:attrName>
                                        </p:attrNameLst>
                                      </p:cBhvr>
                                      <p:tavLst>
                                        <p:tav tm="0">
                                          <p:val>
                                            <p:strVal val="ppt_x"/>
                                          </p:val>
                                        </p:tav>
                                        <p:tav tm="100000">
                                          <p:val>
                                            <p:strVal val="ppt_x"/>
                                          </p:val>
                                        </p:tav>
                                      </p:tavLst>
                                    </p:anim>
                                    <p:anim calcmode="lin" valueType="num">
                                      <p:cBhvr>
                                        <p:cTn id="84" dur="1000"/>
                                        <p:tgtEl>
                                          <p:spTgt spid="2"/>
                                        </p:tgtEl>
                                        <p:attrNameLst>
                                          <p:attrName>ppt_y</p:attrName>
                                        </p:attrNameLst>
                                      </p:cBhvr>
                                      <p:tavLst>
                                        <p:tav tm="0">
                                          <p:val>
                                            <p:strVal val="ppt_y"/>
                                          </p:val>
                                        </p:tav>
                                        <p:tav tm="100000">
                                          <p:val>
                                            <p:strVal val="ppt_y+.1"/>
                                          </p:val>
                                        </p:tav>
                                      </p:tavLst>
                                    </p:anim>
                                    <p:set>
                                      <p:cBhvr>
                                        <p:cTn id="85" dur="1" fill="hold">
                                          <p:stCondLst>
                                            <p:cond delay="999"/>
                                          </p:stCondLst>
                                        </p:cTn>
                                        <p:tgtEl>
                                          <p:spTgt spid="2"/>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6" presetClass="exit" presetSubtype="21" fill="hold" grpId="1" nodeType="clickEffect">
                                  <p:stCondLst>
                                    <p:cond delay="0"/>
                                  </p:stCondLst>
                                  <p:childTnLst>
                                    <p:animEffect transition="out" filter="barn(inVertical)">
                                      <p:cBhvr>
                                        <p:cTn id="89" dur="500"/>
                                        <p:tgtEl>
                                          <p:spTgt spid="18"/>
                                        </p:tgtEl>
                                      </p:cBhvr>
                                    </p:animEffect>
                                    <p:set>
                                      <p:cBhvr>
                                        <p:cTn id="90" dur="1" fill="hold">
                                          <p:stCondLst>
                                            <p:cond delay="499"/>
                                          </p:stCondLst>
                                        </p:cTn>
                                        <p:tgtEl>
                                          <p:spTgt spid="18"/>
                                        </p:tgtEl>
                                        <p:attrNameLst>
                                          <p:attrName>style.visibility</p:attrName>
                                        </p:attrNameLst>
                                      </p:cBhvr>
                                      <p:to>
                                        <p:strVal val="hidden"/>
                                      </p:to>
                                    </p:set>
                                  </p:childTnLst>
                                </p:cTn>
                              </p:par>
                              <p:par>
                                <p:cTn id="91" presetID="22" presetClass="entr" presetSubtype="4" fill="hold" grpId="0" nodeType="with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wipe(down)">
                                      <p:cBhvr>
                                        <p:cTn id="9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6" grpId="0"/>
      <p:bldP spid="17" grpId="0"/>
      <p:bldP spid="18" grpId="0"/>
      <p:bldP spid="18" grpId="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5" name="TextBox 4"/>
          <p:cNvSpPr txBox="1"/>
          <p:nvPr/>
        </p:nvSpPr>
        <p:spPr>
          <a:xfrm>
            <a:off x="1667546" y="1770056"/>
            <a:ext cx="7981414" cy="738599"/>
          </a:xfrm>
          <a:prstGeom prst="rect">
            <a:avLst/>
          </a:prstGeom>
          <a:noFill/>
        </p:spPr>
        <p:txBody>
          <a:bodyPr wrap="square" lIns="121855" tIns="60928" rIns="121855" bIns="60928" rtlCol="0">
            <a:spAutoFit/>
          </a:bodyPr>
          <a:lstStyle/>
          <a:p>
            <a:pPr algn="ct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vi-VN" sz="4000" b="1" dirty="0">
                <a:solidFill>
                  <a:srgbClr val="FF0000"/>
                </a:solidFill>
                <a:latin typeface="HP001 4 hàng" pitchFamily="34" charset="0"/>
                <a:ea typeface="Arial-Rounded" panose="020B0500000000000000" pitchFamily="34" charset="0"/>
                <a:cs typeface="Arial-Rounded" panose="020B0500000000000000" pitchFamily="34" charset="0"/>
              </a:rPr>
              <a:t>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Tiết</a:t>
            </a:r>
            <a:r>
              <a:rPr lang="en-US" sz="4000" b="1" dirty="0">
                <a:solidFill>
                  <a:srgbClr val="FF0000"/>
                </a:solidFill>
                <a:latin typeface="HP001 4 hàng" pitchFamily="34" charset="0"/>
                <a:ea typeface="Arial-Rounded" panose="020B0500000000000000" pitchFamily="34" charset="0"/>
                <a:cs typeface="Arial-Rounded" panose="020B0500000000000000" pitchFamily="34" charset="0"/>
              </a:rPr>
              <a:t> 5</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7- </a:t>
            </a:r>
            <a:r>
              <a:rPr lang="en-US" sz="4000" b="1" dirty="0" err="1" smtClean="0">
                <a:solidFill>
                  <a:srgbClr val="FF0000"/>
                </a:solidFill>
                <a:latin typeface="HP001 4 hàng" pitchFamily="34" charset="0"/>
                <a:ea typeface="Arial-Rounded" panose="020B0500000000000000" pitchFamily="34" charset="0"/>
                <a:cs typeface="Arial-Rounded" panose="020B0500000000000000" pitchFamily="34" charset="0"/>
              </a:rPr>
              <a:t>Bài</a:t>
            </a:r>
            <a:r>
              <a:rPr lang="en-US" sz="4000" b="1" dirty="0" smtClean="0">
                <a:solidFill>
                  <a:srgbClr val="FF0000"/>
                </a:solidFill>
                <a:latin typeface="HP001 4 hàng" pitchFamily="34" charset="0"/>
                <a:ea typeface="Arial-Rounded" panose="020B0500000000000000" pitchFamily="34" charset="0"/>
                <a:cs typeface="Arial-Rounded" panose="020B0500000000000000" pitchFamily="34" charset="0"/>
              </a:rPr>
              <a:t> 12 : </a:t>
            </a:r>
            <a:r>
              <a:rPr lang="en-US" sz="3600" b="1" dirty="0" err="1" smtClean="0">
                <a:solidFill>
                  <a:srgbClr val="FF0000"/>
                </a:solidFill>
                <a:latin typeface="HP001 4 hàng" pitchFamily="34" charset="0"/>
                <a:cs typeface="Arial" panose="020B0604020202020204" pitchFamily="34" charset="0"/>
              </a:rPr>
              <a:t>Chữ</a:t>
            </a:r>
            <a:r>
              <a:rPr lang="en-US" sz="3600" b="1" dirty="0" smtClean="0">
                <a:solidFill>
                  <a:srgbClr val="FF0000"/>
                </a:solidFill>
                <a:latin typeface="HP001 4 hàng" pitchFamily="34" charset="0"/>
                <a:cs typeface="Arial" panose="020B0604020202020204" pitchFamily="34" charset="0"/>
              </a:rPr>
              <a:t> </a:t>
            </a:r>
            <a:r>
              <a:rPr lang="en-US" sz="3600" b="1" dirty="0" err="1" smtClean="0">
                <a:solidFill>
                  <a:srgbClr val="FF0000"/>
                </a:solidFill>
                <a:latin typeface="HP001 4 hàng" pitchFamily="34" charset="0"/>
                <a:cs typeface="Arial" panose="020B0604020202020204" pitchFamily="34" charset="0"/>
              </a:rPr>
              <a:t>hoa</a:t>
            </a:r>
            <a:r>
              <a:rPr lang="en-US" sz="3600" b="1" dirty="0" smtClean="0">
                <a:solidFill>
                  <a:srgbClr val="FF0000"/>
                </a:solidFill>
                <a:latin typeface="HP001 4 hàng" pitchFamily="34" charset="0"/>
                <a:cs typeface="Arial" panose="020B0604020202020204" pitchFamily="34" charset="0"/>
              </a:rPr>
              <a:t> </a:t>
            </a:r>
            <a:r>
              <a:rPr lang="en-US" sz="3600" b="1" dirty="0">
                <a:solidFill>
                  <a:srgbClr val="FF0000"/>
                </a:solidFill>
                <a:latin typeface="HP001 4 hàng" pitchFamily="34" charset="0"/>
                <a:cs typeface="Arial" panose="020B0604020202020204" pitchFamily="34" charset="0"/>
              </a:rPr>
              <a:t>Đ</a:t>
            </a:r>
            <a:endParaRPr lang="vi-VN" sz="3600" b="1" dirty="0">
              <a:solidFill>
                <a:srgbClr val="FF0000"/>
              </a:solidFill>
              <a:latin typeface="HP001 4 hàng" pitchFamily="34" charset="0"/>
              <a:cs typeface="Arial" panose="020B0604020202020204" pitchFamily="34" charset="0"/>
            </a:endParaRPr>
          </a:p>
        </p:txBody>
      </p:sp>
      <p:sp>
        <p:nvSpPr>
          <p:cNvPr id="6" name="TextBox 5"/>
          <p:cNvSpPr txBox="1"/>
          <p:nvPr/>
        </p:nvSpPr>
        <p:spPr>
          <a:xfrm>
            <a:off x="4628766" y="1148860"/>
            <a:ext cx="5729887"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Tiếng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Việt</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p>
        </p:txBody>
      </p:sp>
      <p:sp>
        <p:nvSpPr>
          <p:cNvPr id="9" name="TextBox 8"/>
          <p:cNvSpPr txBox="1"/>
          <p:nvPr/>
        </p:nvSpPr>
        <p:spPr>
          <a:xfrm>
            <a:off x="2598444" y="483765"/>
            <a:ext cx="9507121" cy="646266"/>
          </a:xfrm>
          <a:prstGeom prst="rect">
            <a:avLst/>
          </a:prstGeom>
          <a:noFill/>
        </p:spPr>
        <p:txBody>
          <a:bodyPr wrap="square" lIns="121855" tIns="60928" rIns="121855" bIns="60928" rtlCol="0">
            <a:spAutoFit/>
          </a:bodyPr>
          <a:lstStyle/>
          <a:p>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Thứ</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ngày</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14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tháng</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10 </a:t>
            </a:r>
            <a:r>
              <a:rPr lang="en-US" sz="3400" b="1" dirty="0" err="1" smtClean="0">
                <a:solidFill>
                  <a:prstClr val="black"/>
                </a:solidFill>
                <a:latin typeface="HP001 4 hàng" pitchFamily="34" charset="0"/>
                <a:ea typeface="Arial-Rounded" panose="020B0500000000000000" pitchFamily="34" charset="0"/>
                <a:cs typeface="Arial-Rounded" panose="020B0500000000000000" pitchFamily="34" charset="0"/>
              </a:rPr>
              <a:t>năm</a:t>
            </a:r>
            <a:r>
              <a:rPr lang="en-US" sz="3400" b="1" dirty="0" smtClean="0">
                <a:solidFill>
                  <a:prstClr val="black"/>
                </a:solidFill>
                <a:latin typeface="HP001 4 hàng" pitchFamily="34" charset="0"/>
                <a:ea typeface="Arial-Rounded" panose="020B0500000000000000" pitchFamily="34" charset="0"/>
                <a:cs typeface="Arial-Rounded" panose="020B0500000000000000" pitchFamily="34" charset="0"/>
              </a:rPr>
              <a:t> 2021</a:t>
            </a:r>
          </a:p>
        </p:txBody>
      </p:sp>
    </p:spTree>
    <p:extLst>
      <p:ext uri="{BB962C8B-B14F-4D97-AF65-F5344CB8AC3E}">
        <p14:creationId xmlns:p14="http://schemas.microsoft.com/office/powerpoint/2010/main" val="2492440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52" y="-103031"/>
            <a:ext cx="12402355" cy="7160653"/>
          </a:xfrm>
          <a:prstGeom prst="rect">
            <a:avLst/>
          </a:prstGeom>
        </p:spPr>
      </p:pic>
      <p:sp>
        <p:nvSpPr>
          <p:cNvPr id="3" name="TextBox 2">
            <a:extLst>
              <a:ext uri="{FF2B5EF4-FFF2-40B4-BE49-F238E27FC236}">
                <a16:creationId xmlns:a16="http://schemas.microsoft.com/office/drawing/2014/main" xmlns="" id="{DEC21815-68B3-4227-8E2D-1B843968302F}"/>
              </a:ext>
            </a:extLst>
          </p:cNvPr>
          <p:cNvSpPr txBox="1"/>
          <p:nvPr/>
        </p:nvSpPr>
        <p:spPr>
          <a:xfrm>
            <a:off x="2669160" y="2217"/>
            <a:ext cx="7154436" cy="1200329"/>
          </a:xfrm>
          <a:prstGeom prst="rect">
            <a:avLst/>
          </a:prstGeom>
          <a:noFill/>
        </p:spPr>
        <p:txBody>
          <a:bodyPr wrap="square" rtlCol="0">
            <a:spAutoFit/>
          </a:bodyPr>
          <a:lstStyle/>
          <a:p>
            <a:pPr algn="ctr" defTabSz="1219170">
              <a:lnSpc>
                <a:spcPct val="150000"/>
              </a:lnSpc>
              <a:buClr>
                <a:srgbClr val="000000"/>
              </a:buClr>
            </a:pPr>
            <a:r>
              <a:rPr lang="en-US" sz="3200" b="1" kern="0" dirty="0" err="1">
                <a:solidFill>
                  <a:srgbClr val="FFFF00"/>
                </a:solidFill>
                <a:latin typeface="Times New Roman" pitchFamily="18" charset="0"/>
                <a:cs typeface="Times New Roman" pitchFamily="18" charset="0"/>
                <a:sym typeface="Arial"/>
              </a:rPr>
              <a:t>Viết</a:t>
            </a:r>
            <a:r>
              <a:rPr lang="en-US" sz="3200" b="1" kern="0" dirty="0">
                <a:solidFill>
                  <a:srgbClr val="FFFF00"/>
                </a:solidFill>
                <a:latin typeface="Times New Roman" pitchFamily="18" charset="0"/>
                <a:cs typeface="Times New Roman" pitchFamily="18" charset="0"/>
                <a:sym typeface="Arial"/>
              </a:rPr>
              <a:t> </a:t>
            </a:r>
            <a:r>
              <a:rPr lang="en-US" sz="3200" b="1" kern="0" dirty="0" err="1">
                <a:solidFill>
                  <a:srgbClr val="FFFF00"/>
                </a:solidFill>
                <a:latin typeface="Times New Roman" pitchFamily="18" charset="0"/>
                <a:cs typeface="Times New Roman" pitchFamily="18" charset="0"/>
                <a:sym typeface="Arial"/>
              </a:rPr>
              <a:t>chữ</a:t>
            </a:r>
            <a:r>
              <a:rPr lang="en-US" sz="3200" b="1" kern="0" dirty="0">
                <a:solidFill>
                  <a:srgbClr val="FFFF00"/>
                </a:solidFill>
                <a:latin typeface="Times New Roman" pitchFamily="18" charset="0"/>
                <a:cs typeface="Times New Roman" pitchFamily="18" charset="0"/>
                <a:sym typeface="Arial"/>
              </a:rPr>
              <a:t> </a:t>
            </a:r>
            <a:r>
              <a:rPr lang="en-US" sz="3200" b="1" kern="0" err="1">
                <a:solidFill>
                  <a:srgbClr val="FFFF00"/>
                </a:solidFill>
                <a:latin typeface="Times New Roman" pitchFamily="18" charset="0"/>
                <a:cs typeface="Times New Roman" pitchFamily="18" charset="0"/>
                <a:sym typeface="Arial"/>
              </a:rPr>
              <a:t>hoa</a:t>
            </a:r>
            <a:r>
              <a:rPr lang="en-US" sz="3200" b="1" kern="0">
                <a:solidFill>
                  <a:srgbClr val="FFFF00"/>
                </a:solidFill>
                <a:latin typeface="Times New Roman" pitchFamily="18" charset="0"/>
                <a:cs typeface="Times New Roman" pitchFamily="18" charset="0"/>
                <a:sym typeface="Arial"/>
              </a:rPr>
              <a:t> </a:t>
            </a:r>
            <a:r>
              <a:rPr lang="en-US" sz="4800" b="1" kern="0">
                <a:solidFill>
                  <a:srgbClr val="FFFF00"/>
                </a:solidFill>
                <a:latin typeface="HP001 4 hàng" panose="020B0603050302020204" pitchFamily="34" charset="0"/>
                <a:cs typeface="Arial"/>
                <a:sym typeface="Arial"/>
              </a:rPr>
              <a:t>Đ </a:t>
            </a:r>
            <a:r>
              <a:rPr lang="en-US" sz="3200" b="1" kern="0" dirty="0">
                <a:solidFill>
                  <a:srgbClr val="FFFF00"/>
                </a:solidFill>
                <a:latin typeface="Times New Roman" pitchFamily="18" charset="0"/>
                <a:cs typeface="Times New Roman" pitchFamily="18" charset="0"/>
                <a:sym typeface="Arial"/>
              </a:rPr>
              <a:t>(</a:t>
            </a:r>
            <a:r>
              <a:rPr lang="vi-VN" sz="3200" b="1" kern="0" dirty="0">
                <a:solidFill>
                  <a:srgbClr val="FFFF00"/>
                </a:solidFill>
                <a:latin typeface="Times New Roman" pitchFamily="18" charset="0"/>
                <a:cs typeface="Times New Roman" pitchFamily="18" charset="0"/>
                <a:sym typeface="Arial"/>
              </a:rPr>
              <a:t>cỡ vừa)</a:t>
            </a:r>
            <a:endParaRPr lang="en-US" sz="3200" b="1" kern="0" dirty="0">
              <a:solidFill>
                <a:srgbClr val="FFFF00"/>
              </a:solidFill>
              <a:latin typeface="Times New Roman" pitchFamily="18" charset="0"/>
              <a:cs typeface="Times New Roman" pitchFamily="18" charset="0"/>
              <a:sym typeface="Arial"/>
            </a:endParaRPr>
          </a:p>
        </p:txBody>
      </p:sp>
      <p:pic>
        <p:nvPicPr>
          <p:cNvPr id="5" name="TẬP VIẾT CHỮ Đ HOA - TẬP VIẾT CHỮ VIỆT">
            <a:hlinkClick r:id="" action="ppaction://media"/>
            <a:extLst>
              <a:ext uri="{FF2B5EF4-FFF2-40B4-BE49-F238E27FC236}">
                <a16:creationId xmlns:a16="http://schemas.microsoft.com/office/drawing/2014/main" xmlns="" id="{17EF33CF-6BF5-4EE2-8339-090073E87D44}"/>
              </a:ext>
            </a:extLst>
          </p:cNvPr>
          <p:cNvPicPr>
            <a:picLocks noChangeAspect="1"/>
          </p:cNvPicPr>
          <p:nvPr>
            <a:videoFile r:link="rId1"/>
            <p:extLst>
              <p:ext uri="{DAA4B4D4-6D71-4841-9C94-3DE7FCFB9230}">
                <p14:media xmlns:p14="http://schemas.microsoft.com/office/powerpoint/2010/main" r:embed="rId2">
                  <p14:trim st="12404" end="17210"/>
                </p14:media>
              </p:ext>
            </p:extLst>
          </p:nvPr>
        </p:nvPicPr>
        <p:blipFill rotWithShape="1">
          <a:blip r:embed="rId5"/>
          <a:srcRect l="9032" t="14856" r="46667" b="22635"/>
          <a:stretch/>
        </p:blipFill>
        <p:spPr>
          <a:xfrm>
            <a:off x="1870693" y="1307794"/>
            <a:ext cx="8450614" cy="5547989"/>
          </a:xfrm>
          <a:prstGeom prst="rect">
            <a:avLst/>
          </a:prstGeom>
        </p:spPr>
      </p:pic>
    </p:spTree>
    <p:extLst>
      <p:ext uri="{BB962C8B-B14F-4D97-AF65-F5344CB8AC3E}">
        <p14:creationId xmlns:p14="http://schemas.microsoft.com/office/powerpoint/2010/main" val="2845409619"/>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mute="1">
                <p:cTn id="7" fill="hold" display="0">
                  <p:stCondLst>
                    <p:cond delay="indefinite"/>
                  </p:stCondLst>
                </p:cTn>
                <p:tgtEl>
                  <p:spTgt spid="5"/>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810</TotalTime>
  <Words>541</Words>
  <Application>Microsoft Office PowerPoint</Application>
  <PresentationFormat>Widescreen</PresentationFormat>
  <Paragraphs>77</Paragraphs>
  <Slides>13</Slides>
  <Notes>1</Notes>
  <HiddenSlides>0</HiddenSlides>
  <MMClips>2</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13</vt:i4>
      </vt:variant>
    </vt:vector>
  </HeadingPairs>
  <TitlesOfParts>
    <vt:vector size="27" baseType="lpstr">
      <vt:lpstr>宋体</vt:lpstr>
      <vt:lpstr>Arial</vt:lpstr>
      <vt:lpstr>Arial-Rounded</vt:lpstr>
      <vt:lpstr>Calibri</vt:lpstr>
      <vt:lpstr>Calibri Light</vt:lpstr>
      <vt:lpstr>Dotum</vt:lpstr>
      <vt:lpstr>HP001</vt:lpstr>
      <vt:lpstr>HP001 4 hàng</vt:lpstr>
      <vt:lpstr>HP001 5 hàng</vt:lpstr>
      <vt:lpstr>Times New Roman</vt:lpstr>
      <vt:lpstr>Wingdings</vt:lpstr>
      <vt:lpstr>思源黑体 CN Bold</vt: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Hoa</cp:lastModifiedBy>
  <cp:revision>158</cp:revision>
  <dcterms:created xsi:type="dcterms:W3CDTF">2021-06-02T14:23:54Z</dcterms:created>
  <dcterms:modified xsi:type="dcterms:W3CDTF">2022-10-12T15:52:49Z</dcterms:modified>
</cp:coreProperties>
</file>