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2" r:id="rId2"/>
  </p:sldMasterIdLst>
  <p:notesMasterIdLst>
    <p:notesMasterId r:id="rId34"/>
  </p:notesMasterIdLst>
  <p:sldIdLst>
    <p:sldId id="365" r:id="rId3"/>
    <p:sldId id="366" r:id="rId4"/>
    <p:sldId id="367" r:id="rId5"/>
    <p:sldId id="368" r:id="rId6"/>
    <p:sldId id="369" r:id="rId7"/>
    <p:sldId id="370" r:id="rId8"/>
    <p:sldId id="386" r:id="rId9"/>
    <p:sldId id="265" r:id="rId10"/>
    <p:sldId id="387" r:id="rId11"/>
    <p:sldId id="267" r:id="rId12"/>
    <p:sldId id="382" r:id="rId13"/>
    <p:sldId id="381" r:id="rId14"/>
    <p:sldId id="271" r:id="rId15"/>
    <p:sldId id="372" r:id="rId16"/>
    <p:sldId id="383" r:id="rId17"/>
    <p:sldId id="378" r:id="rId18"/>
    <p:sldId id="384" r:id="rId19"/>
    <p:sldId id="374" r:id="rId20"/>
    <p:sldId id="379" r:id="rId21"/>
    <p:sldId id="375" r:id="rId22"/>
    <p:sldId id="280" r:id="rId23"/>
    <p:sldId id="385" r:id="rId24"/>
    <p:sldId id="380" r:id="rId25"/>
    <p:sldId id="361" r:id="rId26"/>
    <p:sldId id="285" r:id="rId27"/>
    <p:sldId id="291" r:id="rId28"/>
    <p:sldId id="376" r:id="rId29"/>
    <p:sldId id="293" r:id="rId30"/>
    <p:sldId id="294" r:id="rId31"/>
    <p:sldId id="295" r:id="rId32"/>
    <p:sldId id="377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4A06"/>
    <a:srgbClr val="FF6600"/>
    <a:srgbClr val="0D97FF"/>
    <a:srgbClr val="F1F474"/>
    <a:srgbClr val="A2D668"/>
    <a:srgbClr val="FFFFFF"/>
    <a:srgbClr val="E847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0A2C57-DB7E-4669-89C8-BEC40E8934D3}" v="195" dt="2021-06-19T09:32:21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2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3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hmx" userId="c1fc7825-eae9-448b-ba73-d94bf9c012d0" providerId="ADAL" clId="{540A2C57-DB7E-4669-89C8-BEC40E8934D3}"/>
    <pc:docChg chg="undo custSel addSld delSld modSld sldOrd">
      <pc:chgData name="linhmx" userId="c1fc7825-eae9-448b-ba73-d94bf9c012d0" providerId="ADAL" clId="{540A2C57-DB7E-4669-89C8-BEC40E8934D3}" dt="2021-06-19T09:32:30.807" v="3585" actId="478"/>
      <pc:docMkLst>
        <pc:docMk/>
      </pc:docMkLst>
      <pc:sldChg chg="delSp add del mod delAnim modAnim">
        <pc:chgData name="linhmx" userId="c1fc7825-eae9-448b-ba73-d94bf9c012d0" providerId="ADAL" clId="{540A2C57-DB7E-4669-89C8-BEC40E8934D3}" dt="2021-06-19T01:31:15.850" v="3524" actId="47"/>
        <pc:sldMkLst>
          <pc:docMk/>
          <pc:sldMk cId="0" sldId="256"/>
        </pc:sldMkLst>
        <pc:spChg chg="del">
          <ac:chgData name="linhmx" userId="c1fc7825-eae9-448b-ba73-d94bf9c012d0" providerId="ADAL" clId="{540A2C57-DB7E-4669-89C8-BEC40E8934D3}" dt="2021-06-19T01:30:23.990" v="3522" actId="478"/>
          <ac:spMkLst>
            <pc:docMk/>
            <pc:sldMk cId="0" sldId="256"/>
            <ac:spMk id="17" creationId="{00000000-0000-0000-0000-000000000000}"/>
          </ac:spMkLst>
        </pc:spChg>
        <pc:spChg chg="del">
          <ac:chgData name="linhmx" userId="c1fc7825-eae9-448b-ba73-d94bf9c012d0" providerId="ADAL" clId="{540A2C57-DB7E-4669-89C8-BEC40E8934D3}" dt="2021-06-19T01:30:17.270" v="3519" actId="478"/>
          <ac:spMkLst>
            <pc:docMk/>
            <pc:sldMk cId="0" sldId="256"/>
            <ac:spMk id="20" creationId="{00000000-0000-0000-0000-000000000000}"/>
          </ac:spMkLst>
        </pc:spChg>
        <pc:spChg chg="del topLvl">
          <ac:chgData name="linhmx" userId="c1fc7825-eae9-448b-ba73-d94bf9c012d0" providerId="ADAL" clId="{540A2C57-DB7E-4669-89C8-BEC40E8934D3}" dt="2021-06-19T01:30:21.726" v="3521" actId="478"/>
          <ac:spMkLst>
            <pc:docMk/>
            <pc:sldMk cId="0" sldId="256"/>
            <ac:spMk id="29" creationId="{00000000-0000-0000-0000-000000000000}"/>
          </ac:spMkLst>
        </pc:spChg>
        <pc:spChg chg="del topLvl">
          <ac:chgData name="linhmx" userId="c1fc7825-eae9-448b-ba73-d94bf9c012d0" providerId="ADAL" clId="{540A2C57-DB7E-4669-89C8-BEC40E8934D3}" dt="2021-06-19T01:30:15.477" v="3518" actId="478"/>
          <ac:spMkLst>
            <pc:docMk/>
            <pc:sldMk cId="0" sldId="256"/>
            <ac:spMk id="30" creationId="{00000000-0000-0000-0000-000000000000}"/>
          </ac:spMkLst>
        </pc:spChg>
        <pc:grpChg chg="del">
          <ac:chgData name="linhmx" userId="c1fc7825-eae9-448b-ba73-d94bf9c012d0" providerId="ADAL" clId="{540A2C57-DB7E-4669-89C8-BEC40E8934D3}" dt="2021-06-19T01:30:19.678" v="3520" actId="478"/>
          <ac:grpSpMkLst>
            <pc:docMk/>
            <pc:sldMk cId="0" sldId="256"/>
            <ac:grpSpMk id="19" creationId="{00000000-0000-0000-0000-000000000000}"/>
          </ac:grpSpMkLst>
        </pc:grpChg>
        <pc:grpChg chg="del">
          <ac:chgData name="linhmx" userId="c1fc7825-eae9-448b-ba73-d94bf9c012d0" providerId="ADAL" clId="{540A2C57-DB7E-4669-89C8-BEC40E8934D3}" dt="2021-06-19T01:30:15.477" v="3518" actId="478"/>
          <ac:grpSpMkLst>
            <pc:docMk/>
            <pc:sldMk cId="0" sldId="256"/>
            <ac:grpSpMk id="28" creationId="{00000000-0000-0000-0000-000000000000}"/>
          </ac:grpSpMkLst>
        </pc:grpChg>
      </pc:sldChg>
      <pc:sldChg chg="addSp delSp modSp mod modAnim">
        <pc:chgData name="linhmx" userId="c1fc7825-eae9-448b-ba73-d94bf9c012d0" providerId="ADAL" clId="{540A2C57-DB7E-4669-89C8-BEC40E8934D3}" dt="2021-06-19T01:32:24.359" v="3545" actId="404"/>
        <pc:sldMkLst>
          <pc:docMk/>
          <pc:sldMk cId="0" sldId="259"/>
        </pc:sldMkLst>
        <pc:spChg chg="add mod">
          <ac:chgData name="linhmx" userId="c1fc7825-eae9-448b-ba73-d94bf9c012d0" providerId="ADAL" clId="{540A2C57-DB7E-4669-89C8-BEC40E8934D3}" dt="2021-06-19T01:32:24.359" v="3545" actId="404"/>
          <ac:spMkLst>
            <pc:docMk/>
            <pc:sldMk cId="0" sldId="259"/>
            <ac:spMk id="12" creationId="{C724A5B3-4FC6-4B1B-B3FD-8E41D1104C1F}"/>
          </ac:spMkLst>
        </pc:spChg>
        <pc:spChg chg="del">
          <ac:chgData name="linhmx" userId="c1fc7825-eae9-448b-ba73-d94bf9c012d0" providerId="ADAL" clId="{540A2C57-DB7E-4669-89C8-BEC40E8934D3}" dt="2021-06-19T01:32:06.311" v="3535" actId="478"/>
          <ac:spMkLst>
            <pc:docMk/>
            <pc:sldMk cId="0" sldId="259"/>
            <ac:spMk id="5128" creationId="{00000000-0000-0000-0000-000000000000}"/>
          </ac:spMkLst>
        </pc:spChg>
        <pc:spChg chg="del">
          <ac:chgData name="linhmx" userId="c1fc7825-eae9-448b-ba73-d94bf9c012d0" providerId="ADAL" clId="{540A2C57-DB7E-4669-89C8-BEC40E8934D3}" dt="2021-06-19T01:32:02.980" v="3533" actId="478"/>
          <ac:spMkLst>
            <pc:docMk/>
            <pc:sldMk cId="0" sldId="259"/>
            <ac:spMk id="5129" creationId="{00000000-0000-0000-0000-000000000000}"/>
          </ac:spMkLst>
        </pc:spChg>
        <pc:spChg chg="del">
          <ac:chgData name="linhmx" userId="c1fc7825-eae9-448b-ba73-d94bf9c012d0" providerId="ADAL" clId="{540A2C57-DB7E-4669-89C8-BEC40E8934D3}" dt="2021-06-19T01:32:04.943" v="3534" actId="478"/>
          <ac:spMkLst>
            <pc:docMk/>
            <pc:sldMk cId="0" sldId="259"/>
            <ac:spMk id="5130" creationId="{00000000-0000-0000-0000-000000000000}"/>
          </ac:spMkLst>
        </pc:spChg>
        <pc:picChg chg="mod">
          <ac:chgData name="linhmx" userId="c1fc7825-eae9-448b-ba73-d94bf9c012d0" providerId="ADAL" clId="{540A2C57-DB7E-4669-89C8-BEC40E8934D3}" dt="2021-06-19T01:32:10.818" v="3537" actId="1076"/>
          <ac:picMkLst>
            <pc:docMk/>
            <pc:sldMk cId="0" sldId="259"/>
            <ac:picMk id="5131" creationId="{00000000-0000-0000-0000-000000000000}"/>
          </ac:picMkLst>
        </pc:picChg>
        <pc:picChg chg="mod">
          <ac:chgData name="linhmx" userId="c1fc7825-eae9-448b-ba73-d94bf9c012d0" providerId="ADAL" clId="{540A2C57-DB7E-4669-89C8-BEC40E8934D3}" dt="2021-06-19T01:32:08.005" v="3536" actId="1076"/>
          <ac:picMkLst>
            <pc:docMk/>
            <pc:sldMk cId="0" sldId="259"/>
            <ac:picMk id="5132" creationId="{00000000-0000-0000-0000-000000000000}"/>
          </ac:picMkLst>
        </pc:picChg>
      </pc:sldChg>
      <pc:sldChg chg="addSp delSp modSp mod delAnim modAnim">
        <pc:chgData name="linhmx" userId="c1fc7825-eae9-448b-ba73-d94bf9c012d0" providerId="ADAL" clId="{540A2C57-DB7E-4669-89C8-BEC40E8934D3}" dt="2021-06-19T01:33:09.956" v="3552" actId="1076"/>
        <pc:sldMkLst>
          <pc:docMk/>
          <pc:sldMk cId="3931887596" sldId="264"/>
        </pc:sldMkLst>
        <pc:spChg chg="mod">
          <ac:chgData name="linhmx" userId="c1fc7825-eae9-448b-ba73-d94bf9c012d0" providerId="ADAL" clId="{540A2C57-DB7E-4669-89C8-BEC40E8934D3}" dt="2021-06-18T23:33:23.068" v="107" actId="1076"/>
          <ac:spMkLst>
            <pc:docMk/>
            <pc:sldMk cId="3931887596" sldId="264"/>
            <ac:spMk id="12" creationId="{00000000-0000-0000-0000-000000000000}"/>
          </ac:spMkLst>
        </pc:spChg>
        <pc:spChg chg="del mod topLvl">
          <ac:chgData name="linhmx" userId="c1fc7825-eae9-448b-ba73-d94bf9c012d0" providerId="ADAL" clId="{540A2C57-DB7E-4669-89C8-BEC40E8934D3}" dt="2021-06-18T23:33:03.078" v="98" actId="478"/>
          <ac:spMkLst>
            <pc:docMk/>
            <pc:sldMk cId="3931887596" sldId="264"/>
            <ac:spMk id="17" creationId="{00000000-0000-0000-0000-000000000000}"/>
          </ac:spMkLst>
        </pc:spChg>
        <pc:spChg chg="mod ord topLvl">
          <ac:chgData name="linhmx" userId="c1fc7825-eae9-448b-ba73-d94bf9c012d0" providerId="ADAL" clId="{540A2C57-DB7E-4669-89C8-BEC40E8934D3}" dt="2021-06-18T23:33:00.889" v="97" actId="1076"/>
          <ac:spMkLst>
            <pc:docMk/>
            <pc:sldMk cId="3931887596" sldId="264"/>
            <ac:spMk id="18" creationId="{00000000-0000-0000-0000-000000000000}"/>
          </ac:spMkLst>
        </pc:spChg>
        <pc:spChg chg="mod">
          <ac:chgData name="linhmx" userId="c1fc7825-eae9-448b-ba73-d94bf9c012d0" providerId="ADAL" clId="{540A2C57-DB7E-4669-89C8-BEC40E8934D3}" dt="2021-06-19T01:33:09.956" v="3552" actId="1076"/>
          <ac:spMkLst>
            <pc:docMk/>
            <pc:sldMk cId="3931887596" sldId="264"/>
            <ac:spMk id="19" creationId="{00000000-0000-0000-0000-000000000000}"/>
          </ac:spMkLst>
        </pc:spChg>
        <pc:spChg chg="del mod">
          <ac:chgData name="linhmx" userId="c1fc7825-eae9-448b-ba73-d94bf9c012d0" providerId="ADAL" clId="{540A2C57-DB7E-4669-89C8-BEC40E8934D3}" dt="2021-06-18T23:30:47.140" v="55" actId="478"/>
          <ac:spMkLst>
            <pc:docMk/>
            <pc:sldMk cId="3931887596" sldId="264"/>
            <ac:spMk id="20" creationId="{AB5745BD-0E13-4A2C-B56B-81F76B9E9B79}"/>
          </ac:spMkLst>
        </pc:spChg>
        <pc:spChg chg="add mod">
          <ac:chgData name="linhmx" userId="c1fc7825-eae9-448b-ba73-d94bf9c012d0" providerId="ADAL" clId="{540A2C57-DB7E-4669-89C8-BEC40E8934D3}" dt="2021-06-18T23:32:52.031" v="94" actId="14100"/>
          <ac:spMkLst>
            <pc:docMk/>
            <pc:sldMk cId="3931887596" sldId="264"/>
            <ac:spMk id="21" creationId="{637B469F-4C6B-4890-B36E-0022CEEE7647}"/>
          </ac:spMkLst>
        </pc:spChg>
        <pc:grpChg chg="mod">
          <ac:chgData name="linhmx" userId="c1fc7825-eae9-448b-ba73-d94bf9c012d0" providerId="ADAL" clId="{540A2C57-DB7E-4669-89C8-BEC40E8934D3}" dt="2021-06-18T23:33:50.485" v="109" actId="1076"/>
          <ac:grpSpMkLst>
            <pc:docMk/>
            <pc:sldMk cId="3931887596" sldId="264"/>
            <ac:grpSpMk id="10" creationId="{00000000-0000-0000-0000-000000000000}"/>
          </ac:grpSpMkLst>
        </pc:grpChg>
        <pc:grpChg chg="del mod">
          <ac:chgData name="linhmx" userId="c1fc7825-eae9-448b-ba73-d94bf9c012d0" providerId="ADAL" clId="{540A2C57-DB7E-4669-89C8-BEC40E8934D3}" dt="2021-06-18T23:31:15.681" v="62" actId="165"/>
          <ac:grpSpMkLst>
            <pc:docMk/>
            <pc:sldMk cId="3931887596" sldId="264"/>
            <ac:grpSpMk id="16" creationId="{00000000-0000-0000-0000-000000000000}"/>
          </ac:grpSpMkLst>
        </pc:grpChg>
        <pc:picChg chg="add del mod">
          <ac:chgData name="linhmx" userId="c1fc7825-eae9-448b-ba73-d94bf9c012d0" providerId="ADAL" clId="{540A2C57-DB7E-4669-89C8-BEC40E8934D3}" dt="2021-06-19T01:18:20.745" v="3489" actId="478"/>
          <ac:picMkLst>
            <pc:docMk/>
            <pc:sldMk cId="3931887596" sldId="264"/>
            <ac:picMk id="22" creationId="{D599F789-12D8-420B-90F7-B5626D51F374}"/>
          </ac:picMkLst>
        </pc:picChg>
        <pc:picChg chg="add del mod">
          <ac:chgData name="linhmx" userId="c1fc7825-eae9-448b-ba73-d94bf9c012d0" providerId="ADAL" clId="{540A2C57-DB7E-4669-89C8-BEC40E8934D3}" dt="2021-06-19T01:18:20.745" v="3489" actId="478"/>
          <ac:picMkLst>
            <pc:docMk/>
            <pc:sldMk cId="3931887596" sldId="264"/>
            <ac:picMk id="23" creationId="{14C271D8-9E70-4AC8-BA57-BCCA1C840D8A}"/>
          </ac:picMkLst>
        </pc:picChg>
      </pc:sldChg>
      <pc:sldChg chg="addSp delSp modSp mod">
        <pc:chgData name="linhmx" userId="c1fc7825-eae9-448b-ba73-d94bf9c012d0" providerId="ADAL" clId="{540A2C57-DB7E-4669-89C8-BEC40E8934D3}" dt="2021-06-19T09:30:39.411" v="3582" actId="1037"/>
        <pc:sldMkLst>
          <pc:docMk/>
          <pc:sldMk cId="4002264337" sldId="265"/>
        </pc:sldMkLst>
        <pc:spChg chg="del">
          <ac:chgData name="linhmx" userId="c1fc7825-eae9-448b-ba73-d94bf9c012d0" providerId="ADAL" clId="{540A2C57-DB7E-4669-89C8-BEC40E8934D3}" dt="2021-06-18T23:35:03.675" v="115" actId="478"/>
          <ac:spMkLst>
            <pc:docMk/>
            <pc:sldMk cId="4002264337" sldId="265"/>
            <ac:spMk id="3" creationId="{D0B8302E-5094-4644-9F97-68BB29EFDB02}"/>
          </ac:spMkLst>
        </pc:spChg>
        <pc:spChg chg="mod ord">
          <ac:chgData name="linhmx" userId="c1fc7825-eae9-448b-ba73-d94bf9c012d0" providerId="ADAL" clId="{540A2C57-DB7E-4669-89C8-BEC40E8934D3}" dt="2021-06-18T23:51:23.149" v="272" actId="1076"/>
          <ac:spMkLst>
            <pc:docMk/>
            <pc:sldMk cId="4002264337" sldId="265"/>
            <ac:spMk id="4" creationId="{B75234F5-18E2-4380-847A-DDBACA75E2CA}"/>
          </ac:spMkLst>
        </pc:spChg>
        <pc:spChg chg="add mod ord">
          <ac:chgData name="linhmx" userId="c1fc7825-eae9-448b-ba73-d94bf9c012d0" providerId="ADAL" clId="{540A2C57-DB7E-4669-89C8-BEC40E8934D3}" dt="2021-06-18T23:38:44.649" v="250" actId="164"/>
          <ac:spMkLst>
            <pc:docMk/>
            <pc:sldMk cId="4002264337" sldId="265"/>
            <ac:spMk id="6" creationId="{99D671FE-50BD-4F0C-A340-C55A9F859850}"/>
          </ac:spMkLst>
        </pc:spChg>
        <pc:spChg chg="add mod">
          <ac:chgData name="linhmx" userId="c1fc7825-eae9-448b-ba73-d94bf9c012d0" providerId="ADAL" clId="{540A2C57-DB7E-4669-89C8-BEC40E8934D3}" dt="2021-06-18T23:51:48.300" v="280" actId="208"/>
          <ac:spMkLst>
            <pc:docMk/>
            <pc:sldMk cId="4002264337" sldId="265"/>
            <ac:spMk id="10" creationId="{ED020E98-D051-4C3D-989D-8C704693A9CC}"/>
          </ac:spMkLst>
        </pc:spChg>
        <pc:grpChg chg="add mod">
          <ac:chgData name="linhmx" userId="c1fc7825-eae9-448b-ba73-d94bf9c012d0" providerId="ADAL" clId="{540A2C57-DB7E-4669-89C8-BEC40E8934D3}" dt="2021-06-18T23:51:25.633" v="273" actId="1076"/>
          <ac:grpSpMkLst>
            <pc:docMk/>
            <pc:sldMk cId="4002264337" sldId="265"/>
            <ac:grpSpMk id="8" creationId="{38FFC73D-58E5-4920-BAEE-EF4AFB2D8A56}"/>
          </ac:grpSpMkLst>
        </pc:grpChg>
        <pc:picChg chg="mod">
          <ac:chgData name="linhmx" userId="c1fc7825-eae9-448b-ba73-d94bf9c012d0" providerId="ADAL" clId="{540A2C57-DB7E-4669-89C8-BEC40E8934D3}" dt="2021-06-19T09:30:39.411" v="3582" actId="1037"/>
          <ac:picMkLst>
            <pc:docMk/>
            <pc:sldMk cId="4002264337" sldId="265"/>
            <ac:picMk id="2" creationId="{E0D4197A-F911-4432-9F4F-A09D63471CAB}"/>
          </ac:picMkLst>
        </pc:picChg>
        <pc:picChg chg="add del mod">
          <ac:chgData name="linhmx" userId="c1fc7825-eae9-448b-ba73-d94bf9c012d0" providerId="ADAL" clId="{540A2C57-DB7E-4669-89C8-BEC40E8934D3}" dt="2021-06-18T23:38:15.309" v="238" actId="478"/>
          <ac:picMkLst>
            <pc:docMk/>
            <pc:sldMk cId="4002264337" sldId="265"/>
            <ac:picMk id="5" creationId="{281EBEEC-7B6D-466B-A766-41464DB64158}"/>
          </ac:picMkLst>
        </pc:picChg>
        <pc:picChg chg="add mod">
          <ac:chgData name="linhmx" userId="c1fc7825-eae9-448b-ba73-d94bf9c012d0" providerId="ADAL" clId="{540A2C57-DB7E-4669-89C8-BEC40E8934D3}" dt="2021-06-18T23:38:44.649" v="250" actId="164"/>
          <ac:picMkLst>
            <pc:docMk/>
            <pc:sldMk cId="4002264337" sldId="265"/>
            <ac:picMk id="7" creationId="{B653E408-922D-4D27-890D-7482C05B590E}"/>
          </ac:picMkLst>
        </pc:picChg>
        <pc:picChg chg="add mod">
          <ac:chgData name="linhmx" userId="c1fc7825-eae9-448b-ba73-d94bf9c012d0" providerId="ADAL" clId="{540A2C57-DB7E-4669-89C8-BEC40E8934D3}" dt="2021-06-18T23:51:34.007" v="276" actId="14100"/>
          <ac:picMkLst>
            <pc:docMk/>
            <pc:sldMk cId="4002264337" sldId="265"/>
            <ac:picMk id="9" creationId="{E772423A-6078-436E-97EE-0358CA20CCC6}"/>
          </ac:picMkLst>
        </pc:picChg>
      </pc:sldChg>
      <pc:sldChg chg="addSp modSp new mod">
        <pc:chgData name="linhmx" userId="c1fc7825-eae9-448b-ba73-d94bf9c012d0" providerId="ADAL" clId="{540A2C57-DB7E-4669-89C8-BEC40E8934D3}" dt="2021-06-18T23:40:32.922" v="260" actId="1076"/>
        <pc:sldMkLst>
          <pc:docMk/>
          <pc:sldMk cId="4292164002" sldId="266"/>
        </pc:sldMkLst>
        <pc:picChg chg="add mod">
          <ac:chgData name="linhmx" userId="c1fc7825-eae9-448b-ba73-d94bf9c012d0" providerId="ADAL" clId="{540A2C57-DB7E-4669-89C8-BEC40E8934D3}" dt="2021-06-18T23:40:32.922" v="260" actId="1076"/>
          <ac:picMkLst>
            <pc:docMk/>
            <pc:sldMk cId="4292164002" sldId="266"/>
            <ac:picMk id="4" creationId="{4F9A4183-3ACB-458D-A9DB-C30197D7D277}"/>
          </ac:picMkLst>
        </pc:picChg>
      </pc:sldChg>
      <pc:sldChg chg="addSp delSp modSp new mod modAnim">
        <pc:chgData name="linhmx" userId="c1fc7825-eae9-448b-ba73-d94bf9c012d0" providerId="ADAL" clId="{540A2C57-DB7E-4669-89C8-BEC40E8934D3}" dt="2021-06-19T00:24:59.716" v="2146" actId="1076"/>
        <pc:sldMkLst>
          <pc:docMk/>
          <pc:sldMk cId="2201094154" sldId="267"/>
        </pc:sldMkLst>
        <pc:spChg chg="del">
          <ac:chgData name="linhmx" userId="c1fc7825-eae9-448b-ba73-d94bf9c012d0" providerId="ADAL" clId="{540A2C57-DB7E-4669-89C8-BEC40E8934D3}" dt="2021-06-18T23:52:56.429" v="286" actId="478"/>
          <ac:spMkLst>
            <pc:docMk/>
            <pc:sldMk cId="2201094154" sldId="267"/>
            <ac:spMk id="2" creationId="{35D972FE-CE59-4D1C-B8C8-095F84FEF96A}"/>
          </ac:spMkLst>
        </pc:spChg>
        <pc:spChg chg="del">
          <ac:chgData name="linhmx" userId="c1fc7825-eae9-448b-ba73-d94bf9c012d0" providerId="ADAL" clId="{540A2C57-DB7E-4669-89C8-BEC40E8934D3}" dt="2021-06-18T23:52:56.429" v="286" actId="478"/>
          <ac:spMkLst>
            <pc:docMk/>
            <pc:sldMk cId="2201094154" sldId="267"/>
            <ac:spMk id="3" creationId="{3E599F0A-8C63-48C9-A63F-E4B85E5E375A}"/>
          </ac:spMkLst>
        </pc:spChg>
        <pc:spChg chg="add del mod">
          <ac:chgData name="linhmx" userId="c1fc7825-eae9-448b-ba73-d94bf9c012d0" providerId="ADAL" clId="{540A2C57-DB7E-4669-89C8-BEC40E8934D3}" dt="2021-06-18T23:52:51.607" v="285" actId="478"/>
          <ac:spMkLst>
            <pc:docMk/>
            <pc:sldMk cId="2201094154" sldId="267"/>
            <ac:spMk id="5" creationId="{273A3D63-BB5A-4495-B8C7-C2E54EB13621}"/>
          </ac:spMkLst>
        </pc:spChg>
        <pc:spChg chg="add del mod">
          <ac:chgData name="linhmx" userId="c1fc7825-eae9-448b-ba73-d94bf9c012d0" providerId="ADAL" clId="{540A2C57-DB7E-4669-89C8-BEC40E8934D3}" dt="2021-06-18T23:52:51.607" v="285" actId="478"/>
          <ac:spMkLst>
            <pc:docMk/>
            <pc:sldMk cId="2201094154" sldId="267"/>
            <ac:spMk id="6" creationId="{66E99479-B583-4824-BB93-D83670142280}"/>
          </ac:spMkLst>
        </pc:spChg>
        <pc:spChg chg="add mod">
          <ac:chgData name="linhmx" userId="c1fc7825-eae9-448b-ba73-d94bf9c012d0" providerId="ADAL" clId="{540A2C57-DB7E-4669-89C8-BEC40E8934D3}" dt="2021-06-19T00:24:59.716" v="2146" actId="1076"/>
          <ac:spMkLst>
            <pc:docMk/>
            <pc:sldMk cId="2201094154" sldId="267"/>
            <ac:spMk id="7" creationId="{D5C0AC1F-2E3E-434A-B4FC-577679D0C663}"/>
          </ac:spMkLst>
        </pc:spChg>
        <pc:picChg chg="add mod">
          <ac:chgData name="linhmx" userId="c1fc7825-eae9-448b-ba73-d94bf9c012d0" providerId="ADAL" clId="{540A2C57-DB7E-4669-89C8-BEC40E8934D3}" dt="2021-06-18T23:53:00.260" v="287" actId="14100"/>
          <ac:picMkLst>
            <pc:docMk/>
            <pc:sldMk cId="2201094154" sldId="267"/>
            <ac:picMk id="4" creationId="{3F3FACF3-77CC-4B61-860E-93E12E205C4A}"/>
          </ac:picMkLst>
        </pc:picChg>
        <pc:picChg chg="add mod">
          <ac:chgData name="linhmx" userId="c1fc7825-eae9-448b-ba73-d94bf9c012d0" providerId="ADAL" clId="{540A2C57-DB7E-4669-89C8-BEC40E8934D3}" dt="2021-06-19T00:08:31.008" v="1759" actId="1076"/>
          <ac:picMkLst>
            <pc:docMk/>
            <pc:sldMk cId="2201094154" sldId="267"/>
            <ac:picMk id="8" creationId="{F8586534-EA9C-4C1B-8D60-BDAFDFAAE6E9}"/>
          </ac:picMkLst>
        </pc:picChg>
      </pc:sldChg>
      <pc:sldChg chg="new del">
        <pc:chgData name="linhmx" userId="c1fc7825-eae9-448b-ba73-d94bf9c012d0" providerId="ADAL" clId="{540A2C57-DB7E-4669-89C8-BEC40E8934D3}" dt="2021-06-19T00:07:58.061" v="1757" actId="47"/>
        <pc:sldMkLst>
          <pc:docMk/>
          <pc:sldMk cId="1248058300" sldId="268"/>
        </pc:sldMkLst>
      </pc:sldChg>
      <pc:sldChg chg="addSp delSp modSp new mod ord modAnim">
        <pc:chgData name="linhmx" userId="c1fc7825-eae9-448b-ba73-d94bf9c012d0" providerId="ADAL" clId="{540A2C57-DB7E-4669-89C8-BEC40E8934D3}" dt="2021-06-19T00:19:22.805" v="2071"/>
        <pc:sldMkLst>
          <pc:docMk/>
          <pc:sldMk cId="3768165303" sldId="268"/>
        </pc:sldMkLst>
        <pc:spChg chg="del">
          <ac:chgData name="linhmx" userId="c1fc7825-eae9-448b-ba73-d94bf9c012d0" providerId="ADAL" clId="{540A2C57-DB7E-4669-89C8-BEC40E8934D3}" dt="2021-06-19T00:11:01.002" v="1763"/>
          <ac:spMkLst>
            <pc:docMk/>
            <pc:sldMk cId="3768165303" sldId="268"/>
            <ac:spMk id="3" creationId="{C41AEC41-8542-4220-994F-54B2D93077A3}"/>
          </ac:spMkLst>
        </pc:spChg>
        <pc:picChg chg="add mod">
          <ac:chgData name="linhmx" userId="c1fc7825-eae9-448b-ba73-d94bf9c012d0" providerId="ADAL" clId="{540A2C57-DB7E-4669-89C8-BEC40E8934D3}" dt="2021-06-19T00:11:26.164" v="1766" actId="14100"/>
          <ac:picMkLst>
            <pc:docMk/>
            <pc:sldMk cId="3768165303" sldId="268"/>
            <ac:picMk id="4" creationId="{7F3730BA-8F65-4138-BAE0-31B083057ECD}"/>
          </ac:picMkLst>
        </pc:picChg>
      </pc:sldChg>
      <pc:sldChg chg="addSp delSp modSp add del mod delAnim">
        <pc:chgData name="linhmx" userId="c1fc7825-eae9-448b-ba73-d94bf9c012d0" providerId="ADAL" clId="{540A2C57-DB7E-4669-89C8-BEC40E8934D3}" dt="2021-06-19T00:19:29.405" v="2073" actId="47"/>
        <pc:sldMkLst>
          <pc:docMk/>
          <pc:sldMk cId="2881844874" sldId="269"/>
        </pc:sldMkLst>
        <pc:spChg chg="add mod">
          <ac:chgData name="linhmx" userId="c1fc7825-eae9-448b-ba73-d94bf9c012d0" providerId="ADAL" clId="{540A2C57-DB7E-4669-89C8-BEC40E8934D3}" dt="2021-06-19T00:12:37.875" v="1780" actId="1076"/>
          <ac:spMkLst>
            <pc:docMk/>
            <pc:sldMk cId="2881844874" sldId="269"/>
            <ac:spMk id="2" creationId="{DFD4E08A-6098-428A-A2C9-1FDF9815682C}"/>
          </ac:spMkLst>
        </pc:spChg>
        <pc:spChg chg="del">
          <ac:chgData name="linhmx" userId="c1fc7825-eae9-448b-ba73-d94bf9c012d0" providerId="ADAL" clId="{540A2C57-DB7E-4669-89C8-BEC40E8934D3}" dt="2021-06-19T00:12:01.861" v="1768" actId="478"/>
          <ac:spMkLst>
            <pc:docMk/>
            <pc:sldMk cId="2881844874" sldId="269"/>
            <ac:spMk id="7" creationId="{D5C0AC1F-2E3E-434A-B4FC-577679D0C663}"/>
          </ac:spMkLst>
        </pc:spChg>
        <pc:picChg chg="del">
          <ac:chgData name="linhmx" userId="c1fc7825-eae9-448b-ba73-d94bf9c012d0" providerId="ADAL" clId="{540A2C57-DB7E-4669-89C8-BEC40E8934D3}" dt="2021-06-19T00:12:04.541" v="1769" actId="478"/>
          <ac:picMkLst>
            <pc:docMk/>
            <pc:sldMk cId="2881844874" sldId="269"/>
            <ac:picMk id="8" creationId="{F8586534-EA9C-4C1B-8D60-BDAFDFAAE6E9}"/>
          </ac:picMkLst>
        </pc:picChg>
      </pc:sldChg>
      <pc:sldChg chg="addSp delSp modSp new mod modAnim">
        <pc:chgData name="linhmx" userId="c1fc7825-eae9-448b-ba73-d94bf9c012d0" providerId="ADAL" clId="{540A2C57-DB7E-4669-89C8-BEC40E8934D3}" dt="2021-06-19T01:32:42.536" v="3548" actId="1076"/>
        <pc:sldMkLst>
          <pc:docMk/>
          <pc:sldMk cId="1545319382" sldId="270"/>
        </pc:sldMkLst>
        <pc:spChg chg="del">
          <ac:chgData name="linhmx" userId="c1fc7825-eae9-448b-ba73-d94bf9c012d0" providerId="ADAL" clId="{540A2C57-DB7E-4669-89C8-BEC40E8934D3}" dt="2021-06-19T00:13:54.294" v="1782" actId="478"/>
          <ac:spMkLst>
            <pc:docMk/>
            <pc:sldMk cId="1545319382" sldId="270"/>
            <ac:spMk id="2" creationId="{ED0ABF12-A3A9-4700-BE1F-273A15ED44EA}"/>
          </ac:spMkLst>
        </pc:spChg>
        <pc:spChg chg="del mod">
          <ac:chgData name="linhmx" userId="c1fc7825-eae9-448b-ba73-d94bf9c012d0" providerId="ADAL" clId="{540A2C57-DB7E-4669-89C8-BEC40E8934D3}" dt="2021-06-19T00:13:58.803" v="1785" actId="478"/>
          <ac:spMkLst>
            <pc:docMk/>
            <pc:sldMk cId="1545319382" sldId="270"/>
            <ac:spMk id="3" creationId="{76720DF0-398B-48BF-9D54-1A8B56D3DD18}"/>
          </ac:spMkLst>
        </pc:spChg>
        <pc:spChg chg="add mod">
          <ac:chgData name="linhmx" userId="c1fc7825-eae9-448b-ba73-d94bf9c012d0" providerId="ADAL" clId="{540A2C57-DB7E-4669-89C8-BEC40E8934D3}" dt="2021-06-19T00:18:22.525" v="2067" actId="1076"/>
          <ac:spMkLst>
            <pc:docMk/>
            <pc:sldMk cId="1545319382" sldId="270"/>
            <ac:spMk id="4" creationId="{C2F9C745-7746-4F8A-B941-C765AE1AC39B}"/>
          </ac:spMkLst>
        </pc:spChg>
        <pc:spChg chg="add mod">
          <ac:chgData name="linhmx" userId="c1fc7825-eae9-448b-ba73-d94bf9c012d0" providerId="ADAL" clId="{540A2C57-DB7E-4669-89C8-BEC40E8934D3}" dt="2021-06-19T01:32:42.536" v="3548" actId="1076"/>
          <ac:spMkLst>
            <pc:docMk/>
            <pc:sldMk cId="1545319382" sldId="270"/>
            <ac:spMk id="5" creationId="{A97EE31B-DD66-487D-977B-B66981E3E8BB}"/>
          </ac:spMkLst>
        </pc:spChg>
      </pc:sldChg>
      <pc:sldChg chg="new del">
        <pc:chgData name="linhmx" userId="c1fc7825-eae9-448b-ba73-d94bf9c012d0" providerId="ADAL" clId="{540A2C57-DB7E-4669-89C8-BEC40E8934D3}" dt="2021-06-19T00:12:17.398" v="1771" actId="680"/>
        <pc:sldMkLst>
          <pc:docMk/>
          <pc:sldMk cId="3834810030" sldId="270"/>
        </pc:sldMkLst>
      </pc:sldChg>
      <pc:sldChg chg="addSp delSp modSp new mod modAnim">
        <pc:chgData name="linhmx" userId="c1fc7825-eae9-448b-ba73-d94bf9c012d0" providerId="ADAL" clId="{540A2C57-DB7E-4669-89C8-BEC40E8934D3}" dt="2021-06-19T00:50:46.408" v="2518"/>
        <pc:sldMkLst>
          <pc:docMk/>
          <pc:sldMk cId="41764998" sldId="271"/>
        </pc:sldMkLst>
        <pc:spChg chg="del">
          <ac:chgData name="linhmx" userId="c1fc7825-eae9-448b-ba73-d94bf9c012d0" providerId="ADAL" clId="{540A2C57-DB7E-4669-89C8-BEC40E8934D3}" dt="2021-06-19T00:44:49.135" v="2455" actId="478"/>
          <ac:spMkLst>
            <pc:docMk/>
            <pc:sldMk cId="41764998" sldId="271"/>
            <ac:spMk id="2" creationId="{9CE9CBAC-4EBB-4763-B98D-7402590B81D0}"/>
          </ac:spMkLst>
        </pc:spChg>
        <pc:spChg chg="del">
          <ac:chgData name="linhmx" userId="c1fc7825-eae9-448b-ba73-d94bf9c012d0" providerId="ADAL" clId="{540A2C57-DB7E-4669-89C8-BEC40E8934D3}" dt="2021-06-19T00:44:49.135" v="2455" actId="478"/>
          <ac:spMkLst>
            <pc:docMk/>
            <pc:sldMk cId="41764998" sldId="271"/>
            <ac:spMk id="3" creationId="{B121A6C8-124F-4665-94D7-7D0D301CF1ED}"/>
          </ac:spMkLst>
        </pc:spChg>
        <pc:spChg chg="add mod">
          <ac:chgData name="linhmx" userId="c1fc7825-eae9-448b-ba73-d94bf9c012d0" providerId="ADAL" clId="{540A2C57-DB7E-4669-89C8-BEC40E8934D3}" dt="2021-06-19T00:47:05.858" v="2488" actId="20577"/>
          <ac:spMkLst>
            <pc:docMk/>
            <pc:sldMk cId="41764998" sldId="271"/>
            <ac:spMk id="4" creationId="{51015D63-3603-4B0B-94EF-B700526ACC78}"/>
          </ac:spMkLst>
        </pc:spChg>
        <pc:spChg chg="add mod">
          <ac:chgData name="linhmx" userId="c1fc7825-eae9-448b-ba73-d94bf9c012d0" providerId="ADAL" clId="{540A2C57-DB7E-4669-89C8-BEC40E8934D3}" dt="2021-06-19T00:45:46.220" v="2480" actId="403"/>
          <ac:spMkLst>
            <pc:docMk/>
            <pc:sldMk cId="41764998" sldId="271"/>
            <ac:spMk id="5" creationId="{A1076592-5921-46AD-ADCF-0DCB36A5DC2E}"/>
          </ac:spMkLst>
        </pc:spChg>
        <pc:spChg chg="add ord">
          <ac:chgData name="linhmx" userId="c1fc7825-eae9-448b-ba73-d94bf9c012d0" providerId="ADAL" clId="{540A2C57-DB7E-4669-89C8-BEC40E8934D3}" dt="2021-06-19T00:46:18.135" v="2482" actId="167"/>
          <ac:spMkLst>
            <pc:docMk/>
            <pc:sldMk cId="41764998" sldId="271"/>
            <ac:spMk id="6" creationId="{241090A6-BBCC-43E0-BBC7-FAB3B7CF0D57}"/>
          </ac:spMkLst>
        </pc:spChg>
        <pc:spChg chg="add mod ord">
          <ac:chgData name="linhmx" userId="c1fc7825-eae9-448b-ba73-d94bf9c012d0" providerId="ADAL" clId="{540A2C57-DB7E-4669-89C8-BEC40E8934D3}" dt="2021-06-19T00:48:57.448" v="2506" actId="207"/>
          <ac:spMkLst>
            <pc:docMk/>
            <pc:sldMk cId="41764998" sldId="271"/>
            <ac:spMk id="14" creationId="{066B5567-4C09-43D3-A6DE-230AB853338D}"/>
          </ac:spMkLst>
        </pc:spChg>
        <pc:grpChg chg="add mod">
          <ac:chgData name="linhmx" userId="c1fc7825-eae9-448b-ba73-d94bf9c012d0" providerId="ADAL" clId="{540A2C57-DB7E-4669-89C8-BEC40E8934D3}" dt="2021-06-19T00:47:38.422" v="2496" actId="164"/>
          <ac:grpSpMkLst>
            <pc:docMk/>
            <pc:sldMk cId="41764998" sldId="271"/>
            <ac:grpSpMk id="11" creationId="{1300E730-6DC3-4316-B154-A95A8B3F33FC}"/>
          </ac:grpSpMkLst>
        </pc:grpChg>
        <pc:grpChg chg="add mod">
          <ac:chgData name="linhmx" userId="c1fc7825-eae9-448b-ba73-d94bf9c012d0" providerId="ADAL" clId="{540A2C57-DB7E-4669-89C8-BEC40E8934D3}" dt="2021-06-19T00:50:24.188" v="2515" actId="1076"/>
          <ac:grpSpMkLst>
            <pc:docMk/>
            <pc:sldMk cId="41764998" sldId="271"/>
            <ac:grpSpMk id="16" creationId="{726D7154-E9E1-4828-81B1-61CBBF933570}"/>
          </ac:grpSpMkLst>
        </pc:grpChg>
        <pc:cxnChg chg="add mod">
          <ac:chgData name="linhmx" userId="c1fc7825-eae9-448b-ba73-d94bf9c012d0" providerId="ADAL" clId="{540A2C57-DB7E-4669-89C8-BEC40E8934D3}" dt="2021-06-19T00:47:16.678" v="2491" actId="208"/>
          <ac:cxnSpMkLst>
            <pc:docMk/>
            <pc:sldMk cId="41764998" sldId="271"/>
            <ac:cxnSpMk id="8" creationId="{11269782-4ABF-4E0A-9084-1217239B3DE4}"/>
          </ac:cxnSpMkLst>
        </pc:cxnChg>
        <pc:cxnChg chg="add mod">
          <ac:chgData name="linhmx" userId="c1fc7825-eae9-448b-ba73-d94bf9c012d0" providerId="ADAL" clId="{540A2C57-DB7E-4669-89C8-BEC40E8934D3}" dt="2021-06-19T00:47:38.422" v="2496" actId="164"/>
          <ac:cxnSpMkLst>
            <pc:docMk/>
            <pc:sldMk cId="41764998" sldId="271"/>
            <ac:cxnSpMk id="9" creationId="{437598FC-366E-4AF5-B1BF-B38371DF293F}"/>
          </ac:cxnSpMkLst>
        </pc:cxnChg>
        <pc:cxnChg chg="add mod">
          <ac:chgData name="linhmx" userId="c1fc7825-eae9-448b-ba73-d94bf9c012d0" providerId="ADAL" clId="{540A2C57-DB7E-4669-89C8-BEC40E8934D3}" dt="2021-06-19T00:47:38.422" v="2496" actId="164"/>
          <ac:cxnSpMkLst>
            <pc:docMk/>
            <pc:sldMk cId="41764998" sldId="271"/>
            <ac:cxnSpMk id="10" creationId="{D3F9AD46-F4FA-4ADE-A354-6685C8A093EA}"/>
          </ac:cxnSpMkLst>
        </pc:cxnChg>
        <pc:cxnChg chg="add mod">
          <ac:chgData name="linhmx" userId="c1fc7825-eae9-448b-ba73-d94bf9c012d0" providerId="ADAL" clId="{540A2C57-DB7E-4669-89C8-BEC40E8934D3}" dt="2021-06-19T00:47:49.210" v="2498" actId="1076"/>
          <ac:cxnSpMkLst>
            <pc:docMk/>
            <pc:sldMk cId="41764998" sldId="271"/>
            <ac:cxnSpMk id="12" creationId="{95F6715F-A5FE-479B-94DF-0B028ECA33F8}"/>
          </ac:cxnSpMkLst>
        </pc:cxnChg>
        <pc:cxnChg chg="add mod">
          <ac:chgData name="linhmx" userId="c1fc7825-eae9-448b-ba73-d94bf9c012d0" providerId="ADAL" clId="{540A2C57-DB7E-4669-89C8-BEC40E8934D3}" dt="2021-06-19T00:48:18.378" v="2500" actId="1076"/>
          <ac:cxnSpMkLst>
            <pc:docMk/>
            <pc:sldMk cId="41764998" sldId="271"/>
            <ac:cxnSpMk id="13" creationId="{E23A2A15-7E9B-4485-8931-D50A3EF5B269}"/>
          </ac:cxnSpMkLst>
        </pc:cxnChg>
        <pc:cxnChg chg="add mod">
          <ac:chgData name="linhmx" userId="c1fc7825-eae9-448b-ba73-d94bf9c012d0" providerId="ADAL" clId="{540A2C57-DB7E-4669-89C8-BEC40E8934D3}" dt="2021-06-19T00:50:13.098" v="2512" actId="1076"/>
          <ac:cxnSpMkLst>
            <pc:docMk/>
            <pc:sldMk cId="41764998" sldId="271"/>
            <ac:cxnSpMk id="15" creationId="{65B519E5-FFB5-49B4-9813-20A8B3D453DA}"/>
          </ac:cxnSpMkLst>
        </pc:cxnChg>
        <pc:cxnChg chg="mod">
          <ac:chgData name="linhmx" userId="c1fc7825-eae9-448b-ba73-d94bf9c012d0" providerId="ADAL" clId="{540A2C57-DB7E-4669-89C8-BEC40E8934D3}" dt="2021-06-19T00:50:06.126" v="2510"/>
          <ac:cxnSpMkLst>
            <pc:docMk/>
            <pc:sldMk cId="41764998" sldId="271"/>
            <ac:cxnSpMk id="17" creationId="{281C323D-B5FE-421F-A898-E458B291AE93}"/>
          </ac:cxnSpMkLst>
        </pc:cxnChg>
        <pc:cxnChg chg="mod">
          <ac:chgData name="linhmx" userId="c1fc7825-eae9-448b-ba73-d94bf9c012d0" providerId="ADAL" clId="{540A2C57-DB7E-4669-89C8-BEC40E8934D3}" dt="2021-06-19T00:50:06.126" v="2510"/>
          <ac:cxnSpMkLst>
            <pc:docMk/>
            <pc:sldMk cId="41764998" sldId="271"/>
            <ac:cxnSpMk id="18" creationId="{986444C9-3DC5-49DE-924F-1851BDA14748}"/>
          </ac:cxnSpMkLst>
        </pc:cxnChg>
        <pc:cxnChg chg="add mod">
          <ac:chgData name="linhmx" userId="c1fc7825-eae9-448b-ba73-d94bf9c012d0" providerId="ADAL" clId="{540A2C57-DB7E-4669-89C8-BEC40E8934D3}" dt="2021-06-19T00:50:16.306" v="2513" actId="1076"/>
          <ac:cxnSpMkLst>
            <pc:docMk/>
            <pc:sldMk cId="41764998" sldId="271"/>
            <ac:cxnSpMk id="19" creationId="{6D13DBE0-CC66-42A6-B439-59831A4B094E}"/>
          </ac:cxnSpMkLst>
        </pc:cxnChg>
        <pc:cxnChg chg="add mod">
          <ac:chgData name="linhmx" userId="c1fc7825-eae9-448b-ba73-d94bf9c012d0" providerId="ADAL" clId="{540A2C57-DB7E-4669-89C8-BEC40E8934D3}" dt="2021-06-19T00:50:21.514" v="2514" actId="1076"/>
          <ac:cxnSpMkLst>
            <pc:docMk/>
            <pc:sldMk cId="41764998" sldId="271"/>
            <ac:cxnSpMk id="20" creationId="{3AD5239A-4D5D-46BA-B59E-7243F62C1577}"/>
          </ac:cxnSpMkLst>
        </pc:cxnChg>
        <pc:cxnChg chg="add mod">
          <ac:chgData name="linhmx" userId="c1fc7825-eae9-448b-ba73-d94bf9c012d0" providerId="ADAL" clId="{540A2C57-DB7E-4669-89C8-BEC40E8934D3}" dt="2021-06-19T00:50:43.490" v="2517" actId="1076"/>
          <ac:cxnSpMkLst>
            <pc:docMk/>
            <pc:sldMk cId="41764998" sldId="271"/>
            <ac:cxnSpMk id="21" creationId="{7BB2C0D7-F295-4A74-82E8-2475CE266E1D}"/>
          </ac:cxnSpMkLst>
        </pc:cxnChg>
      </pc:sldChg>
      <pc:sldChg chg="addSp delSp modSp add del mod delAnim modAnim">
        <pc:chgData name="linhmx" userId="c1fc7825-eae9-448b-ba73-d94bf9c012d0" providerId="ADAL" clId="{540A2C57-DB7E-4669-89C8-BEC40E8934D3}" dt="2021-06-19T09:32:23.822" v="3584" actId="47"/>
        <pc:sldMkLst>
          <pc:docMk/>
          <pc:sldMk cId="2366483796" sldId="272"/>
        </pc:sldMkLst>
        <pc:spChg chg="add mod">
          <ac:chgData name="linhmx" userId="c1fc7825-eae9-448b-ba73-d94bf9c012d0" providerId="ADAL" clId="{540A2C57-DB7E-4669-89C8-BEC40E8934D3}" dt="2021-06-19T00:25:17.228" v="2148" actId="1076"/>
          <ac:spMkLst>
            <pc:docMk/>
            <pc:sldMk cId="2366483796" sldId="272"/>
            <ac:spMk id="2" creationId="{48B1593A-7E64-4CE6-B03A-0967BFAF9E38}"/>
          </ac:spMkLst>
        </pc:spChg>
        <pc:spChg chg="mod">
          <ac:chgData name="linhmx" userId="c1fc7825-eae9-448b-ba73-d94bf9c012d0" providerId="ADAL" clId="{540A2C57-DB7E-4669-89C8-BEC40E8934D3}" dt="2021-06-19T00:31:18.104" v="2285" actId="1035"/>
          <ac:spMkLst>
            <pc:docMk/>
            <pc:sldMk cId="2366483796" sldId="272"/>
            <ac:spMk id="7" creationId="{D5C0AC1F-2E3E-434A-B4FC-577679D0C663}"/>
          </ac:spMkLst>
        </pc:spChg>
        <pc:spChg chg="add mod">
          <ac:chgData name="linhmx" userId="c1fc7825-eae9-448b-ba73-d94bf9c012d0" providerId="ADAL" clId="{540A2C57-DB7E-4669-89C8-BEC40E8934D3}" dt="2021-06-19T00:25:31.311" v="2161" actId="1035"/>
          <ac:spMkLst>
            <pc:docMk/>
            <pc:sldMk cId="2366483796" sldId="272"/>
            <ac:spMk id="10" creationId="{B350BBDB-83C4-40BD-92A2-BF0E67D5481A}"/>
          </ac:spMkLst>
        </pc:spChg>
        <pc:spChg chg="add mod">
          <ac:chgData name="linhmx" userId="c1fc7825-eae9-448b-ba73-d94bf9c012d0" providerId="ADAL" clId="{540A2C57-DB7E-4669-89C8-BEC40E8934D3}" dt="2021-06-19T00:23:57.664" v="2137" actId="20577"/>
          <ac:spMkLst>
            <pc:docMk/>
            <pc:sldMk cId="2366483796" sldId="272"/>
            <ac:spMk id="14" creationId="{6DAD4EF7-5F5E-4C7C-AAEB-152E9181D93D}"/>
          </ac:spMkLst>
        </pc:spChg>
        <pc:spChg chg="add mod">
          <ac:chgData name="linhmx" userId="c1fc7825-eae9-448b-ba73-d94bf9c012d0" providerId="ADAL" clId="{540A2C57-DB7E-4669-89C8-BEC40E8934D3}" dt="2021-06-19T00:26:03.825" v="2171" actId="1035"/>
          <ac:spMkLst>
            <pc:docMk/>
            <pc:sldMk cId="2366483796" sldId="272"/>
            <ac:spMk id="18" creationId="{2B1BECB8-3263-47EC-AA26-94D8D4D2D872}"/>
          </ac:spMkLst>
        </pc:spChg>
        <pc:spChg chg="add mod">
          <ac:chgData name="linhmx" userId="c1fc7825-eae9-448b-ba73-d94bf9c012d0" providerId="ADAL" clId="{540A2C57-DB7E-4669-89C8-BEC40E8934D3}" dt="2021-06-19T00:26:43.516" v="2192" actId="1076"/>
          <ac:spMkLst>
            <pc:docMk/>
            <pc:sldMk cId="2366483796" sldId="272"/>
            <ac:spMk id="22" creationId="{C2AC6180-3744-4465-BFE4-13338238A0B2}"/>
          </ac:spMkLst>
        </pc:spChg>
        <pc:spChg chg="add mod">
          <ac:chgData name="linhmx" userId="c1fc7825-eae9-448b-ba73-d94bf9c012d0" providerId="ADAL" clId="{540A2C57-DB7E-4669-89C8-BEC40E8934D3}" dt="2021-06-19T00:26:58.264" v="2196" actId="20577"/>
          <ac:spMkLst>
            <pc:docMk/>
            <pc:sldMk cId="2366483796" sldId="272"/>
            <ac:spMk id="26" creationId="{7BF5FEC3-9362-4434-9D24-DC4545806165}"/>
          </ac:spMkLst>
        </pc:spChg>
        <pc:spChg chg="add mod">
          <ac:chgData name="linhmx" userId="c1fc7825-eae9-448b-ba73-d94bf9c012d0" providerId="ADAL" clId="{540A2C57-DB7E-4669-89C8-BEC40E8934D3}" dt="2021-06-19T00:27:28.092" v="2205" actId="1076"/>
          <ac:spMkLst>
            <pc:docMk/>
            <pc:sldMk cId="2366483796" sldId="272"/>
            <ac:spMk id="30" creationId="{3372693A-0BA8-46AF-80F3-74685C19EBA6}"/>
          </ac:spMkLst>
        </pc:spChg>
        <pc:spChg chg="add mod">
          <ac:chgData name="linhmx" userId="c1fc7825-eae9-448b-ba73-d94bf9c012d0" providerId="ADAL" clId="{540A2C57-DB7E-4669-89C8-BEC40E8934D3}" dt="2021-06-19T00:27:54.836" v="2214" actId="1076"/>
          <ac:spMkLst>
            <pc:docMk/>
            <pc:sldMk cId="2366483796" sldId="272"/>
            <ac:spMk id="34" creationId="{D2AA73C2-13BE-4592-AB2B-D790EE8FD12A}"/>
          </ac:spMkLst>
        </pc:spChg>
        <pc:spChg chg="add mod">
          <ac:chgData name="linhmx" userId="c1fc7825-eae9-448b-ba73-d94bf9c012d0" providerId="ADAL" clId="{540A2C57-DB7E-4669-89C8-BEC40E8934D3}" dt="2021-06-19T00:28:15.937" v="2218" actId="20577"/>
          <ac:spMkLst>
            <pc:docMk/>
            <pc:sldMk cId="2366483796" sldId="272"/>
            <ac:spMk id="38" creationId="{EA3215E8-810E-41F5-BAD8-06CA29365525}"/>
          </ac:spMkLst>
        </pc:spChg>
        <pc:spChg chg="add mod">
          <ac:chgData name="linhmx" userId="c1fc7825-eae9-448b-ba73-d94bf9c012d0" providerId="ADAL" clId="{540A2C57-DB7E-4669-89C8-BEC40E8934D3}" dt="2021-06-19T00:28:41.476" v="2225" actId="1076"/>
          <ac:spMkLst>
            <pc:docMk/>
            <pc:sldMk cId="2366483796" sldId="272"/>
            <ac:spMk id="42" creationId="{E15D2F19-B0DE-437F-8CB5-EACA074CACE4}"/>
          </ac:spMkLst>
        </pc:spChg>
        <pc:spChg chg="add mod">
          <ac:chgData name="linhmx" userId="c1fc7825-eae9-448b-ba73-d94bf9c012d0" providerId="ADAL" clId="{540A2C57-DB7E-4669-89C8-BEC40E8934D3}" dt="2021-06-19T00:29:14.100" v="2237" actId="1076"/>
          <ac:spMkLst>
            <pc:docMk/>
            <pc:sldMk cId="2366483796" sldId="272"/>
            <ac:spMk id="46" creationId="{9C2B7ED9-5CC4-4F9D-AE2E-6DB7A62DE33E}"/>
          </ac:spMkLst>
        </pc:spChg>
        <pc:spChg chg="add mod">
          <ac:chgData name="linhmx" userId="c1fc7825-eae9-448b-ba73-d94bf9c012d0" providerId="ADAL" clId="{540A2C57-DB7E-4669-89C8-BEC40E8934D3}" dt="2021-06-19T00:30:12.804" v="2255" actId="1076"/>
          <ac:spMkLst>
            <pc:docMk/>
            <pc:sldMk cId="2366483796" sldId="272"/>
            <ac:spMk id="50" creationId="{174CAC23-3A00-41B5-BCB9-7613D35B0CD1}"/>
          </ac:spMkLst>
        </pc:spChg>
        <pc:spChg chg="add mod">
          <ac:chgData name="linhmx" userId="c1fc7825-eae9-448b-ba73-d94bf9c012d0" providerId="ADAL" clId="{540A2C57-DB7E-4669-89C8-BEC40E8934D3}" dt="2021-06-19T00:30:32.981" v="2266" actId="14100"/>
          <ac:spMkLst>
            <pc:docMk/>
            <pc:sldMk cId="2366483796" sldId="272"/>
            <ac:spMk id="54" creationId="{56D02B82-8E29-4B65-9D1A-0EB698937552}"/>
          </ac:spMkLst>
        </pc:spChg>
        <pc:grpChg chg="add mod">
          <ac:chgData name="linhmx" userId="c1fc7825-eae9-448b-ba73-d94bf9c012d0" providerId="ADAL" clId="{540A2C57-DB7E-4669-89C8-BEC40E8934D3}" dt="2021-06-19T00:25:27.165" v="2156" actId="1037"/>
          <ac:grpSpMkLst>
            <pc:docMk/>
            <pc:sldMk cId="2366483796" sldId="272"/>
            <ac:grpSpMk id="6" creationId="{3071CE72-0FDC-46E2-ADDE-430B5A34DC3A}"/>
          </ac:grpSpMkLst>
        </pc:grpChg>
        <pc:grpChg chg="add mod">
          <ac:chgData name="linhmx" userId="c1fc7825-eae9-448b-ba73-d94bf9c012d0" providerId="ADAL" clId="{540A2C57-DB7E-4669-89C8-BEC40E8934D3}" dt="2021-06-19T00:25:35.532" v="2162" actId="1076"/>
          <ac:grpSpMkLst>
            <pc:docMk/>
            <pc:sldMk cId="2366483796" sldId="272"/>
            <ac:grpSpMk id="11" creationId="{9D3951AC-6D00-4F19-8528-375C4A5D8B14}"/>
          </ac:grpSpMkLst>
        </pc:grpChg>
        <pc:grpChg chg="add mod">
          <ac:chgData name="linhmx" userId="c1fc7825-eae9-448b-ba73-d94bf9c012d0" providerId="ADAL" clId="{540A2C57-DB7E-4669-89C8-BEC40E8934D3}" dt="2021-06-19T00:25:41.748" v="2164" actId="1076"/>
          <ac:grpSpMkLst>
            <pc:docMk/>
            <pc:sldMk cId="2366483796" sldId="272"/>
            <ac:grpSpMk id="15" creationId="{8CC69CDA-B7D8-4465-BAD8-AAB5AD3E1F60}"/>
          </ac:grpSpMkLst>
        </pc:grpChg>
        <pc:grpChg chg="add mod">
          <ac:chgData name="linhmx" userId="c1fc7825-eae9-448b-ba73-d94bf9c012d0" providerId="ADAL" clId="{540A2C57-DB7E-4669-89C8-BEC40E8934D3}" dt="2021-06-19T00:26:27.565" v="2188" actId="1037"/>
          <ac:grpSpMkLst>
            <pc:docMk/>
            <pc:sldMk cId="2366483796" sldId="272"/>
            <ac:grpSpMk id="19" creationId="{C6B5891C-40AF-49EC-B8A2-2009D1D9B48B}"/>
          </ac:grpSpMkLst>
        </pc:grpChg>
        <pc:grpChg chg="add mod">
          <ac:chgData name="linhmx" userId="c1fc7825-eae9-448b-ba73-d94bf9c012d0" providerId="ADAL" clId="{540A2C57-DB7E-4669-89C8-BEC40E8934D3}" dt="2021-06-19T00:26:48.980" v="2193" actId="1076"/>
          <ac:grpSpMkLst>
            <pc:docMk/>
            <pc:sldMk cId="2366483796" sldId="272"/>
            <ac:grpSpMk id="23" creationId="{6AAD67BD-2186-47E1-8348-F3DFEE3F3FBA}"/>
          </ac:grpSpMkLst>
        </pc:grpChg>
        <pc:grpChg chg="add mod">
          <ac:chgData name="linhmx" userId="c1fc7825-eae9-448b-ba73-d94bf9c012d0" providerId="ADAL" clId="{540A2C57-DB7E-4669-89C8-BEC40E8934D3}" dt="2021-06-19T00:27:02.972" v="2197" actId="1076"/>
          <ac:grpSpMkLst>
            <pc:docMk/>
            <pc:sldMk cId="2366483796" sldId="272"/>
            <ac:grpSpMk id="27" creationId="{9969F5FA-3EF0-49B0-91DB-15B1256ED339}"/>
          </ac:grpSpMkLst>
        </pc:grpChg>
        <pc:grpChg chg="add mod">
          <ac:chgData name="linhmx" userId="c1fc7825-eae9-448b-ba73-d94bf9c012d0" providerId="ADAL" clId="{540A2C57-DB7E-4669-89C8-BEC40E8934D3}" dt="2021-06-19T00:27:41.492" v="2210" actId="1076"/>
          <ac:grpSpMkLst>
            <pc:docMk/>
            <pc:sldMk cId="2366483796" sldId="272"/>
            <ac:grpSpMk id="31" creationId="{369B8894-1D1B-4ADC-BBF1-F5DADE23FDA9}"/>
          </ac:grpSpMkLst>
        </pc:grpChg>
        <pc:grpChg chg="add mod">
          <ac:chgData name="linhmx" userId="c1fc7825-eae9-448b-ba73-d94bf9c012d0" providerId="ADAL" clId="{540A2C57-DB7E-4669-89C8-BEC40E8934D3}" dt="2021-06-19T00:28:01.132" v="2215" actId="1076"/>
          <ac:grpSpMkLst>
            <pc:docMk/>
            <pc:sldMk cId="2366483796" sldId="272"/>
            <ac:grpSpMk id="35" creationId="{D050B37C-0EF6-43EE-A72B-B937FC739A5C}"/>
          </ac:grpSpMkLst>
        </pc:grpChg>
        <pc:grpChg chg="add mod">
          <ac:chgData name="linhmx" userId="c1fc7825-eae9-448b-ba73-d94bf9c012d0" providerId="ADAL" clId="{540A2C57-DB7E-4669-89C8-BEC40E8934D3}" dt="2021-06-19T00:28:23.284" v="2219" actId="1076"/>
          <ac:grpSpMkLst>
            <pc:docMk/>
            <pc:sldMk cId="2366483796" sldId="272"/>
            <ac:grpSpMk id="39" creationId="{86E2C008-AFE8-4080-9F5B-02F896C88F23}"/>
          </ac:grpSpMkLst>
        </pc:grpChg>
        <pc:grpChg chg="add mod">
          <ac:chgData name="linhmx" userId="c1fc7825-eae9-448b-ba73-d94bf9c012d0" providerId="ADAL" clId="{540A2C57-DB7E-4669-89C8-BEC40E8934D3}" dt="2021-06-19T00:29:11.197" v="2236" actId="1076"/>
          <ac:grpSpMkLst>
            <pc:docMk/>
            <pc:sldMk cId="2366483796" sldId="272"/>
            <ac:grpSpMk id="43" creationId="{1EACDB45-3F4A-4EE8-981A-910CE979D1AF}"/>
          </ac:grpSpMkLst>
        </pc:grpChg>
        <pc:grpChg chg="add mod">
          <ac:chgData name="linhmx" userId="c1fc7825-eae9-448b-ba73-d94bf9c012d0" providerId="ADAL" clId="{540A2C57-DB7E-4669-89C8-BEC40E8934D3}" dt="2021-06-19T00:30:09.636" v="2254" actId="1076"/>
          <ac:grpSpMkLst>
            <pc:docMk/>
            <pc:sldMk cId="2366483796" sldId="272"/>
            <ac:grpSpMk id="47" creationId="{173F092D-1234-4E25-AA91-6D744567A821}"/>
          </ac:grpSpMkLst>
        </pc:grpChg>
        <pc:grpChg chg="add mod">
          <ac:chgData name="linhmx" userId="c1fc7825-eae9-448b-ba73-d94bf9c012d0" providerId="ADAL" clId="{540A2C57-DB7E-4669-89C8-BEC40E8934D3}" dt="2021-06-19T00:30:18.652" v="2261" actId="1076"/>
          <ac:grpSpMkLst>
            <pc:docMk/>
            <pc:sldMk cId="2366483796" sldId="272"/>
            <ac:grpSpMk id="51" creationId="{0CEDC5D1-1C13-4EB2-A726-91094338FC20}"/>
          </ac:grpSpMkLst>
        </pc:grpChg>
        <pc:grpChg chg="add mod">
          <ac:chgData name="linhmx" userId="c1fc7825-eae9-448b-ba73-d94bf9c012d0" providerId="ADAL" clId="{540A2C57-DB7E-4669-89C8-BEC40E8934D3}" dt="2021-06-19T00:30:37.724" v="2267" actId="1076"/>
          <ac:grpSpMkLst>
            <pc:docMk/>
            <pc:sldMk cId="2366483796" sldId="272"/>
            <ac:grpSpMk id="55" creationId="{1118EEF4-E2E9-4465-8CF6-95788F53C94A}"/>
          </ac:grpSpMkLst>
        </pc:grpChg>
        <pc:picChg chg="del">
          <ac:chgData name="linhmx" userId="c1fc7825-eae9-448b-ba73-d94bf9c012d0" providerId="ADAL" clId="{540A2C57-DB7E-4669-89C8-BEC40E8934D3}" dt="2021-06-19T00:19:42.375" v="2075" actId="478"/>
          <ac:picMkLst>
            <pc:docMk/>
            <pc:sldMk cId="2366483796" sldId="272"/>
            <ac:picMk id="8" creationId="{F8586534-EA9C-4C1B-8D60-BDAFDFAAE6E9}"/>
          </ac:picMkLst>
        </pc:picChg>
        <pc:cxnChg chg="add mod">
          <ac:chgData name="linhmx" userId="c1fc7825-eae9-448b-ba73-d94bf9c012d0" providerId="ADAL" clId="{540A2C57-DB7E-4669-89C8-BEC40E8934D3}" dt="2021-06-19T00:22:11.180" v="2115" actId="164"/>
          <ac:cxnSpMkLst>
            <pc:docMk/>
            <pc:sldMk cId="2366483796" sldId="272"/>
            <ac:cxnSpMk id="5" creationId="{2304C85D-D99A-4B2B-B78F-F5970E60F049}"/>
          </ac:cxnSpMkLst>
        </pc:cxnChg>
        <pc:cxnChg chg="add mod">
          <ac:chgData name="linhmx" userId="c1fc7825-eae9-448b-ba73-d94bf9c012d0" providerId="ADAL" clId="{540A2C57-DB7E-4669-89C8-BEC40E8934D3}" dt="2021-06-19T00:22:11.180" v="2115" actId="164"/>
          <ac:cxnSpMkLst>
            <pc:docMk/>
            <pc:sldMk cId="2366483796" sldId="272"/>
            <ac:cxnSpMk id="9" creationId="{7671F4F6-F666-4C65-AABB-C415475978B9}"/>
          </ac:cxnSpMkLst>
        </pc:cxnChg>
        <pc:cxnChg chg="mod">
          <ac:chgData name="linhmx" userId="c1fc7825-eae9-448b-ba73-d94bf9c012d0" providerId="ADAL" clId="{540A2C57-DB7E-4669-89C8-BEC40E8934D3}" dt="2021-06-19T00:23:35.936" v="2131"/>
          <ac:cxnSpMkLst>
            <pc:docMk/>
            <pc:sldMk cId="2366483796" sldId="272"/>
            <ac:cxnSpMk id="12" creationId="{856A474E-D47E-4515-BFEA-A7C0D6791CE3}"/>
          </ac:cxnSpMkLst>
        </pc:cxnChg>
        <pc:cxnChg chg="mod">
          <ac:chgData name="linhmx" userId="c1fc7825-eae9-448b-ba73-d94bf9c012d0" providerId="ADAL" clId="{540A2C57-DB7E-4669-89C8-BEC40E8934D3}" dt="2021-06-19T00:23:35.936" v="2131"/>
          <ac:cxnSpMkLst>
            <pc:docMk/>
            <pc:sldMk cId="2366483796" sldId="272"/>
            <ac:cxnSpMk id="13" creationId="{2D73F177-6AFD-444E-967A-96CC78ACF660}"/>
          </ac:cxnSpMkLst>
        </pc:cxnChg>
        <pc:cxnChg chg="mod">
          <ac:chgData name="linhmx" userId="c1fc7825-eae9-448b-ba73-d94bf9c012d0" providerId="ADAL" clId="{540A2C57-DB7E-4669-89C8-BEC40E8934D3}" dt="2021-06-19T00:23:52.176" v="2135"/>
          <ac:cxnSpMkLst>
            <pc:docMk/>
            <pc:sldMk cId="2366483796" sldId="272"/>
            <ac:cxnSpMk id="16" creationId="{E63B2ACD-F1B7-4E56-9B75-B63F4A3016DE}"/>
          </ac:cxnSpMkLst>
        </pc:cxnChg>
        <pc:cxnChg chg="mod">
          <ac:chgData name="linhmx" userId="c1fc7825-eae9-448b-ba73-d94bf9c012d0" providerId="ADAL" clId="{540A2C57-DB7E-4669-89C8-BEC40E8934D3}" dt="2021-06-19T00:23:52.176" v="2135"/>
          <ac:cxnSpMkLst>
            <pc:docMk/>
            <pc:sldMk cId="2366483796" sldId="272"/>
            <ac:cxnSpMk id="17" creationId="{78C42720-5FA7-4D8B-B9B3-42253FBF205E}"/>
          </ac:cxnSpMkLst>
        </pc:cxnChg>
        <pc:cxnChg chg="mod">
          <ac:chgData name="linhmx" userId="c1fc7825-eae9-448b-ba73-d94bf9c012d0" providerId="ADAL" clId="{540A2C57-DB7E-4669-89C8-BEC40E8934D3}" dt="2021-06-19T00:25:46.392" v="2165"/>
          <ac:cxnSpMkLst>
            <pc:docMk/>
            <pc:sldMk cId="2366483796" sldId="272"/>
            <ac:cxnSpMk id="20" creationId="{CF1912E3-6159-4E8D-89D2-8A8D7034E846}"/>
          </ac:cxnSpMkLst>
        </pc:cxnChg>
        <pc:cxnChg chg="mod">
          <ac:chgData name="linhmx" userId="c1fc7825-eae9-448b-ba73-d94bf9c012d0" providerId="ADAL" clId="{540A2C57-DB7E-4669-89C8-BEC40E8934D3}" dt="2021-06-19T00:25:46.392" v="2165"/>
          <ac:cxnSpMkLst>
            <pc:docMk/>
            <pc:sldMk cId="2366483796" sldId="272"/>
            <ac:cxnSpMk id="21" creationId="{C3652E7B-A568-4A41-B838-839C3D16B790}"/>
          </ac:cxnSpMkLst>
        </pc:cxnChg>
        <pc:cxnChg chg="mod">
          <ac:chgData name="linhmx" userId="c1fc7825-eae9-448b-ba73-d94bf9c012d0" providerId="ADAL" clId="{540A2C57-DB7E-4669-89C8-BEC40E8934D3}" dt="2021-06-19T00:26:33.186" v="2189"/>
          <ac:cxnSpMkLst>
            <pc:docMk/>
            <pc:sldMk cId="2366483796" sldId="272"/>
            <ac:cxnSpMk id="24" creationId="{E145DC2C-1134-4F10-81C3-591D081363BF}"/>
          </ac:cxnSpMkLst>
        </pc:cxnChg>
        <pc:cxnChg chg="mod">
          <ac:chgData name="linhmx" userId="c1fc7825-eae9-448b-ba73-d94bf9c012d0" providerId="ADAL" clId="{540A2C57-DB7E-4669-89C8-BEC40E8934D3}" dt="2021-06-19T00:26:33.186" v="2189"/>
          <ac:cxnSpMkLst>
            <pc:docMk/>
            <pc:sldMk cId="2366483796" sldId="272"/>
            <ac:cxnSpMk id="25" creationId="{CEDE26DC-9703-403E-9619-E11A149178A7}"/>
          </ac:cxnSpMkLst>
        </pc:cxnChg>
        <pc:cxnChg chg="mod">
          <ac:chgData name="linhmx" userId="c1fc7825-eae9-448b-ba73-d94bf9c012d0" providerId="ADAL" clId="{540A2C57-DB7E-4669-89C8-BEC40E8934D3}" dt="2021-06-19T00:26:52.322" v="2194"/>
          <ac:cxnSpMkLst>
            <pc:docMk/>
            <pc:sldMk cId="2366483796" sldId="272"/>
            <ac:cxnSpMk id="28" creationId="{F433F6CC-4A45-4F58-9B5F-E2E06BE40726}"/>
          </ac:cxnSpMkLst>
        </pc:cxnChg>
        <pc:cxnChg chg="mod">
          <ac:chgData name="linhmx" userId="c1fc7825-eae9-448b-ba73-d94bf9c012d0" providerId="ADAL" clId="{540A2C57-DB7E-4669-89C8-BEC40E8934D3}" dt="2021-06-19T00:26:52.322" v="2194"/>
          <ac:cxnSpMkLst>
            <pc:docMk/>
            <pc:sldMk cId="2366483796" sldId="272"/>
            <ac:cxnSpMk id="29" creationId="{F76BA0A6-B383-4DDF-AABF-AF16E6BA55C2}"/>
          </ac:cxnSpMkLst>
        </pc:cxnChg>
        <pc:cxnChg chg="mod">
          <ac:chgData name="linhmx" userId="c1fc7825-eae9-448b-ba73-d94bf9c012d0" providerId="ADAL" clId="{540A2C57-DB7E-4669-89C8-BEC40E8934D3}" dt="2021-06-19T00:27:11.568" v="2201"/>
          <ac:cxnSpMkLst>
            <pc:docMk/>
            <pc:sldMk cId="2366483796" sldId="272"/>
            <ac:cxnSpMk id="32" creationId="{151D8066-472D-4929-8236-D83ADF33E6C4}"/>
          </ac:cxnSpMkLst>
        </pc:cxnChg>
        <pc:cxnChg chg="mod">
          <ac:chgData name="linhmx" userId="c1fc7825-eae9-448b-ba73-d94bf9c012d0" providerId="ADAL" clId="{540A2C57-DB7E-4669-89C8-BEC40E8934D3}" dt="2021-06-19T00:27:11.568" v="2201"/>
          <ac:cxnSpMkLst>
            <pc:docMk/>
            <pc:sldMk cId="2366483796" sldId="272"/>
            <ac:cxnSpMk id="33" creationId="{9674397F-D427-4912-9693-0746FECE3B0C}"/>
          </ac:cxnSpMkLst>
        </pc:cxnChg>
        <pc:cxnChg chg="mod">
          <ac:chgData name="linhmx" userId="c1fc7825-eae9-448b-ba73-d94bf9c012d0" providerId="ADAL" clId="{540A2C57-DB7E-4669-89C8-BEC40E8934D3}" dt="2021-06-19T00:27:44.040" v="2211"/>
          <ac:cxnSpMkLst>
            <pc:docMk/>
            <pc:sldMk cId="2366483796" sldId="272"/>
            <ac:cxnSpMk id="36" creationId="{12E56C5C-D711-4968-A9DD-1CDA2C7AD50C}"/>
          </ac:cxnSpMkLst>
        </pc:cxnChg>
        <pc:cxnChg chg="mod">
          <ac:chgData name="linhmx" userId="c1fc7825-eae9-448b-ba73-d94bf9c012d0" providerId="ADAL" clId="{540A2C57-DB7E-4669-89C8-BEC40E8934D3}" dt="2021-06-19T00:27:44.040" v="2211"/>
          <ac:cxnSpMkLst>
            <pc:docMk/>
            <pc:sldMk cId="2366483796" sldId="272"/>
            <ac:cxnSpMk id="37" creationId="{F8FE1508-55C5-48C3-B105-08A3CA7FC76E}"/>
          </ac:cxnSpMkLst>
        </pc:cxnChg>
        <pc:cxnChg chg="mod">
          <ac:chgData name="linhmx" userId="c1fc7825-eae9-448b-ba73-d94bf9c012d0" providerId="ADAL" clId="{540A2C57-DB7E-4669-89C8-BEC40E8934D3}" dt="2021-06-19T00:28:02.784" v="2216"/>
          <ac:cxnSpMkLst>
            <pc:docMk/>
            <pc:sldMk cId="2366483796" sldId="272"/>
            <ac:cxnSpMk id="40" creationId="{87235995-022A-423C-8AB4-0BB4A6FFC70C}"/>
          </ac:cxnSpMkLst>
        </pc:cxnChg>
        <pc:cxnChg chg="mod">
          <ac:chgData name="linhmx" userId="c1fc7825-eae9-448b-ba73-d94bf9c012d0" providerId="ADAL" clId="{540A2C57-DB7E-4669-89C8-BEC40E8934D3}" dt="2021-06-19T00:28:02.784" v="2216"/>
          <ac:cxnSpMkLst>
            <pc:docMk/>
            <pc:sldMk cId="2366483796" sldId="272"/>
            <ac:cxnSpMk id="41" creationId="{DEAE8F7B-583C-4909-BA10-63F0BCD9DE3E}"/>
          </ac:cxnSpMkLst>
        </pc:cxnChg>
        <pc:cxnChg chg="mod">
          <ac:chgData name="linhmx" userId="c1fc7825-eae9-448b-ba73-d94bf9c012d0" providerId="ADAL" clId="{540A2C57-DB7E-4669-89C8-BEC40E8934D3}" dt="2021-06-19T00:28:26.539" v="2220"/>
          <ac:cxnSpMkLst>
            <pc:docMk/>
            <pc:sldMk cId="2366483796" sldId="272"/>
            <ac:cxnSpMk id="44" creationId="{29E05A91-0DC3-4230-808A-C71FD395CDEE}"/>
          </ac:cxnSpMkLst>
        </pc:cxnChg>
        <pc:cxnChg chg="mod">
          <ac:chgData name="linhmx" userId="c1fc7825-eae9-448b-ba73-d94bf9c012d0" providerId="ADAL" clId="{540A2C57-DB7E-4669-89C8-BEC40E8934D3}" dt="2021-06-19T00:28:26.539" v="2220"/>
          <ac:cxnSpMkLst>
            <pc:docMk/>
            <pc:sldMk cId="2366483796" sldId="272"/>
            <ac:cxnSpMk id="45" creationId="{CE837027-BE54-4C74-BBF1-B0212DCE6C5B}"/>
          </ac:cxnSpMkLst>
        </pc:cxnChg>
        <pc:cxnChg chg="mod">
          <ac:chgData name="linhmx" userId="c1fc7825-eae9-448b-ba73-d94bf9c012d0" providerId="ADAL" clId="{540A2C57-DB7E-4669-89C8-BEC40E8934D3}" dt="2021-06-19T00:28:51.390" v="2229"/>
          <ac:cxnSpMkLst>
            <pc:docMk/>
            <pc:sldMk cId="2366483796" sldId="272"/>
            <ac:cxnSpMk id="48" creationId="{F9D7EA5F-8C50-4496-B792-C563495A4439}"/>
          </ac:cxnSpMkLst>
        </pc:cxnChg>
        <pc:cxnChg chg="mod">
          <ac:chgData name="linhmx" userId="c1fc7825-eae9-448b-ba73-d94bf9c012d0" providerId="ADAL" clId="{540A2C57-DB7E-4669-89C8-BEC40E8934D3}" dt="2021-06-19T00:28:51.390" v="2229"/>
          <ac:cxnSpMkLst>
            <pc:docMk/>
            <pc:sldMk cId="2366483796" sldId="272"/>
            <ac:cxnSpMk id="49" creationId="{E30FC5C1-B1E6-4EB7-9A75-139DADCB750A}"/>
          </ac:cxnSpMkLst>
        </pc:cxnChg>
        <pc:cxnChg chg="mod">
          <ac:chgData name="linhmx" userId="c1fc7825-eae9-448b-ba73-d94bf9c012d0" providerId="ADAL" clId="{540A2C57-DB7E-4669-89C8-BEC40E8934D3}" dt="2021-06-19T00:29:39.644" v="2244"/>
          <ac:cxnSpMkLst>
            <pc:docMk/>
            <pc:sldMk cId="2366483796" sldId="272"/>
            <ac:cxnSpMk id="52" creationId="{28D93C8A-A20A-4AB1-BA33-702EF11FD031}"/>
          </ac:cxnSpMkLst>
        </pc:cxnChg>
        <pc:cxnChg chg="mod">
          <ac:chgData name="linhmx" userId="c1fc7825-eae9-448b-ba73-d94bf9c012d0" providerId="ADAL" clId="{540A2C57-DB7E-4669-89C8-BEC40E8934D3}" dt="2021-06-19T00:29:39.644" v="2244"/>
          <ac:cxnSpMkLst>
            <pc:docMk/>
            <pc:sldMk cId="2366483796" sldId="272"/>
            <ac:cxnSpMk id="53" creationId="{A08F6DBB-CFBB-4E52-AECF-8C5190755293}"/>
          </ac:cxnSpMkLst>
        </pc:cxnChg>
        <pc:cxnChg chg="mod">
          <ac:chgData name="linhmx" userId="c1fc7825-eae9-448b-ba73-d94bf9c012d0" providerId="ADAL" clId="{540A2C57-DB7E-4669-89C8-BEC40E8934D3}" dt="2021-06-19T00:30:19.470" v="2262"/>
          <ac:cxnSpMkLst>
            <pc:docMk/>
            <pc:sldMk cId="2366483796" sldId="272"/>
            <ac:cxnSpMk id="56" creationId="{868ECC71-23A4-44B0-BE2F-0933D74589BB}"/>
          </ac:cxnSpMkLst>
        </pc:cxnChg>
        <pc:cxnChg chg="mod">
          <ac:chgData name="linhmx" userId="c1fc7825-eae9-448b-ba73-d94bf9c012d0" providerId="ADAL" clId="{540A2C57-DB7E-4669-89C8-BEC40E8934D3}" dt="2021-06-19T00:30:19.470" v="2262"/>
          <ac:cxnSpMkLst>
            <pc:docMk/>
            <pc:sldMk cId="2366483796" sldId="272"/>
            <ac:cxnSpMk id="57" creationId="{7C72A085-C9BC-4DAF-8FC0-516CCA2E2F68}"/>
          </ac:cxnSpMkLst>
        </pc:cxnChg>
      </pc:sldChg>
      <pc:sldChg chg="addSp delSp modSp add mod delAnim modAnim">
        <pc:chgData name="linhmx" userId="c1fc7825-eae9-448b-ba73-d94bf9c012d0" providerId="ADAL" clId="{540A2C57-DB7E-4669-89C8-BEC40E8934D3}" dt="2021-06-19T00:44:12.052" v="2450"/>
        <pc:sldMkLst>
          <pc:docMk/>
          <pc:sldMk cId="1097225119" sldId="273"/>
        </pc:sldMkLst>
        <pc:spChg chg="add del mod">
          <ac:chgData name="linhmx" userId="c1fc7825-eae9-448b-ba73-d94bf9c012d0" providerId="ADAL" clId="{540A2C57-DB7E-4669-89C8-BEC40E8934D3}" dt="2021-06-19T00:39:52.950" v="2384"/>
          <ac:spMkLst>
            <pc:docMk/>
            <pc:sldMk cId="1097225119" sldId="273"/>
            <ac:spMk id="2" creationId="{75EF76B1-D3A0-4BC9-A952-674C6C50BC19}"/>
          </ac:spMkLst>
        </pc:spChg>
        <pc:spChg chg="add mod">
          <ac:chgData name="linhmx" userId="c1fc7825-eae9-448b-ba73-d94bf9c012d0" providerId="ADAL" clId="{540A2C57-DB7E-4669-89C8-BEC40E8934D3}" dt="2021-06-19T00:44:09.730" v="2449" actId="1076"/>
          <ac:spMkLst>
            <pc:docMk/>
            <pc:sldMk cId="1097225119" sldId="273"/>
            <ac:spMk id="3" creationId="{47A03920-AC3C-4E37-8F3D-C764B39356DE}"/>
          </ac:spMkLst>
        </pc:spChg>
        <pc:spChg chg="mod">
          <ac:chgData name="linhmx" userId="c1fc7825-eae9-448b-ba73-d94bf9c012d0" providerId="ADAL" clId="{540A2C57-DB7E-4669-89C8-BEC40E8934D3}" dt="2021-06-19T00:39:47.787" v="2381" actId="1076"/>
          <ac:spMkLst>
            <pc:docMk/>
            <pc:sldMk cId="1097225119" sldId="273"/>
            <ac:spMk id="7" creationId="{D5C0AC1F-2E3E-434A-B4FC-577679D0C663}"/>
          </ac:spMkLst>
        </pc:spChg>
        <pc:picChg chg="del">
          <ac:chgData name="linhmx" userId="c1fc7825-eae9-448b-ba73-d94bf9c012d0" providerId="ADAL" clId="{540A2C57-DB7E-4669-89C8-BEC40E8934D3}" dt="2021-06-19T00:32:14.685" v="2288" actId="478"/>
          <ac:picMkLst>
            <pc:docMk/>
            <pc:sldMk cId="1097225119" sldId="273"/>
            <ac:picMk id="8" creationId="{F8586534-EA9C-4C1B-8D60-BDAFDFAAE6E9}"/>
          </ac:picMkLst>
        </pc:picChg>
      </pc:sldChg>
      <pc:sldChg chg="addSp delSp modSp add mod delAnim modAnim">
        <pc:chgData name="linhmx" userId="c1fc7825-eae9-448b-ba73-d94bf9c012d0" providerId="ADAL" clId="{540A2C57-DB7E-4669-89C8-BEC40E8934D3}" dt="2021-06-19T09:24:54.207" v="3556" actId="1038"/>
        <pc:sldMkLst>
          <pc:docMk/>
          <pc:sldMk cId="4170120331" sldId="274"/>
        </pc:sldMkLst>
        <pc:spChg chg="add mod">
          <ac:chgData name="linhmx" userId="c1fc7825-eae9-448b-ba73-d94bf9c012d0" providerId="ADAL" clId="{540A2C57-DB7E-4669-89C8-BEC40E8934D3}" dt="2021-06-19T00:41:03.788" v="2400" actId="1582"/>
          <ac:spMkLst>
            <pc:docMk/>
            <pc:sldMk cId="4170120331" sldId="274"/>
            <ac:spMk id="2" creationId="{D2D34E67-46EA-4C31-B638-2B2B6EFDDDDC}"/>
          </ac:spMkLst>
        </pc:spChg>
        <pc:spChg chg="add mod">
          <ac:chgData name="linhmx" userId="c1fc7825-eae9-448b-ba73-d94bf9c012d0" providerId="ADAL" clId="{540A2C57-DB7E-4669-89C8-BEC40E8934D3}" dt="2021-06-19T00:43:43.139" v="2438" actId="14100"/>
          <ac:spMkLst>
            <pc:docMk/>
            <pc:sldMk cId="4170120331" sldId="274"/>
            <ac:spMk id="3" creationId="{8BAE917C-C9F0-4AC3-B081-209972A9C4B9}"/>
          </ac:spMkLst>
        </pc:spChg>
        <pc:spChg chg="mod">
          <ac:chgData name="linhmx" userId="c1fc7825-eae9-448b-ba73-d94bf9c012d0" providerId="ADAL" clId="{540A2C57-DB7E-4669-89C8-BEC40E8934D3}" dt="2021-06-19T00:42:33.698" v="2413" actId="1076"/>
          <ac:spMkLst>
            <pc:docMk/>
            <pc:sldMk cId="4170120331" sldId="274"/>
            <ac:spMk id="7" creationId="{D5C0AC1F-2E3E-434A-B4FC-577679D0C663}"/>
          </ac:spMkLst>
        </pc:spChg>
        <pc:spChg chg="add mod">
          <ac:chgData name="linhmx" userId="c1fc7825-eae9-448b-ba73-d94bf9c012d0" providerId="ADAL" clId="{540A2C57-DB7E-4669-89C8-BEC40E8934D3}" dt="2021-06-19T00:42:57.218" v="2427" actId="1035"/>
          <ac:spMkLst>
            <pc:docMk/>
            <pc:sldMk cId="4170120331" sldId="274"/>
            <ac:spMk id="9" creationId="{A77991AC-A8C3-44E6-B0E8-5C465ADC4D1F}"/>
          </ac:spMkLst>
        </pc:spChg>
        <pc:spChg chg="add mod">
          <ac:chgData name="linhmx" userId="c1fc7825-eae9-448b-ba73-d94bf9c012d0" providerId="ADAL" clId="{540A2C57-DB7E-4669-89C8-BEC40E8934D3}" dt="2021-06-19T00:43:29.830" v="2435" actId="403"/>
          <ac:spMkLst>
            <pc:docMk/>
            <pc:sldMk cId="4170120331" sldId="274"/>
            <ac:spMk id="10" creationId="{2BA7638C-FCFA-4F4D-8D99-1056140F7595}"/>
          </ac:spMkLst>
        </pc:spChg>
        <pc:spChg chg="add mod">
          <ac:chgData name="linhmx" userId="c1fc7825-eae9-448b-ba73-d94bf9c012d0" providerId="ADAL" clId="{540A2C57-DB7E-4669-89C8-BEC40E8934D3}" dt="2021-06-19T09:24:54.207" v="3556" actId="1038"/>
          <ac:spMkLst>
            <pc:docMk/>
            <pc:sldMk cId="4170120331" sldId="274"/>
            <ac:spMk id="11" creationId="{E5727935-8F55-4942-A989-CF86A433558C}"/>
          </ac:spMkLst>
        </pc:spChg>
        <pc:spChg chg="add mod">
          <ac:chgData name="linhmx" userId="c1fc7825-eae9-448b-ba73-d94bf9c012d0" providerId="ADAL" clId="{540A2C57-DB7E-4669-89C8-BEC40E8934D3}" dt="2021-06-19T00:43:55.289" v="2448" actId="403"/>
          <ac:spMkLst>
            <pc:docMk/>
            <pc:sldMk cId="4170120331" sldId="274"/>
            <ac:spMk id="12" creationId="{18B559E7-DF3C-498A-AD8D-4D381AC6CB93}"/>
          </ac:spMkLst>
        </pc:spChg>
        <pc:picChg chg="mod">
          <ac:chgData name="linhmx" userId="c1fc7825-eae9-448b-ba73-d94bf9c012d0" providerId="ADAL" clId="{540A2C57-DB7E-4669-89C8-BEC40E8934D3}" dt="2021-06-19T00:40:26.714" v="2391" actId="1076"/>
          <ac:picMkLst>
            <pc:docMk/>
            <pc:sldMk cId="4170120331" sldId="274"/>
            <ac:picMk id="4" creationId="{3F3FACF3-77CC-4B61-860E-93E12E205C4A}"/>
          </ac:picMkLst>
        </pc:picChg>
        <pc:picChg chg="del">
          <ac:chgData name="linhmx" userId="c1fc7825-eae9-448b-ba73-d94bf9c012d0" providerId="ADAL" clId="{540A2C57-DB7E-4669-89C8-BEC40E8934D3}" dt="2021-06-19T00:40:06.468" v="2386" actId="478"/>
          <ac:picMkLst>
            <pc:docMk/>
            <pc:sldMk cId="4170120331" sldId="274"/>
            <ac:picMk id="8" creationId="{F8586534-EA9C-4C1B-8D60-BDAFDFAAE6E9}"/>
          </ac:picMkLst>
        </pc:picChg>
      </pc:sldChg>
      <pc:sldChg chg="addSp delSp modSp new mod">
        <pc:chgData name="linhmx" userId="c1fc7825-eae9-448b-ba73-d94bf9c012d0" providerId="ADAL" clId="{540A2C57-DB7E-4669-89C8-BEC40E8934D3}" dt="2021-06-19T01:03:50.829" v="2797"/>
        <pc:sldMkLst>
          <pc:docMk/>
          <pc:sldMk cId="1202843778" sldId="275"/>
        </pc:sldMkLst>
        <pc:spChg chg="del">
          <ac:chgData name="linhmx" userId="c1fc7825-eae9-448b-ba73-d94bf9c012d0" providerId="ADAL" clId="{540A2C57-DB7E-4669-89C8-BEC40E8934D3}" dt="2021-06-19T00:56:33.673" v="2538" actId="931"/>
          <ac:spMkLst>
            <pc:docMk/>
            <pc:sldMk cId="1202843778" sldId="275"/>
            <ac:spMk id="3" creationId="{B4524105-3EC7-4AEB-B268-DFB448D5AF84}"/>
          </ac:spMkLst>
        </pc:spChg>
        <pc:spChg chg="add mod">
          <ac:chgData name="linhmx" userId="c1fc7825-eae9-448b-ba73-d94bf9c012d0" providerId="ADAL" clId="{540A2C57-DB7E-4669-89C8-BEC40E8934D3}" dt="2021-06-19T01:03:50.829" v="2797"/>
          <ac:spMkLst>
            <pc:docMk/>
            <pc:sldMk cId="1202843778" sldId="275"/>
            <ac:spMk id="10" creationId="{A9CEC83B-F2A1-4FAF-95E5-D67EB9E4B74E}"/>
          </ac:spMkLst>
        </pc:spChg>
        <pc:picChg chg="add mod">
          <ac:chgData name="linhmx" userId="c1fc7825-eae9-448b-ba73-d94bf9c012d0" providerId="ADAL" clId="{540A2C57-DB7E-4669-89C8-BEC40E8934D3}" dt="2021-06-19T01:03:49.736" v="2796" actId="1076"/>
          <ac:picMkLst>
            <pc:docMk/>
            <pc:sldMk cId="1202843778" sldId="275"/>
            <ac:picMk id="5" creationId="{9D763E96-4A52-41ED-9462-49673936C29E}"/>
          </ac:picMkLst>
        </pc:picChg>
        <pc:picChg chg="add del mod">
          <ac:chgData name="linhmx" userId="c1fc7825-eae9-448b-ba73-d94bf9c012d0" providerId="ADAL" clId="{540A2C57-DB7E-4669-89C8-BEC40E8934D3}" dt="2021-06-19T00:57:20.835" v="2548" actId="21"/>
          <ac:picMkLst>
            <pc:docMk/>
            <pc:sldMk cId="1202843778" sldId="275"/>
            <ac:picMk id="7" creationId="{E42BA60C-0478-4C24-97A2-3F972E6B181D}"/>
          </ac:picMkLst>
        </pc:picChg>
        <pc:picChg chg="add del mod">
          <ac:chgData name="linhmx" userId="c1fc7825-eae9-448b-ba73-d94bf9c012d0" providerId="ADAL" clId="{540A2C57-DB7E-4669-89C8-BEC40E8934D3}" dt="2021-06-19T00:56:40.943" v="2545" actId="21"/>
          <ac:picMkLst>
            <pc:docMk/>
            <pc:sldMk cId="1202843778" sldId="275"/>
            <ac:picMk id="9" creationId="{D7A6DFA8-0B0D-4955-8B44-011854CF42EE}"/>
          </ac:picMkLst>
        </pc:picChg>
      </pc:sldChg>
      <pc:sldChg chg="modSp add mod modAnim">
        <pc:chgData name="linhmx" userId="c1fc7825-eae9-448b-ba73-d94bf9c012d0" providerId="ADAL" clId="{540A2C57-DB7E-4669-89C8-BEC40E8934D3}" dt="2021-06-19T00:54:28.879" v="2535" actId="403"/>
        <pc:sldMkLst>
          <pc:docMk/>
          <pc:sldMk cId="1199308577" sldId="276"/>
        </pc:sldMkLst>
        <pc:spChg chg="mod">
          <ac:chgData name="linhmx" userId="c1fc7825-eae9-448b-ba73-d94bf9c012d0" providerId="ADAL" clId="{540A2C57-DB7E-4669-89C8-BEC40E8934D3}" dt="2021-06-19T00:54:28.879" v="2535" actId="403"/>
          <ac:spMkLst>
            <pc:docMk/>
            <pc:sldMk cId="1199308577" sldId="276"/>
            <ac:spMk id="7" creationId="{D5C0AC1F-2E3E-434A-B4FC-577679D0C663}"/>
          </ac:spMkLst>
        </pc:spChg>
        <pc:spChg chg="mod">
          <ac:chgData name="linhmx" userId="c1fc7825-eae9-448b-ba73-d94bf9c012d0" providerId="ADAL" clId="{540A2C57-DB7E-4669-89C8-BEC40E8934D3}" dt="2021-06-19T00:54:23.425" v="2534" actId="14100"/>
          <ac:spMkLst>
            <pc:docMk/>
            <pc:sldMk cId="1199308577" sldId="276"/>
            <ac:spMk id="11" creationId="{E5727935-8F55-4942-A989-CF86A433558C}"/>
          </ac:spMkLst>
        </pc:spChg>
      </pc:sldChg>
      <pc:sldChg chg="delSp modSp add mod ord delAnim">
        <pc:chgData name="linhmx" userId="c1fc7825-eae9-448b-ba73-d94bf9c012d0" providerId="ADAL" clId="{540A2C57-DB7E-4669-89C8-BEC40E8934D3}" dt="2021-06-19T01:00:58.433" v="2622" actId="1076"/>
        <pc:sldMkLst>
          <pc:docMk/>
          <pc:sldMk cId="2602186955" sldId="277"/>
        </pc:sldMkLst>
        <pc:spChg chg="mod">
          <ac:chgData name="linhmx" userId="c1fc7825-eae9-448b-ba73-d94bf9c012d0" providerId="ADAL" clId="{540A2C57-DB7E-4669-89C8-BEC40E8934D3}" dt="2021-06-19T01:00:58.433" v="2622" actId="1076"/>
          <ac:spMkLst>
            <pc:docMk/>
            <pc:sldMk cId="2602186955" sldId="277"/>
            <ac:spMk id="7" creationId="{D5C0AC1F-2E3E-434A-B4FC-577679D0C663}"/>
          </ac:spMkLst>
        </pc:spChg>
        <pc:picChg chg="del">
          <ac:chgData name="linhmx" userId="c1fc7825-eae9-448b-ba73-d94bf9c012d0" providerId="ADAL" clId="{540A2C57-DB7E-4669-89C8-BEC40E8934D3}" dt="2021-06-19T00:55:13.532" v="2537" actId="478"/>
          <ac:picMkLst>
            <pc:docMk/>
            <pc:sldMk cId="2602186955" sldId="277"/>
            <ac:picMk id="8" creationId="{F8586534-EA9C-4C1B-8D60-BDAFDFAAE6E9}"/>
          </ac:picMkLst>
        </pc:picChg>
      </pc:sldChg>
      <pc:sldChg chg="addSp delSp modSp new mod">
        <pc:chgData name="linhmx" userId="c1fc7825-eae9-448b-ba73-d94bf9c012d0" providerId="ADAL" clId="{540A2C57-DB7E-4669-89C8-BEC40E8934D3}" dt="2021-06-19T01:03:35.201" v="2793" actId="1076"/>
        <pc:sldMkLst>
          <pc:docMk/>
          <pc:sldMk cId="3198498765" sldId="278"/>
        </pc:sldMkLst>
        <pc:spChg chg="del">
          <ac:chgData name="linhmx" userId="c1fc7825-eae9-448b-ba73-d94bf9c012d0" providerId="ADAL" clId="{540A2C57-DB7E-4669-89C8-BEC40E8934D3}" dt="2021-06-19T01:02:22.128" v="2625" actId="478"/>
          <ac:spMkLst>
            <pc:docMk/>
            <pc:sldMk cId="3198498765" sldId="278"/>
            <ac:spMk id="2" creationId="{205EEC33-46E7-4151-8130-37ED861310A6}"/>
          </ac:spMkLst>
        </pc:spChg>
        <pc:spChg chg="del">
          <ac:chgData name="linhmx" userId="c1fc7825-eae9-448b-ba73-d94bf9c012d0" providerId="ADAL" clId="{540A2C57-DB7E-4669-89C8-BEC40E8934D3}" dt="2021-06-19T01:02:27.306" v="2627" actId="478"/>
          <ac:spMkLst>
            <pc:docMk/>
            <pc:sldMk cId="3198498765" sldId="278"/>
            <ac:spMk id="3" creationId="{3439F897-5049-4889-8F1E-6CE19B4BB0E2}"/>
          </ac:spMkLst>
        </pc:spChg>
        <pc:spChg chg="add mod">
          <ac:chgData name="linhmx" userId="c1fc7825-eae9-448b-ba73-d94bf9c012d0" providerId="ADAL" clId="{540A2C57-DB7E-4669-89C8-BEC40E8934D3}" dt="2021-06-19T01:03:35.201" v="2793" actId="1076"/>
          <ac:spMkLst>
            <pc:docMk/>
            <pc:sldMk cId="3198498765" sldId="278"/>
            <ac:spMk id="5" creationId="{6F9FC2F2-FF3A-466B-BEAA-E5AE81ECF288}"/>
          </ac:spMkLst>
        </pc:spChg>
        <pc:picChg chg="add mod">
          <ac:chgData name="linhmx" userId="c1fc7825-eae9-448b-ba73-d94bf9c012d0" providerId="ADAL" clId="{540A2C57-DB7E-4669-89C8-BEC40E8934D3}" dt="2021-06-19T01:02:51.719" v="2759" actId="1038"/>
          <ac:picMkLst>
            <pc:docMk/>
            <pc:sldMk cId="3198498765" sldId="278"/>
            <ac:picMk id="4" creationId="{A9580E29-ED4A-4BE5-BA1E-96F16F7EDBF9}"/>
          </ac:picMkLst>
        </pc:picChg>
      </pc:sldChg>
      <pc:sldChg chg="addSp modSp new mod">
        <pc:chgData name="linhmx" userId="c1fc7825-eae9-448b-ba73-d94bf9c012d0" providerId="ADAL" clId="{540A2C57-DB7E-4669-89C8-BEC40E8934D3}" dt="2021-06-19T01:03:44.201" v="2795" actId="1076"/>
        <pc:sldMkLst>
          <pc:docMk/>
          <pc:sldMk cId="210168957" sldId="279"/>
        </pc:sldMkLst>
        <pc:spChg chg="add mod">
          <ac:chgData name="linhmx" userId="c1fc7825-eae9-448b-ba73-d94bf9c012d0" providerId="ADAL" clId="{540A2C57-DB7E-4669-89C8-BEC40E8934D3}" dt="2021-06-19T01:03:44.201" v="2795" actId="1076"/>
          <ac:spMkLst>
            <pc:docMk/>
            <pc:sldMk cId="210168957" sldId="279"/>
            <ac:spMk id="5" creationId="{B292A002-9C68-47B6-B122-1C32754CA04A}"/>
          </ac:spMkLst>
        </pc:spChg>
        <pc:picChg chg="add mod">
          <ac:chgData name="linhmx" userId="c1fc7825-eae9-448b-ba73-d94bf9c012d0" providerId="ADAL" clId="{540A2C57-DB7E-4669-89C8-BEC40E8934D3}" dt="2021-06-19T00:57:24.753" v="2550"/>
          <ac:picMkLst>
            <pc:docMk/>
            <pc:sldMk cId="210168957" sldId="279"/>
            <ac:picMk id="4" creationId="{8EA3E788-B054-4F97-A1BD-7D3BD5FDA26D}"/>
          </ac:picMkLst>
        </pc:picChg>
      </pc:sldChg>
      <pc:sldChg chg="new">
        <pc:chgData name="linhmx" userId="c1fc7825-eae9-448b-ba73-d94bf9c012d0" providerId="ADAL" clId="{540A2C57-DB7E-4669-89C8-BEC40E8934D3}" dt="2021-06-19T00:59:32.414" v="2562" actId="680"/>
        <pc:sldMkLst>
          <pc:docMk/>
          <pc:sldMk cId="3385949996" sldId="280"/>
        </pc:sldMkLst>
      </pc:sldChg>
      <pc:sldChg chg="addSp delSp modSp new mod">
        <pc:chgData name="linhmx" userId="c1fc7825-eae9-448b-ba73-d94bf9c012d0" providerId="ADAL" clId="{540A2C57-DB7E-4669-89C8-BEC40E8934D3}" dt="2021-06-19T01:08:06.962" v="3483" actId="114"/>
        <pc:sldMkLst>
          <pc:docMk/>
          <pc:sldMk cId="1714936495" sldId="281"/>
        </pc:sldMkLst>
        <pc:spChg chg="del">
          <ac:chgData name="linhmx" userId="c1fc7825-eae9-448b-ba73-d94bf9c012d0" providerId="ADAL" clId="{540A2C57-DB7E-4669-89C8-BEC40E8934D3}" dt="2021-06-19T01:03:59.858" v="2800" actId="478"/>
          <ac:spMkLst>
            <pc:docMk/>
            <pc:sldMk cId="1714936495" sldId="281"/>
            <ac:spMk id="2" creationId="{1F29B4A4-E3C0-4AB8-B179-DE7D0278E00F}"/>
          </ac:spMkLst>
        </pc:spChg>
        <pc:spChg chg="del">
          <ac:chgData name="linhmx" userId="c1fc7825-eae9-448b-ba73-d94bf9c012d0" providerId="ADAL" clId="{540A2C57-DB7E-4669-89C8-BEC40E8934D3}" dt="2021-06-19T01:03:58.662" v="2799" actId="478"/>
          <ac:spMkLst>
            <pc:docMk/>
            <pc:sldMk cId="1714936495" sldId="281"/>
            <ac:spMk id="3" creationId="{BEC85DDB-EE6E-4504-9499-598048A07BDC}"/>
          </ac:spMkLst>
        </pc:spChg>
        <pc:spChg chg="add mod">
          <ac:chgData name="linhmx" userId="c1fc7825-eae9-448b-ba73-d94bf9c012d0" providerId="ADAL" clId="{540A2C57-DB7E-4669-89C8-BEC40E8934D3}" dt="2021-06-19T01:03:55.620" v="2798"/>
          <ac:spMkLst>
            <pc:docMk/>
            <pc:sldMk cId="1714936495" sldId="281"/>
            <ac:spMk id="4" creationId="{8430567D-9801-4B29-886C-1ABD0940B21A}"/>
          </ac:spMkLst>
        </pc:spChg>
        <pc:spChg chg="add mod">
          <ac:chgData name="linhmx" userId="c1fc7825-eae9-448b-ba73-d94bf9c012d0" providerId="ADAL" clId="{540A2C57-DB7E-4669-89C8-BEC40E8934D3}" dt="2021-06-19T01:08:06.962" v="3483" actId="114"/>
          <ac:spMkLst>
            <pc:docMk/>
            <pc:sldMk cId="1714936495" sldId="281"/>
            <ac:spMk id="5" creationId="{302E6A34-6DFC-49F5-B149-FE85206C47BE}"/>
          </ac:spMkLst>
        </pc:spChg>
      </pc:sldChg>
      <pc:sldChg chg="addSp delSp modSp new del mod ord addAnim delAnim modAnim">
        <pc:chgData name="linhmx" userId="c1fc7825-eae9-448b-ba73-d94bf9c012d0" providerId="ADAL" clId="{540A2C57-DB7E-4669-89C8-BEC40E8934D3}" dt="2021-06-19T01:32:26.822" v="3546" actId="47"/>
        <pc:sldMkLst>
          <pc:docMk/>
          <pc:sldMk cId="604407649" sldId="282"/>
        </pc:sldMkLst>
        <pc:spChg chg="del">
          <ac:chgData name="linhmx" userId="c1fc7825-eae9-448b-ba73-d94bf9c012d0" providerId="ADAL" clId="{540A2C57-DB7E-4669-89C8-BEC40E8934D3}" dt="2021-06-19T01:18:46.553" v="3510" actId="478"/>
          <ac:spMkLst>
            <pc:docMk/>
            <pc:sldMk cId="604407649" sldId="282"/>
            <ac:spMk id="2" creationId="{986195EE-6E82-4CE7-B3CD-443B8381E056}"/>
          </ac:spMkLst>
        </pc:spChg>
        <pc:spChg chg="del">
          <ac:chgData name="linhmx" userId="c1fc7825-eae9-448b-ba73-d94bf9c012d0" providerId="ADAL" clId="{540A2C57-DB7E-4669-89C8-BEC40E8934D3}" dt="2021-06-19T01:19:01.478" v="3514" actId="478"/>
          <ac:spMkLst>
            <pc:docMk/>
            <pc:sldMk cId="604407649" sldId="282"/>
            <ac:spMk id="3" creationId="{41FEEF43-26EA-44C2-A9E7-0EF2E9A625AA}"/>
          </ac:spMkLst>
        </pc:spChg>
        <pc:spChg chg="add del mod">
          <ac:chgData name="linhmx" userId="c1fc7825-eae9-448b-ba73-d94bf9c012d0" providerId="ADAL" clId="{540A2C57-DB7E-4669-89C8-BEC40E8934D3}" dt="2021-06-19T01:31:44.706" v="3530" actId="21"/>
          <ac:spMkLst>
            <pc:docMk/>
            <pc:sldMk cId="604407649" sldId="282"/>
            <ac:spMk id="6" creationId="{AD72C333-FE8D-4035-B8F1-F8D945D959C4}"/>
          </ac:spMkLst>
        </pc:spChg>
        <pc:picChg chg="add mod">
          <ac:chgData name="linhmx" userId="c1fc7825-eae9-448b-ba73-d94bf9c012d0" providerId="ADAL" clId="{540A2C57-DB7E-4669-89C8-BEC40E8934D3}" dt="2021-06-19T01:18:09.095" v="3486"/>
          <ac:picMkLst>
            <pc:docMk/>
            <pc:sldMk cId="604407649" sldId="282"/>
            <ac:picMk id="4" creationId="{731E8932-D94D-40DB-B06C-51C36E4903D9}"/>
          </ac:picMkLst>
        </pc:picChg>
        <pc:picChg chg="add del mod">
          <ac:chgData name="linhmx" userId="c1fc7825-eae9-448b-ba73-d94bf9c012d0" providerId="ADAL" clId="{540A2C57-DB7E-4669-89C8-BEC40E8934D3}" dt="2021-06-19T01:19:04.919" v="3515" actId="1076"/>
          <ac:picMkLst>
            <pc:docMk/>
            <pc:sldMk cId="604407649" sldId="282"/>
            <ac:picMk id="5" creationId="{D65ADD9D-0354-4FD5-ADF4-82366881BA5E}"/>
          </ac:picMkLst>
        </pc:picChg>
      </pc:sldChg>
      <pc:sldChg chg="addSp delSp modSp del mod delAnim">
        <pc:chgData name="linhmx" userId="c1fc7825-eae9-448b-ba73-d94bf9c012d0" providerId="ADAL" clId="{540A2C57-DB7E-4669-89C8-BEC40E8934D3}" dt="2021-06-19T01:32:17.243" v="3540" actId="47"/>
        <pc:sldMkLst>
          <pc:docMk/>
          <pc:sldMk cId="1596120106" sldId="283"/>
        </pc:sldMkLst>
        <pc:spChg chg="del topLvl">
          <ac:chgData name="linhmx" userId="c1fc7825-eae9-448b-ba73-d94bf9c012d0" providerId="ADAL" clId="{540A2C57-DB7E-4669-89C8-BEC40E8934D3}" dt="2021-06-19T01:31:27.014" v="3527" actId="478"/>
          <ac:spMkLst>
            <pc:docMk/>
            <pc:sldMk cId="1596120106" sldId="283"/>
            <ac:spMk id="29" creationId="{00000000-0000-0000-0000-000000000000}"/>
          </ac:spMkLst>
        </pc:spChg>
        <pc:spChg chg="del topLvl">
          <ac:chgData name="linhmx" userId="c1fc7825-eae9-448b-ba73-d94bf9c012d0" providerId="ADAL" clId="{540A2C57-DB7E-4669-89C8-BEC40E8934D3}" dt="2021-06-19T01:31:24.545" v="3526" actId="478"/>
          <ac:spMkLst>
            <pc:docMk/>
            <pc:sldMk cId="1596120106" sldId="283"/>
            <ac:spMk id="30" creationId="{00000000-0000-0000-0000-000000000000}"/>
          </ac:spMkLst>
        </pc:spChg>
        <pc:spChg chg="add del mod">
          <ac:chgData name="linhmx" userId="c1fc7825-eae9-448b-ba73-d94bf9c012d0" providerId="ADAL" clId="{540A2C57-DB7E-4669-89C8-BEC40E8934D3}" dt="2021-06-19T01:32:13.736" v="3538" actId="21"/>
          <ac:spMkLst>
            <pc:docMk/>
            <pc:sldMk cId="1596120106" sldId="283"/>
            <ac:spMk id="31" creationId="{A8951506-C6E8-4FB9-83A8-24F7E7E26950}"/>
          </ac:spMkLst>
        </pc:spChg>
        <pc:grpChg chg="del">
          <ac:chgData name="linhmx" userId="c1fc7825-eae9-448b-ba73-d94bf9c012d0" providerId="ADAL" clId="{540A2C57-DB7E-4669-89C8-BEC40E8934D3}" dt="2021-06-19T01:31:21.078" v="3525" actId="478"/>
          <ac:grpSpMkLst>
            <pc:docMk/>
            <pc:sldMk cId="1596120106" sldId="283"/>
            <ac:grpSpMk id="19" creationId="{00000000-0000-0000-0000-000000000000}"/>
          </ac:grpSpMkLst>
        </pc:grpChg>
        <pc:grpChg chg="del">
          <ac:chgData name="linhmx" userId="c1fc7825-eae9-448b-ba73-d94bf9c012d0" providerId="ADAL" clId="{540A2C57-DB7E-4669-89C8-BEC40E8934D3}" dt="2021-06-19T01:31:24.545" v="3526" actId="478"/>
          <ac:grpSpMkLst>
            <pc:docMk/>
            <pc:sldMk cId="1596120106" sldId="283"/>
            <ac:grpSpMk id="28" creationId="{00000000-0000-0000-0000-000000000000}"/>
          </ac:grpSpMkLst>
        </pc:grpChg>
        <pc:picChg chg="mod">
          <ac:chgData name="linhmx" userId="c1fc7825-eae9-448b-ba73-d94bf9c012d0" providerId="ADAL" clId="{540A2C57-DB7E-4669-89C8-BEC40E8934D3}" dt="2021-06-19T01:31:36.043" v="3528" actId="1076"/>
          <ac:picMkLst>
            <pc:docMk/>
            <pc:sldMk cId="1596120106" sldId="283"/>
            <ac:picMk id="24" creationId="{00000000-0000-0000-0000-000000000000}"/>
          </ac:picMkLst>
        </pc:picChg>
        <pc:picChg chg="mod">
          <ac:chgData name="linhmx" userId="c1fc7825-eae9-448b-ba73-d94bf9c012d0" providerId="ADAL" clId="{540A2C57-DB7E-4669-89C8-BEC40E8934D3}" dt="2021-06-19T01:31:39.535" v="3529" actId="1076"/>
          <ac:picMkLst>
            <pc:docMk/>
            <pc:sldMk cId="1596120106" sldId="283"/>
            <ac:picMk id="25" creationId="{00000000-0000-0000-0000-000000000000}"/>
          </ac:picMkLst>
        </pc:picChg>
      </pc:sldChg>
      <pc:sldChg chg="modSp mod">
        <pc:chgData name="linhmx" userId="c1fc7825-eae9-448b-ba73-d94bf9c012d0" providerId="ADAL" clId="{540A2C57-DB7E-4669-89C8-BEC40E8934D3}" dt="2021-06-19T09:29:47.254" v="3568" actId="1038"/>
        <pc:sldMkLst>
          <pc:docMk/>
          <pc:sldMk cId="1098426332" sldId="308"/>
        </pc:sldMkLst>
        <pc:picChg chg="mod">
          <ac:chgData name="linhmx" userId="c1fc7825-eae9-448b-ba73-d94bf9c012d0" providerId="ADAL" clId="{540A2C57-DB7E-4669-89C8-BEC40E8934D3}" dt="2021-06-19T09:29:47.254" v="3568" actId="1038"/>
          <ac:picMkLst>
            <pc:docMk/>
            <pc:sldMk cId="1098426332" sldId="308"/>
            <ac:picMk id="6" creationId="{B6CA1901-7D41-4B04-B965-B9376F4EFEEE}"/>
          </ac:picMkLst>
        </pc:picChg>
      </pc:sldChg>
      <pc:sldChg chg="ord">
        <pc:chgData name="linhmx" userId="c1fc7825-eae9-448b-ba73-d94bf9c012d0" providerId="ADAL" clId="{540A2C57-DB7E-4669-89C8-BEC40E8934D3}" dt="2021-06-19T09:30:04.768" v="3570"/>
        <pc:sldMkLst>
          <pc:docMk/>
          <pc:sldMk cId="768854921" sldId="309"/>
        </pc:sldMkLst>
      </pc:sldChg>
      <pc:sldChg chg="delSp add mod delAnim">
        <pc:chgData name="linhmx" userId="c1fc7825-eae9-448b-ba73-d94bf9c012d0" providerId="ADAL" clId="{540A2C57-DB7E-4669-89C8-BEC40E8934D3}" dt="2021-06-19T09:32:30.807" v="3585" actId="478"/>
        <pc:sldMkLst>
          <pc:docMk/>
          <pc:sldMk cId="3999519451" sldId="317"/>
        </pc:sldMkLst>
        <pc:picChg chg="del">
          <ac:chgData name="linhmx" userId="c1fc7825-eae9-448b-ba73-d94bf9c012d0" providerId="ADAL" clId="{540A2C57-DB7E-4669-89C8-BEC40E8934D3}" dt="2021-06-19T09:32:30.807" v="3585" actId="478"/>
          <ac:picMkLst>
            <pc:docMk/>
            <pc:sldMk cId="3999519451" sldId="317"/>
            <ac:picMk id="8" creationId="{F8586534-EA9C-4C1B-8D60-BDAFDFAAE6E9}"/>
          </ac:picMkLst>
        </pc:picChg>
      </pc:sldChg>
      <pc:sldMasterChg chg="delSldLayout">
        <pc:chgData name="linhmx" userId="c1fc7825-eae9-448b-ba73-d94bf9c012d0" providerId="ADAL" clId="{540A2C57-DB7E-4669-89C8-BEC40E8934D3}" dt="2021-06-19T01:31:15.850" v="3524" actId="47"/>
        <pc:sldMasterMkLst>
          <pc:docMk/>
          <pc:sldMasterMk cId="853405097" sldId="2147483648"/>
        </pc:sldMasterMkLst>
        <pc:sldLayoutChg chg="del">
          <pc:chgData name="linhmx" userId="c1fc7825-eae9-448b-ba73-d94bf9c012d0" providerId="ADAL" clId="{540A2C57-DB7E-4669-89C8-BEC40E8934D3}" dt="2021-06-19T01:31:15.850" v="3524" actId="47"/>
          <pc:sldLayoutMkLst>
            <pc:docMk/>
            <pc:sldMasterMk cId="853405097" sldId="2147483648"/>
            <pc:sldLayoutMk cId="4171905561" sldId="2147483660"/>
          </pc:sldLayoutMkLst>
        </pc:sldLayoutChg>
      </pc:sldMasterChg>
      <pc:sldMasterChg chg="delSldLayout">
        <pc:chgData name="linhmx" userId="c1fc7825-eae9-448b-ba73-d94bf9c012d0" providerId="ADAL" clId="{540A2C57-DB7E-4669-89C8-BEC40E8934D3}" dt="2021-06-19T01:32:17.243" v="3540" actId="47"/>
        <pc:sldMasterMkLst>
          <pc:docMk/>
          <pc:sldMasterMk cId="2779925618" sldId="2147483661"/>
        </pc:sldMasterMkLst>
        <pc:sldLayoutChg chg="del">
          <pc:chgData name="linhmx" userId="c1fc7825-eae9-448b-ba73-d94bf9c012d0" providerId="ADAL" clId="{540A2C57-DB7E-4669-89C8-BEC40E8934D3}" dt="2021-06-19T01:32:17.243" v="3540" actId="47"/>
          <pc:sldLayoutMkLst>
            <pc:docMk/>
            <pc:sldMasterMk cId="2779925618" sldId="2147483661"/>
            <pc:sldLayoutMk cId="555886313" sldId="214748367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D687C-CB8F-4F39-9791-5154616346A1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CE754-0CA2-404E-B27B-3264648DE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8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2918C-D718-44A1-8AF5-72AC757A57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11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819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95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CE196-D173-4EAB-BE8A-F51C5DC08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E3BA8-2D53-4476-A333-027D5C713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9156B-0705-4560-9FFE-DD4B4B15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19EAC-33F6-42FB-925C-34CFB7236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1145D-CDA5-4DF1-82D0-84028A8D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7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E7E9F-80AC-4DB3-A0E6-129C95BAA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51B1DB-6FB6-4386-8683-37E8043F4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CE9FC-47E2-48A7-848A-9064F2A09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80C81-F4DA-4E50-8E41-4023418CF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4E700-E7A5-457C-B785-DFFCDD9D9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03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288DDC-3F58-459B-B406-9A137C122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22303-9AA2-420B-8F92-FB501775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471F4-E7EC-4D85-8FFA-F6EE4BCE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491F6-964F-4115-9CAC-C0135F7FD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8C379-FFD0-4D5D-A408-32004776C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67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F53DE9-0253-4820-972D-2F5369CFB06D}"/>
              </a:ext>
            </a:extLst>
          </p:cNvPr>
          <p:cNvSpPr/>
          <p:nvPr userDrawn="1"/>
        </p:nvSpPr>
        <p:spPr>
          <a:xfrm>
            <a:off x="0" y="0"/>
            <a:ext cx="12192000" cy="20900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F925FA-B5D4-4B3A-8537-E5FC94B75C67}"/>
              </a:ext>
            </a:extLst>
          </p:cNvPr>
          <p:cNvSpPr/>
          <p:nvPr userDrawn="1"/>
        </p:nvSpPr>
        <p:spPr>
          <a:xfrm>
            <a:off x="0" y="6755674"/>
            <a:ext cx="12192000" cy="10232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31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176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424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6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455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530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186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62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694A4-FEEE-4E76-B72B-740D4CA2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ABF06-D9FD-40A2-8780-65E910E74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D2298-A40E-4BBE-8C88-DCD683D9D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4A96F-0C09-4F5D-991E-1FA0C6993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AA56B-93A9-4F5C-AEBF-7551D1F2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50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889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142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013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1448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2348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1083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73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1556D-11DB-4019-9411-41B25D5B5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A97F9F-1D8B-49AC-A3AD-A6F61F8B2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AD775-9B4F-45A7-8D7A-75C26A48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B91D5-2D4D-486D-B48C-03A7EBC73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6124F-AE15-4422-8BFE-A9CE30B0F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6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8494-D402-4023-8F78-EE96ABDC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C7A67-3552-47F0-889A-9E378F1358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F6BE0E-84D4-408D-84E9-72319726D3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1427C-533F-473C-8A3F-E235550B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EC81D9-7EC8-4D08-A8DF-E4E19113C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2A0120-1193-4B63-ABFC-8D1C92607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4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2BE4-F1F1-4D14-B69D-FE73DE20B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824FB-7F13-4ABF-9BB6-3711B285F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13485-4A05-4763-B199-24C22CD41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6B97D-7B04-4B37-A755-DE4826DAD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B3F025-F791-4F91-95C6-B7AAE8E732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E77A62-C091-429B-AA74-3FD08F54B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9E4B4E-B890-4AE3-BC2E-0B55C792F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7B45A8-78F2-49BF-9CAA-C73476189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0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E8956-0339-4A8D-8E25-78616B782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743B02-1832-4BD2-B799-AB52875F2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FC0B5-B7CB-4852-B5A9-AC3BD768C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216CF4-8376-4995-A5A1-BEF626DA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78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3B4B77-E3D5-43C0-9D64-F6FFF0BE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58394-D7C3-47F2-9499-812E7481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2CFC4-601A-4F47-B5FB-61951E827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67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A4837-4C16-4FAE-B787-CF9320A34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383BA-7580-476A-9BA2-E7207BA2D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5605E6-1D9F-4D9B-9BC2-86EDBD4D6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7E6E37-92C8-4BED-AB2F-951B5403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7EF0F-0ED1-4610-8903-E565C8D43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3B89D-C632-440B-B333-7846B05AE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77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37E60-B0A8-4824-A8BA-ED48C3744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4ACF72-417E-4591-A359-CFBEB6354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95ABBF-88BE-49B1-BBC2-B58BE9D44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B616C-F6E2-40FA-8631-B10886692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D30F6-4140-47FC-B6CF-3D6C3A669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D7912-2468-4954-B638-3DA7DB10B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34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45DF9A-D7DF-467E-9675-E0AD6D00D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220102-CCD9-451C-9714-2DFE23CA5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A620D-FDE4-44D1-990F-4CF82133F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BF91-CBAF-4138-BA50-0ECA45BADFAC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0BA91-D4A9-4D21-B934-AD35D3849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D39C1-82C2-40C6-9A8E-95E0205C7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6D1DE-7B50-410B-A29F-8022C275B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0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8" r:id="rId13"/>
    <p:sldLayoutId id="2147483680" r:id="rId14"/>
    <p:sldLayoutId id="214748368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01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wav"/><Relationship Id="rId7" Type="http://schemas.microsoft.com/office/2007/relationships/hdphoto" Target="../media/hdphoto1.wdp"/><Relationship Id="rId2" Type="http://schemas.microsoft.com/office/2007/relationships/media" Target="../media/media1.wav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slide" Target="slide6.xml"/><Relationship Id="rId3" Type="http://schemas.openxmlformats.org/officeDocument/2006/relationships/image" Target="../media/image5.jpeg"/><Relationship Id="rId7" Type="http://schemas.openxmlformats.org/officeDocument/2006/relationships/slide" Target="slide4.xml"/><Relationship Id="rId12" Type="http://schemas.openxmlformats.org/officeDocument/2006/relationships/image" Target="../media/image11.png"/><Relationship Id="rId17" Type="http://schemas.openxmlformats.org/officeDocument/2006/relationships/slide" Target="slide7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.gif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5" Type="http://schemas.openxmlformats.org/officeDocument/2006/relationships/image" Target="../media/image13.png"/><Relationship Id="rId10" Type="http://schemas.openxmlformats.org/officeDocument/2006/relationships/slide" Target="slide5.xml"/><Relationship Id="rId4" Type="http://schemas.openxmlformats.org/officeDocument/2006/relationships/slide" Target="slide3.xml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4.xml"/><Relationship Id="rId6" Type="http://schemas.microsoft.com/office/2007/relationships/hdphoto" Target="../media/hdphoto4.wdp"/><Relationship Id="rId5" Type="http://schemas.openxmlformats.org/officeDocument/2006/relationships/image" Target="../media/image44.png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5" Type="http://schemas.microsoft.com/office/2007/relationships/hdphoto" Target="../media/hdphoto5.wdp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50.png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4" Type="http://schemas.openxmlformats.org/officeDocument/2006/relationships/image" Target="../media/image4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4" Type="http://schemas.openxmlformats.org/officeDocument/2006/relationships/image" Target="../media/image4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9.gif"/><Relationship Id="rId2" Type="http://schemas.openxmlformats.org/officeDocument/2006/relationships/slideLayout" Target="../slideLayouts/slideLayout1.xml"/><Relationship Id="rId16" Type="http://schemas.openxmlformats.org/officeDocument/2006/relationships/audio" Target="../media/audio1.wav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11" Type="http://schemas.openxmlformats.org/officeDocument/2006/relationships/image" Target="../media/image18.gif"/><Relationship Id="rId5" Type="http://schemas.openxmlformats.org/officeDocument/2006/relationships/image" Target="../media/image15.gif"/><Relationship Id="rId15" Type="http://schemas.openxmlformats.org/officeDocument/2006/relationships/image" Target="../media/image22.gif"/><Relationship Id="rId10" Type="http://schemas.openxmlformats.org/officeDocument/2006/relationships/image" Target="../media/image17.gif"/><Relationship Id="rId4" Type="http://schemas.openxmlformats.org/officeDocument/2006/relationships/audio" Target="../media/audio2.wav"/><Relationship Id="rId9" Type="http://schemas.openxmlformats.org/officeDocument/2006/relationships/slide" Target="slide2.xml"/><Relationship Id="rId14" Type="http://schemas.openxmlformats.org/officeDocument/2006/relationships/image" Target="../media/image21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microsoft.com/office/2007/relationships/hdphoto" Target="../media/hdphoto6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6" Type="http://schemas.openxmlformats.org/officeDocument/2006/relationships/image" Target="../media/image50.png"/><Relationship Id="rId5" Type="http://schemas.microsoft.com/office/2007/relationships/hdphoto" Target="../media/hdphoto4.wdp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52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19.gif"/><Relationship Id="rId2" Type="http://schemas.openxmlformats.org/officeDocument/2006/relationships/slideLayout" Target="../slideLayouts/slideLayout1.xml"/><Relationship Id="rId16" Type="http://schemas.openxmlformats.org/officeDocument/2006/relationships/audio" Target="../media/audio1.wav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11" Type="http://schemas.openxmlformats.org/officeDocument/2006/relationships/image" Target="../media/image18.gif"/><Relationship Id="rId5" Type="http://schemas.openxmlformats.org/officeDocument/2006/relationships/image" Target="../media/image15.gif"/><Relationship Id="rId15" Type="http://schemas.openxmlformats.org/officeDocument/2006/relationships/image" Target="../media/image22.gif"/><Relationship Id="rId10" Type="http://schemas.openxmlformats.org/officeDocument/2006/relationships/image" Target="../media/image17.gif"/><Relationship Id="rId4" Type="http://schemas.openxmlformats.org/officeDocument/2006/relationships/audio" Target="../media/audio2.wav"/><Relationship Id="rId9" Type="http://schemas.openxmlformats.org/officeDocument/2006/relationships/slide" Target="slide2.xml"/><Relationship Id="rId14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12" Type="http://schemas.openxmlformats.org/officeDocument/2006/relationships/image" Target="../media/image19.gif"/><Relationship Id="rId2" Type="http://schemas.openxmlformats.org/officeDocument/2006/relationships/slideLayout" Target="../slideLayouts/slideLayout1.xml"/><Relationship Id="rId16" Type="http://schemas.openxmlformats.org/officeDocument/2006/relationships/audio" Target="../media/audio1.wav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11" Type="http://schemas.openxmlformats.org/officeDocument/2006/relationships/image" Target="../media/image18.gif"/><Relationship Id="rId5" Type="http://schemas.openxmlformats.org/officeDocument/2006/relationships/image" Target="../media/image15.gif"/><Relationship Id="rId15" Type="http://schemas.openxmlformats.org/officeDocument/2006/relationships/image" Target="../media/image22.gif"/><Relationship Id="rId10" Type="http://schemas.openxmlformats.org/officeDocument/2006/relationships/image" Target="../media/image17.gif"/><Relationship Id="rId4" Type="http://schemas.openxmlformats.org/officeDocument/2006/relationships/audio" Target="../media/audio2.wav"/><Relationship Id="rId9" Type="http://schemas.openxmlformats.org/officeDocument/2006/relationships/slide" Target="slide2.xml"/><Relationship Id="rId14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openxmlformats.org/officeDocument/2006/relationships/image" Target="../media/image19.gif"/><Relationship Id="rId2" Type="http://schemas.openxmlformats.org/officeDocument/2006/relationships/slideLayout" Target="../slideLayouts/slideLayout1.xml"/><Relationship Id="rId16" Type="http://schemas.openxmlformats.org/officeDocument/2006/relationships/audio" Target="../media/audio1.wav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11" Type="http://schemas.openxmlformats.org/officeDocument/2006/relationships/image" Target="../media/image18.gif"/><Relationship Id="rId5" Type="http://schemas.openxmlformats.org/officeDocument/2006/relationships/image" Target="../media/image15.gif"/><Relationship Id="rId15" Type="http://schemas.openxmlformats.org/officeDocument/2006/relationships/image" Target="../media/image22.gif"/><Relationship Id="rId10" Type="http://schemas.openxmlformats.org/officeDocument/2006/relationships/image" Target="../media/image17.gif"/><Relationship Id="rId4" Type="http://schemas.openxmlformats.org/officeDocument/2006/relationships/audio" Target="../media/audio2.wav"/><Relationship Id="rId9" Type="http://schemas.openxmlformats.org/officeDocument/2006/relationships/slide" Target="slide2.xml"/><Relationship Id="rId14" Type="http://schemas.openxmlformats.org/officeDocument/2006/relationships/image" Target="../media/image2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8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28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606102" y="4057324"/>
            <a:ext cx="69797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 dirty="0" smtClean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I:  </a:t>
            </a:r>
            <a:r>
              <a:rPr kumimoji="0" lang="en-US" sz="3600" b="1" i="0" u="none" strike="noStrike" kern="1200" cap="none" spc="0" normalizeH="0" baseline="0" noProof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HỘP QUÀ BÍ MẬT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247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3" y="256092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243840" y="441617"/>
            <a:ext cx="11948160" cy="644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 GIỜ HỌC 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đỏ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sang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ngừng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nhắc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nữa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“À…ờ…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Bỗng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…ờ…à”.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thở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Con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răng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rang”.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tràn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					    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                                                                            </a:t>
            </a:r>
            <a:r>
              <a:rPr lang="en-US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tô-chan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cửa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sổ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  <a:endParaRPr lang="en-US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109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>
            <a:off x="0" y="114431"/>
            <a:ext cx="11170508" cy="7329730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C04F87AB-AAFA-44C4-B254-9DC0BD1EF5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>
            <a:off x="7250662" y="1968709"/>
            <a:ext cx="5903114" cy="48892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1161" y="0"/>
            <a:ext cx="3642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*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Giọng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6331"/>
            <a:ext cx="1033669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ý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ngữ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điệu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thể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hiện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lúng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túng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ngập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ngừng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Quang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 smtClean="0">
                <a:solidFill>
                  <a:srgbClr val="00B05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“À... ờ... </a:t>
            </a:r>
            <a:r>
              <a:rPr lang="en-US" sz="40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40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ngủ</a:t>
            </a:r>
            <a:r>
              <a:rPr lang="en-US" sz="40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dậy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.”</a:t>
            </a:r>
          </a:p>
          <a:p>
            <a:pPr>
              <a:lnSpc>
                <a:spcPct val="150000"/>
              </a:lnSpc>
            </a:pP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- “</a:t>
            </a:r>
            <a:r>
              <a:rPr lang="en-US" sz="40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40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...ờ</a:t>
            </a: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...”.</a:t>
            </a:r>
          </a:p>
          <a:p>
            <a:pPr>
              <a:lnSpc>
                <a:spcPct val="150000"/>
              </a:lnSpc>
            </a:pPr>
            <a:r>
              <a:rPr lang="en-US" sz="4000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-  </a:t>
            </a:r>
            <a:r>
              <a:rPr lang="en-US" sz="40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“</a:t>
            </a:r>
            <a:r>
              <a:rPr lang="en-US" sz="40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40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40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đó</a:t>
            </a:r>
            <a:r>
              <a:rPr lang="en-US" sz="40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...ờ...à...”</a:t>
            </a:r>
            <a:endParaRPr lang="en-US" sz="4000" i="1" dirty="0" smtClean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Tx/>
              <a:buChar char="-"/>
            </a:pPr>
            <a:endParaRPr lang="en-US" sz="4000" b="1" dirty="0" smtClean="0">
              <a:solidFill>
                <a:srgbClr val="00B05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Tx/>
              <a:buChar char="-"/>
            </a:pPr>
            <a:endParaRPr lang="en-US" sz="4000" b="1" dirty="0" smtClean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849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88" y="-381582"/>
            <a:ext cx="10097970" cy="7144573"/>
          </a:xfrm>
          <a:prstGeom prst="rect">
            <a:avLst/>
          </a:prstGeom>
        </p:spPr>
      </p:pic>
      <p:pic>
        <p:nvPicPr>
          <p:cNvPr id="5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908" y="2787187"/>
            <a:ext cx="4601708" cy="4601708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745" y="823985"/>
            <a:ext cx="4123385" cy="603401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02786" y="1167571"/>
            <a:ext cx="4367788" cy="63001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50391" y="1861059"/>
            <a:ext cx="2411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giao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tiếp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21434" y="2465897"/>
            <a:ext cx="2721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lúng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túng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70871" y="3054510"/>
            <a:ext cx="2978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ngập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ngừng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39055" y="3721100"/>
            <a:ext cx="3242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tràn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ngập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979100" y="5849408"/>
            <a:ext cx="9245600" cy="7383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defTabSz="91325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3200" b="1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Lúng</a:t>
            </a:r>
            <a:r>
              <a:rPr lang="en-US" sz="32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túng</a:t>
            </a:r>
            <a:r>
              <a:rPr lang="en-US" sz="32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endParaRPr lang="zh-CN" altLang="en-US" sz="3200" b="1" dirty="0">
              <a:solidFill>
                <a:prstClr val="white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80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3" grpId="0"/>
      <p:bldP spid="14" grpId="0"/>
      <p:bldP spid="15" grpId="0"/>
      <p:bldP spid="11" grpId="0" animBg="1"/>
      <p:bldP spid="1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66B5567-4C09-43D3-A6DE-230AB853338D}"/>
              </a:ext>
            </a:extLst>
          </p:cNvPr>
          <p:cNvSpPr/>
          <p:nvPr/>
        </p:nvSpPr>
        <p:spPr>
          <a:xfrm>
            <a:off x="383248" y="1118078"/>
            <a:ext cx="11808751" cy="21330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1090A6-BBCC-43E0-BBC7-FAB3B7CF0D57}"/>
              </a:ext>
            </a:extLst>
          </p:cNvPr>
          <p:cNvSpPr/>
          <p:nvPr/>
        </p:nvSpPr>
        <p:spPr>
          <a:xfrm>
            <a:off x="408242" y="3750181"/>
            <a:ext cx="11392524" cy="1488228"/>
          </a:xfrm>
          <a:prstGeom prst="rect">
            <a:avLst/>
          </a:prstGeom>
          <a:solidFill>
            <a:srgbClr val="F1F4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015D63-3603-4B0B-94EF-B700526ACC78}"/>
              </a:ext>
            </a:extLst>
          </p:cNvPr>
          <p:cNvSpPr/>
          <p:nvPr/>
        </p:nvSpPr>
        <p:spPr>
          <a:xfrm>
            <a:off x="720535" y="3750181"/>
            <a:ext cx="10930329" cy="149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thở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hơi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Con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răng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răng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076592-5921-46AD-ADCF-0DCB36A5DC2E}"/>
              </a:ext>
            </a:extLst>
          </p:cNvPr>
          <p:cNvSpPr/>
          <p:nvPr/>
        </p:nvSpPr>
        <p:spPr>
          <a:xfrm>
            <a:off x="408242" y="1362851"/>
            <a:ext cx="122714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“À…ờ…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   ”</a:t>
            </a:r>
            <a:r>
              <a:rPr lang="en-US" sz="32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…ờ…”.</a:t>
            </a: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269782-4ABF-4E0A-9084-1217239B3DE4}"/>
              </a:ext>
            </a:extLst>
          </p:cNvPr>
          <p:cNvCxnSpPr/>
          <p:nvPr/>
        </p:nvCxnSpPr>
        <p:spPr>
          <a:xfrm flipH="1">
            <a:off x="4216057" y="1563092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00E730-6DC3-4316-B154-A95A8B3F33FC}"/>
              </a:ext>
            </a:extLst>
          </p:cNvPr>
          <p:cNvGrpSpPr/>
          <p:nvPr/>
        </p:nvGrpSpPr>
        <p:grpSpPr>
          <a:xfrm>
            <a:off x="2633844" y="2269675"/>
            <a:ext cx="213608" cy="494676"/>
            <a:chOff x="6295866" y="1660673"/>
            <a:chExt cx="213608" cy="49467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7598FC-366E-4AF5-B1BF-B38371DF293F}"/>
                </a:ext>
              </a:extLst>
            </p:cNvPr>
            <p:cNvCxnSpPr/>
            <p:nvPr/>
          </p:nvCxnSpPr>
          <p:spPr>
            <a:xfrm flipH="1">
              <a:off x="629586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F9AD46-F4FA-4ADE-A354-6685C8A093EA}"/>
                </a:ext>
              </a:extLst>
            </p:cNvPr>
            <p:cNvCxnSpPr/>
            <p:nvPr/>
          </p:nvCxnSpPr>
          <p:spPr>
            <a:xfrm flipH="1">
              <a:off x="635457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F6715F-A5FE-479B-94DF-0B028ECA33F8}"/>
              </a:ext>
            </a:extLst>
          </p:cNvPr>
          <p:cNvCxnSpPr/>
          <p:nvPr/>
        </p:nvCxnSpPr>
        <p:spPr>
          <a:xfrm flipH="1">
            <a:off x="8397005" y="1563092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3A2A15-7E9B-4485-8931-D50A3EF5B269}"/>
              </a:ext>
            </a:extLst>
          </p:cNvPr>
          <p:cNvCxnSpPr/>
          <p:nvPr/>
        </p:nvCxnSpPr>
        <p:spPr>
          <a:xfrm flipH="1">
            <a:off x="8325126" y="1538159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5B519E5-FFB5-49B4-9813-20A8B3D453DA}"/>
              </a:ext>
            </a:extLst>
          </p:cNvPr>
          <p:cNvCxnSpPr/>
          <p:nvPr/>
        </p:nvCxnSpPr>
        <p:spPr>
          <a:xfrm flipH="1">
            <a:off x="5309517" y="3990363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6D7154-E9E1-4828-81B1-61CBBF933570}"/>
              </a:ext>
            </a:extLst>
          </p:cNvPr>
          <p:cNvGrpSpPr/>
          <p:nvPr/>
        </p:nvGrpSpPr>
        <p:grpSpPr>
          <a:xfrm>
            <a:off x="3189797" y="4618543"/>
            <a:ext cx="213608" cy="494676"/>
            <a:chOff x="6295866" y="1660673"/>
            <a:chExt cx="213608" cy="49467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81C323D-B5FE-421F-A898-E458B291AE93}"/>
                </a:ext>
              </a:extLst>
            </p:cNvPr>
            <p:cNvCxnSpPr/>
            <p:nvPr/>
          </p:nvCxnSpPr>
          <p:spPr>
            <a:xfrm flipH="1">
              <a:off x="629586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86444C9-3DC5-49DE-924F-1851BDA14748}"/>
                </a:ext>
              </a:extLst>
            </p:cNvPr>
            <p:cNvCxnSpPr/>
            <p:nvPr/>
          </p:nvCxnSpPr>
          <p:spPr>
            <a:xfrm flipH="1">
              <a:off x="635457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85BEA94-276D-4FD0-A579-D887362B5147}"/>
              </a:ext>
            </a:extLst>
          </p:cNvPr>
          <p:cNvSpPr txBox="1"/>
          <p:nvPr/>
        </p:nvSpPr>
        <p:spPr>
          <a:xfrm>
            <a:off x="4359914" y="311727"/>
            <a:ext cx="4700959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endParaRPr lang="en-US" sz="36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6B1E72-7BF6-4210-852C-626A0DF80C59}"/>
              </a:ext>
            </a:extLst>
          </p:cNvPr>
          <p:cNvCxnSpPr/>
          <p:nvPr/>
        </p:nvCxnSpPr>
        <p:spPr>
          <a:xfrm flipH="1">
            <a:off x="10243656" y="3915948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4C943E5-45CB-499C-A8B3-4C5E1EAFF658}"/>
              </a:ext>
            </a:extLst>
          </p:cNvPr>
          <p:cNvCxnSpPr/>
          <p:nvPr/>
        </p:nvCxnSpPr>
        <p:spPr>
          <a:xfrm flipH="1">
            <a:off x="7495099" y="3980126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300E730-6DC3-4316-B154-A95A8B3F33FC}"/>
              </a:ext>
            </a:extLst>
          </p:cNvPr>
          <p:cNvGrpSpPr/>
          <p:nvPr/>
        </p:nvGrpSpPr>
        <p:grpSpPr>
          <a:xfrm>
            <a:off x="7108539" y="4556641"/>
            <a:ext cx="262566" cy="607440"/>
            <a:chOff x="6295866" y="1660673"/>
            <a:chExt cx="213608" cy="49467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37598FC-366E-4AF5-B1BF-B38371DF293F}"/>
                </a:ext>
              </a:extLst>
            </p:cNvPr>
            <p:cNvCxnSpPr/>
            <p:nvPr/>
          </p:nvCxnSpPr>
          <p:spPr>
            <a:xfrm flipH="1">
              <a:off x="629586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3F9AD46-F4FA-4ADE-A354-6685C8A093EA}"/>
                </a:ext>
              </a:extLst>
            </p:cNvPr>
            <p:cNvCxnSpPr/>
            <p:nvPr/>
          </p:nvCxnSpPr>
          <p:spPr>
            <a:xfrm flipH="1">
              <a:off x="6354576" y="1660673"/>
              <a:ext cx="154898" cy="4946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5F6715F-A5FE-479B-94DF-0B028ECA33F8}"/>
              </a:ext>
            </a:extLst>
          </p:cNvPr>
          <p:cNvCxnSpPr/>
          <p:nvPr/>
        </p:nvCxnSpPr>
        <p:spPr>
          <a:xfrm flipH="1">
            <a:off x="11195479" y="1611583"/>
            <a:ext cx="154898" cy="4946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176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278676" y="409305"/>
            <a:ext cx="11948160" cy="644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 GIỜ HỌC 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đỏ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sang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ngừng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nhắc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nữa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“À…ờ…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Bỗng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…ờ…à”.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thở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Con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răng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rang”.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tràn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					    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                                                            </a:t>
            </a:r>
            <a:r>
              <a:rPr lang="en-US" sz="24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(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tô-chan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cửa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sổ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D2D34E67-46EA-4C31-B638-2B2B6EFDDDDC}"/>
              </a:ext>
            </a:extLst>
          </p:cNvPr>
          <p:cNvSpPr/>
          <p:nvPr/>
        </p:nvSpPr>
        <p:spPr>
          <a:xfrm>
            <a:off x="205634" y="761572"/>
            <a:ext cx="146083" cy="775494"/>
          </a:xfrm>
          <a:prstGeom prst="leftBrace">
            <a:avLst>
              <a:gd name="adj1" fmla="val 2825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BAE917C-C9F0-4AC3-B081-209972A9C4B9}"/>
              </a:ext>
            </a:extLst>
          </p:cNvPr>
          <p:cNvSpPr/>
          <p:nvPr/>
        </p:nvSpPr>
        <p:spPr>
          <a:xfrm>
            <a:off x="389923" y="773605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2D34E67-46EA-4C31-B638-2B2B6EFDDDDC}"/>
              </a:ext>
            </a:extLst>
          </p:cNvPr>
          <p:cNvSpPr/>
          <p:nvPr/>
        </p:nvSpPr>
        <p:spPr>
          <a:xfrm>
            <a:off x="126275" y="1816649"/>
            <a:ext cx="152401" cy="2174055"/>
          </a:xfrm>
          <a:prstGeom prst="leftBrace">
            <a:avLst>
              <a:gd name="adj1" fmla="val 2825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BA7638C-FCFA-4F4D-8D99-1056140F7595}"/>
              </a:ext>
            </a:extLst>
          </p:cNvPr>
          <p:cNvSpPr/>
          <p:nvPr/>
        </p:nvSpPr>
        <p:spPr>
          <a:xfrm flipH="1">
            <a:off x="290754" y="1537066"/>
            <a:ext cx="392481" cy="395102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D2D34E67-46EA-4C31-B638-2B2B6EFDDDDC}"/>
              </a:ext>
            </a:extLst>
          </p:cNvPr>
          <p:cNvSpPr/>
          <p:nvPr/>
        </p:nvSpPr>
        <p:spPr>
          <a:xfrm>
            <a:off x="96073" y="4343877"/>
            <a:ext cx="109562" cy="1125107"/>
          </a:xfrm>
          <a:prstGeom prst="leftBrace">
            <a:avLst>
              <a:gd name="adj1" fmla="val 2825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8B559E7-DF3C-498A-AD8D-4D381AC6CB93}"/>
              </a:ext>
            </a:extLst>
          </p:cNvPr>
          <p:cNvSpPr/>
          <p:nvPr/>
        </p:nvSpPr>
        <p:spPr>
          <a:xfrm>
            <a:off x="202475" y="4082430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D2D34E67-46EA-4C31-B638-2B2B6EFDDDDC}"/>
              </a:ext>
            </a:extLst>
          </p:cNvPr>
          <p:cNvSpPr/>
          <p:nvPr/>
        </p:nvSpPr>
        <p:spPr>
          <a:xfrm>
            <a:off x="137193" y="5680078"/>
            <a:ext cx="126242" cy="611868"/>
          </a:xfrm>
          <a:prstGeom prst="leftBrace">
            <a:avLst>
              <a:gd name="adj1" fmla="val 2825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695E4E-1709-46A0-82DB-535845A3F4BB}"/>
              </a:ext>
            </a:extLst>
          </p:cNvPr>
          <p:cNvSpPr/>
          <p:nvPr/>
        </p:nvSpPr>
        <p:spPr>
          <a:xfrm>
            <a:off x="278675" y="5610298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101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30272" y="6244330"/>
            <a:ext cx="12192000" cy="7447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6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文本框 6">
            <a:extLst>
              <a:ext uri="{FF2B5EF4-FFF2-40B4-BE49-F238E27FC236}">
                <a16:creationId xmlns:a16="http://schemas.microsoft.com/office/drawing/2014/main" id="{40492B02-98B6-4E81-9A77-773825039D2E}"/>
              </a:ext>
            </a:extLst>
          </p:cNvPr>
          <p:cNvSpPr txBox="1"/>
          <p:nvPr/>
        </p:nvSpPr>
        <p:spPr>
          <a:xfrm>
            <a:off x="337261" y="5705721"/>
            <a:ext cx="115780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Giao</a:t>
            </a:r>
            <a:r>
              <a:rPr lang="en-US" altLang="zh-CN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tiếp</a:t>
            </a:r>
            <a:r>
              <a:rPr lang="en-US" altLang="zh-CN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trao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đổi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truyền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tải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thông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tin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nhau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(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bằng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lời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cử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chỉ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hoặc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hành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i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altLang="zh-CN" sz="3200" b="1" i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)</a:t>
            </a:r>
            <a:endParaRPr lang="zh-CN" altLang="en-US" sz="3200" i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ọc tiếng Anh - Học tiếng Anh online - Học tiếng Anh trên mạng - Học tiếng  Anh trực tuyế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03" y="1796277"/>
            <a:ext cx="3392512" cy="2827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it 1 : What&amp;#39;s your name ? - Tiếng anh lớp 1 Unit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132" y="1211955"/>
            <a:ext cx="3995735" cy="39957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Những bức vẽ tranh về gia đình có nội dung sâu sắc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4" t="4665" r="9561" b="6839"/>
          <a:stretch/>
        </p:blipFill>
        <p:spPr bwMode="auto">
          <a:xfrm>
            <a:off x="8674100" y="2049014"/>
            <a:ext cx="30988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4063999" y="475121"/>
            <a:ext cx="4064000" cy="63001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 dirty="0" err="1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Giải</a:t>
            </a:r>
            <a:r>
              <a:rPr lang="en-US" sz="3300" b="1" dirty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nghĩa</a:t>
            </a:r>
            <a:r>
              <a:rPr lang="en-US" sz="3300" b="1" dirty="0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</a:t>
            </a:r>
            <a:endParaRPr lang="en-US" sz="3300" b="1" dirty="0">
              <a:solidFill>
                <a:schemeClr val="bg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905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147127" y="273922"/>
            <a:ext cx="4027056" cy="82722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3719736" y="348285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GIẢI NGHĨA TỪ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017337" y="1726425"/>
            <a:ext cx="10286636" cy="6945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defTabSz="91325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3200" b="1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Kiên</a:t>
            </a:r>
            <a:r>
              <a:rPr lang="en-US" altLang="zh-CN" sz="32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nhẫn</a:t>
            </a:r>
            <a:r>
              <a:rPr lang="en-US" altLang="zh-CN" sz="32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: </a:t>
            </a:r>
            <a:r>
              <a:rPr lang="en-US" altLang="zh-CN" sz="3200" b="1" dirty="0" err="1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Tiếp</a:t>
            </a:r>
            <a:r>
              <a:rPr lang="en-US" altLang="zh-CN" sz="32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tục</a:t>
            </a:r>
            <a:r>
              <a:rPr lang="en-US" altLang="zh-CN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làm</a:t>
            </a:r>
            <a:r>
              <a:rPr lang="en-US" altLang="zh-CN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việc</a:t>
            </a:r>
            <a:r>
              <a:rPr lang="en-US" altLang="zh-CN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đã</a:t>
            </a:r>
            <a:r>
              <a:rPr lang="en-US" altLang="zh-CN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định</a:t>
            </a:r>
            <a:r>
              <a:rPr lang="en-US" altLang="zh-CN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mà</a:t>
            </a:r>
            <a:r>
              <a:rPr lang="en-US" altLang="zh-CN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nản</a:t>
            </a:r>
            <a:r>
              <a:rPr lang="en-US" altLang="zh-CN" sz="3200" b="1" dirty="0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231F2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lòng</a:t>
            </a:r>
            <a:endParaRPr lang="zh-CN" altLang="en-US" sz="3200" b="1" dirty="0">
              <a:solidFill>
                <a:prstClr val="white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文本框 6">
            <a:extLst>
              <a:ext uri="{FF2B5EF4-FFF2-40B4-BE49-F238E27FC236}">
                <a16:creationId xmlns:a16="http://schemas.microsoft.com/office/drawing/2014/main" id="{40492B02-98B6-4E81-9A77-773825039D2E}"/>
              </a:ext>
            </a:extLst>
          </p:cNvPr>
          <p:cNvSpPr txBox="1"/>
          <p:nvPr/>
        </p:nvSpPr>
        <p:spPr>
          <a:xfrm>
            <a:off x="977583" y="2753877"/>
            <a:ext cx="10887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Đặt</a:t>
            </a:r>
            <a:r>
              <a:rPr lang="en-US" altLang="zh-CN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altLang="zh-CN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Đạt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luôn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u="sng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kiên</a:t>
            </a:r>
            <a:r>
              <a:rPr lang="en-US" altLang="zh-CN" sz="3200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u="sng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nhẫn</a:t>
            </a:r>
            <a:r>
              <a:rPr lang="en-US" altLang="zh-CN" sz="3200" b="1" u="sng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giải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toán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zh-CN" altLang="en-US" sz="32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978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278676" y="409305"/>
            <a:ext cx="11948160" cy="644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 GIỜ HỌC 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đỏ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sang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ngừng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nhắc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nữa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“À…ờ…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Bỗng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…ờ…à”.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thở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Con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răng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rang”.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tràn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					    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                                                            </a:t>
            </a:r>
            <a:r>
              <a:rPr lang="en-US" sz="24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(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tô-chan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cửa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sổ</a:t>
            </a:r>
            <a:r>
              <a:rPr lang="en-US" sz="2400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D2D34E67-46EA-4C31-B638-2B2B6EFDDDDC}"/>
              </a:ext>
            </a:extLst>
          </p:cNvPr>
          <p:cNvSpPr/>
          <p:nvPr/>
        </p:nvSpPr>
        <p:spPr>
          <a:xfrm>
            <a:off x="205634" y="761572"/>
            <a:ext cx="146083" cy="775494"/>
          </a:xfrm>
          <a:prstGeom prst="leftBrace">
            <a:avLst>
              <a:gd name="adj1" fmla="val 2825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BAE917C-C9F0-4AC3-B081-209972A9C4B9}"/>
              </a:ext>
            </a:extLst>
          </p:cNvPr>
          <p:cNvSpPr/>
          <p:nvPr/>
        </p:nvSpPr>
        <p:spPr>
          <a:xfrm>
            <a:off x="389923" y="773605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2D34E67-46EA-4C31-B638-2B2B6EFDDDDC}"/>
              </a:ext>
            </a:extLst>
          </p:cNvPr>
          <p:cNvSpPr/>
          <p:nvPr/>
        </p:nvSpPr>
        <p:spPr>
          <a:xfrm>
            <a:off x="126275" y="1816649"/>
            <a:ext cx="152401" cy="2174055"/>
          </a:xfrm>
          <a:prstGeom prst="leftBrace">
            <a:avLst>
              <a:gd name="adj1" fmla="val 2825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BA7638C-FCFA-4F4D-8D99-1056140F7595}"/>
              </a:ext>
            </a:extLst>
          </p:cNvPr>
          <p:cNvSpPr/>
          <p:nvPr/>
        </p:nvSpPr>
        <p:spPr>
          <a:xfrm flipH="1">
            <a:off x="290754" y="1537066"/>
            <a:ext cx="392481" cy="395102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D2D34E67-46EA-4C31-B638-2B2B6EFDDDDC}"/>
              </a:ext>
            </a:extLst>
          </p:cNvPr>
          <p:cNvSpPr/>
          <p:nvPr/>
        </p:nvSpPr>
        <p:spPr>
          <a:xfrm>
            <a:off x="96073" y="4343877"/>
            <a:ext cx="109562" cy="1125107"/>
          </a:xfrm>
          <a:prstGeom prst="leftBrace">
            <a:avLst>
              <a:gd name="adj1" fmla="val 2825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8B559E7-DF3C-498A-AD8D-4D381AC6CB93}"/>
              </a:ext>
            </a:extLst>
          </p:cNvPr>
          <p:cNvSpPr/>
          <p:nvPr/>
        </p:nvSpPr>
        <p:spPr>
          <a:xfrm>
            <a:off x="202475" y="4082430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D2D34E67-46EA-4C31-B638-2B2B6EFDDDDC}"/>
              </a:ext>
            </a:extLst>
          </p:cNvPr>
          <p:cNvSpPr/>
          <p:nvPr/>
        </p:nvSpPr>
        <p:spPr>
          <a:xfrm>
            <a:off x="137193" y="5680078"/>
            <a:ext cx="126242" cy="611868"/>
          </a:xfrm>
          <a:prstGeom prst="leftBrace">
            <a:avLst>
              <a:gd name="adj1" fmla="val 2825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695E4E-1709-46A0-82DB-535845A3F4BB}"/>
              </a:ext>
            </a:extLst>
          </p:cNvPr>
          <p:cNvSpPr/>
          <p:nvPr/>
        </p:nvSpPr>
        <p:spPr>
          <a:xfrm>
            <a:off x="278675" y="5610298"/>
            <a:ext cx="387572" cy="375714"/>
          </a:xfrm>
          <a:prstGeom prst="ellipse">
            <a:avLst/>
          </a:prstGeom>
          <a:solidFill>
            <a:srgbClr val="F44A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711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243840" y="357051"/>
            <a:ext cx="11948160" cy="6406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 GIỜ HỌC 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đỏ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sang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ngừng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nhắc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nữa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“À…ờ…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Bỗng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…ờ…à”.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thở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Con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răng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rang”.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tràn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					    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                                                                            </a:t>
            </a:r>
            <a:r>
              <a:rPr lang="en-US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tô-chan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cửa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sổ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  <a:endParaRPr lang="en-US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488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ập viết số - Trường lớp - Nguyễn Đương Ánh - Luyện chữ đẹp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300" y="3537473"/>
            <a:ext cx="2448472" cy="319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83" y="3410607"/>
            <a:ext cx="3447393" cy="34473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1983" y="2291256"/>
            <a:ext cx="3289738" cy="328973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03387" y="1519486"/>
            <a:ext cx="8386543" cy="2017987"/>
          </a:xfrm>
        </p:spPr>
        <p:txBody>
          <a:bodyPr>
            <a:prstTxWarp prst="textArchUp">
              <a:avLst/>
            </a:prstTxWarp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angle"/>
            </a:sp3d>
          </a:bodyPr>
          <a:lstStyle/>
          <a:p>
            <a:pPr algn="ctr"/>
            <a:r>
              <a:rPr lang="en-US" altLang="en-US" sz="9600" b="1" dirty="0" err="1" smtClean="0">
                <a:ln/>
                <a:solidFill>
                  <a:schemeClr val="accent4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96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9600" b="1" dirty="0" err="1" smtClean="0">
                <a:ln/>
                <a:solidFill>
                  <a:schemeClr val="accent4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96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9600" b="1" dirty="0" err="1" smtClean="0">
                <a:ln/>
                <a:solidFill>
                  <a:schemeClr val="accent4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96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9600" b="1" dirty="0" err="1" smtClean="0">
                <a:ln/>
                <a:solidFill>
                  <a:schemeClr val="accent4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altLang="en-US" sz="9600" b="1" dirty="0">
              <a:ln/>
              <a:solidFill>
                <a:schemeClr val="accent4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100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4391731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3764023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340180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371149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17" action="ppaction://hlinksldjump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807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3" y="256092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243840" y="441617"/>
            <a:ext cx="11948160" cy="644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 GIỜ HỌC 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đỏ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sang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ngừng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nhắc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nữa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“À…ờ…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Bỗng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…ờ…à”.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thở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Con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răng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rang”.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tràn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					    </a:t>
            </a:r>
          </a:p>
          <a:p>
            <a:pPr>
              <a:lnSpc>
                <a:spcPct val="120000"/>
              </a:lnSpc>
            </a:pP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                                                                            </a:t>
            </a:r>
            <a:r>
              <a:rPr lang="en-US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tô-chan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cửa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sổ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  <a:endParaRPr lang="en-US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890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4FCDFA-7FE8-43EE-89E8-009440917F72}"/>
              </a:ext>
            </a:extLst>
          </p:cNvPr>
          <p:cNvSpPr txBox="1"/>
          <p:nvPr/>
        </p:nvSpPr>
        <p:spPr>
          <a:xfrm>
            <a:off x="538299" y="2666635"/>
            <a:ext cx="10519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8737" y="189333"/>
            <a:ext cx="11137187" cy="2040063"/>
          </a:xfrm>
          <a:prstGeom prst="rect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90080" y="369697"/>
            <a:ext cx="1040876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 GIỜ HỌC </a:t>
            </a:r>
          </a:p>
          <a:p>
            <a:pPr algn="just"/>
            <a:r>
              <a:rPr lang="en-US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giao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tin.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bất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CFCCAA-FE81-C542-92B0-2BFD30ADCE4B}"/>
              </a:ext>
            </a:extLst>
          </p:cNvPr>
          <p:cNvSpPr txBox="1"/>
          <p:nvPr/>
        </p:nvSpPr>
        <p:spPr>
          <a:xfrm>
            <a:off x="690080" y="3879070"/>
            <a:ext cx="110800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ập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nói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trước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lớp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về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bất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cứ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điều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gì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mình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thích</a:t>
            </a:r>
            <a:r>
              <a:rPr lang="en-US" altLang="zh-CN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.</a:t>
            </a:r>
            <a:endParaRPr lang="zh-CN" altLang="en-US" sz="3200" dirty="0" smtClean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C: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vẽ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541342" y="1550126"/>
            <a:ext cx="8457584" cy="248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87969" y="3880902"/>
            <a:ext cx="110860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A: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ập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nói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trước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lớp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về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bất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cứ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điều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gì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mình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thích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.</a:t>
            </a:r>
            <a:endParaRPr lang="zh-CN" altLang="en-US" sz="3200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594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7791">
                        <a14:foregroundMark x1="5581" y1="38041" x2="81047" y2="92816"/>
                        <a14:foregroundMark x1="34651" y1="24163" x2="34651" y2="32000"/>
                        <a14:foregroundMark x1="51395" y1="26776" x2="57558" y2="29388"/>
                        <a14:foregroundMark x1="53256" y1="58531" x2="97791" y2="34612"/>
                        <a14:foregroundMark x1="50814" y1="46776" x2="50116" y2="50694"/>
                        <a14:foregroundMark x1="39651" y1="48082" x2="48953" y2="54122"/>
                        <a14:foregroundMark x1="49535" y1="90612" x2="49535" y2="96327"/>
                        <a14:foregroundMark x1="48256" y1="91102" x2="34651" y2="95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099" y="3365704"/>
            <a:ext cx="2295849" cy="327025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445475" y="2146197"/>
            <a:ext cx="4578571" cy="1625668"/>
            <a:chOff x="6429710" y="244128"/>
            <a:chExt cx="4209413" cy="1249814"/>
          </a:xfrm>
        </p:grpSpPr>
        <p:sp>
          <p:nvSpPr>
            <p:cNvPr id="11" name="Oval Callout 10"/>
            <p:cNvSpPr/>
            <p:nvPr/>
          </p:nvSpPr>
          <p:spPr>
            <a:xfrm>
              <a:off x="6429711" y="244128"/>
              <a:ext cx="4209412" cy="1249608"/>
            </a:xfrm>
            <a:prstGeom prst="wedgeEllipseCallout">
              <a:avLst>
                <a:gd name="adj1" fmla="val -67509"/>
                <a:gd name="adj2" fmla="val 44309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429710" y="429156"/>
              <a:ext cx="4209413" cy="10647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Ai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người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được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thầy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giáo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gọi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lên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nói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đầu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tiên</a:t>
              </a:r>
              <a:r>
                <a:rPr lang="en-US" sz="2800" b="1" dirty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33221" y="2902720"/>
            <a:ext cx="2345349" cy="774494"/>
            <a:chOff x="610337" y="194995"/>
            <a:chExt cx="4277453" cy="1249608"/>
          </a:xfrm>
        </p:grpSpPr>
        <p:sp>
          <p:nvSpPr>
            <p:cNvPr id="14" name="Oval Callout 13"/>
            <p:cNvSpPr/>
            <p:nvPr/>
          </p:nvSpPr>
          <p:spPr>
            <a:xfrm>
              <a:off x="678378" y="194995"/>
              <a:ext cx="4209412" cy="1249608"/>
            </a:xfrm>
            <a:prstGeom prst="wedgeEllipseCallout">
              <a:avLst>
                <a:gd name="adj1" fmla="val 73969"/>
                <a:gd name="adj2" fmla="val 45090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10337" y="343051"/>
              <a:ext cx="4209412" cy="4401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sz="28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Quang</a:t>
              </a:r>
              <a:endParaRPr lang="en-US" sz="2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95999" y="600266"/>
            <a:ext cx="5178323" cy="1952739"/>
            <a:chOff x="6429711" y="244128"/>
            <a:chExt cx="4209412" cy="1249608"/>
          </a:xfrm>
        </p:grpSpPr>
        <p:sp>
          <p:nvSpPr>
            <p:cNvPr id="20" name="Oval Callout 19"/>
            <p:cNvSpPr/>
            <p:nvPr/>
          </p:nvSpPr>
          <p:spPr>
            <a:xfrm>
              <a:off x="6429711" y="244128"/>
              <a:ext cx="4209412" cy="1249608"/>
            </a:xfrm>
            <a:prstGeom prst="wedgeEllipseCallout">
              <a:avLst>
                <a:gd name="adj1" fmla="val -53212"/>
                <a:gd name="adj2" fmla="val 8650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547101" y="480212"/>
              <a:ext cx="3974631" cy="886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Từ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ngữ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nào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thể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hiện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cảm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xúc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Quang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khi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đứng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lên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nói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trước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lớp</a:t>
              </a:r>
              <a:r>
                <a: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  <a:endPara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Cloud Callout 21"/>
          <p:cNvSpPr/>
          <p:nvPr/>
        </p:nvSpPr>
        <p:spPr>
          <a:xfrm>
            <a:off x="3033062" y="1104086"/>
            <a:ext cx="2532609" cy="1289820"/>
          </a:xfrm>
          <a:prstGeom prst="cloudCallout">
            <a:avLst>
              <a:gd name="adj1" fmla="val 45187"/>
              <a:gd name="adj2" fmla="val 12157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Lúng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túng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3" name="Cloud Callout 22"/>
          <p:cNvSpPr/>
          <p:nvPr/>
        </p:nvSpPr>
        <p:spPr>
          <a:xfrm>
            <a:off x="6848995" y="1127706"/>
            <a:ext cx="2532609" cy="1289820"/>
          </a:xfrm>
          <a:prstGeom prst="cloudCallout">
            <a:avLst>
              <a:gd name="adj1" fmla="val -70650"/>
              <a:gd name="adj2" fmla="val 11665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Đỏ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mặt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4" name="Cloud Callout 23"/>
          <p:cNvSpPr/>
          <p:nvPr/>
        </p:nvSpPr>
        <p:spPr>
          <a:xfrm>
            <a:off x="8115300" y="3289967"/>
            <a:ext cx="3467101" cy="1289820"/>
          </a:xfrm>
          <a:prstGeom prst="cloudCallout">
            <a:avLst>
              <a:gd name="adj1" fmla="val -89838"/>
              <a:gd name="adj2" fmla="val 2606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Ngập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ngừng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5" name="Cloud Callout 24"/>
          <p:cNvSpPr/>
          <p:nvPr/>
        </p:nvSpPr>
        <p:spPr>
          <a:xfrm>
            <a:off x="940847" y="2902720"/>
            <a:ext cx="3072974" cy="1289820"/>
          </a:xfrm>
          <a:prstGeom prst="cloudCallout">
            <a:avLst>
              <a:gd name="adj1" fmla="val 81750"/>
              <a:gd name="adj2" fmla="val 5462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Gãi</a:t>
            </a:r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085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7363" y="246421"/>
            <a:ext cx="1109749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đỏ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sang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ngừng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nhắc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nữa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“À…ờ…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…ờ…”.</a:t>
            </a:r>
          </a:p>
          <a:p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</p:txBody>
      </p:sp>
      <p:sp>
        <p:nvSpPr>
          <p:cNvPr id="5" name="Rectangle 4"/>
          <p:cNvSpPr/>
          <p:nvPr/>
        </p:nvSpPr>
        <p:spPr>
          <a:xfrm>
            <a:off x="581893" y="324117"/>
            <a:ext cx="11282633" cy="2969291"/>
          </a:xfrm>
          <a:prstGeom prst="rect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4FCDFA-7FE8-43EE-89E8-009440917F72}"/>
              </a:ext>
            </a:extLst>
          </p:cNvPr>
          <p:cNvSpPr txBox="1"/>
          <p:nvPr/>
        </p:nvSpPr>
        <p:spPr>
          <a:xfrm>
            <a:off x="113014" y="3540635"/>
            <a:ext cx="8405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Vì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sao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lúc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đầu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Quang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lúng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túng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CFCCAA-FE81-C542-92B0-2BFD30ADCE4B}"/>
              </a:ext>
            </a:extLst>
          </p:cNvPr>
          <p:cNvSpPr txBox="1"/>
          <p:nvPr/>
        </p:nvSpPr>
        <p:spPr>
          <a:xfrm>
            <a:off x="663953" y="4223490"/>
            <a:ext cx="110800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3200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C: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0558" y="5199018"/>
            <a:ext cx="10908378" cy="1094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4459" y="1010194"/>
            <a:ext cx="8205038" cy="335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560528" y="661851"/>
            <a:ext cx="2847703" cy="261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9190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4FCDFA-7FE8-43EE-89E8-009440917F72}"/>
              </a:ext>
            </a:extLst>
          </p:cNvPr>
          <p:cNvSpPr txBox="1"/>
          <p:nvPr/>
        </p:nvSpPr>
        <p:spPr>
          <a:xfrm>
            <a:off x="779542" y="777614"/>
            <a:ext cx="10034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3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: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Theo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em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điều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gì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khiến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Quang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trở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nên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tự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tin?</a:t>
            </a:r>
            <a:endParaRPr lang="zh-CN" altLang="en-US" sz="3200" b="1" dirty="0">
              <a:solidFill>
                <a:prstClr val="black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9542" y="4746171"/>
            <a:ext cx="10800984" cy="10540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CFCCAA-FE81-C542-92B0-2BFD30ADCE4B}"/>
              </a:ext>
            </a:extLst>
          </p:cNvPr>
          <p:cNvSpPr txBox="1"/>
          <p:nvPr/>
        </p:nvSpPr>
        <p:spPr>
          <a:xfrm>
            <a:off x="623454" y="1891145"/>
            <a:ext cx="10963788" cy="2608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3453" y="2378468"/>
            <a:ext cx="108896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685" y="5866518"/>
            <a:ext cx="2219774" cy="110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7791">
                        <a14:foregroundMark x1="5581" y1="38041" x2="81047" y2="92816"/>
                        <a14:foregroundMark x1="34651" y1="24163" x2="34651" y2="32000"/>
                        <a14:foregroundMark x1="51395" y1="26776" x2="57558" y2="29388"/>
                        <a14:foregroundMark x1="53256" y1="58531" x2="97791" y2="34612"/>
                        <a14:foregroundMark x1="50814" y1="46776" x2="50116" y2="50694"/>
                        <a14:foregroundMark x1="39651" y1="48082" x2="48953" y2="54122"/>
                        <a14:foregroundMark x1="49535" y1="90612" x2="49535" y2="96327"/>
                        <a14:foregroundMark x1="48256" y1="91102" x2="34651" y2="95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76" y="8267"/>
            <a:ext cx="1399883" cy="19940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65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F98B9A-1507-4744-BFD6-ED624F002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7586"/>
            <a:ext cx="1380160" cy="1134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4FCDFA-7FE8-43EE-89E8-009440917F72}"/>
              </a:ext>
            </a:extLst>
          </p:cNvPr>
          <p:cNvSpPr txBox="1"/>
          <p:nvPr/>
        </p:nvSpPr>
        <p:spPr>
          <a:xfrm>
            <a:off x="1380160" y="551707"/>
            <a:ext cx="9531407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4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986A168A-C010-40F3-94C0-7C6269988E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6" y="5588747"/>
            <a:ext cx="840338" cy="126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531A222A-7371-4B0B-980D-D2C40D5A22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78" y="5632094"/>
            <a:ext cx="716994" cy="1225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3454399" y="2024380"/>
            <a:ext cx="5168901" cy="4479714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>
            <a:off x="8724899" y="1409606"/>
            <a:ext cx="3467101" cy="1289820"/>
          </a:xfrm>
          <a:prstGeom prst="cloudCallout">
            <a:avLst>
              <a:gd name="adj1" fmla="val -53941"/>
              <a:gd name="adj2" fmla="val 9696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?????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279826" y="1690443"/>
            <a:ext cx="3072974" cy="1289820"/>
          </a:xfrm>
          <a:prstGeom prst="cloudCallout">
            <a:avLst>
              <a:gd name="adj1" fmla="val 67698"/>
              <a:gd name="adj2" fmla="val 8416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???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068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0AAFFE85-53AF-4176-86BE-F5C216A0D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9" y="5137111"/>
            <a:ext cx="1019492" cy="1539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76A2B587-50FA-43A8-AAA6-7D1650B02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11" y="5189700"/>
            <a:ext cx="869852" cy="148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CC6F8E4E-EC8C-4F65-89FA-8A567D3A15A4}"/>
              </a:ext>
            </a:extLst>
          </p:cNvPr>
          <p:cNvSpPr/>
          <p:nvPr/>
        </p:nvSpPr>
        <p:spPr>
          <a:xfrm>
            <a:off x="2415982" y="1484243"/>
            <a:ext cx="7933966" cy="249140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861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3FACF3-77CC-4B61-860E-93E12E205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3" y="256092"/>
            <a:ext cx="856388" cy="685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C0AC1F-2E3E-434A-B4FC-577679D0C663}"/>
              </a:ext>
            </a:extLst>
          </p:cNvPr>
          <p:cNvSpPr txBox="1"/>
          <p:nvPr/>
        </p:nvSpPr>
        <p:spPr>
          <a:xfrm>
            <a:off x="243840" y="441617"/>
            <a:ext cx="11948160" cy="644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 GIỜ HỌC 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sẽ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túng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đỏ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sang nay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ngừng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nhắc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nữa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gãi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“À…ờ…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cười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đấy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Bỗng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to:”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…ờ…à”.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thở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hơi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…ờ…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Con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răng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rang”.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tin: “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đưa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.”.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tràn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ngập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vỗ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					    </a:t>
            </a:r>
          </a:p>
          <a:p>
            <a:pPr algn="just">
              <a:lnSpc>
                <a:spcPct val="120000"/>
              </a:lnSpc>
            </a:pPr>
            <a:r>
              <a:rPr lang="en-US" sz="24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                                                                                     </a:t>
            </a:r>
            <a:r>
              <a:rPr lang="en-US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tô-chan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cửa</a:t>
            </a:r>
            <a:r>
              <a:rPr lang="en-US" b="1" i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</a:t>
            </a:r>
            <a:r>
              <a:rPr lang="en-US" b="1" i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ổ</a:t>
            </a:r>
            <a:r>
              <a:rPr lang="en-US" b="1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423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0AAFFE85-53AF-4176-86BE-F5C216A0D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06" y="5179314"/>
            <a:ext cx="1019492" cy="1539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76A2B587-50FA-43A8-AAA6-7D1650B02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198" y="5231903"/>
            <a:ext cx="869852" cy="148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CC6F8E4E-EC8C-4F65-89FA-8A567D3A15A4}"/>
              </a:ext>
            </a:extLst>
          </p:cNvPr>
          <p:cNvSpPr/>
          <p:nvPr/>
        </p:nvSpPr>
        <p:spPr>
          <a:xfrm>
            <a:off x="1267097" y="1484243"/>
            <a:ext cx="10175965" cy="3167270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 </a:t>
            </a:r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 THEO VĂN BẢN ĐỌC</a:t>
            </a:r>
            <a:endParaRPr lang="en-US" sz="5400" b="1" dirty="0">
              <a:solidFill>
                <a:srgbClr val="C0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623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878C1C-446C-46C8-9919-816EE7E04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08" y="259596"/>
            <a:ext cx="1103657" cy="969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DA2C56-082C-4277-99DC-FF74ACB79DED}"/>
              </a:ext>
            </a:extLst>
          </p:cNvPr>
          <p:cNvSpPr txBox="1"/>
          <p:nvPr/>
        </p:nvSpPr>
        <p:spPr>
          <a:xfrm>
            <a:off x="922517" y="482518"/>
            <a:ext cx="114801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Tìm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Đó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ai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dành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ai</a:t>
            </a:r>
            <a:r>
              <a:rPr lang="en-US" sz="3200" b="1" dirty="0" smtClean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  <a:endParaRPr lang="en-US" sz="32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76CD321-DDE5-4271-A63A-27E48886CF9C}"/>
              </a:ext>
            </a:extLst>
          </p:cNvPr>
          <p:cNvSpPr/>
          <p:nvPr/>
        </p:nvSpPr>
        <p:spPr>
          <a:xfrm>
            <a:off x="1229965" y="1918582"/>
            <a:ext cx="5488887" cy="7315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nay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ngủ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dậy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C36C43-A4A1-4E85-9AC6-A6A7F8D99E5F}"/>
              </a:ext>
            </a:extLst>
          </p:cNvPr>
          <p:cNvSpPr/>
          <p:nvPr/>
        </p:nvSpPr>
        <p:spPr>
          <a:xfrm>
            <a:off x="7602581" y="1918581"/>
            <a:ext cx="2940365" cy="7315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nữa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F5C5324-1F91-4620-B5EA-EE62C1A9AF6A}"/>
              </a:ext>
            </a:extLst>
          </p:cNvPr>
          <p:cNvSpPr/>
          <p:nvPr/>
        </p:nvSpPr>
        <p:spPr>
          <a:xfrm>
            <a:off x="2177139" y="3511163"/>
            <a:ext cx="7979167" cy="73152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thầy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dành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458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thưởng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309192" y="397690"/>
            <a:ext cx="4049894" cy="2540061"/>
          </a:xfrm>
          <a:prstGeom prst="foldedCorner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endParaRPr lang="en-US" sz="3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/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 </a:t>
            </a:r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tai như đôi 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quạt</a:t>
            </a:r>
            <a:endParaRPr lang="en-US" sz="3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/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 </a:t>
            </a:r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mũi mọc rất 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dài</a:t>
            </a:r>
            <a:endParaRPr lang="en-US" sz="3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/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lớn như quả 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núi</a:t>
            </a:r>
            <a:endParaRPr lang="en-US" sz="3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/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Kéo </a:t>
            </a:r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gỗ rất dẻo 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</a:t>
            </a:r>
            <a:r>
              <a:rPr lang="en-US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algn="ctr"/>
            <a:r>
              <a:rPr lang="vi-VN" sz="32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vi-VN" sz="32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 con gì?</a:t>
            </a:r>
            <a:endParaRPr kumimoji="0" lang="en-US" sz="32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6166725" y="2888160"/>
            <a:ext cx="2011545" cy="599144"/>
          </a:xfrm>
          <a:prstGeom prst="foldedCorner">
            <a:avLst/>
          </a:prstGeom>
          <a:solidFill>
            <a:schemeClr val="accent2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375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61A504-DC34-4EFA-B044-79887A533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08" y="409160"/>
            <a:ext cx="1103657" cy="9690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E18812-5647-4AD8-AFD9-81A800E5EA8E}"/>
              </a:ext>
            </a:extLst>
          </p:cNvPr>
          <p:cNvSpPr txBox="1"/>
          <p:nvPr/>
        </p:nvSpPr>
        <p:spPr>
          <a:xfrm>
            <a:off x="1534764" y="221923"/>
            <a:ext cx="106572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b="1" dirty="0">
                <a:solidFill>
                  <a:srgbClr val="E84706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2.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Đóng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vai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đáp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lời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Quang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trở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nên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tin.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7791">
                        <a14:foregroundMark x1="5581" y1="38041" x2="81047" y2="92816"/>
                        <a14:foregroundMark x1="34651" y1="24163" x2="34651" y2="32000"/>
                        <a14:foregroundMark x1="51395" y1="26776" x2="57558" y2="29388"/>
                        <a14:foregroundMark x1="53256" y1="58531" x2="97791" y2="34612"/>
                        <a14:foregroundMark x1="50814" y1="46776" x2="50116" y2="50694"/>
                        <a14:foregroundMark x1="39651" y1="48082" x2="48953" y2="54122"/>
                        <a14:foregroundMark x1="49535" y1="90612" x2="49535" y2="96327"/>
                        <a14:foregroundMark x1="48256" y1="91102" x2="34651" y2="95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482" y="3900158"/>
            <a:ext cx="1896435" cy="27013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-139700" y="3900158"/>
            <a:ext cx="3479800" cy="3015827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596901" y="2151882"/>
            <a:ext cx="4470400" cy="1289820"/>
          </a:xfrm>
          <a:prstGeom prst="cloudCallout">
            <a:avLst>
              <a:gd name="adj1" fmla="val -38884"/>
              <a:gd name="adj2" fmla="val 9400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6670800" y="2150977"/>
            <a:ext cx="4247899" cy="1289820"/>
          </a:xfrm>
          <a:prstGeom prst="cloudCallout">
            <a:avLst>
              <a:gd name="adj1" fmla="val 48564"/>
              <a:gd name="adj2" fmla="val 8022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1663700" y="1834514"/>
            <a:ext cx="5200926" cy="1289820"/>
          </a:xfrm>
          <a:prstGeom prst="cloudCallout">
            <a:avLst>
              <a:gd name="adj1" fmla="val -34826"/>
              <a:gd name="adj2" fmla="val 12157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5598167" y="2358398"/>
            <a:ext cx="4695699" cy="1289820"/>
          </a:xfrm>
          <a:prstGeom prst="cloudCallout">
            <a:avLst>
              <a:gd name="adj1" fmla="val 48294"/>
              <a:gd name="adj2" fmla="val 9893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gắng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307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303AD1A-6F61-4738-AB38-FFB5BF62F6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5" name="18">
            <a:extLst>
              <a:ext uri="{FF2B5EF4-FFF2-40B4-BE49-F238E27FC236}">
                <a16:creationId xmlns:a16="http://schemas.microsoft.com/office/drawing/2014/main" id="{84E0EB1E-CC1F-4B09-8338-D305427AF81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86528" y="1246503"/>
            <a:ext cx="6218944" cy="27077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8798" b="1" dirty="0" smtClean="0">
                <a:solidFill>
                  <a:schemeClr val="accent6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 HỌC KẾT THÚC</a:t>
            </a:r>
            <a:endParaRPr lang="en-US" altLang="zh-CN" sz="8798" b="1" dirty="0">
              <a:solidFill>
                <a:schemeClr val="accent6">
                  <a:lumMod val="5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741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9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100000" numSld="999" showWhenStopped="0">
                    <p:cTn id="30" repeatCount="indefinite" fill="remove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15" grpId="0"/>
          <p:bldP spid="20" grpId="0"/>
          <p:bldP spid="22" grpId="0" animBg="1"/>
          <p:bldP spid="23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thưởng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gặp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đầu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rừng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4369986" y="2247689"/>
            <a:ext cx="2418294" cy="871252"/>
          </a:xfrm>
          <a:prstGeom prst="foldedCorner">
            <a:avLst/>
          </a:prstGeom>
          <a:solidFill>
            <a:schemeClr val="accent4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hươu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642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thưởng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2133599" y="294210"/>
            <a:ext cx="6316617" cy="1153159"/>
          </a:xfrm>
          <a:prstGeom prst="foldedCorner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chị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4025900" y="2105312"/>
            <a:ext cx="2043075" cy="772849"/>
          </a:xfrm>
          <a:prstGeom prst="foldedCorner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lang="en-US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872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thưởng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10621554" cy="1727200"/>
          </a:xfrm>
          <a:prstGeom prst="foldedCorner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gắn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cằm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4110446" y="2534193"/>
            <a:ext cx="2734491" cy="724395"/>
          </a:xfrm>
          <a:prstGeom prst="foldedCorner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317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549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8FFC73D-58E5-4920-BAEE-EF4AFB2D8A56}"/>
              </a:ext>
            </a:extLst>
          </p:cNvPr>
          <p:cNvGrpSpPr/>
          <p:nvPr/>
        </p:nvGrpSpPr>
        <p:grpSpPr>
          <a:xfrm>
            <a:off x="371304" y="0"/>
            <a:ext cx="1413078" cy="1325897"/>
            <a:chOff x="392470" y="327577"/>
            <a:chExt cx="1864682" cy="196215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653E408-922D-4D27-890D-7482C05B5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2470" y="327577"/>
              <a:ext cx="1695450" cy="196215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9D671FE-50BD-4F0C-A340-C55A9F859850}"/>
                </a:ext>
              </a:extLst>
            </p:cNvPr>
            <p:cNvSpPr/>
            <p:nvPr/>
          </p:nvSpPr>
          <p:spPr>
            <a:xfrm>
              <a:off x="1919528" y="1673862"/>
              <a:ext cx="337624" cy="415827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75234F5-18E2-4380-847A-DDBACA75E2CA}"/>
              </a:ext>
            </a:extLst>
          </p:cNvPr>
          <p:cNvSpPr txBox="1"/>
          <p:nvPr/>
        </p:nvSpPr>
        <p:spPr>
          <a:xfrm>
            <a:off x="2104974" y="355736"/>
            <a:ext cx="91116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0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0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30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0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0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30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30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khen</a:t>
            </a:r>
            <a:r>
              <a:rPr lang="en-US" sz="30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0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020E98-D051-4C3D-989D-8C704693A9CC}"/>
              </a:ext>
            </a:extLst>
          </p:cNvPr>
          <p:cNvSpPr/>
          <p:nvPr/>
        </p:nvSpPr>
        <p:spPr>
          <a:xfrm>
            <a:off x="1784382" y="6292651"/>
            <a:ext cx="513486" cy="27167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C02DB0-F58D-4893-A26B-F7FD40109926}"/>
              </a:ext>
            </a:extLst>
          </p:cNvPr>
          <p:cNvSpPr/>
          <p:nvPr/>
        </p:nvSpPr>
        <p:spPr>
          <a:xfrm>
            <a:off x="1784382" y="6462866"/>
            <a:ext cx="1176562" cy="660386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18" y="1579255"/>
            <a:ext cx="11021963" cy="527874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46624" y="1041063"/>
            <a:ext cx="74767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khen</a:t>
            </a:r>
            <a:r>
              <a:rPr lang="en-US" sz="2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226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34220" y="1770056"/>
            <a:ext cx="10695403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24 + 25 -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6: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giờ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.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0014" y="1148860"/>
            <a:ext cx="5729887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8444" y="483765"/>
            <a:ext cx="9507121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22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9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2021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017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DCAC235-DA03-4158-BEB7-A115A77F6024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Đọc tiết 5, 6-  Mot gio ho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DC64F7-3BB8-4DDE-A479-F5714D9DC0C4}:38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76D763-BC9C-4C5A-96A4-14F7FB84137F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A0CEF9-4F8D-4DDE-9336-67A46392DFC8}:38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B8B15D-2C25-4643-8B5F-C0ECBCA7FFD9}:3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893200-3EF3-44AC-B7CE-28479051BC89}:27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F7DC48-EAD7-4127-BC3A-A7319E9E10B3}:37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CB6932-0405-4B2F-9B18-648701225D56}:38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079DD6-7F1B-4353-9D7A-79DF819D8C37}:37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68FEC2-D4A2-49DF-BE10-EF1626EDC2F2}:38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75BB76-5ED0-4B77-8D4A-3031A2F65FC4}:36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44172A-B213-4354-AC98-2B6248DE7328}:37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BDDF93-0615-423B-BC32-0BE673FBB5AD}:37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8D2F85-112F-4954-88CC-DA98E42A6D62}:37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09260C-E2B8-4573-B984-311B84EE0557}:28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AC0A5C-04E4-414F-B3AA-168E1A9F0BE4}:38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CA148B-7A0A-41D7-8F67-41BC98A96FBC}:38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0D8EC6-BD9A-4C00-B273-67AD30102D4D}:36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6AE696-350F-40AD-9C8A-FA6982065EB9}:28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A761EF-A594-4AFF-86D8-E1D56ED7532B}:29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A020F9-4600-473F-A2CF-8D8CA13AA226}:3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013534-514B-47E0-A9D4-832630AFB3CE}:36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44CE2F-D057-4FCD-8926-87B1CFA8E624}:29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8A0CED-6A82-4AA1-B01D-E2C8D5E24071}:29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DE5C3D-5FBE-43DA-B718-BA43331DAF22}:29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D6E3F6-592F-4603-84E3-0E1CDA1647F7}:37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26F2A3-A8E1-4C4F-867B-3A0C52E83137}:36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D706DA-3AF9-42BC-9012-620AAA5CD41D}:36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5F9522-DCD6-4E44-9323-473C94B1701F}:36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807E9C-4865-4D0F-A483-CE7D66B29792}:37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FF4769-82C0-4758-816D-526C4C052574}:38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339F41-0853-42E9-9B79-EFF3A1E50CBC}:26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2479</Words>
  <Application>Microsoft Office PowerPoint</Application>
  <PresentationFormat>Widescreen</PresentationFormat>
  <Paragraphs>166</Paragraphs>
  <Slides>31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宋体</vt:lpstr>
      <vt:lpstr>Arial</vt:lpstr>
      <vt:lpstr>Arial-Rounded</vt:lpstr>
      <vt:lpstr>Calibri</vt:lpstr>
      <vt:lpstr>Calibri Light</vt:lpstr>
      <vt:lpstr>等线</vt:lpstr>
      <vt:lpstr>HP001 4 hàng</vt:lpstr>
      <vt:lpstr>Tahoma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Trả lời câu hỏi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Đọc tiết 5, 6-  Mot gio hoc</dc:title>
  <dc:creator>linhmx</dc:creator>
  <cp:lastModifiedBy>pc</cp:lastModifiedBy>
  <cp:revision>89</cp:revision>
  <dcterms:created xsi:type="dcterms:W3CDTF">2021-06-18T23:20:35Z</dcterms:created>
  <dcterms:modified xsi:type="dcterms:W3CDTF">2024-06-15T08:29:58Z</dcterms:modified>
</cp:coreProperties>
</file>