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12"/>
  </p:notesMasterIdLst>
  <p:sldIdLst>
    <p:sldId id="256" r:id="rId3"/>
    <p:sldId id="274" r:id="rId4"/>
    <p:sldId id="257" r:id="rId5"/>
    <p:sldId id="271" r:id="rId6"/>
    <p:sldId id="260" r:id="rId7"/>
    <p:sldId id="272" r:id="rId8"/>
    <p:sldId id="273" r:id="rId9"/>
    <p:sldId id="266" r:id="rId10"/>
    <p:sldId id="270" r:id="rId11"/>
  </p:sldIdLst>
  <p:sldSz cx="12192000" cy="6858000"/>
  <p:notesSz cx="6858000" cy="9144000"/>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07" autoAdjust="0"/>
    <p:restoredTop sz="93950" autoAdjust="0"/>
  </p:normalViewPr>
  <p:slideViewPr>
    <p:cSldViewPr snapToGrid="0">
      <p:cViewPr varScale="1">
        <p:scale>
          <a:sx n="61" d="100"/>
          <a:sy n="61" d="100"/>
        </p:scale>
        <p:origin x="121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gs" Target="tags/tag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EAD26F-197A-4344-8006-41ADEB63EE52}" type="datetimeFigureOut">
              <a:rPr lang="en-US" smtClean="0"/>
              <a:pPr/>
              <a:t>6/15/2024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410672-AB2C-4B15-8A81-455247B6250E}" type="slidenum">
              <a:rPr lang="en-US" smtClean="0"/>
              <a:pPr/>
              <a:t>‹#›</a:t>
            </a:fld>
            <a:endParaRPr lang="en-US"/>
          </a:p>
        </p:txBody>
      </p:sp>
    </p:spTree>
    <p:extLst>
      <p:ext uri="{BB962C8B-B14F-4D97-AF65-F5344CB8AC3E}">
        <p14:creationId xmlns:p14="http://schemas.microsoft.com/office/powerpoint/2010/main" val="1694786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10672-AB2C-4B15-8A81-455247B6250E}" type="slidenum">
              <a:rPr lang="en-US" smtClean="0"/>
              <a:pPr/>
              <a:t>1</a:t>
            </a:fld>
            <a:endParaRPr lang="en-US"/>
          </a:p>
        </p:txBody>
      </p:sp>
    </p:spTree>
    <p:extLst>
      <p:ext uri="{BB962C8B-B14F-4D97-AF65-F5344CB8AC3E}">
        <p14:creationId xmlns:p14="http://schemas.microsoft.com/office/powerpoint/2010/main" val="1747742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DCC56-F5E1-4C44-AD86-F1B8EB7F87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D507852-9A7E-4F06-86D7-DBE085B30F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5D0A2A-C2A4-4C64-BBC0-C18F193E2DCB}"/>
              </a:ext>
            </a:extLst>
          </p:cNvPr>
          <p:cNvSpPr>
            <a:spLocks noGrp="1"/>
          </p:cNvSpPr>
          <p:nvPr>
            <p:ph type="dt" sz="half" idx="10"/>
          </p:nvPr>
        </p:nvSpPr>
        <p:spPr/>
        <p:txBody>
          <a:bodyPr/>
          <a:lstStyle/>
          <a:p>
            <a:fld id="{389C5F93-887A-4481-A204-754FB144E4BE}" type="datetimeFigureOut">
              <a:rPr lang="en-US" smtClean="0"/>
              <a:pPr/>
              <a:t>6/15/2024</a:t>
            </a:fld>
            <a:endParaRPr lang="en-US"/>
          </a:p>
        </p:txBody>
      </p:sp>
      <p:sp>
        <p:nvSpPr>
          <p:cNvPr id="5" name="Footer Placeholder 4">
            <a:extLst>
              <a:ext uri="{FF2B5EF4-FFF2-40B4-BE49-F238E27FC236}">
                <a16:creationId xmlns:a16="http://schemas.microsoft.com/office/drawing/2014/main" id="{601549A9-ADD6-4C8C-936F-8BDB0273E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9B67A7-BC8F-483B-BDBA-EC669FAF611B}"/>
              </a:ext>
            </a:extLst>
          </p:cNvPr>
          <p:cNvSpPr>
            <a:spLocks noGrp="1"/>
          </p:cNvSpPr>
          <p:nvPr>
            <p:ph type="sldNum" sz="quarter" idx="12"/>
          </p:nvPr>
        </p:nvSpPr>
        <p:spPr/>
        <p:txBody>
          <a:bodyPr/>
          <a:lstStyle/>
          <a:p>
            <a:fld id="{484E047B-2186-4570-B73E-AAD78CC2AB62}" type="slidenum">
              <a:rPr lang="en-US" smtClean="0"/>
              <a:pPr/>
              <a:t>‹#›</a:t>
            </a:fld>
            <a:endParaRPr lang="en-US"/>
          </a:p>
        </p:txBody>
      </p:sp>
    </p:spTree>
    <p:extLst>
      <p:ext uri="{BB962C8B-B14F-4D97-AF65-F5344CB8AC3E}">
        <p14:creationId xmlns:p14="http://schemas.microsoft.com/office/powerpoint/2010/main" val="2631577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7EA7-A850-4B31-BFB1-05DC9C4AE1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12A992-B0AB-4724-97D7-DC5BFD05ED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E3DB81-A2CE-4DE2-A81D-BE3D0803E325}"/>
              </a:ext>
            </a:extLst>
          </p:cNvPr>
          <p:cNvSpPr>
            <a:spLocks noGrp="1"/>
          </p:cNvSpPr>
          <p:nvPr>
            <p:ph type="dt" sz="half" idx="10"/>
          </p:nvPr>
        </p:nvSpPr>
        <p:spPr/>
        <p:txBody>
          <a:bodyPr/>
          <a:lstStyle/>
          <a:p>
            <a:fld id="{389C5F93-887A-4481-A204-754FB144E4BE}" type="datetimeFigureOut">
              <a:rPr lang="en-US" smtClean="0"/>
              <a:pPr/>
              <a:t>6/15/2024</a:t>
            </a:fld>
            <a:endParaRPr lang="en-US"/>
          </a:p>
        </p:txBody>
      </p:sp>
      <p:sp>
        <p:nvSpPr>
          <p:cNvPr id="5" name="Footer Placeholder 4">
            <a:extLst>
              <a:ext uri="{FF2B5EF4-FFF2-40B4-BE49-F238E27FC236}">
                <a16:creationId xmlns:a16="http://schemas.microsoft.com/office/drawing/2014/main" id="{9B7F8850-939A-42C1-BE67-B5974749F4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22DB53-C194-42C0-9EA0-8FF03CFF51E8}"/>
              </a:ext>
            </a:extLst>
          </p:cNvPr>
          <p:cNvSpPr>
            <a:spLocks noGrp="1"/>
          </p:cNvSpPr>
          <p:nvPr>
            <p:ph type="sldNum" sz="quarter" idx="12"/>
          </p:nvPr>
        </p:nvSpPr>
        <p:spPr/>
        <p:txBody>
          <a:bodyPr/>
          <a:lstStyle/>
          <a:p>
            <a:fld id="{484E047B-2186-4570-B73E-AAD78CC2AB62}" type="slidenum">
              <a:rPr lang="en-US" smtClean="0"/>
              <a:pPr/>
              <a:t>‹#›</a:t>
            </a:fld>
            <a:endParaRPr lang="en-US"/>
          </a:p>
        </p:txBody>
      </p:sp>
    </p:spTree>
    <p:extLst>
      <p:ext uri="{BB962C8B-B14F-4D97-AF65-F5344CB8AC3E}">
        <p14:creationId xmlns:p14="http://schemas.microsoft.com/office/powerpoint/2010/main" val="116179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A1348F-F778-4CB0-B111-7C97E7CBD8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5C8359-3C7A-4EFE-854C-E2DE54F092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642ADB-39AF-4F4B-85BE-175AEF9F9FC9}"/>
              </a:ext>
            </a:extLst>
          </p:cNvPr>
          <p:cNvSpPr>
            <a:spLocks noGrp="1"/>
          </p:cNvSpPr>
          <p:nvPr>
            <p:ph type="dt" sz="half" idx="10"/>
          </p:nvPr>
        </p:nvSpPr>
        <p:spPr/>
        <p:txBody>
          <a:bodyPr/>
          <a:lstStyle/>
          <a:p>
            <a:fld id="{389C5F93-887A-4481-A204-754FB144E4BE}" type="datetimeFigureOut">
              <a:rPr lang="en-US" smtClean="0"/>
              <a:pPr/>
              <a:t>6/15/2024</a:t>
            </a:fld>
            <a:endParaRPr lang="en-US"/>
          </a:p>
        </p:txBody>
      </p:sp>
      <p:sp>
        <p:nvSpPr>
          <p:cNvPr id="5" name="Footer Placeholder 4">
            <a:extLst>
              <a:ext uri="{FF2B5EF4-FFF2-40B4-BE49-F238E27FC236}">
                <a16:creationId xmlns:a16="http://schemas.microsoft.com/office/drawing/2014/main" id="{64F9F293-897F-4929-9E42-96D4A6D15D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2CD7FF-3FFB-49B0-AA83-669D525ED01B}"/>
              </a:ext>
            </a:extLst>
          </p:cNvPr>
          <p:cNvSpPr>
            <a:spLocks noGrp="1"/>
          </p:cNvSpPr>
          <p:nvPr>
            <p:ph type="sldNum" sz="quarter" idx="12"/>
          </p:nvPr>
        </p:nvSpPr>
        <p:spPr/>
        <p:txBody>
          <a:bodyPr/>
          <a:lstStyle/>
          <a:p>
            <a:fld id="{484E047B-2186-4570-B73E-AAD78CC2AB62}" type="slidenum">
              <a:rPr lang="en-US" smtClean="0"/>
              <a:pPr/>
              <a:t>‹#›</a:t>
            </a:fld>
            <a:endParaRPr lang="en-US"/>
          </a:p>
        </p:txBody>
      </p:sp>
    </p:spTree>
    <p:extLst>
      <p:ext uri="{BB962C8B-B14F-4D97-AF65-F5344CB8AC3E}">
        <p14:creationId xmlns:p14="http://schemas.microsoft.com/office/powerpoint/2010/main" val="1989113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DCC56-F5E1-4C44-AD86-F1B8EB7F87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D507852-9A7E-4F06-86D7-DBE085B30F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5D0A2A-C2A4-4C64-BBC0-C18F193E2DCB}"/>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01549A9-ADD6-4C8C-936F-8BDB0273E57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B19B67A7-BC8F-483B-BDBA-EC669FAF611B}"/>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91824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7C249-3B70-4FA6-93F0-C231D5DB5C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087E01-A3A5-4334-914B-F24DC27B16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F0F003-333E-4D29-A09D-C78034639685}"/>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43D16D9-B845-4551-9DDF-45C4E07B11D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BA3BC130-9B5D-4315-9904-85626D9CD4B3}"/>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25681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E6A4-0F6D-47B3-B1B0-C81BEF1D11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6862201-2032-4EF5-B29F-61630F4326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A8B075-1BD0-4D86-91C9-AFB9542B6C44}"/>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96A3AD1-44DC-4640-BD35-E86F637E87A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BB325A1-EB8B-45A0-9544-25DE745A92DB}"/>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3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812-5831-4B47-867E-6AACD3E4EE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8893B5-3A4A-48F8-A774-0DE8F58E86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23DB5A-3027-4D38-8798-A30633BCD6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C59029-2351-43F4-BE15-A0B05CDDCCAF}"/>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6/15/2024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982C413-63C8-4708-B04B-22EA3CBE0CA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4C35F2F7-954D-4718-AB34-12C970AEDF09}"/>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7447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F00AA-FC9B-4B22-909A-66E2B4E791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2AE43A2-95F0-4FDA-A3A9-994D72DF7D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A94606-FDC0-44C6-B2F6-78A0EE4BDF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E4136C7-42FF-44D1-9DDD-2AFC74A0E9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383972-0D86-400F-AFB9-057E6E4038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8A12704-9F3B-4E5D-B37A-A65FB6639FB7}"/>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6/15/2024</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DED14B6A-D31E-4E4E-9999-2A037F28C0F9}"/>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323CE0C2-879A-464E-B0C6-8927F16B4815}"/>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1563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84C4B-E99A-4637-B2A5-62A92ADAB2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C2A881-E3AF-49DA-A4B1-579A0F39FEBB}"/>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6/15/2024</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F35913B2-3613-49A3-8703-7439B1EE9C3E}"/>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9C282779-E726-41E8-A702-F4E40F136998}"/>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58847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118B78-BCE9-4DA8-80F2-24A4C05240E0}"/>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6/15/2024</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005BF5D5-4750-4FE3-AE67-46C67F70BE1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646C7EBF-F997-4A98-BFCB-A2F2CFCE84B2}"/>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9067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0F86B-DE1B-47E5-AF1E-F1E43D126D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839149-F5C9-4A3E-B1F1-64AC32A8C4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B49737-FC39-46B3-AA8E-88ED0BBE3D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70A5A9-3EC5-49B2-BB5D-3ADB82122DAF}"/>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6/15/2024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EB834B9C-1E2F-4435-98A0-7D4AACDEAFA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D319B98-E521-4405-A564-3AB1026FDDA3}"/>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8747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7C249-3B70-4FA6-93F0-C231D5DB5C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087E01-A3A5-4334-914B-F24DC27B16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F0F003-333E-4D29-A09D-C78034639685}"/>
              </a:ext>
            </a:extLst>
          </p:cNvPr>
          <p:cNvSpPr>
            <a:spLocks noGrp="1"/>
          </p:cNvSpPr>
          <p:nvPr>
            <p:ph type="dt" sz="half" idx="10"/>
          </p:nvPr>
        </p:nvSpPr>
        <p:spPr/>
        <p:txBody>
          <a:bodyPr/>
          <a:lstStyle/>
          <a:p>
            <a:fld id="{389C5F93-887A-4481-A204-754FB144E4BE}" type="datetimeFigureOut">
              <a:rPr lang="en-US" smtClean="0"/>
              <a:pPr/>
              <a:t>6/15/2024</a:t>
            </a:fld>
            <a:endParaRPr lang="en-US"/>
          </a:p>
        </p:txBody>
      </p:sp>
      <p:sp>
        <p:nvSpPr>
          <p:cNvPr id="5" name="Footer Placeholder 4">
            <a:extLst>
              <a:ext uri="{FF2B5EF4-FFF2-40B4-BE49-F238E27FC236}">
                <a16:creationId xmlns:a16="http://schemas.microsoft.com/office/drawing/2014/main" id="{943D16D9-B845-4551-9DDF-45C4E07B11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BC130-9B5D-4315-9904-85626D9CD4B3}"/>
              </a:ext>
            </a:extLst>
          </p:cNvPr>
          <p:cNvSpPr>
            <a:spLocks noGrp="1"/>
          </p:cNvSpPr>
          <p:nvPr>
            <p:ph type="sldNum" sz="quarter" idx="12"/>
          </p:nvPr>
        </p:nvSpPr>
        <p:spPr/>
        <p:txBody>
          <a:bodyPr/>
          <a:lstStyle/>
          <a:p>
            <a:fld id="{484E047B-2186-4570-B73E-AAD78CC2AB62}" type="slidenum">
              <a:rPr lang="en-US" smtClean="0"/>
              <a:pPr/>
              <a:t>‹#›</a:t>
            </a:fld>
            <a:endParaRPr lang="en-US"/>
          </a:p>
        </p:txBody>
      </p:sp>
    </p:spTree>
    <p:extLst>
      <p:ext uri="{BB962C8B-B14F-4D97-AF65-F5344CB8AC3E}">
        <p14:creationId xmlns:p14="http://schemas.microsoft.com/office/powerpoint/2010/main" val="30041590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9B37F-F0AD-4E46-B21B-5C2CD91743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76602EB-C689-4796-BE01-E59E221EA9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6E3EE4-9555-4C63-94C7-F6ACA3E82D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6BCC5D-691D-47D3-874F-80E55C572CE6}"/>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6/15/2024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7FFBD8AA-F3E0-4242-98F6-9558B68AF38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D5ED071D-48D1-4743-B5AE-2DF61239820E}"/>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0274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7EA7-A850-4B31-BFB1-05DC9C4AE1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12A992-B0AB-4724-97D7-DC5BFD05ED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E3DB81-A2CE-4DE2-A81D-BE3D0803E325}"/>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B7F8850-939A-42C1-BE67-B5974749F41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B22DB53-C194-42C0-9EA0-8FF03CFF51E8}"/>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81524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A1348F-F778-4CB0-B111-7C97E7CBD8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5C8359-3C7A-4EFE-854C-E2DE54F092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642ADB-39AF-4F4B-85BE-175AEF9F9FC9}"/>
              </a:ext>
            </a:extLst>
          </p:cNvPr>
          <p:cNvSpPr>
            <a:spLocks noGrp="1"/>
          </p:cNvSpPr>
          <p:nvPr>
            <p:ph type="dt" sz="half" idx="10"/>
          </p:nvPr>
        </p:nvSpPr>
        <p:spPr/>
        <p:txBody>
          <a:bodyPr/>
          <a:lstStyle/>
          <a:p>
            <a:fld id="{389C5F93-887A-4481-A204-754FB144E4BE}"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4F9F293-897F-4929-9E42-96D4A6D15D0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42CD7FF-3FFB-49B0-AA83-669D525ED01B}"/>
              </a:ext>
            </a:extLst>
          </p:cNvPr>
          <p:cNvSpPr>
            <a:spLocks noGrp="1"/>
          </p:cNvSpPr>
          <p:nvPr>
            <p:ph type="sldNum" sz="quarter" idx="12"/>
          </p:nvPr>
        </p:nvSpPr>
        <p:spPr/>
        <p:txBody>
          <a:body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8326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E6A4-0F6D-47B3-B1B0-C81BEF1D11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6862201-2032-4EF5-B29F-61630F4326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A8B075-1BD0-4D86-91C9-AFB9542B6C44}"/>
              </a:ext>
            </a:extLst>
          </p:cNvPr>
          <p:cNvSpPr>
            <a:spLocks noGrp="1"/>
          </p:cNvSpPr>
          <p:nvPr>
            <p:ph type="dt" sz="half" idx="10"/>
          </p:nvPr>
        </p:nvSpPr>
        <p:spPr/>
        <p:txBody>
          <a:bodyPr/>
          <a:lstStyle/>
          <a:p>
            <a:fld id="{389C5F93-887A-4481-A204-754FB144E4BE}" type="datetimeFigureOut">
              <a:rPr lang="en-US" smtClean="0"/>
              <a:pPr/>
              <a:t>6/15/2024</a:t>
            </a:fld>
            <a:endParaRPr lang="en-US"/>
          </a:p>
        </p:txBody>
      </p:sp>
      <p:sp>
        <p:nvSpPr>
          <p:cNvPr id="5" name="Footer Placeholder 4">
            <a:extLst>
              <a:ext uri="{FF2B5EF4-FFF2-40B4-BE49-F238E27FC236}">
                <a16:creationId xmlns:a16="http://schemas.microsoft.com/office/drawing/2014/main" id="{B96A3AD1-44DC-4640-BD35-E86F637E87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B325A1-EB8B-45A0-9544-25DE745A92DB}"/>
              </a:ext>
            </a:extLst>
          </p:cNvPr>
          <p:cNvSpPr>
            <a:spLocks noGrp="1"/>
          </p:cNvSpPr>
          <p:nvPr>
            <p:ph type="sldNum" sz="quarter" idx="12"/>
          </p:nvPr>
        </p:nvSpPr>
        <p:spPr/>
        <p:txBody>
          <a:bodyPr/>
          <a:lstStyle/>
          <a:p>
            <a:fld id="{484E047B-2186-4570-B73E-AAD78CC2AB62}" type="slidenum">
              <a:rPr lang="en-US" smtClean="0"/>
              <a:pPr/>
              <a:t>‹#›</a:t>
            </a:fld>
            <a:endParaRPr lang="en-US"/>
          </a:p>
        </p:txBody>
      </p:sp>
    </p:spTree>
    <p:extLst>
      <p:ext uri="{BB962C8B-B14F-4D97-AF65-F5344CB8AC3E}">
        <p14:creationId xmlns:p14="http://schemas.microsoft.com/office/powerpoint/2010/main" val="631113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812-5831-4B47-867E-6AACD3E4EE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8893B5-3A4A-48F8-A774-0DE8F58E86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23DB5A-3027-4D38-8798-A30633BCD6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C59029-2351-43F4-BE15-A0B05CDDCCAF}"/>
              </a:ext>
            </a:extLst>
          </p:cNvPr>
          <p:cNvSpPr>
            <a:spLocks noGrp="1"/>
          </p:cNvSpPr>
          <p:nvPr>
            <p:ph type="dt" sz="half" idx="10"/>
          </p:nvPr>
        </p:nvSpPr>
        <p:spPr/>
        <p:txBody>
          <a:bodyPr/>
          <a:lstStyle/>
          <a:p>
            <a:fld id="{389C5F93-887A-4481-A204-754FB144E4BE}" type="datetimeFigureOut">
              <a:rPr lang="en-US" smtClean="0"/>
              <a:pPr/>
              <a:t>6/15/2024</a:t>
            </a:fld>
            <a:endParaRPr lang="en-US"/>
          </a:p>
        </p:txBody>
      </p:sp>
      <p:sp>
        <p:nvSpPr>
          <p:cNvPr id="6" name="Footer Placeholder 5">
            <a:extLst>
              <a:ext uri="{FF2B5EF4-FFF2-40B4-BE49-F238E27FC236}">
                <a16:creationId xmlns:a16="http://schemas.microsoft.com/office/drawing/2014/main" id="{D982C413-63C8-4708-B04B-22EA3CBE0C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35F2F7-954D-4718-AB34-12C970AEDF09}"/>
              </a:ext>
            </a:extLst>
          </p:cNvPr>
          <p:cNvSpPr>
            <a:spLocks noGrp="1"/>
          </p:cNvSpPr>
          <p:nvPr>
            <p:ph type="sldNum" sz="quarter" idx="12"/>
          </p:nvPr>
        </p:nvSpPr>
        <p:spPr/>
        <p:txBody>
          <a:bodyPr/>
          <a:lstStyle/>
          <a:p>
            <a:fld id="{484E047B-2186-4570-B73E-AAD78CC2AB62}" type="slidenum">
              <a:rPr lang="en-US" smtClean="0"/>
              <a:pPr/>
              <a:t>‹#›</a:t>
            </a:fld>
            <a:endParaRPr lang="en-US"/>
          </a:p>
        </p:txBody>
      </p:sp>
    </p:spTree>
    <p:extLst>
      <p:ext uri="{BB962C8B-B14F-4D97-AF65-F5344CB8AC3E}">
        <p14:creationId xmlns:p14="http://schemas.microsoft.com/office/powerpoint/2010/main" val="1666939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F00AA-FC9B-4B22-909A-66E2B4E791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2AE43A2-95F0-4FDA-A3A9-994D72DF7D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A94606-FDC0-44C6-B2F6-78A0EE4BDF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E4136C7-42FF-44D1-9DDD-2AFC74A0E9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383972-0D86-400F-AFB9-057E6E4038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8A12704-9F3B-4E5D-B37A-A65FB6639FB7}"/>
              </a:ext>
            </a:extLst>
          </p:cNvPr>
          <p:cNvSpPr>
            <a:spLocks noGrp="1"/>
          </p:cNvSpPr>
          <p:nvPr>
            <p:ph type="dt" sz="half" idx="10"/>
          </p:nvPr>
        </p:nvSpPr>
        <p:spPr/>
        <p:txBody>
          <a:bodyPr/>
          <a:lstStyle/>
          <a:p>
            <a:fld id="{389C5F93-887A-4481-A204-754FB144E4BE}" type="datetimeFigureOut">
              <a:rPr lang="en-US" smtClean="0"/>
              <a:pPr/>
              <a:t>6/15/2024</a:t>
            </a:fld>
            <a:endParaRPr lang="en-US"/>
          </a:p>
        </p:txBody>
      </p:sp>
      <p:sp>
        <p:nvSpPr>
          <p:cNvPr id="8" name="Footer Placeholder 7">
            <a:extLst>
              <a:ext uri="{FF2B5EF4-FFF2-40B4-BE49-F238E27FC236}">
                <a16:creationId xmlns:a16="http://schemas.microsoft.com/office/drawing/2014/main" id="{DED14B6A-D31E-4E4E-9999-2A037F28C0F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3CE0C2-879A-464E-B0C6-8927F16B4815}"/>
              </a:ext>
            </a:extLst>
          </p:cNvPr>
          <p:cNvSpPr>
            <a:spLocks noGrp="1"/>
          </p:cNvSpPr>
          <p:nvPr>
            <p:ph type="sldNum" sz="quarter" idx="12"/>
          </p:nvPr>
        </p:nvSpPr>
        <p:spPr/>
        <p:txBody>
          <a:bodyPr/>
          <a:lstStyle/>
          <a:p>
            <a:fld id="{484E047B-2186-4570-B73E-AAD78CC2AB62}" type="slidenum">
              <a:rPr lang="en-US" smtClean="0"/>
              <a:pPr/>
              <a:t>‹#›</a:t>
            </a:fld>
            <a:endParaRPr lang="en-US"/>
          </a:p>
        </p:txBody>
      </p:sp>
    </p:spTree>
    <p:extLst>
      <p:ext uri="{BB962C8B-B14F-4D97-AF65-F5344CB8AC3E}">
        <p14:creationId xmlns:p14="http://schemas.microsoft.com/office/powerpoint/2010/main" val="2497045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84C4B-E99A-4637-B2A5-62A92ADAB2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C2A881-E3AF-49DA-A4B1-579A0F39FEBB}"/>
              </a:ext>
            </a:extLst>
          </p:cNvPr>
          <p:cNvSpPr>
            <a:spLocks noGrp="1"/>
          </p:cNvSpPr>
          <p:nvPr>
            <p:ph type="dt" sz="half" idx="10"/>
          </p:nvPr>
        </p:nvSpPr>
        <p:spPr/>
        <p:txBody>
          <a:bodyPr/>
          <a:lstStyle/>
          <a:p>
            <a:fld id="{389C5F93-887A-4481-A204-754FB144E4BE}" type="datetimeFigureOut">
              <a:rPr lang="en-US" smtClean="0"/>
              <a:pPr/>
              <a:t>6/15/2024</a:t>
            </a:fld>
            <a:endParaRPr lang="en-US"/>
          </a:p>
        </p:txBody>
      </p:sp>
      <p:sp>
        <p:nvSpPr>
          <p:cNvPr id="4" name="Footer Placeholder 3">
            <a:extLst>
              <a:ext uri="{FF2B5EF4-FFF2-40B4-BE49-F238E27FC236}">
                <a16:creationId xmlns:a16="http://schemas.microsoft.com/office/drawing/2014/main" id="{F35913B2-3613-49A3-8703-7439B1EE9C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C282779-E726-41E8-A702-F4E40F136998}"/>
              </a:ext>
            </a:extLst>
          </p:cNvPr>
          <p:cNvSpPr>
            <a:spLocks noGrp="1"/>
          </p:cNvSpPr>
          <p:nvPr>
            <p:ph type="sldNum" sz="quarter" idx="12"/>
          </p:nvPr>
        </p:nvSpPr>
        <p:spPr/>
        <p:txBody>
          <a:bodyPr/>
          <a:lstStyle/>
          <a:p>
            <a:fld id="{484E047B-2186-4570-B73E-AAD78CC2AB62}" type="slidenum">
              <a:rPr lang="en-US" smtClean="0"/>
              <a:pPr/>
              <a:t>‹#›</a:t>
            </a:fld>
            <a:endParaRPr lang="en-US"/>
          </a:p>
        </p:txBody>
      </p:sp>
    </p:spTree>
    <p:extLst>
      <p:ext uri="{BB962C8B-B14F-4D97-AF65-F5344CB8AC3E}">
        <p14:creationId xmlns:p14="http://schemas.microsoft.com/office/powerpoint/2010/main" val="2677286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118B78-BCE9-4DA8-80F2-24A4C05240E0}"/>
              </a:ext>
            </a:extLst>
          </p:cNvPr>
          <p:cNvSpPr>
            <a:spLocks noGrp="1"/>
          </p:cNvSpPr>
          <p:nvPr>
            <p:ph type="dt" sz="half" idx="10"/>
          </p:nvPr>
        </p:nvSpPr>
        <p:spPr/>
        <p:txBody>
          <a:bodyPr/>
          <a:lstStyle/>
          <a:p>
            <a:fld id="{389C5F93-887A-4481-A204-754FB144E4BE}" type="datetimeFigureOut">
              <a:rPr lang="en-US" smtClean="0"/>
              <a:pPr/>
              <a:t>6/15/2024</a:t>
            </a:fld>
            <a:endParaRPr lang="en-US"/>
          </a:p>
        </p:txBody>
      </p:sp>
      <p:sp>
        <p:nvSpPr>
          <p:cNvPr id="3" name="Footer Placeholder 2">
            <a:extLst>
              <a:ext uri="{FF2B5EF4-FFF2-40B4-BE49-F238E27FC236}">
                <a16:creationId xmlns:a16="http://schemas.microsoft.com/office/drawing/2014/main" id="{005BF5D5-4750-4FE3-AE67-46C67F70BE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6C7EBF-F997-4A98-BFCB-A2F2CFCE84B2}"/>
              </a:ext>
            </a:extLst>
          </p:cNvPr>
          <p:cNvSpPr>
            <a:spLocks noGrp="1"/>
          </p:cNvSpPr>
          <p:nvPr>
            <p:ph type="sldNum" sz="quarter" idx="12"/>
          </p:nvPr>
        </p:nvSpPr>
        <p:spPr/>
        <p:txBody>
          <a:bodyPr/>
          <a:lstStyle/>
          <a:p>
            <a:fld id="{484E047B-2186-4570-B73E-AAD78CC2AB62}" type="slidenum">
              <a:rPr lang="en-US" smtClean="0"/>
              <a:pPr/>
              <a:t>‹#›</a:t>
            </a:fld>
            <a:endParaRPr lang="en-US"/>
          </a:p>
        </p:txBody>
      </p:sp>
    </p:spTree>
    <p:extLst>
      <p:ext uri="{BB962C8B-B14F-4D97-AF65-F5344CB8AC3E}">
        <p14:creationId xmlns:p14="http://schemas.microsoft.com/office/powerpoint/2010/main" val="1262798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0F86B-DE1B-47E5-AF1E-F1E43D126D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839149-F5C9-4A3E-B1F1-64AC32A8C4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B49737-FC39-46B3-AA8E-88ED0BBE3D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70A5A9-3EC5-49B2-BB5D-3ADB82122DAF}"/>
              </a:ext>
            </a:extLst>
          </p:cNvPr>
          <p:cNvSpPr>
            <a:spLocks noGrp="1"/>
          </p:cNvSpPr>
          <p:nvPr>
            <p:ph type="dt" sz="half" idx="10"/>
          </p:nvPr>
        </p:nvSpPr>
        <p:spPr/>
        <p:txBody>
          <a:bodyPr/>
          <a:lstStyle/>
          <a:p>
            <a:fld id="{389C5F93-887A-4481-A204-754FB144E4BE}" type="datetimeFigureOut">
              <a:rPr lang="en-US" smtClean="0"/>
              <a:pPr/>
              <a:t>6/15/2024</a:t>
            </a:fld>
            <a:endParaRPr lang="en-US"/>
          </a:p>
        </p:txBody>
      </p:sp>
      <p:sp>
        <p:nvSpPr>
          <p:cNvPr id="6" name="Footer Placeholder 5">
            <a:extLst>
              <a:ext uri="{FF2B5EF4-FFF2-40B4-BE49-F238E27FC236}">
                <a16:creationId xmlns:a16="http://schemas.microsoft.com/office/drawing/2014/main" id="{EB834B9C-1E2F-4435-98A0-7D4AACDEAF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319B98-E521-4405-A564-3AB1026FDDA3}"/>
              </a:ext>
            </a:extLst>
          </p:cNvPr>
          <p:cNvSpPr>
            <a:spLocks noGrp="1"/>
          </p:cNvSpPr>
          <p:nvPr>
            <p:ph type="sldNum" sz="quarter" idx="12"/>
          </p:nvPr>
        </p:nvSpPr>
        <p:spPr/>
        <p:txBody>
          <a:bodyPr/>
          <a:lstStyle/>
          <a:p>
            <a:fld id="{484E047B-2186-4570-B73E-AAD78CC2AB62}" type="slidenum">
              <a:rPr lang="en-US" smtClean="0"/>
              <a:pPr/>
              <a:t>‹#›</a:t>
            </a:fld>
            <a:endParaRPr lang="en-US"/>
          </a:p>
        </p:txBody>
      </p:sp>
    </p:spTree>
    <p:extLst>
      <p:ext uri="{BB962C8B-B14F-4D97-AF65-F5344CB8AC3E}">
        <p14:creationId xmlns:p14="http://schemas.microsoft.com/office/powerpoint/2010/main" val="1944746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9B37F-F0AD-4E46-B21B-5C2CD91743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76602EB-C689-4796-BE01-E59E221EA9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6E3EE4-9555-4C63-94C7-F6ACA3E82D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6BCC5D-691D-47D3-874F-80E55C572CE6}"/>
              </a:ext>
            </a:extLst>
          </p:cNvPr>
          <p:cNvSpPr>
            <a:spLocks noGrp="1"/>
          </p:cNvSpPr>
          <p:nvPr>
            <p:ph type="dt" sz="half" idx="10"/>
          </p:nvPr>
        </p:nvSpPr>
        <p:spPr/>
        <p:txBody>
          <a:bodyPr/>
          <a:lstStyle/>
          <a:p>
            <a:fld id="{389C5F93-887A-4481-A204-754FB144E4BE}" type="datetimeFigureOut">
              <a:rPr lang="en-US" smtClean="0"/>
              <a:pPr/>
              <a:t>6/15/2024</a:t>
            </a:fld>
            <a:endParaRPr lang="en-US"/>
          </a:p>
        </p:txBody>
      </p:sp>
      <p:sp>
        <p:nvSpPr>
          <p:cNvPr id="6" name="Footer Placeholder 5">
            <a:extLst>
              <a:ext uri="{FF2B5EF4-FFF2-40B4-BE49-F238E27FC236}">
                <a16:creationId xmlns:a16="http://schemas.microsoft.com/office/drawing/2014/main" id="{7FFBD8AA-F3E0-4242-98F6-9558B68AF3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ED071D-48D1-4743-B5AE-2DF61239820E}"/>
              </a:ext>
            </a:extLst>
          </p:cNvPr>
          <p:cNvSpPr>
            <a:spLocks noGrp="1"/>
          </p:cNvSpPr>
          <p:nvPr>
            <p:ph type="sldNum" sz="quarter" idx="12"/>
          </p:nvPr>
        </p:nvSpPr>
        <p:spPr/>
        <p:txBody>
          <a:bodyPr/>
          <a:lstStyle/>
          <a:p>
            <a:fld id="{484E047B-2186-4570-B73E-AAD78CC2AB62}" type="slidenum">
              <a:rPr lang="en-US" smtClean="0"/>
              <a:pPr/>
              <a:t>‹#›</a:t>
            </a:fld>
            <a:endParaRPr lang="en-US"/>
          </a:p>
        </p:txBody>
      </p:sp>
    </p:spTree>
    <p:extLst>
      <p:ext uri="{BB962C8B-B14F-4D97-AF65-F5344CB8AC3E}">
        <p14:creationId xmlns:p14="http://schemas.microsoft.com/office/powerpoint/2010/main" val="3730848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F7407B-4E2C-408B-B389-F57864F2DE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F7A4D6-DEAC-485D-B330-F569F9C474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53AB30-B58C-41B9-BE13-88ED91F345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9C5F93-887A-4481-A204-754FB144E4BE}" type="datetimeFigureOut">
              <a:rPr lang="en-US" smtClean="0"/>
              <a:pPr/>
              <a:t>6/15/2024</a:t>
            </a:fld>
            <a:endParaRPr lang="en-US"/>
          </a:p>
        </p:txBody>
      </p:sp>
      <p:sp>
        <p:nvSpPr>
          <p:cNvPr id="5" name="Footer Placeholder 4">
            <a:extLst>
              <a:ext uri="{FF2B5EF4-FFF2-40B4-BE49-F238E27FC236}">
                <a16:creationId xmlns:a16="http://schemas.microsoft.com/office/drawing/2014/main" id="{C353CEE2-EF76-4032-8D9E-DB3CC52D39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EB41C0C-DBC5-49B1-BED0-EED11950E2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4E047B-2186-4570-B73E-AAD78CC2AB62}" type="slidenum">
              <a:rPr lang="en-US" smtClean="0"/>
              <a:pPr/>
              <a:t>‹#›</a:t>
            </a:fld>
            <a:endParaRPr lang="en-US"/>
          </a:p>
        </p:txBody>
      </p:sp>
    </p:spTree>
    <p:extLst>
      <p:ext uri="{BB962C8B-B14F-4D97-AF65-F5344CB8AC3E}">
        <p14:creationId xmlns:p14="http://schemas.microsoft.com/office/powerpoint/2010/main" val="3307680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F7407B-4E2C-408B-B389-F57864F2DE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F7A4D6-DEAC-485D-B330-F569F9C474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53AB30-B58C-41B9-BE13-88ED91F345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9C5F93-887A-4481-A204-754FB144E4BE}" type="datetimeFigureOut">
              <a:rPr lang="en-US" smtClean="0">
                <a:solidFill>
                  <a:prstClr val="black">
                    <a:tint val="75000"/>
                  </a:prstClr>
                </a:solidFill>
              </a:rPr>
              <a:pPr/>
              <a:t>6/15/2024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353CEE2-EF76-4032-8D9E-DB3CC52D39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EB41C0C-DBC5-49B1-BED0-EED11950E2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4E047B-2186-4570-B73E-AAD78CC2AB6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70182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audio" Target="../media/media1.mp3"/><Relationship Id="rId7" Type="http://schemas.openxmlformats.org/officeDocument/2006/relationships/image" Target="../media/image3.png"/><Relationship Id="rId12" Type="http://schemas.openxmlformats.org/officeDocument/2006/relationships/image" Target="../media/image8.png"/><Relationship Id="rId2" Type="http://schemas.microsoft.com/office/2007/relationships/media" Target="../media/media1.mp3"/><Relationship Id="rId1" Type="http://schemas.openxmlformats.org/officeDocument/2006/relationships/tags" Target="../tags/tag2.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notesSlide" Target="../notesSlides/notesSlide1.xml"/><Relationship Id="rId10" Type="http://schemas.openxmlformats.org/officeDocument/2006/relationships/image" Target="../media/image6.png"/><Relationship Id="rId4" Type="http://schemas.openxmlformats.org/officeDocument/2006/relationships/slideLayout" Target="../slideLayouts/slideLayout1.xml"/><Relationship Id="rId9" Type="http://schemas.openxmlformats.org/officeDocument/2006/relationships/image" Target="../media/image5.png"/><Relationship Id="rId1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image" Target="../media/image16.emf"/><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7.xml"/><Relationship Id="rId5" Type="http://schemas.microsoft.com/office/2007/relationships/hdphoto" Target="../media/hdphoto2.wdp"/><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xml"/><Relationship Id="rId1" Type="http://schemas.openxmlformats.org/officeDocument/2006/relationships/tags" Target="../tags/tag8.xml"/><Relationship Id="rId6" Type="http://schemas.microsoft.com/office/2007/relationships/hdphoto" Target="../media/hdphoto3.wdp"/><Relationship Id="rId5" Type="http://schemas.openxmlformats.org/officeDocument/2006/relationships/image" Target="../media/image19.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audio" Target="../media/media1.mp3"/><Relationship Id="rId7" Type="http://schemas.openxmlformats.org/officeDocument/2006/relationships/image" Target="../media/image4.png"/><Relationship Id="rId12" Type="http://schemas.openxmlformats.org/officeDocument/2006/relationships/image" Target="../media/image9.png"/><Relationship Id="rId2" Type="http://schemas.microsoft.com/office/2007/relationships/media" Target="../media/media1.mp3"/><Relationship Id="rId1" Type="http://schemas.openxmlformats.org/officeDocument/2006/relationships/tags" Target="../tags/tag10.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slideLayout" Target="../slideLayouts/slideLayout12.xm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 name="图片 4">
            <a:extLst>
              <a:ext uri="{FF2B5EF4-FFF2-40B4-BE49-F238E27FC236}">
                <a16:creationId xmlns:a16="http://schemas.microsoft.com/office/drawing/2014/main" id="{1D7BF903-E6F8-4C5D-84EC-8C9BF12F5F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7400" y="1072362"/>
            <a:ext cx="8077200" cy="4415460"/>
          </a:xfrm>
          <a:prstGeom prst="rect">
            <a:avLst/>
          </a:prstGeom>
        </p:spPr>
      </p:pic>
      <p:pic>
        <p:nvPicPr>
          <p:cNvPr id="33" name="图片 6">
            <a:extLst>
              <a:ext uri="{FF2B5EF4-FFF2-40B4-BE49-F238E27FC236}">
                <a16:creationId xmlns:a16="http://schemas.microsoft.com/office/drawing/2014/main" id="{5B0CAB89-445F-470E-840C-54C5DA35E9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08844" y="368670"/>
            <a:ext cx="2008444" cy="2003016"/>
          </a:xfrm>
          <a:prstGeom prst="rect">
            <a:avLst/>
          </a:prstGeom>
        </p:spPr>
      </p:pic>
      <p:pic>
        <p:nvPicPr>
          <p:cNvPr id="34" name="图片 8">
            <a:extLst>
              <a:ext uri="{FF2B5EF4-FFF2-40B4-BE49-F238E27FC236}">
                <a16:creationId xmlns:a16="http://schemas.microsoft.com/office/drawing/2014/main" id="{94FBAD47-784A-4C0F-979F-57263443B8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32" y="0"/>
            <a:ext cx="3771793" cy="3789363"/>
          </a:xfrm>
          <a:prstGeom prst="rect">
            <a:avLst/>
          </a:prstGeom>
        </p:spPr>
      </p:pic>
      <p:pic>
        <p:nvPicPr>
          <p:cNvPr id="35" name="图片 15">
            <a:extLst>
              <a:ext uri="{FF2B5EF4-FFF2-40B4-BE49-F238E27FC236}">
                <a16:creationId xmlns:a16="http://schemas.microsoft.com/office/drawing/2014/main" id="{A765284F-11EF-436D-9C9D-7896B801D4D1}"/>
              </a:ext>
            </a:extLst>
          </p:cNvPr>
          <p:cNvPicPr>
            <a:picLocks noChangeAspect="1"/>
          </p:cNvPicPr>
          <p:nvPr/>
        </p:nvPicPr>
        <p:blipFill rotWithShape="1">
          <a:blip r:embed="rId9">
            <a:extLst>
              <a:ext uri="{28A0092B-C50C-407E-A947-70E740481C1C}">
                <a14:useLocalDpi xmlns:a14="http://schemas.microsoft.com/office/drawing/2010/main" val="0"/>
              </a:ext>
            </a:extLst>
          </a:blip>
          <a:srcRect b="15181"/>
          <a:stretch/>
        </p:blipFill>
        <p:spPr>
          <a:xfrm>
            <a:off x="2035193" y="4761371"/>
            <a:ext cx="885808" cy="640027"/>
          </a:xfrm>
          <a:prstGeom prst="rect">
            <a:avLst/>
          </a:prstGeom>
        </p:spPr>
      </p:pic>
      <p:pic>
        <p:nvPicPr>
          <p:cNvPr id="36" name="图片 17">
            <a:extLst>
              <a:ext uri="{FF2B5EF4-FFF2-40B4-BE49-F238E27FC236}">
                <a16:creationId xmlns:a16="http://schemas.microsoft.com/office/drawing/2014/main" id="{77D7C6D6-7AA4-4EF6-ABAF-743E23FC993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424909" y="4333985"/>
            <a:ext cx="2290244" cy="1064313"/>
          </a:xfrm>
          <a:prstGeom prst="rect">
            <a:avLst/>
          </a:prstGeom>
        </p:spPr>
      </p:pic>
      <p:grpSp>
        <p:nvGrpSpPr>
          <p:cNvPr id="37" name="组合 3">
            <a:extLst>
              <a:ext uri="{FF2B5EF4-FFF2-40B4-BE49-F238E27FC236}">
                <a16:creationId xmlns:a16="http://schemas.microsoft.com/office/drawing/2014/main" id="{BC54C152-1D09-4988-AA2C-D57010631322}"/>
              </a:ext>
            </a:extLst>
          </p:cNvPr>
          <p:cNvGrpSpPr/>
          <p:nvPr/>
        </p:nvGrpSpPr>
        <p:grpSpPr>
          <a:xfrm>
            <a:off x="0" y="3698571"/>
            <a:ext cx="12198968" cy="3159429"/>
            <a:chOff x="0" y="3698571"/>
            <a:chExt cx="12198968" cy="3159429"/>
          </a:xfrm>
        </p:grpSpPr>
        <p:pic>
          <p:nvPicPr>
            <p:cNvPr id="38" name="图片 19">
              <a:extLst>
                <a:ext uri="{FF2B5EF4-FFF2-40B4-BE49-F238E27FC236}">
                  <a16:creationId xmlns:a16="http://schemas.microsoft.com/office/drawing/2014/main" id="{6587BE9E-773D-452D-81E2-07211AEE6C1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0510" y="5338507"/>
              <a:ext cx="1703070" cy="1446783"/>
            </a:xfrm>
            <a:prstGeom prst="rect">
              <a:avLst/>
            </a:prstGeom>
          </p:spPr>
        </p:pic>
        <p:pic>
          <p:nvPicPr>
            <p:cNvPr id="39" name="图片 20">
              <a:extLst>
                <a:ext uri="{FF2B5EF4-FFF2-40B4-BE49-F238E27FC236}">
                  <a16:creationId xmlns:a16="http://schemas.microsoft.com/office/drawing/2014/main" id="{7F37D3A7-2A2E-4FC7-8760-996DF282EF3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79189" y="5776804"/>
              <a:ext cx="1066800" cy="906262"/>
            </a:xfrm>
            <a:prstGeom prst="rect">
              <a:avLst/>
            </a:prstGeom>
          </p:spPr>
        </p:pic>
        <p:pic>
          <p:nvPicPr>
            <p:cNvPr id="40" name="图片 21">
              <a:extLst>
                <a:ext uri="{FF2B5EF4-FFF2-40B4-BE49-F238E27FC236}">
                  <a16:creationId xmlns:a16="http://schemas.microsoft.com/office/drawing/2014/main" id="{AC575159-D9FC-41B4-AF27-E7BB990A446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4802218" y="5583980"/>
              <a:ext cx="1293782" cy="1099086"/>
            </a:xfrm>
            <a:prstGeom prst="rect">
              <a:avLst/>
            </a:prstGeom>
          </p:spPr>
        </p:pic>
        <p:pic>
          <p:nvPicPr>
            <p:cNvPr id="41" name="图片 22">
              <a:extLst>
                <a:ext uri="{FF2B5EF4-FFF2-40B4-BE49-F238E27FC236}">
                  <a16:creationId xmlns:a16="http://schemas.microsoft.com/office/drawing/2014/main" id="{6B369BAD-0E1E-4C47-9783-7172BAEC475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7774018" y="5685077"/>
              <a:ext cx="1056402" cy="897428"/>
            </a:xfrm>
            <a:prstGeom prst="rect">
              <a:avLst/>
            </a:prstGeom>
          </p:spPr>
        </p:pic>
        <p:pic>
          <p:nvPicPr>
            <p:cNvPr id="42" name="图片 13">
              <a:extLst>
                <a:ext uri="{FF2B5EF4-FFF2-40B4-BE49-F238E27FC236}">
                  <a16:creationId xmlns:a16="http://schemas.microsoft.com/office/drawing/2014/main" id="{9DC54091-DCC2-4AD2-8134-50ACEEAD3A0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971944" y="3698571"/>
              <a:ext cx="3227024" cy="3086719"/>
            </a:xfrm>
            <a:prstGeom prst="rect">
              <a:avLst/>
            </a:prstGeom>
          </p:spPr>
        </p:pic>
        <p:pic>
          <p:nvPicPr>
            <p:cNvPr id="43" name="图片 23">
              <a:extLst>
                <a:ext uri="{FF2B5EF4-FFF2-40B4-BE49-F238E27FC236}">
                  <a16:creationId xmlns:a16="http://schemas.microsoft.com/office/drawing/2014/main" id="{A3D72380-9D48-4756-AFB0-BB8489517F3D}"/>
                </a:ext>
              </a:extLst>
            </p:cNvPr>
            <p:cNvPicPr>
              <a:picLocks noChangeAspect="1"/>
            </p:cNvPicPr>
            <p:nvPr/>
          </p:nvPicPr>
          <p:blipFill rotWithShape="1">
            <a:blip r:embed="rId13">
              <a:extLst>
                <a:ext uri="{28A0092B-C50C-407E-A947-70E740481C1C}">
                  <a14:useLocalDpi xmlns:a14="http://schemas.microsoft.com/office/drawing/2010/main" val="0"/>
                </a:ext>
              </a:extLst>
            </a:blip>
            <a:srcRect t="82569" b="8666"/>
            <a:stretch/>
          </p:blipFill>
          <p:spPr>
            <a:xfrm>
              <a:off x="0" y="6308726"/>
              <a:ext cx="12192000" cy="549274"/>
            </a:xfrm>
            <a:prstGeom prst="rect">
              <a:avLst/>
            </a:prstGeom>
          </p:spPr>
        </p:pic>
      </p:grpSp>
      <p:pic>
        <p:nvPicPr>
          <p:cNvPr id="44" name="Rita Calypso - Paper Mache">
            <a:hlinkClick r:id="" action="ppaction://media"/>
            <a:extLst>
              <a:ext uri="{FF2B5EF4-FFF2-40B4-BE49-F238E27FC236}">
                <a16:creationId xmlns:a16="http://schemas.microsoft.com/office/drawing/2014/main" id="{F1C8417D-AB61-406B-B21F-44D866442EEE}"/>
              </a:ext>
            </a:extLst>
          </p:cNvPr>
          <p:cNvPicPr>
            <a:picLocks noChangeAspect="1"/>
          </p:cNvPicPr>
          <p:nvPr>
            <a:audioFile r:link="rId3"/>
            <p:extLst>
              <p:ext uri="{DAA4B4D4-6D71-4841-9C94-3DE7FCFB9230}">
                <p14:media xmlns:p14="http://schemas.microsoft.com/office/powerpoint/2010/main" r:embed="rId2"/>
              </p:ext>
            </p:extLst>
          </p:nvPr>
        </p:nvPicPr>
        <p:blipFill>
          <a:blip r:embed="rId14" cstate="print"/>
          <a:stretch>
            <a:fillRect/>
          </a:stretch>
        </p:blipFill>
        <p:spPr>
          <a:xfrm>
            <a:off x="-1266145" y="-497689"/>
            <a:ext cx="609600" cy="609600"/>
          </a:xfrm>
          <a:prstGeom prst="rect">
            <a:avLst/>
          </a:prstGeom>
        </p:spPr>
      </p:pic>
      <p:sp>
        <p:nvSpPr>
          <p:cNvPr id="2" name="Rectangle 1"/>
          <p:cNvSpPr/>
          <p:nvPr/>
        </p:nvSpPr>
        <p:spPr>
          <a:xfrm>
            <a:off x="3258171" y="2080798"/>
            <a:ext cx="5753498"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iCiel Cadena" panose="02000503000000020004" pitchFamily="2" charset="0"/>
              </a:rPr>
              <a:t>LUYỆN VIẾT ĐOẠN </a:t>
            </a:r>
          </a:p>
        </p:txBody>
      </p:sp>
      <p:sp>
        <p:nvSpPr>
          <p:cNvPr id="16" name="Text Box 1"/>
          <p:cNvSpPr txBox="1"/>
          <p:nvPr/>
        </p:nvSpPr>
        <p:spPr>
          <a:xfrm>
            <a:off x="2921001" y="6423606"/>
            <a:ext cx="7836024"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err="1">
                <a:ln w="9525" cmpd="sng">
                  <a:noFill/>
                  <a:prstDash val="solid"/>
                </a:ln>
                <a:solidFill>
                  <a:srgbClr val="002060"/>
                </a:solidFill>
                <a:effectLst>
                  <a:glow rad="38100">
                    <a:srgbClr val="5B9BD5">
                      <a:alpha val="40000"/>
                    </a:srgbClr>
                  </a:glow>
                </a:effectLst>
              </a:rPr>
              <a:t>Bản</a:t>
            </a:r>
            <a:r>
              <a:rPr lang="en-US" dirty="0">
                <a:ln w="9525" cmpd="sng">
                  <a:noFill/>
                  <a:prstDash val="solid"/>
                </a:ln>
                <a:solidFill>
                  <a:srgbClr val="002060"/>
                </a:solidFill>
                <a:effectLst>
                  <a:glow rad="38100">
                    <a:srgbClr val="5B9BD5">
                      <a:alpha val="40000"/>
                    </a:srgbClr>
                  </a:glow>
                </a:effectLst>
              </a:rPr>
              <a:t> </a:t>
            </a:r>
            <a:r>
              <a:rPr lang="en-US" dirty="0" err="1">
                <a:ln w="9525" cmpd="sng">
                  <a:noFill/>
                  <a:prstDash val="solid"/>
                </a:ln>
                <a:solidFill>
                  <a:srgbClr val="002060"/>
                </a:solidFill>
                <a:effectLst>
                  <a:glow rad="38100">
                    <a:srgbClr val="5B9BD5">
                      <a:alpha val="40000"/>
                    </a:srgbClr>
                  </a:glow>
                </a:effectLst>
              </a:rPr>
              <a:t>quyền</a:t>
            </a:r>
            <a:r>
              <a:rPr lang="en-US" dirty="0">
                <a:ln w="9525" cmpd="sng">
                  <a:noFill/>
                  <a:prstDash val="solid"/>
                </a:ln>
                <a:solidFill>
                  <a:srgbClr val="002060"/>
                </a:solidFill>
                <a:effectLst>
                  <a:glow rad="38100">
                    <a:srgbClr val="5B9BD5">
                      <a:alpha val="40000"/>
                    </a:srgbClr>
                  </a:glow>
                </a:effectLst>
              </a:rPr>
              <a:t> </a:t>
            </a:r>
            <a:r>
              <a:rPr lang="en-US" dirty="0" smtClean="0">
                <a:ln w="9525" cmpd="sng">
                  <a:noFill/>
                  <a:prstDash val="solid"/>
                </a:ln>
                <a:solidFill>
                  <a:srgbClr val="002060"/>
                </a:solidFill>
                <a:effectLst>
                  <a:glow rad="38100">
                    <a:srgbClr val="5B9BD5">
                      <a:alpha val="40000"/>
                    </a:srgbClr>
                  </a:glow>
                </a:effectLst>
              </a:rPr>
              <a:t>: </a:t>
            </a:r>
            <a:r>
              <a:rPr lang="en-US" dirty="0">
                <a:ln w="9525" cmpd="sng">
                  <a:noFill/>
                  <a:prstDash val="solid"/>
                </a:ln>
                <a:solidFill>
                  <a:srgbClr val="002060"/>
                </a:solidFill>
                <a:effectLst>
                  <a:glow rad="38100">
                    <a:srgbClr val="5B9BD5">
                      <a:alpha val="40000"/>
                    </a:srgbClr>
                  </a:glow>
                </a:effectLst>
              </a:rPr>
              <a:t>FB </a:t>
            </a:r>
            <a:r>
              <a:rPr lang="en-US" dirty="0" err="1" smtClean="0">
                <a:ln w="9525" cmpd="sng">
                  <a:noFill/>
                  <a:prstDash val="solid"/>
                </a:ln>
                <a:solidFill>
                  <a:srgbClr val="002060"/>
                </a:solidFill>
                <a:effectLst>
                  <a:glow rad="38100">
                    <a:srgbClr val="5B9BD5">
                      <a:alpha val="40000"/>
                    </a:srgbClr>
                  </a:glow>
                </a:effectLst>
              </a:rPr>
              <a:t>Đặng</a:t>
            </a:r>
            <a:r>
              <a:rPr lang="en-US" dirty="0" smtClean="0">
                <a:ln w="9525" cmpd="sng">
                  <a:noFill/>
                  <a:prstDash val="solid"/>
                </a:ln>
                <a:solidFill>
                  <a:srgbClr val="002060"/>
                </a:solidFill>
                <a:effectLst>
                  <a:glow rad="38100">
                    <a:srgbClr val="5B9BD5">
                      <a:alpha val="40000"/>
                    </a:srgbClr>
                  </a:glow>
                </a:effectLst>
              </a:rPr>
              <a:t> </a:t>
            </a:r>
            <a:r>
              <a:rPr lang="en-US" dirty="0" err="1" smtClean="0">
                <a:ln w="9525" cmpd="sng">
                  <a:noFill/>
                  <a:prstDash val="solid"/>
                </a:ln>
                <a:solidFill>
                  <a:srgbClr val="002060"/>
                </a:solidFill>
                <a:effectLst>
                  <a:glow rad="38100">
                    <a:srgbClr val="5B9BD5">
                      <a:alpha val="40000"/>
                    </a:srgbClr>
                  </a:glow>
                </a:effectLst>
              </a:rPr>
              <a:t>Nhật</a:t>
            </a:r>
            <a:r>
              <a:rPr lang="en-US" dirty="0" smtClean="0">
                <a:ln w="9525" cmpd="sng">
                  <a:noFill/>
                  <a:prstDash val="solid"/>
                </a:ln>
                <a:solidFill>
                  <a:srgbClr val="002060"/>
                </a:solidFill>
                <a:effectLst>
                  <a:glow rad="38100">
                    <a:srgbClr val="5B9BD5">
                      <a:alpha val="40000"/>
                    </a:srgbClr>
                  </a:glow>
                </a:effectLst>
              </a:rPr>
              <a:t> </a:t>
            </a:r>
            <a:r>
              <a:rPr lang="en-US" dirty="0" err="1" smtClean="0">
                <a:ln w="9525" cmpd="sng">
                  <a:noFill/>
                  <a:prstDash val="solid"/>
                </a:ln>
                <a:solidFill>
                  <a:srgbClr val="002060"/>
                </a:solidFill>
                <a:effectLst>
                  <a:glow rad="38100">
                    <a:srgbClr val="5B9BD5">
                      <a:alpha val="40000"/>
                    </a:srgbClr>
                  </a:glow>
                </a:effectLst>
              </a:rPr>
              <a:t>Linh</a:t>
            </a:r>
            <a:r>
              <a:rPr lang="en-US" dirty="0">
                <a:ln w="9525" cmpd="sng">
                  <a:noFill/>
                  <a:prstDash val="solid"/>
                </a:ln>
                <a:solidFill>
                  <a:srgbClr val="002060"/>
                </a:solidFill>
                <a:effectLst>
                  <a:glow rad="38100">
                    <a:srgbClr val="5B9BD5">
                      <a:alpha val="40000"/>
                    </a:srgbClr>
                  </a:glow>
                </a:effectLst>
              </a:rPr>
              <a:t>- https://www.facebook.com/nhat.linh.3557440</a:t>
            </a:r>
          </a:p>
        </p:txBody>
      </p:sp>
      <p:sp>
        <p:nvSpPr>
          <p:cNvPr id="17" name="文本框 22">
            <a:extLst>
              <a:ext uri="{FF2B5EF4-FFF2-40B4-BE49-F238E27FC236}">
                <a16:creationId xmlns:a16="http://schemas.microsoft.com/office/drawing/2014/main" id="{8E852256-A333-49D6-ADCD-2215C66790B1}"/>
              </a:ext>
            </a:extLst>
          </p:cNvPr>
          <p:cNvSpPr txBox="1"/>
          <p:nvPr/>
        </p:nvSpPr>
        <p:spPr>
          <a:xfrm>
            <a:off x="4497843" y="3202559"/>
            <a:ext cx="3196314" cy="923330"/>
          </a:xfrm>
          <a:prstGeom prst="rect">
            <a:avLst/>
          </a:prstGeom>
          <a:noFill/>
        </p:spPr>
        <p:txBody>
          <a:bodyPr wrap="square" rtlCol="0">
            <a:spAutoFit/>
          </a:bodyPr>
          <a:lstStyle/>
          <a:p>
            <a:r>
              <a:rPr lang="en-US" altLang="zh-CN" sz="5400" dirty="0" smtClean="0">
                <a:solidFill>
                  <a:srgbClr val="FF0000"/>
                </a:solidFill>
                <a:latin typeface="iCiel Cadena" panose="02000503000000020004" pitchFamily="2" charset="0"/>
                <a:ea typeface="思源黑体 CN Bold" panose="020B0800000000000000" pitchFamily="34" charset="-122"/>
              </a:rPr>
              <a:t>Tuần 1</a:t>
            </a:r>
            <a:endParaRPr lang="zh-CN" altLang="en-US" sz="5400" dirty="0">
              <a:solidFill>
                <a:srgbClr val="FF0000"/>
              </a:solidFill>
              <a:latin typeface="iCiel Cadena" panose="02000503000000020004" pitchFamily="2" charset="0"/>
              <a:ea typeface="思源黑体 CN Bold" panose="020B0800000000000000" pitchFamily="34" charset="-122"/>
            </a:endParaRPr>
          </a:p>
        </p:txBody>
      </p:sp>
    </p:spTree>
    <p:custDataLst>
      <p:tags r:id="rId1"/>
    </p:custDataLst>
    <p:extLst>
      <p:ext uri="{BB962C8B-B14F-4D97-AF65-F5344CB8AC3E}">
        <p14:creationId xmlns:p14="http://schemas.microsoft.com/office/powerpoint/2010/main" val="22328450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4"/>
                                        </p:tgtEl>
                                      </p:cBhvr>
                                    </p:cmd>
                                  </p:childTnLst>
                                </p:cTn>
                              </p:par>
                            </p:childTnLst>
                          </p:cTn>
                        </p:par>
                        <p:par>
                          <p:cTn id="7" fill="hold">
                            <p:stCondLst>
                              <p:cond delay="0"/>
                            </p:stCondLst>
                            <p:childTnLst>
                              <p:par>
                                <p:cTn id="8" presetID="42" presetClass="entr" presetSubtype="0" fill="hold" nodeType="after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1000"/>
                                        <p:tgtEl>
                                          <p:spTgt spid="37"/>
                                        </p:tgtEl>
                                      </p:cBhvr>
                                    </p:animEffect>
                                    <p:anim calcmode="lin" valueType="num">
                                      <p:cBhvr>
                                        <p:cTn id="11" dur="1000" fill="hold"/>
                                        <p:tgtEl>
                                          <p:spTgt spid="37"/>
                                        </p:tgtEl>
                                        <p:attrNameLst>
                                          <p:attrName>ppt_x</p:attrName>
                                        </p:attrNameLst>
                                      </p:cBhvr>
                                      <p:tavLst>
                                        <p:tav tm="0">
                                          <p:val>
                                            <p:strVal val="#ppt_x"/>
                                          </p:val>
                                        </p:tav>
                                        <p:tav tm="100000">
                                          <p:val>
                                            <p:strVal val="#ppt_x"/>
                                          </p:val>
                                        </p:tav>
                                      </p:tavLst>
                                    </p:anim>
                                    <p:anim calcmode="lin" valueType="num">
                                      <p:cBhvr>
                                        <p:cTn id="12" dur="1000" fill="hold"/>
                                        <p:tgtEl>
                                          <p:spTgt spid="37"/>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500" fill="hold"/>
                                        <p:tgtEl>
                                          <p:spTgt spid="26"/>
                                        </p:tgtEl>
                                        <p:attrNameLst>
                                          <p:attrName>ppt_w</p:attrName>
                                        </p:attrNameLst>
                                      </p:cBhvr>
                                      <p:tavLst>
                                        <p:tav tm="0">
                                          <p:val>
                                            <p:fltVal val="0"/>
                                          </p:val>
                                        </p:tav>
                                        <p:tav tm="100000">
                                          <p:val>
                                            <p:strVal val="#ppt_w"/>
                                          </p:val>
                                        </p:tav>
                                      </p:tavLst>
                                    </p:anim>
                                    <p:anim calcmode="lin" valueType="num">
                                      <p:cBhvr>
                                        <p:cTn id="17" dur="500" fill="hold"/>
                                        <p:tgtEl>
                                          <p:spTgt spid="26"/>
                                        </p:tgtEl>
                                        <p:attrNameLst>
                                          <p:attrName>ppt_h</p:attrName>
                                        </p:attrNameLst>
                                      </p:cBhvr>
                                      <p:tavLst>
                                        <p:tav tm="0">
                                          <p:val>
                                            <p:fltVal val="0"/>
                                          </p:val>
                                        </p:tav>
                                        <p:tav tm="100000">
                                          <p:val>
                                            <p:strVal val="#ppt_h"/>
                                          </p:val>
                                        </p:tav>
                                      </p:tavLst>
                                    </p:anim>
                                    <p:animEffect transition="in" filter="fade">
                                      <p:cBhvr>
                                        <p:cTn id="18" dur="500"/>
                                        <p:tgtEl>
                                          <p:spTgt spid="26"/>
                                        </p:tgtEl>
                                      </p:cBhvr>
                                    </p:animEffect>
                                  </p:childTnLst>
                                </p:cTn>
                              </p:par>
                            </p:childTnLst>
                          </p:cTn>
                        </p:par>
                        <p:par>
                          <p:cTn id="19" fill="hold">
                            <p:stCondLst>
                              <p:cond delay="1500"/>
                            </p:stCondLst>
                            <p:childTnLst>
                              <p:par>
                                <p:cTn id="20" presetID="2" presetClass="entr" presetSubtype="9" fill="hold" nodeType="afterEffect">
                                  <p:stCondLst>
                                    <p:cond delay="0"/>
                                  </p:stCondLst>
                                  <p:childTnLst>
                                    <p:set>
                                      <p:cBhvr>
                                        <p:cTn id="21" dur="1" fill="hold">
                                          <p:stCondLst>
                                            <p:cond delay="0"/>
                                          </p:stCondLst>
                                        </p:cTn>
                                        <p:tgtEl>
                                          <p:spTgt spid="34"/>
                                        </p:tgtEl>
                                        <p:attrNameLst>
                                          <p:attrName>style.visibility</p:attrName>
                                        </p:attrNameLst>
                                      </p:cBhvr>
                                      <p:to>
                                        <p:strVal val="visible"/>
                                      </p:to>
                                    </p:set>
                                    <p:anim calcmode="lin" valueType="num">
                                      <p:cBhvr additive="base">
                                        <p:cTn id="22" dur="500" fill="hold"/>
                                        <p:tgtEl>
                                          <p:spTgt spid="34"/>
                                        </p:tgtEl>
                                        <p:attrNameLst>
                                          <p:attrName>ppt_x</p:attrName>
                                        </p:attrNameLst>
                                      </p:cBhvr>
                                      <p:tavLst>
                                        <p:tav tm="0">
                                          <p:val>
                                            <p:strVal val="0-#ppt_w/2"/>
                                          </p:val>
                                        </p:tav>
                                        <p:tav tm="100000">
                                          <p:val>
                                            <p:strVal val="#ppt_x"/>
                                          </p:val>
                                        </p:tav>
                                      </p:tavLst>
                                    </p:anim>
                                    <p:anim calcmode="lin" valueType="num">
                                      <p:cBhvr additive="base">
                                        <p:cTn id="23" dur="500" fill="hold"/>
                                        <p:tgtEl>
                                          <p:spTgt spid="34"/>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ppt_w</p:attrName>
                                        </p:attrNameLst>
                                      </p:cBhvr>
                                      <p:tavLst>
                                        <p:tav tm="0">
                                          <p:val>
                                            <p:fltVal val="0"/>
                                          </p:val>
                                        </p:tav>
                                        <p:tav tm="100000">
                                          <p:val>
                                            <p:strVal val="#ppt_w"/>
                                          </p:val>
                                        </p:tav>
                                      </p:tavLst>
                                    </p:anim>
                                    <p:anim calcmode="lin" valueType="num">
                                      <p:cBhvr>
                                        <p:cTn id="28" dur="500" fill="hold"/>
                                        <p:tgtEl>
                                          <p:spTgt spid="33"/>
                                        </p:tgtEl>
                                        <p:attrNameLst>
                                          <p:attrName>ppt_h</p:attrName>
                                        </p:attrNameLst>
                                      </p:cBhvr>
                                      <p:tavLst>
                                        <p:tav tm="0">
                                          <p:val>
                                            <p:fltVal val="0"/>
                                          </p:val>
                                        </p:tav>
                                        <p:tav tm="100000">
                                          <p:val>
                                            <p:strVal val="#ppt_h"/>
                                          </p:val>
                                        </p:tav>
                                      </p:tavLst>
                                    </p:anim>
                                    <p:animEffect transition="in" filter="fade">
                                      <p:cBhvr>
                                        <p:cTn id="29" dur="500"/>
                                        <p:tgtEl>
                                          <p:spTgt spid="33"/>
                                        </p:tgtEl>
                                      </p:cBhvr>
                                    </p:animEffec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500"/>
                                        <p:tgtEl>
                                          <p:spTgt spid="36"/>
                                        </p:tgtEl>
                                      </p:cBhvr>
                                    </p:animEffect>
                                  </p:childTnLst>
                                </p:cTn>
                              </p:par>
                              <p:par>
                                <p:cTn id="34" presetID="10" presetClass="entr" presetSubtype="0" fill="hold"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childTnLst>
                          </p:cTn>
                        </p:par>
                        <p:par>
                          <p:cTn id="37" fill="hold">
                            <p:stCondLst>
                              <p:cond delay="3000"/>
                            </p:stCondLst>
                            <p:childTnLst>
                              <p:par>
                                <p:cTn id="38" presetID="16" presetClass="entr" presetSubtype="21" fill="hold" grpId="0" nodeType="after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arn(inVertical)">
                                      <p:cBhvr>
                                        <p:cTn id="40" dur="500"/>
                                        <p:tgtEl>
                                          <p:spTgt spid="2"/>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500" fill="hold"/>
                                        <p:tgtEl>
                                          <p:spTgt spid="17"/>
                                        </p:tgtEl>
                                        <p:attrNameLst>
                                          <p:attrName>ppt_w</p:attrName>
                                        </p:attrNameLst>
                                      </p:cBhvr>
                                      <p:tavLst>
                                        <p:tav tm="0">
                                          <p:val>
                                            <p:fltVal val="0"/>
                                          </p:val>
                                        </p:tav>
                                        <p:tav tm="100000">
                                          <p:val>
                                            <p:strVal val="#ppt_w"/>
                                          </p:val>
                                        </p:tav>
                                      </p:tavLst>
                                    </p:anim>
                                    <p:anim calcmode="lin" valueType="num">
                                      <p:cBhvr>
                                        <p:cTn id="44" dur="500" fill="hold"/>
                                        <p:tgtEl>
                                          <p:spTgt spid="17"/>
                                        </p:tgtEl>
                                        <p:attrNameLst>
                                          <p:attrName>ppt_h</p:attrName>
                                        </p:attrNameLst>
                                      </p:cBhvr>
                                      <p:tavLst>
                                        <p:tav tm="0">
                                          <p:val>
                                            <p:fltVal val="0"/>
                                          </p:val>
                                        </p:tav>
                                        <p:tav tm="100000">
                                          <p:val>
                                            <p:strVal val="#ppt_h"/>
                                          </p:val>
                                        </p:tav>
                                      </p:tavLst>
                                    </p:anim>
                                    <p:animEffect transition="in" filter="fade">
                                      <p:cBhvr>
                                        <p:cTn id="4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46" repeatCount="indefinite" fill="hold" display="0">
                  <p:stCondLst>
                    <p:cond delay="indefinite"/>
                  </p:stCondLst>
                  <p:endCondLst>
                    <p:cond evt="onStopAudio" delay="0">
                      <p:tgtEl>
                        <p:sldTgt/>
                      </p:tgtEl>
                    </p:cond>
                  </p:endCondLst>
                </p:cTn>
                <p:tgtEl>
                  <p:spTgt spid="44"/>
                </p:tgtEl>
              </p:cMediaNode>
            </p:audio>
          </p:childTnLst>
        </p:cTn>
      </p:par>
    </p:tnLst>
    <p:bldLst>
      <p:bldP spid="2"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92290" y="0"/>
            <a:ext cx="11299710" cy="6858000"/>
          </a:xfrm>
          <a:prstGeom prst="rect">
            <a:avLst/>
          </a:prstGeom>
        </p:spPr>
      </p:pic>
      <p:sp>
        <p:nvSpPr>
          <p:cNvPr id="5" name="TextBox 4"/>
          <p:cNvSpPr txBox="1"/>
          <p:nvPr/>
        </p:nvSpPr>
        <p:spPr>
          <a:xfrm>
            <a:off x="1506425" y="395514"/>
            <a:ext cx="9826580" cy="707886"/>
          </a:xfrm>
          <a:prstGeom prst="rect">
            <a:avLst/>
          </a:prstGeom>
          <a:noFill/>
        </p:spPr>
        <p:txBody>
          <a:bodyPr wrap="square" rtlCol="0">
            <a:spAutoFit/>
          </a:bodyPr>
          <a:lstStyle/>
          <a:p>
            <a:r>
              <a:rPr lang="en-US" sz="4000" b="1" dirty="0" err="1" smtClean="0">
                <a:latin typeface="HP001 4 hàng" panose="020B0603050302020204" pitchFamily="34" charset="0"/>
              </a:rPr>
              <a:t>Thứ</a:t>
            </a:r>
            <a:r>
              <a:rPr lang="en-US" sz="4000" b="1" dirty="0" smtClean="0">
                <a:latin typeface="HP001 4 hàng" panose="020B0603050302020204" pitchFamily="34" charset="0"/>
              </a:rPr>
              <a:t> </a:t>
            </a:r>
            <a:r>
              <a:rPr lang="en-US" sz="4000" b="1" dirty="0" err="1" smtClean="0">
                <a:latin typeface="HP001 4 hàng" panose="020B0603050302020204" pitchFamily="34" charset="0"/>
              </a:rPr>
              <a:t>Sáu</a:t>
            </a:r>
            <a:r>
              <a:rPr lang="en-US" sz="4000" b="1" dirty="0" smtClean="0">
                <a:latin typeface="HP001 4 hàng" panose="020B0603050302020204" pitchFamily="34" charset="0"/>
              </a:rPr>
              <a:t> </a:t>
            </a:r>
            <a:r>
              <a:rPr lang="en-US" sz="4000" b="1" dirty="0" err="1" smtClean="0">
                <a:latin typeface="HP001 4 hàng" panose="020B0603050302020204" pitchFamily="34" charset="0"/>
              </a:rPr>
              <a:t>ngày</a:t>
            </a:r>
            <a:r>
              <a:rPr lang="en-US" sz="4000" b="1" dirty="0" smtClean="0">
                <a:latin typeface="HP001 4 hàng" panose="020B0603050302020204" pitchFamily="34" charset="0"/>
              </a:rPr>
              <a:t> 10 </a:t>
            </a:r>
            <a:r>
              <a:rPr lang="en-US" sz="4000" b="1" dirty="0" err="1" smtClean="0">
                <a:latin typeface="HP001 4 hàng" panose="020B0603050302020204" pitchFamily="34" charset="0"/>
              </a:rPr>
              <a:t>tháng</a:t>
            </a:r>
            <a:r>
              <a:rPr lang="en-US" sz="4000" b="1" dirty="0" smtClean="0">
                <a:latin typeface="HP001 4 hàng" panose="020B0603050302020204" pitchFamily="34" charset="0"/>
              </a:rPr>
              <a:t> 9 </a:t>
            </a:r>
            <a:r>
              <a:rPr lang="en-US" sz="4000" b="1" dirty="0" err="1" smtClean="0">
                <a:latin typeface="HP001 4 hàng" panose="020B0603050302020204" pitchFamily="34" charset="0"/>
              </a:rPr>
              <a:t>năm</a:t>
            </a:r>
            <a:r>
              <a:rPr lang="en-US" sz="4000" b="1" dirty="0" smtClean="0">
                <a:latin typeface="HP001 4 hàng" panose="020B0603050302020204" pitchFamily="34" charset="0"/>
              </a:rPr>
              <a:t> 2021</a:t>
            </a:r>
            <a:endParaRPr lang="en-US" sz="4000" b="1" dirty="0">
              <a:latin typeface="HP001 4 hàng" panose="020B0603050302020204" pitchFamily="34" charset="0"/>
            </a:endParaRPr>
          </a:p>
        </p:txBody>
      </p:sp>
      <p:sp>
        <p:nvSpPr>
          <p:cNvPr id="8" name="TextBox 7"/>
          <p:cNvSpPr txBox="1"/>
          <p:nvPr/>
        </p:nvSpPr>
        <p:spPr>
          <a:xfrm>
            <a:off x="3783091" y="1124691"/>
            <a:ext cx="9826580" cy="707886"/>
          </a:xfrm>
          <a:prstGeom prst="rect">
            <a:avLst/>
          </a:prstGeom>
          <a:noFill/>
        </p:spPr>
        <p:txBody>
          <a:bodyPr wrap="square" rtlCol="0">
            <a:spAutoFit/>
          </a:bodyPr>
          <a:lstStyle/>
          <a:p>
            <a:r>
              <a:rPr lang="en-US" sz="4000" b="1" dirty="0" smtClean="0">
                <a:latin typeface="HP001 4 hàng" panose="020B0603050302020204" pitchFamily="34" charset="0"/>
              </a:rPr>
              <a:t>T</a:t>
            </a:r>
            <a:r>
              <a:rPr lang="vi-VN" sz="4000" b="1" dirty="0" smtClean="0">
                <a:latin typeface="HP001 4 hàng" panose="020B0603050302020204" pitchFamily="34" charset="0"/>
              </a:rPr>
              <a:t>iếng Việt</a:t>
            </a:r>
            <a:endParaRPr lang="en-US" sz="4000" b="1" dirty="0">
              <a:latin typeface="HP001 4 hàng" panose="020B0603050302020204" pitchFamily="34" charset="0"/>
            </a:endParaRPr>
          </a:p>
        </p:txBody>
      </p:sp>
      <p:sp>
        <p:nvSpPr>
          <p:cNvPr id="9" name="TextBox 8"/>
          <p:cNvSpPr txBox="1"/>
          <p:nvPr/>
        </p:nvSpPr>
        <p:spPr>
          <a:xfrm>
            <a:off x="1506429" y="1872627"/>
            <a:ext cx="3573572" cy="707886"/>
          </a:xfrm>
          <a:prstGeom prst="rect">
            <a:avLst/>
          </a:prstGeom>
          <a:noFill/>
        </p:spPr>
        <p:txBody>
          <a:bodyPr wrap="square" rtlCol="0">
            <a:spAutoFit/>
          </a:bodyPr>
          <a:lstStyle/>
          <a:p>
            <a:r>
              <a:rPr lang="en-US" sz="4000" b="1" dirty="0" err="1" smtClean="0">
                <a:latin typeface="HP001 4 hàng" panose="020B0603050302020204" pitchFamily="34" charset="0"/>
              </a:rPr>
              <a:t>Tiết</a:t>
            </a:r>
            <a:r>
              <a:rPr lang="en-US" sz="4000" b="1" dirty="0" smtClean="0">
                <a:latin typeface="HP001 4 hàng" panose="020B0603050302020204" pitchFamily="34" charset="0"/>
              </a:rPr>
              <a:t> 9</a:t>
            </a:r>
            <a:r>
              <a:rPr lang="en-US" sz="4000" b="1" dirty="0" smtClean="0">
                <a:latin typeface="Times New Roman" pitchFamily="18" charset="0"/>
                <a:cs typeface="Times New Roman" pitchFamily="18" charset="0"/>
              </a:rPr>
              <a:t>-</a:t>
            </a:r>
            <a:r>
              <a:rPr lang="en-US" sz="4000" b="1" dirty="0" smtClean="0">
                <a:latin typeface="HP001 4 hàng" panose="020B0603050302020204" pitchFamily="34" charset="0"/>
              </a:rPr>
              <a:t> </a:t>
            </a:r>
            <a:r>
              <a:rPr lang="en-US" sz="4000" b="1" dirty="0" err="1" smtClean="0">
                <a:latin typeface="HP001 4 hàng" panose="020B0603050302020204" pitchFamily="34" charset="0"/>
              </a:rPr>
              <a:t>Bài</a:t>
            </a:r>
            <a:r>
              <a:rPr lang="en-US" sz="4000" b="1" dirty="0" smtClean="0">
                <a:latin typeface="HP001 4 hàng" panose="020B0603050302020204" pitchFamily="34" charset="0"/>
              </a:rPr>
              <a:t> 2:</a:t>
            </a:r>
            <a:r>
              <a:rPr lang="vi-VN" sz="4000" b="1" dirty="0" smtClean="0">
                <a:latin typeface="HP001 4 hàng" panose="020B0603050302020204" pitchFamily="34" charset="0"/>
              </a:rPr>
              <a:t>  </a:t>
            </a:r>
            <a:r>
              <a:rPr lang="en-US" sz="4000" b="1" dirty="0" smtClean="0">
                <a:latin typeface="HP001 4 hàng" panose="020B0603050302020204" pitchFamily="34" charset="0"/>
              </a:rPr>
              <a:t> </a:t>
            </a:r>
            <a:endParaRPr lang="en-US" sz="4000" b="1" dirty="0">
              <a:latin typeface="HP001 4 hàng" panose="020B0603050302020204" pitchFamily="34" charset="0"/>
            </a:endParaRPr>
          </a:p>
        </p:txBody>
      </p:sp>
      <p:sp>
        <p:nvSpPr>
          <p:cNvPr id="10" name="TextBox 9"/>
          <p:cNvSpPr txBox="1"/>
          <p:nvPr/>
        </p:nvSpPr>
        <p:spPr>
          <a:xfrm>
            <a:off x="6893169" y="4248443"/>
            <a:ext cx="184731" cy="769441"/>
          </a:xfrm>
          <a:prstGeom prst="rect">
            <a:avLst/>
          </a:prstGeom>
          <a:noFill/>
        </p:spPr>
        <p:txBody>
          <a:bodyPr wrap="none" rtlCol="0">
            <a:spAutoFit/>
          </a:bodyPr>
          <a:lstStyle/>
          <a:p>
            <a:endParaRPr lang="en-US" sz="4400" b="1" dirty="0">
              <a:latin typeface="HP001 4 hàng" pitchFamily="34" charset="0"/>
            </a:endParaRPr>
          </a:p>
        </p:txBody>
      </p:sp>
      <p:sp>
        <p:nvSpPr>
          <p:cNvPr id="11" name="TextBox 10"/>
          <p:cNvSpPr txBox="1"/>
          <p:nvPr/>
        </p:nvSpPr>
        <p:spPr>
          <a:xfrm>
            <a:off x="4762164" y="1798338"/>
            <a:ext cx="6910866" cy="769441"/>
          </a:xfrm>
          <a:prstGeom prst="rect">
            <a:avLst/>
          </a:prstGeom>
          <a:noFill/>
        </p:spPr>
        <p:txBody>
          <a:bodyPr wrap="none" rtlCol="0">
            <a:spAutoFit/>
          </a:bodyPr>
          <a:lstStyle/>
          <a:p>
            <a:r>
              <a:rPr lang="en-US" sz="4400" b="1" dirty="0" err="1" smtClean="0">
                <a:latin typeface="HP001 5 hàng" pitchFamily="34" charset="0"/>
              </a:rPr>
              <a:t>Viết</a:t>
            </a:r>
            <a:r>
              <a:rPr lang="en-US" sz="4400" b="1" dirty="0" smtClean="0">
                <a:latin typeface="HP001 5 hàng" pitchFamily="34" charset="0"/>
              </a:rPr>
              <a:t> </a:t>
            </a:r>
            <a:r>
              <a:rPr lang="en-US" sz="4400" b="1" dirty="0" err="1" smtClean="0">
                <a:latin typeface="HP001 5 hàng" pitchFamily="34" charset="0"/>
              </a:rPr>
              <a:t>đoạn</a:t>
            </a:r>
            <a:r>
              <a:rPr lang="en-US" sz="4400" b="1" dirty="0" smtClean="0">
                <a:latin typeface="HP001 5 hàng" pitchFamily="34" charset="0"/>
              </a:rPr>
              <a:t> </a:t>
            </a:r>
            <a:r>
              <a:rPr lang="en-US" sz="4400" b="1" dirty="0" err="1" smtClean="0">
                <a:latin typeface="HP001 5 hàng" pitchFamily="34" charset="0"/>
              </a:rPr>
              <a:t>văn</a:t>
            </a:r>
            <a:r>
              <a:rPr lang="en-US" sz="4400" b="1" dirty="0" smtClean="0">
                <a:latin typeface="HP001 5 hàng" pitchFamily="34" charset="0"/>
              </a:rPr>
              <a:t> </a:t>
            </a:r>
            <a:r>
              <a:rPr lang="en-US" sz="4400" b="1" dirty="0" err="1" smtClean="0">
                <a:latin typeface="HP001 5 hàng" pitchFamily="34" charset="0"/>
              </a:rPr>
              <a:t>giới</a:t>
            </a:r>
            <a:r>
              <a:rPr lang="en-US" sz="4400" b="1" dirty="0" smtClean="0">
                <a:latin typeface="HP001 5 hàng" pitchFamily="34" charset="0"/>
              </a:rPr>
              <a:t> </a:t>
            </a:r>
            <a:r>
              <a:rPr lang="en-US" sz="4400" b="1" dirty="0" err="1" smtClean="0">
                <a:latin typeface="HP001 5 hàng" pitchFamily="34" charset="0"/>
              </a:rPr>
              <a:t>thiệu</a:t>
            </a:r>
            <a:r>
              <a:rPr lang="en-US" sz="4400" b="1" dirty="0" smtClean="0">
                <a:latin typeface="HP001 5 hàng" pitchFamily="34" charset="0"/>
              </a:rPr>
              <a:t> </a:t>
            </a:r>
            <a:r>
              <a:rPr lang="en-US" sz="4400" b="1" dirty="0" err="1" smtClean="0">
                <a:latin typeface="HP001 5 hàng" pitchFamily="34" charset="0"/>
              </a:rPr>
              <a:t>về</a:t>
            </a:r>
            <a:r>
              <a:rPr lang="en-US" sz="4400" b="1" dirty="0" smtClean="0">
                <a:latin typeface="HP001 5 hàng" pitchFamily="34" charset="0"/>
              </a:rPr>
              <a:t> </a:t>
            </a:r>
            <a:endParaRPr lang="en-US" sz="4400" b="1" dirty="0">
              <a:latin typeface="HP001 5 hàng" pitchFamily="34" charset="0"/>
            </a:endParaRPr>
          </a:p>
        </p:txBody>
      </p:sp>
      <p:sp>
        <p:nvSpPr>
          <p:cNvPr id="12" name="TextBox 11"/>
          <p:cNvSpPr txBox="1"/>
          <p:nvPr/>
        </p:nvSpPr>
        <p:spPr>
          <a:xfrm>
            <a:off x="4711358" y="2545819"/>
            <a:ext cx="2635658" cy="769441"/>
          </a:xfrm>
          <a:prstGeom prst="rect">
            <a:avLst/>
          </a:prstGeom>
          <a:noFill/>
        </p:spPr>
        <p:txBody>
          <a:bodyPr wrap="none" rtlCol="0">
            <a:spAutoFit/>
          </a:bodyPr>
          <a:lstStyle/>
          <a:p>
            <a:r>
              <a:rPr lang="en-US" sz="4400" b="1" dirty="0" err="1" smtClean="0">
                <a:latin typeface="HP001 5 hàng" pitchFamily="34" charset="0"/>
              </a:rPr>
              <a:t>bản</a:t>
            </a:r>
            <a:r>
              <a:rPr lang="en-US" sz="4400" b="1" dirty="0" smtClean="0">
                <a:latin typeface="HP001 5 hàng" pitchFamily="34" charset="0"/>
              </a:rPr>
              <a:t> </a:t>
            </a:r>
            <a:r>
              <a:rPr lang="en-US" sz="4400" b="1" dirty="0" err="1" smtClean="0">
                <a:latin typeface="HP001 5 hàng" pitchFamily="34" charset="0"/>
              </a:rPr>
              <a:t>thân</a:t>
            </a:r>
            <a:r>
              <a:rPr lang="en-US" sz="4400" b="1" dirty="0" smtClean="0">
                <a:latin typeface="HP001 5 hàng" pitchFamily="34" charset="0"/>
              </a:rPr>
              <a:t>.</a:t>
            </a:r>
            <a:endParaRPr lang="en-US" sz="4400" b="1" dirty="0">
              <a:latin typeface="HP001 5 hàng" pitchFamily="34" charset="0"/>
            </a:endParaRPr>
          </a:p>
        </p:txBody>
      </p:sp>
    </p:spTree>
    <p:custDataLst>
      <p:tags r:id="rId1"/>
    </p:custDataLst>
    <p:extLst>
      <p:ext uri="{BB962C8B-B14F-4D97-AF65-F5344CB8AC3E}">
        <p14:creationId xmlns:p14="http://schemas.microsoft.com/office/powerpoint/2010/main" val="3536879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83074" y="174398"/>
            <a:ext cx="7264241" cy="584775"/>
            <a:chOff x="238537" y="214390"/>
            <a:chExt cx="7264241" cy="584775"/>
          </a:xfrm>
        </p:grpSpPr>
        <p:sp>
          <p:nvSpPr>
            <p:cNvPr id="4" name="TextBox 3"/>
            <p:cNvSpPr txBox="1"/>
            <p:nvPr/>
          </p:nvSpPr>
          <p:spPr>
            <a:xfrm>
              <a:off x="779921" y="214390"/>
              <a:ext cx="6722857" cy="584775"/>
            </a:xfrm>
            <a:prstGeom prst="rect">
              <a:avLst/>
            </a:prstGeom>
            <a:noFill/>
          </p:spPr>
          <p:txBody>
            <a:bodyPr wrap="square" rtlCol="0">
              <a:spAutoFit/>
            </a:bodyPr>
            <a:lstStyle/>
            <a:p>
              <a:r>
                <a:rPr lang="en-US" sz="3200" b="1" dirty="0">
                  <a:solidFill>
                    <a:srgbClr val="00B050"/>
                  </a:solidFill>
                  <a:latin typeface="Arial-Rounded"/>
                  <a:cs typeface="Arial" pitchFamily="34" charset="0"/>
                </a:rPr>
                <a:t> </a:t>
              </a:r>
              <a:r>
                <a:rPr lang="en-US" sz="3200" b="1" dirty="0" smtClean="0">
                  <a:solidFill>
                    <a:srgbClr val="00B050"/>
                  </a:solidFill>
                  <a:latin typeface="Arial-Rounded"/>
                  <a:cs typeface="Arial" pitchFamily="34" charset="0"/>
                </a:rPr>
                <a:t>Quan sát tranh và trả lời câu hỏi. </a:t>
              </a:r>
              <a:endParaRPr lang="vi-VN" sz="3200" b="1" dirty="0">
                <a:solidFill>
                  <a:srgbClr val="00B050"/>
                </a:solidFill>
                <a:latin typeface="Arial" pitchFamily="34" charset="0"/>
                <a:cs typeface="Arial" pitchFamily="34" charset="0"/>
              </a:endParaRPr>
            </a:p>
          </p:txBody>
        </p:sp>
        <p:sp>
          <p:nvSpPr>
            <p:cNvPr id="5" name="Oval 4"/>
            <p:cNvSpPr/>
            <p:nvPr/>
          </p:nvSpPr>
          <p:spPr>
            <a:xfrm>
              <a:off x="238537" y="232458"/>
              <a:ext cx="548640" cy="54864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Rounded"/>
                  <a:cs typeface="Arial" pitchFamily="34" charset="0"/>
                </a:rPr>
                <a:t>1</a:t>
              </a:r>
              <a:endParaRPr lang="en-US" sz="3600" b="1" dirty="0">
                <a:latin typeface="Arial-Rounded"/>
                <a:cs typeface="Arial" pitchFamily="34" charset="0"/>
              </a:endParaRPr>
            </a:p>
          </p:txBody>
        </p:sp>
      </p:grpSp>
      <p:sp>
        <p:nvSpPr>
          <p:cNvPr id="1071" name="Rectangle 1070"/>
          <p:cNvSpPr/>
          <p:nvPr/>
        </p:nvSpPr>
        <p:spPr>
          <a:xfrm>
            <a:off x="1515450" y="4608373"/>
            <a:ext cx="8789692" cy="954107"/>
          </a:xfrm>
          <a:prstGeom prst="rect">
            <a:avLst/>
          </a:prstGeom>
        </p:spPr>
        <p:txBody>
          <a:bodyPr wrap="square">
            <a:spAutoFit/>
          </a:bodyPr>
          <a:lstStyle/>
          <a:p>
            <a:pPr algn="just">
              <a:lnSpc>
                <a:spcPct val="200000"/>
              </a:lnSpc>
            </a:pPr>
            <a:r>
              <a:rPr lang="en-US" sz="2800" b="1" dirty="0" smtClean="0">
                <a:solidFill>
                  <a:srgbClr val="002060"/>
                </a:solidFill>
                <a:latin typeface="Arial-Rounded"/>
                <a:cs typeface="Arial" panose="020B0604020202020204" pitchFamily="34" charset="0"/>
              </a:rPr>
              <a:t>a) Bình và Khang gặp nhau và chào nhau ở đâu?</a:t>
            </a:r>
            <a:endParaRPr lang="en-US" sz="2800" b="1" dirty="0">
              <a:solidFill>
                <a:srgbClr val="002060"/>
              </a:solidFill>
              <a:latin typeface="Arial-Rounded"/>
              <a:cs typeface="Arial" panose="020B0604020202020204" pitchFamily="34" charset="0"/>
            </a:endParaRPr>
          </a:p>
        </p:txBody>
      </p:sp>
      <p:sp>
        <p:nvSpPr>
          <p:cNvPr id="43" name="Text Box 1"/>
          <p:cNvSpPr txBox="1"/>
          <p:nvPr/>
        </p:nvSpPr>
        <p:spPr>
          <a:xfrm>
            <a:off x="2921001" y="6568746"/>
            <a:ext cx="7836024"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err="1">
                <a:ln w="9525" cmpd="sng">
                  <a:noFill/>
                  <a:prstDash val="solid"/>
                </a:ln>
                <a:solidFill>
                  <a:srgbClr val="002060"/>
                </a:solidFill>
                <a:effectLst>
                  <a:glow rad="38100">
                    <a:srgbClr val="5B9BD5">
                      <a:alpha val="40000"/>
                    </a:srgbClr>
                  </a:glow>
                </a:effectLst>
                <a:latin typeface="Arial-Rounded"/>
              </a:rPr>
              <a:t>Bản</a:t>
            </a:r>
            <a:r>
              <a:rPr lang="en-US" dirty="0">
                <a:ln w="9525" cmpd="sng">
                  <a:noFill/>
                  <a:prstDash val="solid"/>
                </a:ln>
                <a:solidFill>
                  <a:srgbClr val="002060"/>
                </a:solidFill>
                <a:effectLst>
                  <a:glow rad="38100">
                    <a:srgbClr val="5B9BD5">
                      <a:alpha val="40000"/>
                    </a:srgbClr>
                  </a:glow>
                </a:effectLst>
                <a:latin typeface="Arial-Rounded"/>
              </a:rPr>
              <a:t> </a:t>
            </a:r>
            <a:r>
              <a:rPr lang="en-US" dirty="0" err="1">
                <a:ln w="9525" cmpd="sng">
                  <a:noFill/>
                  <a:prstDash val="solid"/>
                </a:ln>
                <a:solidFill>
                  <a:srgbClr val="002060"/>
                </a:solidFill>
                <a:effectLst>
                  <a:glow rad="38100">
                    <a:srgbClr val="5B9BD5">
                      <a:alpha val="40000"/>
                    </a:srgbClr>
                  </a:glow>
                </a:effectLst>
                <a:latin typeface="Arial-Rounded"/>
              </a:rPr>
              <a:t>quyền</a:t>
            </a:r>
            <a:r>
              <a:rPr lang="en-US" dirty="0">
                <a:ln w="9525" cmpd="sng">
                  <a:noFill/>
                  <a:prstDash val="solid"/>
                </a:ln>
                <a:solidFill>
                  <a:srgbClr val="002060"/>
                </a:solidFill>
                <a:effectLst>
                  <a:glow rad="38100">
                    <a:srgbClr val="5B9BD5">
                      <a:alpha val="40000"/>
                    </a:srgbClr>
                  </a:glow>
                </a:effectLst>
                <a:latin typeface="Arial-Rounded"/>
              </a:rPr>
              <a:t> </a:t>
            </a:r>
            <a:r>
              <a:rPr lang="en-US" dirty="0" smtClean="0">
                <a:ln w="9525" cmpd="sng">
                  <a:noFill/>
                  <a:prstDash val="solid"/>
                </a:ln>
                <a:solidFill>
                  <a:srgbClr val="002060"/>
                </a:solidFill>
                <a:effectLst>
                  <a:glow rad="38100">
                    <a:srgbClr val="5B9BD5">
                      <a:alpha val="40000"/>
                    </a:srgbClr>
                  </a:glow>
                </a:effectLst>
                <a:latin typeface="Arial-Rounded"/>
              </a:rPr>
              <a:t>: </a:t>
            </a:r>
            <a:r>
              <a:rPr lang="en-US" dirty="0">
                <a:ln w="9525" cmpd="sng">
                  <a:noFill/>
                  <a:prstDash val="solid"/>
                </a:ln>
                <a:solidFill>
                  <a:srgbClr val="002060"/>
                </a:solidFill>
                <a:effectLst>
                  <a:glow rad="38100">
                    <a:srgbClr val="5B9BD5">
                      <a:alpha val="40000"/>
                    </a:srgbClr>
                  </a:glow>
                </a:effectLst>
                <a:latin typeface="Arial-Rounded"/>
              </a:rPr>
              <a:t>FB </a:t>
            </a:r>
            <a:r>
              <a:rPr lang="en-US" dirty="0" err="1" smtClean="0">
                <a:ln w="9525" cmpd="sng">
                  <a:noFill/>
                  <a:prstDash val="solid"/>
                </a:ln>
                <a:solidFill>
                  <a:srgbClr val="002060"/>
                </a:solidFill>
                <a:effectLst>
                  <a:glow rad="38100">
                    <a:srgbClr val="5B9BD5">
                      <a:alpha val="40000"/>
                    </a:srgbClr>
                  </a:glow>
                </a:effectLst>
                <a:latin typeface="Arial-Rounded"/>
              </a:rPr>
              <a:t>Đặng</a:t>
            </a:r>
            <a:r>
              <a:rPr lang="en-US" dirty="0" smtClean="0">
                <a:ln w="9525" cmpd="sng">
                  <a:noFill/>
                  <a:prstDash val="solid"/>
                </a:ln>
                <a:solidFill>
                  <a:srgbClr val="002060"/>
                </a:solidFill>
                <a:effectLst>
                  <a:glow rad="38100">
                    <a:srgbClr val="5B9BD5">
                      <a:alpha val="40000"/>
                    </a:srgbClr>
                  </a:glow>
                </a:effectLst>
                <a:latin typeface="Arial-Rounded"/>
              </a:rPr>
              <a:t> </a:t>
            </a:r>
            <a:r>
              <a:rPr lang="en-US" dirty="0" err="1" smtClean="0">
                <a:ln w="9525" cmpd="sng">
                  <a:noFill/>
                  <a:prstDash val="solid"/>
                </a:ln>
                <a:solidFill>
                  <a:srgbClr val="002060"/>
                </a:solidFill>
                <a:effectLst>
                  <a:glow rad="38100">
                    <a:srgbClr val="5B9BD5">
                      <a:alpha val="40000"/>
                    </a:srgbClr>
                  </a:glow>
                </a:effectLst>
                <a:latin typeface="Arial-Rounded"/>
              </a:rPr>
              <a:t>Nhật</a:t>
            </a:r>
            <a:r>
              <a:rPr lang="en-US" dirty="0" smtClean="0">
                <a:ln w="9525" cmpd="sng">
                  <a:noFill/>
                  <a:prstDash val="solid"/>
                </a:ln>
                <a:solidFill>
                  <a:srgbClr val="002060"/>
                </a:solidFill>
                <a:effectLst>
                  <a:glow rad="38100">
                    <a:srgbClr val="5B9BD5">
                      <a:alpha val="40000"/>
                    </a:srgbClr>
                  </a:glow>
                </a:effectLst>
                <a:latin typeface="Arial-Rounded"/>
              </a:rPr>
              <a:t> </a:t>
            </a:r>
            <a:r>
              <a:rPr lang="en-US" dirty="0" err="1" smtClean="0">
                <a:ln w="9525" cmpd="sng">
                  <a:noFill/>
                  <a:prstDash val="solid"/>
                </a:ln>
                <a:solidFill>
                  <a:srgbClr val="002060"/>
                </a:solidFill>
                <a:effectLst>
                  <a:glow rad="38100">
                    <a:srgbClr val="5B9BD5">
                      <a:alpha val="40000"/>
                    </a:srgbClr>
                  </a:glow>
                </a:effectLst>
                <a:latin typeface="Arial-Rounded"/>
              </a:rPr>
              <a:t>Linh</a:t>
            </a:r>
            <a:r>
              <a:rPr lang="en-US" dirty="0">
                <a:ln w="9525" cmpd="sng">
                  <a:noFill/>
                  <a:prstDash val="solid"/>
                </a:ln>
                <a:solidFill>
                  <a:srgbClr val="002060"/>
                </a:solidFill>
                <a:effectLst>
                  <a:glow rad="38100">
                    <a:srgbClr val="5B9BD5">
                      <a:alpha val="40000"/>
                    </a:srgbClr>
                  </a:glow>
                </a:effectLst>
                <a:latin typeface="Arial-Rounded"/>
              </a:rPr>
              <a:t>- https://www.facebook.com/nhat.linh.3557440</a:t>
            </a:r>
          </a:p>
        </p:txBody>
      </p:sp>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6563" b="48438" l="54118" r="84926"/>
                    </a14:imgEffect>
                  </a14:imgLayer>
                </a14:imgProps>
              </a:ext>
              <a:ext uri="{28A0092B-C50C-407E-A947-70E740481C1C}">
                <a14:useLocalDpi xmlns:a14="http://schemas.microsoft.com/office/drawing/2010/main" val="0"/>
              </a:ext>
            </a:extLst>
          </a:blip>
          <a:srcRect l="54229" t="25992" r="15855" b="51937"/>
          <a:stretch/>
        </p:blipFill>
        <p:spPr bwMode="auto">
          <a:xfrm>
            <a:off x="6204897" y="1233066"/>
            <a:ext cx="3374572" cy="1405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2"/>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23177" b="48047" l="25000" r="53015">
                        <a14:backgroundMark x1="28529" y1="42708" x2="36250" y2="42057"/>
                      </a14:backgroundRemoval>
                    </a14:imgEffect>
                  </a14:imgLayer>
                </a14:imgProps>
              </a:ext>
              <a:ext uri="{28A0092B-C50C-407E-A947-70E740481C1C}">
                <a14:useLocalDpi xmlns:a14="http://schemas.microsoft.com/office/drawing/2010/main" val="0"/>
              </a:ext>
            </a:extLst>
          </a:blip>
          <a:srcRect l="24314" t="25992" r="47801" b="53471"/>
          <a:stretch/>
        </p:blipFill>
        <p:spPr bwMode="auto">
          <a:xfrm>
            <a:off x="2830326" y="1233066"/>
            <a:ext cx="3145528" cy="1308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2"/>
          <p:cNvPicPr>
            <a:picLocks noChangeAspect="1" noChangeArrowheads="1"/>
          </p:cNvPicPr>
          <p:nvPr/>
        </p:nvPicPr>
        <p:blipFill rotWithShape="1">
          <a:blip r:embed="rId6">
            <a:extLst>
              <a:ext uri="{BEBA8EAE-BF5A-486C-A8C5-ECC9F3942E4B}">
                <a14:imgProps xmlns:a14="http://schemas.microsoft.com/office/drawing/2010/main">
                  <a14:imgLayer r:embed="rId4">
                    <a14:imgEffect>
                      <a14:backgroundRemoval t="31771" b="91276" l="23971" r="78162">
                        <a14:foregroundMark x1="31103" y1="51042" x2="45882" y2="52344"/>
                      </a14:backgroundRemoval>
                    </a14:imgEffect>
                  </a14:imgLayer>
                </a14:imgProps>
              </a:ext>
              <a:ext uri="{28A0092B-C50C-407E-A947-70E740481C1C}">
                <a14:useLocalDpi xmlns:a14="http://schemas.microsoft.com/office/drawing/2010/main" val="0"/>
              </a:ext>
            </a:extLst>
          </a:blip>
          <a:srcRect l="24902" t="47087" r="15267" b="21806"/>
          <a:stretch/>
        </p:blipFill>
        <p:spPr bwMode="auto">
          <a:xfrm>
            <a:off x="2717396" y="2473838"/>
            <a:ext cx="6749143" cy="1981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Rectangle 46"/>
          <p:cNvSpPr/>
          <p:nvPr/>
        </p:nvSpPr>
        <p:spPr>
          <a:xfrm>
            <a:off x="1511291" y="5228661"/>
            <a:ext cx="9838992" cy="954107"/>
          </a:xfrm>
          <a:prstGeom prst="rect">
            <a:avLst/>
          </a:prstGeom>
        </p:spPr>
        <p:txBody>
          <a:bodyPr wrap="square">
            <a:spAutoFit/>
          </a:bodyPr>
          <a:lstStyle/>
          <a:p>
            <a:pPr algn="just">
              <a:lnSpc>
                <a:spcPct val="200000"/>
              </a:lnSpc>
            </a:pPr>
            <a:r>
              <a:rPr lang="en-US" sz="2800" b="1" dirty="0">
                <a:solidFill>
                  <a:srgbClr val="002060"/>
                </a:solidFill>
                <a:latin typeface="Arial-Rounded"/>
                <a:cs typeface="Arial" panose="020B0604020202020204" pitchFamily="34" charset="0"/>
              </a:rPr>
              <a:t> </a:t>
            </a:r>
            <a:r>
              <a:rPr lang="en-US" sz="2800" b="1" dirty="0" smtClean="0">
                <a:solidFill>
                  <a:srgbClr val="002060"/>
                </a:solidFill>
                <a:latin typeface="Arial-Rounded"/>
                <a:cs typeface="Arial" panose="020B0604020202020204" pitchFamily="34" charset="0"/>
              </a:rPr>
              <a:t>   Bình và Khang gặp nhau và chào nhau </a:t>
            </a:r>
            <a:r>
              <a:rPr lang="en-US" sz="2800" b="1" dirty="0" smtClean="0">
                <a:solidFill>
                  <a:srgbClr val="FF0000"/>
                </a:solidFill>
                <a:latin typeface="Arial-Rounded"/>
                <a:cs typeface="Arial" panose="020B0604020202020204" pitchFamily="34" charset="0"/>
              </a:rPr>
              <a:t>ở sân bóng</a:t>
            </a:r>
            <a:r>
              <a:rPr lang="en-US" sz="2800" b="1" dirty="0" smtClean="0">
                <a:solidFill>
                  <a:srgbClr val="002060"/>
                </a:solidFill>
                <a:latin typeface="Arial-Rounded"/>
                <a:cs typeface="Arial" panose="020B0604020202020204" pitchFamily="34" charset="0"/>
              </a:rPr>
              <a:t>.</a:t>
            </a:r>
            <a:endParaRPr lang="en-US" sz="2800" b="1" dirty="0">
              <a:solidFill>
                <a:srgbClr val="002060"/>
              </a:solidFill>
              <a:latin typeface="Arial-Rounded"/>
              <a:cs typeface="Arial" panose="020B0604020202020204" pitchFamily="34" charset="0"/>
            </a:endParaRPr>
          </a:p>
        </p:txBody>
      </p:sp>
    </p:spTree>
    <p:custDataLst>
      <p:tags r:id="rId1"/>
    </p:custDataLst>
    <p:extLst>
      <p:ext uri="{BB962C8B-B14F-4D97-AF65-F5344CB8AC3E}">
        <p14:creationId xmlns:p14="http://schemas.microsoft.com/office/powerpoint/2010/main" val="141899505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fltVal val="0"/>
                                          </p:val>
                                        </p:tav>
                                        <p:tav tm="100000">
                                          <p:val>
                                            <p:strVal val="#ppt_w"/>
                                          </p:val>
                                        </p:tav>
                                      </p:tavLst>
                                    </p:anim>
                                    <p:anim calcmode="lin" valueType="num">
                                      <p:cBhvr>
                                        <p:cTn id="13" dur="500" fill="hold"/>
                                        <p:tgtEl>
                                          <p:spTgt spid="46"/>
                                        </p:tgtEl>
                                        <p:attrNameLst>
                                          <p:attrName>ppt_h</p:attrName>
                                        </p:attrNameLst>
                                      </p:cBhvr>
                                      <p:tavLst>
                                        <p:tav tm="0">
                                          <p:val>
                                            <p:fltVal val="0"/>
                                          </p:val>
                                        </p:tav>
                                        <p:tav tm="100000">
                                          <p:val>
                                            <p:strVal val="#ppt_h"/>
                                          </p:val>
                                        </p:tav>
                                      </p:tavLst>
                                    </p:anim>
                                    <p:animEffect transition="in" filter="fade">
                                      <p:cBhvr>
                                        <p:cTn id="14" dur="500"/>
                                        <p:tgtEl>
                                          <p:spTgt spid="4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barn(inVertical)">
                                      <p:cBhvr>
                                        <p:cTn id="19" dur="500"/>
                                        <p:tgtEl>
                                          <p:spTgt spid="4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barn(inVertical)">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071"/>
                                        </p:tgtEl>
                                        <p:attrNameLst>
                                          <p:attrName>style.visibility</p:attrName>
                                        </p:attrNameLst>
                                      </p:cBhvr>
                                      <p:to>
                                        <p:strVal val="visible"/>
                                      </p:to>
                                    </p:set>
                                    <p:animEffect transition="in" filter="wipe(down)">
                                      <p:cBhvr>
                                        <p:cTn id="29" dur="500"/>
                                        <p:tgtEl>
                                          <p:spTgt spid="107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wipe(down)">
                                      <p:cBhvr>
                                        <p:cTn id="3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1" grpId="0"/>
      <p:bldP spid="4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1" name="Rectangle 1070"/>
          <p:cNvSpPr/>
          <p:nvPr/>
        </p:nvSpPr>
        <p:spPr>
          <a:xfrm>
            <a:off x="1123572" y="4201981"/>
            <a:ext cx="8789692" cy="954107"/>
          </a:xfrm>
          <a:prstGeom prst="rect">
            <a:avLst/>
          </a:prstGeom>
        </p:spPr>
        <p:txBody>
          <a:bodyPr wrap="square">
            <a:spAutoFit/>
          </a:bodyPr>
          <a:lstStyle/>
          <a:p>
            <a:pPr algn="just">
              <a:lnSpc>
                <a:spcPct val="200000"/>
              </a:lnSpc>
            </a:pPr>
            <a:r>
              <a:rPr lang="en-US" sz="2800" b="1" dirty="0" smtClean="0">
                <a:solidFill>
                  <a:srgbClr val="002060"/>
                </a:solidFill>
                <a:latin typeface="Arial-Rounded"/>
                <a:cs typeface="Arial" panose="020B0604020202020204" pitchFamily="34" charset="0"/>
              </a:rPr>
              <a:t>b) Khang đã giới thiệu gì về mình?</a:t>
            </a:r>
            <a:endParaRPr lang="en-US" sz="2800" b="1" dirty="0">
              <a:solidFill>
                <a:srgbClr val="002060"/>
              </a:solidFill>
              <a:latin typeface="Arial-Rounded"/>
              <a:cs typeface="Arial" panose="020B0604020202020204" pitchFamily="34" charset="0"/>
            </a:endParaRPr>
          </a:p>
        </p:txBody>
      </p:sp>
      <p:sp>
        <p:nvSpPr>
          <p:cNvPr id="43" name="Text Box 1"/>
          <p:cNvSpPr txBox="1"/>
          <p:nvPr/>
        </p:nvSpPr>
        <p:spPr>
          <a:xfrm>
            <a:off x="2921001" y="6568746"/>
            <a:ext cx="7836024"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err="1">
                <a:ln w="9525" cmpd="sng">
                  <a:noFill/>
                  <a:prstDash val="solid"/>
                </a:ln>
                <a:solidFill>
                  <a:srgbClr val="002060"/>
                </a:solidFill>
                <a:effectLst>
                  <a:glow rad="38100">
                    <a:srgbClr val="5B9BD5">
                      <a:alpha val="40000"/>
                    </a:srgbClr>
                  </a:glow>
                </a:effectLst>
                <a:latin typeface="Arial-Rounded"/>
              </a:rPr>
              <a:t>Bản</a:t>
            </a:r>
            <a:r>
              <a:rPr lang="en-US" dirty="0">
                <a:ln w="9525" cmpd="sng">
                  <a:noFill/>
                  <a:prstDash val="solid"/>
                </a:ln>
                <a:solidFill>
                  <a:srgbClr val="002060"/>
                </a:solidFill>
                <a:effectLst>
                  <a:glow rad="38100">
                    <a:srgbClr val="5B9BD5">
                      <a:alpha val="40000"/>
                    </a:srgbClr>
                  </a:glow>
                </a:effectLst>
                <a:latin typeface="Arial-Rounded"/>
              </a:rPr>
              <a:t> </a:t>
            </a:r>
            <a:r>
              <a:rPr lang="en-US" dirty="0" err="1">
                <a:ln w="9525" cmpd="sng">
                  <a:noFill/>
                  <a:prstDash val="solid"/>
                </a:ln>
                <a:solidFill>
                  <a:srgbClr val="002060"/>
                </a:solidFill>
                <a:effectLst>
                  <a:glow rad="38100">
                    <a:srgbClr val="5B9BD5">
                      <a:alpha val="40000"/>
                    </a:srgbClr>
                  </a:glow>
                </a:effectLst>
                <a:latin typeface="Arial-Rounded"/>
              </a:rPr>
              <a:t>quyền</a:t>
            </a:r>
            <a:r>
              <a:rPr lang="en-US" dirty="0">
                <a:ln w="9525" cmpd="sng">
                  <a:noFill/>
                  <a:prstDash val="solid"/>
                </a:ln>
                <a:solidFill>
                  <a:srgbClr val="002060"/>
                </a:solidFill>
                <a:effectLst>
                  <a:glow rad="38100">
                    <a:srgbClr val="5B9BD5">
                      <a:alpha val="40000"/>
                    </a:srgbClr>
                  </a:glow>
                </a:effectLst>
                <a:latin typeface="Arial-Rounded"/>
              </a:rPr>
              <a:t> </a:t>
            </a:r>
            <a:r>
              <a:rPr lang="en-US" dirty="0" smtClean="0">
                <a:ln w="9525" cmpd="sng">
                  <a:noFill/>
                  <a:prstDash val="solid"/>
                </a:ln>
                <a:solidFill>
                  <a:srgbClr val="002060"/>
                </a:solidFill>
                <a:effectLst>
                  <a:glow rad="38100">
                    <a:srgbClr val="5B9BD5">
                      <a:alpha val="40000"/>
                    </a:srgbClr>
                  </a:glow>
                </a:effectLst>
                <a:latin typeface="Arial-Rounded"/>
              </a:rPr>
              <a:t>: </a:t>
            </a:r>
            <a:r>
              <a:rPr lang="en-US" dirty="0">
                <a:ln w="9525" cmpd="sng">
                  <a:noFill/>
                  <a:prstDash val="solid"/>
                </a:ln>
                <a:solidFill>
                  <a:srgbClr val="002060"/>
                </a:solidFill>
                <a:effectLst>
                  <a:glow rad="38100">
                    <a:srgbClr val="5B9BD5">
                      <a:alpha val="40000"/>
                    </a:srgbClr>
                  </a:glow>
                </a:effectLst>
                <a:latin typeface="Arial-Rounded"/>
              </a:rPr>
              <a:t>FB </a:t>
            </a:r>
            <a:r>
              <a:rPr lang="en-US" dirty="0" err="1" smtClean="0">
                <a:ln w="9525" cmpd="sng">
                  <a:noFill/>
                  <a:prstDash val="solid"/>
                </a:ln>
                <a:solidFill>
                  <a:srgbClr val="002060"/>
                </a:solidFill>
                <a:effectLst>
                  <a:glow rad="38100">
                    <a:srgbClr val="5B9BD5">
                      <a:alpha val="40000"/>
                    </a:srgbClr>
                  </a:glow>
                </a:effectLst>
                <a:latin typeface="Arial-Rounded"/>
              </a:rPr>
              <a:t>Đặng</a:t>
            </a:r>
            <a:r>
              <a:rPr lang="en-US" dirty="0" smtClean="0">
                <a:ln w="9525" cmpd="sng">
                  <a:noFill/>
                  <a:prstDash val="solid"/>
                </a:ln>
                <a:solidFill>
                  <a:srgbClr val="002060"/>
                </a:solidFill>
                <a:effectLst>
                  <a:glow rad="38100">
                    <a:srgbClr val="5B9BD5">
                      <a:alpha val="40000"/>
                    </a:srgbClr>
                  </a:glow>
                </a:effectLst>
                <a:latin typeface="Arial-Rounded"/>
              </a:rPr>
              <a:t> </a:t>
            </a:r>
            <a:r>
              <a:rPr lang="en-US" dirty="0" err="1" smtClean="0">
                <a:ln w="9525" cmpd="sng">
                  <a:noFill/>
                  <a:prstDash val="solid"/>
                </a:ln>
                <a:solidFill>
                  <a:srgbClr val="002060"/>
                </a:solidFill>
                <a:effectLst>
                  <a:glow rad="38100">
                    <a:srgbClr val="5B9BD5">
                      <a:alpha val="40000"/>
                    </a:srgbClr>
                  </a:glow>
                </a:effectLst>
                <a:latin typeface="Arial-Rounded"/>
              </a:rPr>
              <a:t>Nhật</a:t>
            </a:r>
            <a:r>
              <a:rPr lang="en-US" dirty="0" smtClean="0">
                <a:ln w="9525" cmpd="sng">
                  <a:noFill/>
                  <a:prstDash val="solid"/>
                </a:ln>
                <a:solidFill>
                  <a:srgbClr val="002060"/>
                </a:solidFill>
                <a:effectLst>
                  <a:glow rad="38100">
                    <a:srgbClr val="5B9BD5">
                      <a:alpha val="40000"/>
                    </a:srgbClr>
                  </a:glow>
                </a:effectLst>
                <a:latin typeface="Arial-Rounded"/>
              </a:rPr>
              <a:t> </a:t>
            </a:r>
            <a:r>
              <a:rPr lang="en-US" dirty="0" err="1" smtClean="0">
                <a:ln w="9525" cmpd="sng">
                  <a:noFill/>
                  <a:prstDash val="solid"/>
                </a:ln>
                <a:solidFill>
                  <a:srgbClr val="002060"/>
                </a:solidFill>
                <a:effectLst>
                  <a:glow rad="38100">
                    <a:srgbClr val="5B9BD5">
                      <a:alpha val="40000"/>
                    </a:srgbClr>
                  </a:glow>
                </a:effectLst>
                <a:latin typeface="Arial-Rounded"/>
              </a:rPr>
              <a:t>Linh</a:t>
            </a:r>
            <a:r>
              <a:rPr lang="en-US" dirty="0">
                <a:ln w="9525" cmpd="sng">
                  <a:noFill/>
                  <a:prstDash val="solid"/>
                </a:ln>
                <a:solidFill>
                  <a:srgbClr val="002060"/>
                </a:solidFill>
                <a:effectLst>
                  <a:glow rad="38100">
                    <a:srgbClr val="5B9BD5">
                      <a:alpha val="40000"/>
                    </a:srgbClr>
                  </a:glow>
                </a:effectLst>
                <a:latin typeface="Arial-Rounded"/>
              </a:rPr>
              <a:t>- https://www.facebook.com/nhat.linh.3557440</a:t>
            </a:r>
          </a:p>
        </p:txBody>
      </p:sp>
      <p:grpSp>
        <p:nvGrpSpPr>
          <p:cNvPr id="2" name="Group 1"/>
          <p:cNvGrpSpPr/>
          <p:nvPr/>
        </p:nvGrpSpPr>
        <p:grpSpPr>
          <a:xfrm>
            <a:off x="2540046" y="681534"/>
            <a:ext cx="6749143" cy="3697894"/>
            <a:chOff x="4963884" y="884730"/>
            <a:chExt cx="6749143" cy="3697894"/>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6563" b="48438" l="54118" r="84926"/>
                      </a14:imgEffect>
                    </a14:imgLayer>
                  </a14:imgProps>
                </a:ext>
                <a:ext uri="{28A0092B-C50C-407E-A947-70E740481C1C}">
                  <a14:useLocalDpi xmlns:a14="http://schemas.microsoft.com/office/drawing/2010/main" val="0"/>
                </a:ext>
              </a:extLst>
            </a:blip>
            <a:srcRect l="54229" t="25992" r="15855" b="51937"/>
            <a:stretch/>
          </p:blipFill>
          <p:spPr bwMode="auto">
            <a:xfrm>
              <a:off x="8338455" y="884730"/>
              <a:ext cx="3374572" cy="1405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2"/>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23177" b="48047" l="25000" r="53015">
                          <a14:backgroundMark x1="28529" y1="42708" x2="36250" y2="42057"/>
                        </a14:backgroundRemoval>
                      </a14:imgEffect>
                    </a14:imgLayer>
                  </a14:imgProps>
                </a:ext>
                <a:ext uri="{28A0092B-C50C-407E-A947-70E740481C1C}">
                  <a14:useLocalDpi xmlns:a14="http://schemas.microsoft.com/office/drawing/2010/main" val="0"/>
                </a:ext>
              </a:extLst>
            </a:blip>
            <a:srcRect l="24314" t="25992" r="47801" b="53471"/>
            <a:stretch/>
          </p:blipFill>
          <p:spPr bwMode="auto">
            <a:xfrm>
              <a:off x="4963884" y="884730"/>
              <a:ext cx="3145528" cy="1308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2"/>
            <p:cNvPicPr>
              <a:picLocks noChangeAspect="1" noChangeArrowheads="1"/>
            </p:cNvPicPr>
            <p:nvPr/>
          </p:nvPicPr>
          <p:blipFill rotWithShape="1">
            <a:blip r:embed="rId6">
              <a:extLst>
                <a:ext uri="{BEBA8EAE-BF5A-486C-A8C5-ECC9F3942E4B}">
                  <a14:imgProps xmlns:a14="http://schemas.microsoft.com/office/drawing/2010/main">
                    <a14:imgLayer r:embed="rId4">
                      <a14:imgEffect>
                        <a14:backgroundRemoval t="31771" b="91276" l="23971" r="78162">
                          <a14:foregroundMark x1="31103" y1="51042" x2="45882" y2="52344"/>
                        </a14:backgroundRemoval>
                      </a14:imgEffect>
                    </a14:imgLayer>
                  </a14:imgProps>
                </a:ext>
                <a:ext uri="{28A0092B-C50C-407E-A947-70E740481C1C}">
                  <a14:useLocalDpi xmlns:a14="http://schemas.microsoft.com/office/drawing/2010/main" val="0"/>
                </a:ext>
              </a:extLst>
            </a:blip>
            <a:srcRect l="24314" t="25992" r="15855" b="16072"/>
            <a:stretch/>
          </p:blipFill>
          <p:spPr bwMode="auto">
            <a:xfrm>
              <a:off x="4963884" y="892080"/>
              <a:ext cx="6749143" cy="3690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7" name="Rectangle 46"/>
          <p:cNvSpPr/>
          <p:nvPr/>
        </p:nvSpPr>
        <p:spPr>
          <a:xfrm>
            <a:off x="1090385" y="5185119"/>
            <a:ext cx="10796816" cy="954107"/>
          </a:xfrm>
          <a:prstGeom prst="rect">
            <a:avLst/>
          </a:prstGeom>
        </p:spPr>
        <p:txBody>
          <a:bodyPr wrap="square">
            <a:spAutoFit/>
          </a:bodyPr>
          <a:lstStyle/>
          <a:p>
            <a:pPr algn="just"/>
            <a:r>
              <a:rPr lang="en-US" sz="2800" b="1" dirty="0" smtClean="0">
                <a:solidFill>
                  <a:srgbClr val="002060"/>
                </a:solidFill>
                <a:latin typeface="Arial-Rounded"/>
                <a:cs typeface="Arial" panose="020B0604020202020204" pitchFamily="34" charset="0"/>
              </a:rPr>
              <a:t>     Khang giới thiệu</a:t>
            </a:r>
            <a:r>
              <a:rPr lang="en-US" sz="2800" b="1" dirty="0" smtClean="0">
                <a:solidFill>
                  <a:srgbClr val="FF0000"/>
                </a:solidFill>
                <a:latin typeface="Arial-Rounded"/>
                <a:cs typeface="Arial" panose="020B0604020202020204" pitchFamily="34" charset="0"/>
              </a:rPr>
              <a:t> tên</a:t>
            </a:r>
            <a:r>
              <a:rPr lang="en-US" sz="2800" b="1" dirty="0" smtClean="0">
                <a:solidFill>
                  <a:srgbClr val="002060"/>
                </a:solidFill>
                <a:latin typeface="Arial-Rounded"/>
                <a:cs typeface="Arial" panose="020B0604020202020204" pitchFamily="34" charset="0"/>
              </a:rPr>
              <a:t>, lớp mình học là </a:t>
            </a:r>
            <a:r>
              <a:rPr lang="en-US" sz="2800" b="1" dirty="0" smtClean="0">
                <a:solidFill>
                  <a:srgbClr val="FF0000"/>
                </a:solidFill>
                <a:latin typeface="Arial-Rounded"/>
                <a:cs typeface="Arial" panose="020B0604020202020204" pitchFamily="34" charset="0"/>
              </a:rPr>
              <a:t>lớp 2C</a:t>
            </a:r>
            <a:r>
              <a:rPr lang="en-US" sz="2800" b="1" dirty="0" smtClean="0">
                <a:solidFill>
                  <a:srgbClr val="002060"/>
                </a:solidFill>
                <a:latin typeface="Arial-Rounded"/>
                <a:cs typeface="Arial" panose="020B0604020202020204" pitchFamily="34" charset="0"/>
              </a:rPr>
              <a:t>. Sở thích của bạn ấy là </a:t>
            </a:r>
            <a:r>
              <a:rPr lang="en-US" sz="2800" b="1" dirty="0" smtClean="0">
                <a:solidFill>
                  <a:srgbClr val="FF0000"/>
                </a:solidFill>
                <a:latin typeface="Arial-Rounded"/>
                <a:cs typeface="Arial" panose="020B0604020202020204" pitchFamily="34" charset="0"/>
              </a:rPr>
              <a:t>đá bóng</a:t>
            </a:r>
            <a:r>
              <a:rPr lang="en-US" sz="2800" b="1" dirty="0" smtClean="0">
                <a:solidFill>
                  <a:srgbClr val="002060"/>
                </a:solidFill>
                <a:latin typeface="Arial-Rounded"/>
                <a:cs typeface="Arial" panose="020B0604020202020204" pitchFamily="34" charset="0"/>
              </a:rPr>
              <a:t>.</a:t>
            </a:r>
            <a:endParaRPr lang="en-US" sz="2800" b="1" dirty="0">
              <a:solidFill>
                <a:srgbClr val="002060"/>
              </a:solidFill>
              <a:latin typeface="Arial-Rounded"/>
              <a:cs typeface="Arial" panose="020B0604020202020204" pitchFamily="34" charset="0"/>
            </a:endParaRPr>
          </a:p>
        </p:txBody>
      </p:sp>
    </p:spTree>
    <p:custDataLst>
      <p:tags r:id="rId1"/>
    </p:custDataLst>
    <p:extLst>
      <p:ext uri="{BB962C8B-B14F-4D97-AF65-F5344CB8AC3E}">
        <p14:creationId xmlns:p14="http://schemas.microsoft.com/office/powerpoint/2010/main" val="152708738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71"/>
                                        </p:tgtEl>
                                        <p:attrNameLst>
                                          <p:attrName>style.visibility</p:attrName>
                                        </p:attrNameLst>
                                      </p:cBhvr>
                                      <p:to>
                                        <p:strVal val="visible"/>
                                      </p:to>
                                    </p:set>
                                    <p:animEffect transition="in" filter="wipe(down)">
                                      <p:cBhvr>
                                        <p:cTn id="7" dur="500"/>
                                        <p:tgtEl>
                                          <p:spTgt spid="107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wipe(down)">
                                      <p:cBhvr>
                                        <p:cTn id="1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1" grpId="0"/>
      <p:bldP spid="4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4267200" y="4546600"/>
            <a:ext cx="635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 Box 1"/>
          <p:cNvSpPr txBox="1"/>
          <p:nvPr/>
        </p:nvSpPr>
        <p:spPr>
          <a:xfrm>
            <a:off x="2921001" y="6554232"/>
            <a:ext cx="7836024"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err="1">
                <a:ln w="9525" cmpd="sng">
                  <a:noFill/>
                  <a:prstDash val="solid"/>
                </a:ln>
                <a:solidFill>
                  <a:srgbClr val="002060"/>
                </a:solidFill>
                <a:effectLst>
                  <a:glow rad="38100">
                    <a:srgbClr val="5B9BD5">
                      <a:alpha val="40000"/>
                    </a:srgbClr>
                  </a:glow>
                </a:effectLst>
                <a:latin typeface="Arial-Rounded"/>
              </a:rPr>
              <a:t>Bản</a:t>
            </a:r>
            <a:r>
              <a:rPr lang="en-US" dirty="0">
                <a:ln w="9525" cmpd="sng">
                  <a:noFill/>
                  <a:prstDash val="solid"/>
                </a:ln>
                <a:solidFill>
                  <a:srgbClr val="002060"/>
                </a:solidFill>
                <a:effectLst>
                  <a:glow rad="38100">
                    <a:srgbClr val="5B9BD5">
                      <a:alpha val="40000"/>
                    </a:srgbClr>
                  </a:glow>
                </a:effectLst>
                <a:latin typeface="Arial-Rounded"/>
              </a:rPr>
              <a:t> </a:t>
            </a:r>
            <a:r>
              <a:rPr lang="en-US" dirty="0" err="1">
                <a:ln w="9525" cmpd="sng">
                  <a:noFill/>
                  <a:prstDash val="solid"/>
                </a:ln>
                <a:solidFill>
                  <a:srgbClr val="002060"/>
                </a:solidFill>
                <a:effectLst>
                  <a:glow rad="38100">
                    <a:srgbClr val="5B9BD5">
                      <a:alpha val="40000"/>
                    </a:srgbClr>
                  </a:glow>
                </a:effectLst>
                <a:latin typeface="Arial-Rounded"/>
              </a:rPr>
              <a:t>quyền</a:t>
            </a:r>
            <a:r>
              <a:rPr lang="en-US" dirty="0">
                <a:ln w="9525" cmpd="sng">
                  <a:noFill/>
                  <a:prstDash val="solid"/>
                </a:ln>
                <a:solidFill>
                  <a:srgbClr val="002060"/>
                </a:solidFill>
                <a:effectLst>
                  <a:glow rad="38100">
                    <a:srgbClr val="5B9BD5">
                      <a:alpha val="40000"/>
                    </a:srgbClr>
                  </a:glow>
                </a:effectLst>
                <a:latin typeface="Arial-Rounded"/>
              </a:rPr>
              <a:t> </a:t>
            </a:r>
            <a:r>
              <a:rPr lang="en-US" dirty="0" smtClean="0">
                <a:ln w="9525" cmpd="sng">
                  <a:noFill/>
                  <a:prstDash val="solid"/>
                </a:ln>
                <a:solidFill>
                  <a:srgbClr val="002060"/>
                </a:solidFill>
                <a:effectLst>
                  <a:glow rad="38100">
                    <a:srgbClr val="5B9BD5">
                      <a:alpha val="40000"/>
                    </a:srgbClr>
                  </a:glow>
                </a:effectLst>
                <a:latin typeface="Arial-Rounded"/>
              </a:rPr>
              <a:t>: </a:t>
            </a:r>
            <a:r>
              <a:rPr lang="en-US" dirty="0">
                <a:ln w="9525" cmpd="sng">
                  <a:noFill/>
                  <a:prstDash val="solid"/>
                </a:ln>
                <a:solidFill>
                  <a:srgbClr val="002060"/>
                </a:solidFill>
                <a:effectLst>
                  <a:glow rad="38100">
                    <a:srgbClr val="5B9BD5">
                      <a:alpha val="40000"/>
                    </a:srgbClr>
                  </a:glow>
                </a:effectLst>
                <a:latin typeface="Arial-Rounded"/>
              </a:rPr>
              <a:t>FB </a:t>
            </a:r>
            <a:r>
              <a:rPr lang="en-US" dirty="0" err="1" smtClean="0">
                <a:ln w="9525" cmpd="sng">
                  <a:noFill/>
                  <a:prstDash val="solid"/>
                </a:ln>
                <a:solidFill>
                  <a:srgbClr val="002060"/>
                </a:solidFill>
                <a:effectLst>
                  <a:glow rad="38100">
                    <a:srgbClr val="5B9BD5">
                      <a:alpha val="40000"/>
                    </a:srgbClr>
                  </a:glow>
                </a:effectLst>
                <a:latin typeface="Arial-Rounded"/>
              </a:rPr>
              <a:t>Đặng</a:t>
            </a:r>
            <a:r>
              <a:rPr lang="en-US" dirty="0" smtClean="0">
                <a:ln w="9525" cmpd="sng">
                  <a:noFill/>
                  <a:prstDash val="solid"/>
                </a:ln>
                <a:solidFill>
                  <a:srgbClr val="002060"/>
                </a:solidFill>
                <a:effectLst>
                  <a:glow rad="38100">
                    <a:srgbClr val="5B9BD5">
                      <a:alpha val="40000"/>
                    </a:srgbClr>
                  </a:glow>
                </a:effectLst>
                <a:latin typeface="Arial-Rounded"/>
              </a:rPr>
              <a:t> </a:t>
            </a:r>
            <a:r>
              <a:rPr lang="en-US" dirty="0" err="1" smtClean="0">
                <a:ln w="9525" cmpd="sng">
                  <a:noFill/>
                  <a:prstDash val="solid"/>
                </a:ln>
                <a:solidFill>
                  <a:srgbClr val="002060"/>
                </a:solidFill>
                <a:effectLst>
                  <a:glow rad="38100">
                    <a:srgbClr val="5B9BD5">
                      <a:alpha val="40000"/>
                    </a:srgbClr>
                  </a:glow>
                </a:effectLst>
                <a:latin typeface="Arial-Rounded"/>
              </a:rPr>
              <a:t>Nhật</a:t>
            </a:r>
            <a:r>
              <a:rPr lang="en-US" dirty="0" smtClean="0">
                <a:ln w="9525" cmpd="sng">
                  <a:noFill/>
                  <a:prstDash val="solid"/>
                </a:ln>
                <a:solidFill>
                  <a:srgbClr val="002060"/>
                </a:solidFill>
                <a:effectLst>
                  <a:glow rad="38100">
                    <a:srgbClr val="5B9BD5">
                      <a:alpha val="40000"/>
                    </a:srgbClr>
                  </a:glow>
                </a:effectLst>
                <a:latin typeface="Arial-Rounded"/>
              </a:rPr>
              <a:t> </a:t>
            </a:r>
            <a:r>
              <a:rPr lang="en-US" dirty="0" err="1" smtClean="0">
                <a:ln w="9525" cmpd="sng">
                  <a:noFill/>
                  <a:prstDash val="solid"/>
                </a:ln>
                <a:solidFill>
                  <a:srgbClr val="002060"/>
                </a:solidFill>
                <a:effectLst>
                  <a:glow rad="38100">
                    <a:srgbClr val="5B9BD5">
                      <a:alpha val="40000"/>
                    </a:srgbClr>
                  </a:glow>
                </a:effectLst>
                <a:latin typeface="Arial-Rounded"/>
              </a:rPr>
              <a:t>Linh</a:t>
            </a:r>
            <a:r>
              <a:rPr lang="en-US" dirty="0">
                <a:ln w="9525" cmpd="sng">
                  <a:noFill/>
                  <a:prstDash val="solid"/>
                </a:ln>
                <a:solidFill>
                  <a:srgbClr val="002060"/>
                </a:solidFill>
                <a:effectLst>
                  <a:glow rad="38100">
                    <a:srgbClr val="5B9BD5">
                      <a:alpha val="40000"/>
                    </a:srgbClr>
                  </a:glow>
                </a:effectLst>
                <a:latin typeface="Arial-Rounded"/>
              </a:rPr>
              <a:t>- https://www.facebook.com/nhat.linh.3557440</a:t>
            </a:r>
          </a:p>
        </p:txBody>
      </p:sp>
      <p:sp>
        <p:nvSpPr>
          <p:cNvPr id="15" name="TextBox 14"/>
          <p:cNvSpPr txBox="1"/>
          <p:nvPr/>
        </p:nvSpPr>
        <p:spPr>
          <a:xfrm>
            <a:off x="1833103" y="234246"/>
            <a:ext cx="7978554" cy="584775"/>
          </a:xfrm>
          <a:prstGeom prst="rect">
            <a:avLst/>
          </a:prstGeom>
          <a:noFill/>
        </p:spPr>
        <p:txBody>
          <a:bodyPr wrap="square" rtlCol="0">
            <a:spAutoFit/>
          </a:bodyPr>
          <a:lstStyle/>
          <a:p>
            <a:r>
              <a:rPr lang="en-US" sz="3200" b="1" dirty="0">
                <a:latin typeface="Arial-Rounded"/>
                <a:cs typeface="Arial" pitchFamily="34" charset="0"/>
              </a:rPr>
              <a:t> </a:t>
            </a:r>
            <a:r>
              <a:rPr lang="en-US" sz="3200" b="1" dirty="0" smtClean="0">
                <a:solidFill>
                  <a:srgbClr val="009900"/>
                </a:solidFill>
                <a:latin typeface="Arial-Rounded"/>
                <a:cs typeface="Arial" pitchFamily="34" charset="0"/>
              </a:rPr>
              <a:t>Viết 2 – 3 câu tự giới thiệu về bản thân.</a:t>
            </a:r>
            <a:endParaRPr lang="vi-VN" sz="3200" b="1" dirty="0">
              <a:solidFill>
                <a:srgbClr val="009900"/>
              </a:solidFill>
              <a:latin typeface="Arial-Rounded"/>
              <a:cs typeface="Arial" pitchFamily="34" charset="0"/>
            </a:endParaRPr>
          </a:p>
        </p:txBody>
      </p:sp>
      <p:sp>
        <p:nvSpPr>
          <p:cNvPr id="16" name="Oval 15"/>
          <p:cNvSpPr/>
          <p:nvPr/>
        </p:nvSpPr>
        <p:spPr>
          <a:xfrm>
            <a:off x="1183074" y="192466"/>
            <a:ext cx="650029" cy="54864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Rounded"/>
                <a:cs typeface="Arial" pitchFamily="34" charset="0"/>
              </a:rPr>
              <a:t>2</a:t>
            </a:r>
            <a:endParaRPr lang="en-US" sz="3600" b="1" dirty="0">
              <a:latin typeface="Arial-Rounded"/>
              <a:cs typeface="Arial" pitchFamily="34" charset="0"/>
            </a:endParaRPr>
          </a:p>
        </p:txBody>
      </p:sp>
      <p:pic>
        <p:nvPicPr>
          <p:cNvPr id="17" name="图片 4">
            <a:extLst>
              <a:ext uri="{FF2B5EF4-FFF2-40B4-BE49-F238E27FC236}">
                <a16:creationId xmlns:a16="http://schemas.microsoft.com/office/drawing/2014/main" id="{1D7BF903-E6F8-4C5D-84EC-8C9BF12F5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3660" y="1493268"/>
            <a:ext cx="6085114" cy="3055655"/>
          </a:xfrm>
          <a:prstGeom prst="rect">
            <a:avLst/>
          </a:prstGeom>
        </p:spPr>
      </p:pic>
      <p:sp>
        <p:nvSpPr>
          <p:cNvPr id="21" name="Rectangle 20"/>
          <p:cNvSpPr/>
          <p:nvPr/>
        </p:nvSpPr>
        <p:spPr>
          <a:xfrm>
            <a:off x="3644088" y="1792610"/>
            <a:ext cx="8789692" cy="2543966"/>
          </a:xfrm>
          <a:prstGeom prst="rect">
            <a:avLst/>
          </a:prstGeom>
        </p:spPr>
        <p:txBody>
          <a:bodyPr wrap="square">
            <a:spAutoFit/>
          </a:bodyPr>
          <a:lstStyle/>
          <a:p>
            <a:pPr marL="457200" indent="-457200" algn="just">
              <a:lnSpc>
                <a:spcPct val="200000"/>
              </a:lnSpc>
              <a:buFontTx/>
              <a:buChar char="-"/>
            </a:pPr>
            <a:r>
              <a:rPr lang="en-US" sz="2800" b="1" dirty="0" smtClean="0">
                <a:solidFill>
                  <a:srgbClr val="002060"/>
                </a:solidFill>
                <a:latin typeface="Arial-Rounded"/>
                <a:cs typeface="Arial" panose="020B0604020202020204" pitchFamily="34" charset="0"/>
              </a:rPr>
              <a:t>Họ và tên của em là gì?</a:t>
            </a:r>
          </a:p>
          <a:p>
            <a:pPr marL="457200" indent="-457200" algn="just">
              <a:lnSpc>
                <a:spcPct val="200000"/>
              </a:lnSpc>
              <a:buFontTx/>
              <a:buChar char="-"/>
            </a:pPr>
            <a:r>
              <a:rPr lang="en-US" sz="2800" b="1" dirty="0" smtClean="0">
                <a:solidFill>
                  <a:srgbClr val="002060"/>
                </a:solidFill>
                <a:latin typeface="Arial-Rounded"/>
                <a:cs typeface="Arial" panose="020B0604020202020204" pitchFamily="34" charset="0"/>
              </a:rPr>
              <a:t>Em học lớp nào, trường nào?</a:t>
            </a:r>
          </a:p>
          <a:p>
            <a:pPr marL="457200" indent="-457200" algn="just">
              <a:lnSpc>
                <a:spcPct val="200000"/>
              </a:lnSpc>
              <a:buFontTx/>
              <a:buChar char="-"/>
            </a:pPr>
            <a:r>
              <a:rPr lang="en-US" sz="2800" b="1" dirty="0" smtClean="0">
                <a:solidFill>
                  <a:srgbClr val="002060"/>
                </a:solidFill>
                <a:latin typeface="Arial-Rounded"/>
                <a:cs typeface="Arial" panose="020B0604020202020204" pitchFamily="34" charset="0"/>
              </a:rPr>
              <a:t>Sở thích của em là gì?</a:t>
            </a:r>
            <a:endParaRPr lang="en-US" sz="2800" b="1" dirty="0">
              <a:solidFill>
                <a:srgbClr val="002060"/>
              </a:solidFill>
              <a:latin typeface="Arial-Rounded"/>
              <a:cs typeface="Arial" panose="020B0604020202020204" pitchFamily="34" charset="0"/>
            </a:endParaRPr>
          </a:p>
        </p:txBody>
      </p:sp>
      <p:pic>
        <p:nvPicPr>
          <p:cNvPr id="24" name="图片 7"/>
          <p:cNvPicPr>
            <a:picLocks noChangeAspect="1"/>
          </p:cNvPicPr>
          <p:nvPr/>
        </p:nvPicPr>
        <p:blipFill>
          <a:blip r:embed="rId4"/>
          <a:stretch>
            <a:fillRect/>
          </a:stretch>
        </p:blipFill>
        <p:spPr>
          <a:xfrm>
            <a:off x="1692732" y="3736123"/>
            <a:ext cx="1670928" cy="2181904"/>
          </a:xfrm>
          <a:prstGeom prst="rect">
            <a:avLst/>
          </a:prstGeom>
          <a:noFill/>
          <a:ln w="9525">
            <a:noFill/>
          </a:ln>
        </p:spPr>
      </p:pic>
      <p:pic>
        <p:nvPicPr>
          <p:cNvPr id="25" name="图片 8"/>
          <p:cNvPicPr>
            <a:picLocks noChangeAspect="1"/>
          </p:cNvPicPr>
          <p:nvPr/>
        </p:nvPicPr>
        <p:blipFill>
          <a:blip r:embed="rId5"/>
          <a:stretch>
            <a:fillRect/>
          </a:stretch>
        </p:blipFill>
        <p:spPr>
          <a:xfrm>
            <a:off x="9226437" y="4083222"/>
            <a:ext cx="1504954" cy="2079337"/>
          </a:xfrm>
          <a:prstGeom prst="rect">
            <a:avLst/>
          </a:prstGeom>
          <a:noFill/>
          <a:ln w="9525">
            <a:noFill/>
          </a:ln>
        </p:spPr>
      </p:pic>
    </p:spTree>
    <p:custDataLst>
      <p:tags r:id="rId1"/>
    </p:custDataLst>
    <p:extLst>
      <p:ext uri="{BB962C8B-B14F-4D97-AF65-F5344CB8AC3E}">
        <p14:creationId xmlns:p14="http://schemas.microsoft.com/office/powerpoint/2010/main" val="17186133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par>
                                <p:cTn id="15" presetID="22" presetClass="entr" presetSubtype="4"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par>
                                <p:cTn id="18" presetID="22" presetClass="entr" presetSubtype="4"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down)">
                                      <p:cBhvr>
                                        <p:cTn id="20" dur="500"/>
                                        <p:tgtEl>
                                          <p:spTgt spid="25"/>
                                        </p:tgtEl>
                                      </p:cBhvr>
                                    </p:animEffect>
                                  </p:childTnLst>
                                </p:cTn>
                              </p:par>
                              <p:par>
                                <p:cTn id="21" presetID="32" presetClass="emph" presetSubtype="0" repeatCount="999000" fill="hold" nodeType="withEffect">
                                  <p:stCondLst>
                                    <p:cond delay="0"/>
                                  </p:stCondLst>
                                  <p:childTnLst>
                                    <p:animRot by="120000">
                                      <p:cBhvr>
                                        <p:cTn id="22" dur="100" fill="hold">
                                          <p:stCondLst>
                                            <p:cond delay="0"/>
                                          </p:stCondLst>
                                        </p:cTn>
                                        <p:tgtEl>
                                          <p:spTgt spid="24"/>
                                        </p:tgtEl>
                                        <p:attrNameLst>
                                          <p:attrName>r</p:attrName>
                                        </p:attrNameLst>
                                      </p:cBhvr>
                                    </p:animRot>
                                    <p:animRot by="-240000">
                                      <p:cBhvr>
                                        <p:cTn id="23" dur="200" fill="hold">
                                          <p:stCondLst>
                                            <p:cond delay="200"/>
                                          </p:stCondLst>
                                        </p:cTn>
                                        <p:tgtEl>
                                          <p:spTgt spid="24"/>
                                        </p:tgtEl>
                                        <p:attrNameLst>
                                          <p:attrName>r</p:attrName>
                                        </p:attrNameLst>
                                      </p:cBhvr>
                                    </p:animRot>
                                    <p:animRot by="240000">
                                      <p:cBhvr>
                                        <p:cTn id="24" dur="200" fill="hold">
                                          <p:stCondLst>
                                            <p:cond delay="400"/>
                                          </p:stCondLst>
                                        </p:cTn>
                                        <p:tgtEl>
                                          <p:spTgt spid="24"/>
                                        </p:tgtEl>
                                        <p:attrNameLst>
                                          <p:attrName>r</p:attrName>
                                        </p:attrNameLst>
                                      </p:cBhvr>
                                    </p:animRot>
                                    <p:animRot by="-240000">
                                      <p:cBhvr>
                                        <p:cTn id="25" dur="200" fill="hold">
                                          <p:stCondLst>
                                            <p:cond delay="600"/>
                                          </p:stCondLst>
                                        </p:cTn>
                                        <p:tgtEl>
                                          <p:spTgt spid="24"/>
                                        </p:tgtEl>
                                        <p:attrNameLst>
                                          <p:attrName>r</p:attrName>
                                        </p:attrNameLst>
                                      </p:cBhvr>
                                    </p:animRot>
                                    <p:animRot by="120000">
                                      <p:cBhvr>
                                        <p:cTn id="26" dur="200" fill="hold">
                                          <p:stCondLst>
                                            <p:cond delay="800"/>
                                          </p:stCondLst>
                                        </p:cTn>
                                        <p:tgtEl>
                                          <p:spTgt spid="24"/>
                                        </p:tgtEl>
                                        <p:attrNameLst>
                                          <p:attrName>r</p:attrName>
                                        </p:attrNameLst>
                                      </p:cBhvr>
                                    </p:animRot>
                                  </p:childTnLst>
                                </p:cTn>
                              </p:par>
                              <p:par>
                                <p:cTn id="27" presetID="32" presetClass="emph" presetSubtype="0" repeatCount="999000" fill="hold" nodeType="withEffect">
                                  <p:stCondLst>
                                    <p:cond delay="0"/>
                                  </p:stCondLst>
                                  <p:childTnLst>
                                    <p:animRot by="120000">
                                      <p:cBhvr>
                                        <p:cTn id="28" dur="100" fill="hold">
                                          <p:stCondLst>
                                            <p:cond delay="0"/>
                                          </p:stCondLst>
                                        </p:cTn>
                                        <p:tgtEl>
                                          <p:spTgt spid="25"/>
                                        </p:tgtEl>
                                        <p:attrNameLst>
                                          <p:attrName>r</p:attrName>
                                        </p:attrNameLst>
                                      </p:cBhvr>
                                    </p:animRot>
                                    <p:animRot by="-240000">
                                      <p:cBhvr>
                                        <p:cTn id="29" dur="200" fill="hold">
                                          <p:stCondLst>
                                            <p:cond delay="200"/>
                                          </p:stCondLst>
                                        </p:cTn>
                                        <p:tgtEl>
                                          <p:spTgt spid="25"/>
                                        </p:tgtEl>
                                        <p:attrNameLst>
                                          <p:attrName>r</p:attrName>
                                        </p:attrNameLst>
                                      </p:cBhvr>
                                    </p:animRot>
                                    <p:animRot by="240000">
                                      <p:cBhvr>
                                        <p:cTn id="30" dur="200" fill="hold">
                                          <p:stCondLst>
                                            <p:cond delay="400"/>
                                          </p:stCondLst>
                                        </p:cTn>
                                        <p:tgtEl>
                                          <p:spTgt spid="25"/>
                                        </p:tgtEl>
                                        <p:attrNameLst>
                                          <p:attrName>r</p:attrName>
                                        </p:attrNameLst>
                                      </p:cBhvr>
                                    </p:animRot>
                                    <p:animRot by="-240000">
                                      <p:cBhvr>
                                        <p:cTn id="31" dur="200" fill="hold">
                                          <p:stCondLst>
                                            <p:cond delay="600"/>
                                          </p:stCondLst>
                                        </p:cTn>
                                        <p:tgtEl>
                                          <p:spTgt spid="25"/>
                                        </p:tgtEl>
                                        <p:attrNameLst>
                                          <p:attrName>r</p:attrName>
                                        </p:attrNameLst>
                                      </p:cBhvr>
                                    </p:animRot>
                                    <p:animRot by="120000">
                                      <p:cBhvr>
                                        <p:cTn id="32" dur="200" fill="hold">
                                          <p:stCondLst>
                                            <p:cond delay="800"/>
                                          </p:stCondLst>
                                        </p:cTn>
                                        <p:tgtEl>
                                          <p:spTgt spid="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2467429" y="217713"/>
            <a:ext cx="9564917" cy="6291951"/>
          </a:xfrm>
          <a:prstGeom prst="rect">
            <a:avLst/>
          </a:prstGeom>
        </p:spPr>
      </p:pic>
      <p:cxnSp>
        <p:nvCxnSpPr>
          <p:cNvPr id="8" name="Straight Connector 7"/>
          <p:cNvCxnSpPr/>
          <p:nvPr/>
        </p:nvCxnSpPr>
        <p:spPr>
          <a:xfrm>
            <a:off x="4267200" y="4546600"/>
            <a:ext cx="635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AutoShape 2" descr="Hình ảnh Phim Hoạt Hình Nữ Sinh Viên Váy Sinh Viên, Con Gái, Phim Hoạt Hình  Cô Gái, Cô Gái Vẽ Tay miễn phí tải tập tin PNG PSDComment và Vect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Rounded"/>
            </a:endParaRPr>
          </a:p>
        </p:txBody>
      </p:sp>
      <p:pic>
        <p:nvPicPr>
          <p:cNvPr id="3" name="Picture 2"/>
          <p:cNvPicPr>
            <a:picLocks noChangeAspect="1"/>
          </p:cNvPicPr>
          <p:nvPr/>
        </p:nvPicPr>
        <p:blipFill rotWithShape="1">
          <a:blip r:embed="rId4">
            <a:extLst>
              <a:ext uri="{BEBA8EAE-BF5A-486C-A8C5-ECC9F3942E4B}">
                <a14:imgProps xmlns:a14="http://schemas.microsoft.com/office/drawing/2010/main">
                  <a14:imgLayer r:embed="rId5">
                    <a14:imgEffect>
                      <a14:backgroundRemoval t="1875" b="90000" l="1250" r="96406">
                        <a14:foregroundMark x1="37813" y1="50000" x2="56875" y2="53750"/>
                        <a14:foregroundMark x1="51719" y1="47500" x2="60313" y2="51406"/>
                      </a14:backgroundRemoval>
                    </a14:imgEffect>
                  </a14:imgLayer>
                </a14:imgProps>
              </a:ext>
              <a:ext uri="{28A0092B-C50C-407E-A947-70E740481C1C}">
                <a14:useLocalDpi xmlns:a14="http://schemas.microsoft.com/office/drawing/2010/main" val="0"/>
              </a:ext>
            </a:extLst>
          </a:blip>
          <a:srcRect l="27857" t="6760" r="35476" b="11250"/>
          <a:stretch/>
        </p:blipFill>
        <p:spPr>
          <a:xfrm>
            <a:off x="463841" y="1081957"/>
            <a:ext cx="1895348" cy="4238172"/>
          </a:xfrm>
          <a:prstGeom prst="rect">
            <a:avLst/>
          </a:prstGeom>
        </p:spPr>
      </p:pic>
      <p:sp>
        <p:nvSpPr>
          <p:cNvPr id="10" name="Rectangle 9"/>
          <p:cNvSpPr/>
          <p:nvPr/>
        </p:nvSpPr>
        <p:spPr>
          <a:xfrm>
            <a:off x="2960203" y="515647"/>
            <a:ext cx="8737457" cy="677108"/>
          </a:xfrm>
          <a:prstGeom prst="rect">
            <a:avLst/>
          </a:prstGeom>
        </p:spPr>
        <p:txBody>
          <a:bodyPr wrap="none">
            <a:spAutoFit/>
          </a:bodyPr>
          <a:lstStyle/>
          <a:p>
            <a:r>
              <a:rPr lang="en-US" sz="3800" b="1" dirty="0" err="1" smtClean="0">
                <a:solidFill>
                  <a:srgbClr val="002060"/>
                </a:solidFill>
                <a:latin typeface="HP001 4 hàng" pitchFamily="34" charset="0"/>
                <a:cs typeface="Arial" panose="020B0604020202020204" pitchFamily="34" charset="0"/>
              </a:rPr>
              <a:t>Tôi</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tên</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là</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Nguyễn</a:t>
            </a:r>
            <a:r>
              <a:rPr lang="en-US" sz="3800" b="1" dirty="0" smtClean="0">
                <a:solidFill>
                  <a:srgbClr val="002060"/>
                </a:solidFill>
                <a:latin typeface="HP001 4 hàng" pitchFamily="34" charset="0"/>
                <a:cs typeface="Arial" panose="020B0604020202020204" pitchFamily="34" charset="0"/>
              </a:rPr>
              <a:t> Mai </a:t>
            </a:r>
            <a:r>
              <a:rPr lang="en-US" sz="3800" b="1" dirty="0" err="1" smtClean="0">
                <a:solidFill>
                  <a:srgbClr val="002060"/>
                </a:solidFill>
                <a:latin typeface="HP001 4 hàng" pitchFamily="34" charset="0"/>
                <a:cs typeface="Arial" panose="020B0604020202020204" pitchFamily="34" charset="0"/>
              </a:rPr>
              <a:t>Anh</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học</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sinh</a:t>
            </a:r>
            <a:endParaRPr lang="en-US" sz="3800" dirty="0"/>
          </a:p>
        </p:txBody>
      </p:sp>
      <p:sp>
        <p:nvSpPr>
          <p:cNvPr id="13" name="Rectangle 12"/>
          <p:cNvSpPr/>
          <p:nvPr/>
        </p:nvSpPr>
        <p:spPr>
          <a:xfrm>
            <a:off x="2503003" y="1219586"/>
            <a:ext cx="9088450" cy="677108"/>
          </a:xfrm>
          <a:prstGeom prst="rect">
            <a:avLst/>
          </a:prstGeom>
        </p:spPr>
        <p:txBody>
          <a:bodyPr wrap="none">
            <a:spAutoFit/>
          </a:bodyPr>
          <a:lstStyle/>
          <a:p>
            <a:r>
              <a:rPr lang="en-US" sz="3800" b="1" dirty="0" err="1" smtClean="0">
                <a:solidFill>
                  <a:srgbClr val="002060"/>
                </a:solidFill>
                <a:latin typeface="HP001 4 hàng" pitchFamily="34" charset="0"/>
                <a:cs typeface="Arial" panose="020B0604020202020204" pitchFamily="34" charset="0"/>
              </a:rPr>
              <a:t>lớp</a:t>
            </a:r>
            <a:r>
              <a:rPr lang="en-US" sz="3800" b="1" dirty="0" smtClean="0">
                <a:solidFill>
                  <a:srgbClr val="002060"/>
                </a:solidFill>
                <a:latin typeface="HP001 4 hàng" pitchFamily="34" charset="0"/>
                <a:cs typeface="Arial" panose="020B0604020202020204" pitchFamily="34" charset="0"/>
              </a:rPr>
              <a:t> 2A </a:t>
            </a:r>
            <a:r>
              <a:rPr lang="en-US" sz="3800" b="1" dirty="0" err="1" smtClean="0">
                <a:solidFill>
                  <a:srgbClr val="002060"/>
                </a:solidFill>
                <a:latin typeface="HP001 4 hàng" pitchFamily="34" charset="0"/>
                <a:cs typeface="Arial" panose="020B0604020202020204" pitchFamily="34" charset="0"/>
              </a:rPr>
              <a:t>trường</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Tiểu</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học</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Vũ</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Xuân</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Thiều</a:t>
            </a:r>
            <a:r>
              <a:rPr lang="en-US" sz="3800" b="1" dirty="0" smtClean="0">
                <a:solidFill>
                  <a:srgbClr val="002060"/>
                </a:solidFill>
                <a:latin typeface="HP001 4 hàng" pitchFamily="34" charset="0"/>
                <a:cs typeface="Arial" panose="020B0604020202020204" pitchFamily="34" charset="0"/>
              </a:rPr>
              <a:t>.</a:t>
            </a:r>
            <a:endParaRPr lang="en-US" sz="3800" dirty="0"/>
          </a:p>
        </p:txBody>
      </p:sp>
      <p:sp>
        <p:nvSpPr>
          <p:cNvPr id="14" name="Rectangle 13"/>
          <p:cNvSpPr/>
          <p:nvPr/>
        </p:nvSpPr>
        <p:spPr>
          <a:xfrm>
            <a:off x="2430433" y="1916270"/>
            <a:ext cx="9989145" cy="677108"/>
          </a:xfrm>
          <a:prstGeom prst="rect">
            <a:avLst/>
          </a:prstGeom>
        </p:spPr>
        <p:txBody>
          <a:bodyPr wrap="none">
            <a:spAutoFit/>
          </a:bodyPr>
          <a:lstStyle/>
          <a:p>
            <a:r>
              <a:rPr lang="en-US" sz="3800" b="1" dirty="0" err="1" smtClean="0">
                <a:solidFill>
                  <a:srgbClr val="002060"/>
                </a:solidFill>
                <a:latin typeface="HP001 4 hàng" pitchFamily="34" charset="0"/>
                <a:cs typeface="Arial" panose="020B0604020202020204" pitchFamily="34" charset="0"/>
              </a:rPr>
              <a:t>Tôi</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thích</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học</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môn</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Tiếng</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Việt</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và</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môn</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5 hàng 1 ô ly" pitchFamily="34" charset="0"/>
                <a:cs typeface="Arial" panose="020B0604020202020204" pitchFamily="34" charset="0"/>
              </a:rPr>
              <a:t>Â</a:t>
            </a:r>
            <a:r>
              <a:rPr lang="en-US" sz="3800" b="1" dirty="0" err="1" smtClean="0">
                <a:solidFill>
                  <a:srgbClr val="002060"/>
                </a:solidFill>
                <a:latin typeface="HP001 4 hàng" pitchFamily="34" charset="0"/>
                <a:cs typeface="Arial" panose="020B0604020202020204" pitchFamily="34" charset="0"/>
              </a:rPr>
              <a:t>m</a:t>
            </a:r>
            <a:r>
              <a:rPr lang="en-US" sz="3800" b="1" dirty="0" smtClean="0">
                <a:solidFill>
                  <a:srgbClr val="002060"/>
                </a:solidFill>
                <a:latin typeface="HP001 4 hàng" pitchFamily="34" charset="0"/>
                <a:cs typeface="Arial" panose="020B0604020202020204" pitchFamily="34" charset="0"/>
              </a:rPr>
              <a:t> </a:t>
            </a:r>
            <a:endParaRPr lang="en-US" sz="3800" dirty="0"/>
          </a:p>
        </p:txBody>
      </p:sp>
      <p:sp>
        <p:nvSpPr>
          <p:cNvPr id="15" name="Rectangle 14"/>
          <p:cNvSpPr/>
          <p:nvPr/>
        </p:nvSpPr>
        <p:spPr>
          <a:xfrm>
            <a:off x="2430439" y="2583931"/>
            <a:ext cx="1305165" cy="677108"/>
          </a:xfrm>
          <a:prstGeom prst="rect">
            <a:avLst/>
          </a:prstGeom>
        </p:spPr>
        <p:txBody>
          <a:bodyPr wrap="none">
            <a:spAutoFit/>
          </a:bodyPr>
          <a:lstStyle/>
          <a:p>
            <a:r>
              <a:rPr lang="en-US" sz="3800" b="1" dirty="0" err="1" smtClean="0">
                <a:solidFill>
                  <a:srgbClr val="002060"/>
                </a:solidFill>
                <a:latin typeface="HP001 4 hàng" pitchFamily="34" charset="0"/>
                <a:cs typeface="Arial" panose="020B0604020202020204" pitchFamily="34" charset="0"/>
              </a:rPr>
              <a:t>nhạc</a:t>
            </a:r>
            <a:r>
              <a:rPr lang="en-US" sz="3800" b="1" dirty="0" smtClean="0">
                <a:solidFill>
                  <a:srgbClr val="002060"/>
                </a:solidFill>
                <a:latin typeface="HP001 4 hàng" pitchFamily="34" charset="0"/>
                <a:cs typeface="Arial" panose="020B0604020202020204" pitchFamily="34" charset="0"/>
              </a:rPr>
              <a:t>.</a:t>
            </a:r>
            <a:endParaRPr lang="en-US" sz="3800" dirty="0"/>
          </a:p>
        </p:txBody>
      </p:sp>
    </p:spTree>
    <p:custDataLst>
      <p:tags r:id="rId1"/>
    </p:custDataLst>
    <p:extLst>
      <p:ext uri="{BB962C8B-B14F-4D97-AF65-F5344CB8AC3E}">
        <p14:creationId xmlns:p14="http://schemas.microsoft.com/office/powerpoint/2010/main" val="1701721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4267200" y="4546600"/>
            <a:ext cx="635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 Box 1"/>
          <p:cNvSpPr txBox="1"/>
          <p:nvPr/>
        </p:nvSpPr>
        <p:spPr>
          <a:xfrm>
            <a:off x="2921001" y="6554232"/>
            <a:ext cx="7836024"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err="1">
                <a:ln w="9525" cmpd="sng">
                  <a:noFill/>
                  <a:prstDash val="solid"/>
                </a:ln>
                <a:solidFill>
                  <a:srgbClr val="002060"/>
                </a:solidFill>
                <a:effectLst>
                  <a:glow rad="38100">
                    <a:srgbClr val="5B9BD5">
                      <a:alpha val="40000"/>
                    </a:srgbClr>
                  </a:glow>
                </a:effectLst>
                <a:latin typeface="Arial-Rounded"/>
              </a:rPr>
              <a:t>Bản</a:t>
            </a:r>
            <a:r>
              <a:rPr lang="en-US" dirty="0">
                <a:ln w="9525" cmpd="sng">
                  <a:noFill/>
                  <a:prstDash val="solid"/>
                </a:ln>
                <a:solidFill>
                  <a:srgbClr val="002060"/>
                </a:solidFill>
                <a:effectLst>
                  <a:glow rad="38100">
                    <a:srgbClr val="5B9BD5">
                      <a:alpha val="40000"/>
                    </a:srgbClr>
                  </a:glow>
                </a:effectLst>
                <a:latin typeface="Arial-Rounded"/>
              </a:rPr>
              <a:t> </a:t>
            </a:r>
            <a:r>
              <a:rPr lang="en-US" dirty="0" err="1">
                <a:ln w="9525" cmpd="sng">
                  <a:noFill/>
                  <a:prstDash val="solid"/>
                </a:ln>
                <a:solidFill>
                  <a:srgbClr val="002060"/>
                </a:solidFill>
                <a:effectLst>
                  <a:glow rad="38100">
                    <a:srgbClr val="5B9BD5">
                      <a:alpha val="40000"/>
                    </a:srgbClr>
                  </a:glow>
                </a:effectLst>
                <a:latin typeface="Arial-Rounded"/>
              </a:rPr>
              <a:t>quyền</a:t>
            </a:r>
            <a:r>
              <a:rPr lang="en-US" dirty="0">
                <a:ln w="9525" cmpd="sng">
                  <a:noFill/>
                  <a:prstDash val="solid"/>
                </a:ln>
                <a:solidFill>
                  <a:srgbClr val="002060"/>
                </a:solidFill>
                <a:effectLst>
                  <a:glow rad="38100">
                    <a:srgbClr val="5B9BD5">
                      <a:alpha val="40000"/>
                    </a:srgbClr>
                  </a:glow>
                </a:effectLst>
                <a:latin typeface="Arial-Rounded"/>
              </a:rPr>
              <a:t> </a:t>
            </a:r>
            <a:r>
              <a:rPr lang="en-US" dirty="0" smtClean="0">
                <a:ln w="9525" cmpd="sng">
                  <a:noFill/>
                  <a:prstDash val="solid"/>
                </a:ln>
                <a:solidFill>
                  <a:srgbClr val="002060"/>
                </a:solidFill>
                <a:effectLst>
                  <a:glow rad="38100">
                    <a:srgbClr val="5B9BD5">
                      <a:alpha val="40000"/>
                    </a:srgbClr>
                  </a:glow>
                </a:effectLst>
                <a:latin typeface="Arial-Rounded"/>
              </a:rPr>
              <a:t>: </a:t>
            </a:r>
            <a:r>
              <a:rPr lang="en-US" dirty="0">
                <a:ln w="9525" cmpd="sng">
                  <a:noFill/>
                  <a:prstDash val="solid"/>
                </a:ln>
                <a:solidFill>
                  <a:srgbClr val="002060"/>
                </a:solidFill>
                <a:effectLst>
                  <a:glow rad="38100">
                    <a:srgbClr val="5B9BD5">
                      <a:alpha val="40000"/>
                    </a:srgbClr>
                  </a:glow>
                </a:effectLst>
                <a:latin typeface="Arial-Rounded"/>
              </a:rPr>
              <a:t>FB </a:t>
            </a:r>
            <a:r>
              <a:rPr lang="en-US" dirty="0" err="1" smtClean="0">
                <a:ln w="9525" cmpd="sng">
                  <a:noFill/>
                  <a:prstDash val="solid"/>
                </a:ln>
                <a:solidFill>
                  <a:srgbClr val="002060"/>
                </a:solidFill>
                <a:effectLst>
                  <a:glow rad="38100">
                    <a:srgbClr val="5B9BD5">
                      <a:alpha val="40000"/>
                    </a:srgbClr>
                  </a:glow>
                </a:effectLst>
                <a:latin typeface="Arial-Rounded"/>
              </a:rPr>
              <a:t>Đặng</a:t>
            </a:r>
            <a:r>
              <a:rPr lang="en-US" dirty="0" smtClean="0">
                <a:ln w="9525" cmpd="sng">
                  <a:noFill/>
                  <a:prstDash val="solid"/>
                </a:ln>
                <a:solidFill>
                  <a:srgbClr val="002060"/>
                </a:solidFill>
                <a:effectLst>
                  <a:glow rad="38100">
                    <a:srgbClr val="5B9BD5">
                      <a:alpha val="40000"/>
                    </a:srgbClr>
                  </a:glow>
                </a:effectLst>
                <a:latin typeface="Arial-Rounded"/>
              </a:rPr>
              <a:t> </a:t>
            </a:r>
            <a:r>
              <a:rPr lang="en-US" dirty="0" err="1" smtClean="0">
                <a:ln w="9525" cmpd="sng">
                  <a:noFill/>
                  <a:prstDash val="solid"/>
                </a:ln>
                <a:solidFill>
                  <a:srgbClr val="002060"/>
                </a:solidFill>
                <a:effectLst>
                  <a:glow rad="38100">
                    <a:srgbClr val="5B9BD5">
                      <a:alpha val="40000"/>
                    </a:srgbClr>
                  </a:glow>
                </a:effectLst>
                <a:latin typeface="Arial-Rounded"/>
              </a:rPr>
              <a:t>Nhật</a:t>
            </a:r>
            <a:r>
              <a:rPr lang="en-US" dirty="0" smtClean="0">
                <a:ln w="9525" cmpd="sng">
                  <a:noFill/>
                  <a:prstDash val="solid"/>
                </a:ln>
                <a:solidFill>
                  <a:srgbClr val="002060"/>
                </a:solidFill>
                <a:effectLst>
                  <a:glow rad="38100">
                    <a:srgbClr val="5B9BD5">
                      <a:alpha val="40000"/>
                    </a:srgbClr>
                  </a:glow>
                </a:effectLst>
                <a:latin typeface="Arial-Rounded"/>
              </a:rPr>
              <a:t> </a:t>
            </a:r>
            <a:r>
              <a:rPr lang="en-US" dirty="0" err="1" smtClean="0">
                <a:ln w="9525" cmpd="sng">
                  <a:noFill/>
                  <a:prstDash val="solid"/>
                </a:ln>
                <a:solidFill>
                  <a:srgbClr val="002060"/>
                </a:solidFill>
                <a:effectLst>
                  <a:glow rad="38100">
                    <a:srgbClr val="5B9BD5">
                      <a:alpha val="40000"/>
                    </a:srgbClr>
                  </a:glow>
                </a:effectLst>
                <a:latin typeface="Arial-Rounded"/>
              </a:rPr>
              <a:t>Linh</a:t>
            </a:r>
            <a:r>
              <a:rPr lang="en-US" dirty="0">
                <a:ln w="9525" cmpd="sng">
                  <a:noFill/>
                  <a:prstDash val="solid"/>
                </a:ln>
                <a:solidFill>
                  <a:srgbClr val="002060"/>
                </a:solidFill>
                <a:effectLst>
                  <a:glow rad="38100">
                    <a:srgbClr val="5B9BD5">
                      <a:alpha val="40000"/>
                    </a:srgbClr>
                  </a:glow>
                </a:effectLst>
                <a:latin typeface="Arial-Rounded"/>
              </a:rPr>
              <a:t>- https://www.facebook.com/nhat.linh.3557440</a:t>
            </a:r>
          </a:p>
        </p:txBody>
      </p:sp>
      <p:pic>
        <p:nvPicPr>
          <p:cNvPr id="12"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064" y="1001486"/>
            <a:ext cx="7351271" cy="5109028"/>
          </a:xfrm>
          <a:prstGeom prst="rect">
            <a:avLst/>
          </a:prstGeom>
        </p:spPr>
      </p:pic>
      <p:sp>
        <p:nvSpPr>
          <p:cNvPr id="2" name="AutoShape 2" descr="Hình ảnh Phim Hoạt Hình Nữ Sinh Viên Váy Sinh Viên, Con Gái, Phim Hoạt Hình  Cô Gái, Cô Gái Vẽ Tay miễn phí tải tập tin PNG PSDComment và Vect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Arial-Rounded"/>
            </a:endParaRPr>
          </a:p>
        </p:txBody>
      </p:sp>
      <p:pic>
        <p:nvPicPr>
          <p:cNvPr id="9" name="Picture 8"/>
          <p:cNvPicPr>
            <a:picLocks noChangeAspect="1"/>
          </p:cNvPicPr>
          <p:nvPr/>
        </p:nvPicPr>
        <p:blipFill>
          <a:blip r:embed="rId4"/>
          <a:stretch>
            <a:fillRect/>
          </a:stretch>
        </p:blipFill>
        <p:spPr>
          <a:xfrm>
            <a:off x="-29028" y="0"/>
            <a:ext cx="9564917" cy="6291951"/>
          </a:xfrm>
          <a:prstGeom prst="rect">
            <a:avLst/>
          </a:prstGeom>
        </p:spPr>
      </p:pic>
      <p:sp>
        <p:nvSpPr>
          <p:cNvPr id="10" name="Rectangle 9"/>
          <p:cNvSpPr/>
          <p:nvPr/>
        </p:nvSpPr>
        <p:spPr>
          <a:xfrm>
            <a:off x="463746" y="297934"/>
            <a:ext cx="8732134" cy="677108"/>
          </a:xfrm>
          <a:prstGeom prst="rect">
            <a:avLst/>
          </a:prstGeom>
        </p:spPr>
        <p:txBody>
          <a:bodyPr wrap="none">
            <a:spAutoFit/>
          </a:bodyPr>
          <a:lstStyle/>
          <a:p>
            <a:r>
              <a:rPr lang="en-US" sz="3800" b="1" dirty="0" err="1" smtClean="0">
                <a:solidFill>
                  <a:srgbClr val="002060"/>
                </a:solidFill>
                <a:latin typeface="HP001 4 hàng" pitchFamily="34" charset="0"/>
                <a:cs typeface="Arial" panose="020B0604020202020204" pitchFamily="34" charset="0"/>
              </a:rPr>
              <a:t>Tôi</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tên</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là</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Lê</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VũGia</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học</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sinh</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lớp</a:t>
            </a:r>
            <a:r>
              <a:rPr lang="en-US" sz="3800" b="1" dirty="0" smtClean="0">
                <a:solidFill>
                  <a:srgbClr val="002060"/>
                </a:solidFill>
                <a:latin typeface="HP001 4 hàng" pitchFamily="34" charset="0"/>
                <a:cs typeface="Arial" panose="020B0604020202020204" pitchFamily="34" charset="0"/>
              </a:rPr>
              <a:t> 2A</a:t>
            </a:r>
            <a:endParaRPr lang="en-US" sz="3800" dirty="0"/>
          </a:p>
        </p:txBody>
      </p:sp>
      <p:sp>
        <p:nvSpPr>
          <p:cNvPr id="13" name="Rectangle 12"/>
          <p:cNvSpPr/>
          <p:nvPr/>
        </p:nvSpPr>
        <p:spPr>
          <a:xfrm>
            <a:off x="6546" y="1001873"/>
            <a:ext cx="9478236" cy="677108"/>
          </a:xfrm>
          <a:prstGeom prst="rect">
            <a:avLst/>
          </a:prstGeom>
        </p:spPr>
        <p:txBody>
          <a:bodyPr wrap="none">
            <a:spAutoFit/>
          </a:bodyPr>
          <a:lstStyle/>
          <a:p>
            <a:r>
              <a:rPr lang="en-US" sz="3800" b="1" dirty="0" err="1" smtClean="0">
                <a:solidFill>
                  <a:srgbClr val="002060"/>
                </a:solidFill>
                <a:latin typeface="HP001 4 hàng" pitchFamily="34" charset="0"/>
                <a:cs typeface="Arial" panose="020B0604020202020204" pitchFamily="34" charset="0"/>
              </a:rPr>
              <a:t>trường</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Tiểu</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học</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Vũ</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Xuân</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Thiều</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Tôi</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thích</a:t>
            </a:r>
            <a:r>
              <a:rPr lang="en-US" sz="3800" b="1" dirty="0" smtClean="0">
                <a:solidFill>
                  <a:srgbClr val="002060"/>
                </a:solidFill>
                <a:latin typeface="HP001 4 hàng" pitchFamily="34" charset="0"/>
                <a:cs typeface="Arial" panose="020B0604020202020204" pitchFamily="34" charset="0"/>
              </a:rPr>
              <a:t> </a:t>
            </a:r>
            <a:endParaRPr lang="en-US" sz="3800" dirty="0"/>
          </a:p>
        </p:txBody>
      </p:sp>
      <p:sp>
        <p:nvSpPr>
          <p:cNvPr id="14" name="Rectangle 13"/>
          <p:cNvSpPr/>
          <p:nvPr/>
        </p:nvSpPr>
        <p:spPr>
          <a:xfrm>
            <a:off x="-66024" y="1698557"/>
            <a:ext cx="9596153" cy="677108"/>
          </a:xfrm>
          <a:prstGeom prst="rect">
            <a:avLst/>
          </a:prstGeom>
        </p:spPr>
        <p:txBody>
          <a:bodyPr wrap="none">
            <a:spAutoFit/>
          </a:bodyPr>
          <a:lstStyle/>
          <a:p>
            <a:r>
              <a:rPr lang="en-US" sz="3800" b="1" dirty="0" err="1" smtClean="0">
                <a:solidFill>
                  <a:srgbClr val="002060"/>
                </a:solidFill>
                <a:latin typeface="HP001 4 hàng" pitchFamily="34" charset="0"/>
                <a:cs typeface="Arial" panose="020B0604020202020204" pitchFamily="34" charset="0"/>
              </a:rPr>
              <a:t>học</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môn</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Toán</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và</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tìm</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hiểu</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về</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thế</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giới</a:t>
            </a:r>
            <a:r>
              <a:rPr lang="en-US" sz="3800" b="1" dirty="0" smtClean="0">
                <a:solidFill>
                  <a:srgbClr val="002060"/>
                </a:solidFill>
                <a:latin typeface="HP001 4 hàng" pitchFamily="34" charset="0"/>
                <a:cs typeface="Arial" panose="020B0604020202020204" pitchFamily="34" charset="0"/>
              </a:rPr>
              <a:t> </a:t>
            </a:r>
            <a:r>
              <a:rPr lang="en-US" sz="3800" b="1" dirty="0" err="1" smtClean="0">
                <a:solidFill>
                  <a:srgbClr val="002060"/>
                </a:solidFill>
                <a:latin typeface="HP001 4 hàng" pitchFamily="34" charset="0"/>
                <a:cs typeface="Arial" panose="020B0604020202020204" pitchFamily="34" charset="0"/>
              </a:rPr>
              <a:t>xung</a:t>
            </a:r>
            <a:r>
              <a:rPr lang="en-US" sz="3800" b="1" dirty="0" smtClean="0">
                <a:solidFill>
                  <a:srgbClr val="002060"/>
                </a:solidFill>
                <a:latin typeface="HP001 4 hàng" pitchFamily="34" charset="0"/>
                <a:cs typeface="Arial" panose="020B0604020202020204" pitchFamily="34" charset="0"/>
              </a:rPr>
              <a:t> </a:t>
            </a:r>
            <a:endParaRPr lang="en-US" sz="3800" dirty="0"/>
          </a:p>
        </p:txBody>
      </p:sp>
      <p:sp>
        <p:nvSpPr>
          <p:cNvPr id="15" name="Rectangle 14"/>
          <p:cNvSpPr/>
          <p:nvPr/>
        </p:nvSpPr>
        <p:spPr>
          <a:xfrm>
            <a:off x="-66018" y="2366218"/>
            <a:ext cx="1606530" cy="677108"/>
          </a:xfrm>
          <a:prstGeom prst="rect">
            <a:avLst/>
          </a:prstGeom>
        </p:spPr>
        <p:txBody>
          <a:bodyPr wrap="none">
            <a:spAutoFit/>
          </a:bodyPr>
          <a:lstStyle/>
          <a:p>
            <a:r>
              <a:rPr lang="en-US" sz="3800" b="1" dirty="0" err="1" smtClean="0">
                <a:solidFill>
                  <a:srgbClr val="002060"/>
                </a:solidFill>
                <a:latin typeface="HP001 4 hàng" pitchFamily="34" charset="0"/>
                <a:cs typeface="Arial" panose="020B0604020202020204" pitchFamily="34" charset="0"/>
              </a:rPr>
              <a:t>quanh</a:t>
            </a:r>
            <a:r>
              <a:rPr lang="en-US" sz="3800" b="1" dirty="0" smtClean="0">
                <a:solidFill>
                  <a:srgbClr val="002060"/>
                </a:solidFill>
                <a:latin typeface="HP001 4 hàng" pitchFamily="34" charset="0"/>
                <a:cs typeface="Arial" panose="020B0604020202020204" pitchFamily="34" charset="0"/>
              </a:rPr>
              <a:t>.</a:t>
            </a:r>
            <a:endParaRPr lang="en-US" sz="3800" dirty="0"/>
          </a:p>
        </p:txBody>
      </p:sp>
      <p:pic>
        <p:nvPicPr>
          <p:cNvPr id="4" name="Picture 3"/>
          <p:cNvPicPr>
            <a:picLocks noChangeAspect="1"/>
          </p:cNvPicPr>
          <p:nvPr/>
        </p:nvPicPr>
        <p:blipFill rotWithShape="1">
          <a:blip r:embed="rId5">
            <a:extLst>
              <a:ext uri="{BEBA8EAE-BF5A-486C-A8C5-ECC9F3942E4B}">
                <a14:imgProps xmlns:a14="http://schemas.microsoft.com/office/drawing/2010/main">
                  <a14:imgLayer r:embed="rId6">
                    <a14:imgEffect>
                      <a14:backgroundRemoval t="957" b="100000" l="0" r="100000">
                        <a14:foregroundMark x1="43154" y1="9091" x2="88797" y2="86603"/>
                        <a14:foregroundMark x1="4564" y1="48804" x2="71784" y2="97129"/>
                        <a14:foregroundMark x1="6639" y1="53110" x2="21992" y2="29187"/>
                        <a14:foregroundMark x1="58091" y1="24880" x2="51867" y2="19617"/>
                        <a14:foregroundMark x1="80498" y1="49282" x2="93361" y2="59330"/>
                        <a14:foregroundMark x1="53112" y1="46411" x2="61826" y2="52632"/>
                      </a14:backgroundRemoval>
                    </a14:imgEffect>
                  </a14:imgLayer>
                </a14:imgProps>
              </a:ext>
              <a:ext uri="{28A0092B-C50C-407E-A947-70E740481C1C}">
                <a14:useLocalDpi xmlns:a14="http://schemas.microsoft.com/office/drawing/2010/main" val="0"/>
              </a:ext>
            </a:extLst>
          </a:blip>
          <a:srcRect l="4685" r="3253"/>
          <a:stretch/>
        </p:blipFill>
        <p:spPr>
          <a:xfrm>
            <a:off x="8549817" y="2648139"/>
            <a:ext cx="3729037" cy="3512778"/>
          </a:xfrm>
          <a:prstGeom prst="rect">
            <a:avLst/>
          </a:prstGeom>
        </p:spPr>
      </p:pic>
    </p:spTree>
    <p:custDataLst>
      <p:tags r:id="rId1"/>
    </p:custDataLst>
    <p:extLst>
      <p:ext uri="{BB962C8B-B14F-4D97-AF65-F5344CB8AC3E}">
        <p14:creationId xmlns:p14="http://schemas.microsoft.com/office/powerpoint/2010/main" val="25210325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53"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500" fill="hold"/>
                                        <p:tgtEl>
                                          <p:spTgt spid="4"/>
                                        </p:tgtEl>
                                        <p:attrNameLst>
                                          <p:attrName>ppt_w</p:attrName>
                                        </p:attrNameLst>
                                      </p:cBhvr>
                                      <p:tavLst>
                                        <p:tav tm="0">
                                          <p:val>
                                            <p:fltVal val="0"/>
                                          </p:val>
                                        </p:tav>
                                        <p:tav tm="100000">
                                          <p:val>
                                            <p:strVal val="#ppt_w"/>
                                          </p:val>
                                        </p:tav>
                                      </p:tavLst>
                                    </p:anim>
                                    <p:anim calcmode="lin" valueType="num">
                                      <p:cBhvr>
                                        <p:cTn id="11" dur="500" fill="hold"/>
                                        <p:tgtEl>
                                          <p:spTgt spid="4"/>
                                        </p:tgtEl>
                                        <p:attrNameLst>
                                          <p:attrName>ppt_h</p:attrName>
                                        </p:attrNameLst>
                                      </p:cBhvr>
                                      <p:tavLst>
                                        <p:tav tm="0">
                                          <p:val>
                                            <p:fltVal val="0"/>
                                          </p:val>
                                        </p:tav>
                                        <p:tav tm="100000">
                                          <p:val>
                                            <p:strVal val="#ppt_h"/>
                                          </p:val>
                                        </p:tav>
                                      </p:tavLst>
                                    </p:anim>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C4F48E-7CD4-4E4D-A1BA-3BB343DBB871}"/>
              </a:ext>
            </a:extLst>
          </p:cNvPr>
          <p:cNvSpPr txBox="1"/>
          <p:nvPr/>
        </p:nvSpPr>
        <p:spPr>
          <a:xfrm>
            <a:off x="3411201" y="428887"/>
            <a:ext cx="5434965" cy="707886"/>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Củng</a:t>
            </a:r>
            <a:r>
              <a:rPr lang="en-US" sz="4000" dirty="0">
                <a:solidFill>
                  <a:srgbClr val="FF0000"/>
                </a:solidFill>
                <a:effectLst>
                  <a:reflection blurRad="6350" stA="55000" endA="300" endPos="45500" dir="5400000" sy="-100000" algn="bl" rotWithShape="0"/>
                </a:effectLst>
                <a:latin typeface="iCiel Crocante" panose="02000000000000000000" pitchFamily="2" charset="0"/>
              </a:rPr>
              <a:t> </a:t>
            </a: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cố</a:t>
            </a:r>
            <a:r>
              <a:rPr lang="en-US" sz="4000" dirty="0">
                <a:solidFill>
                  <a:srgbClr val="FF0000"/>
                </a:solidFill>
                <a:effectLst>
                  <a:reflection blurRad="6350" stA="55000" endA="300" endPos="45500" dir="5400000" sy="-100000" algn="bl" rotWithShape="0"/>
                </a:effectLst>
                <a:latin typeface="iCiel Crocante" panose="02000000000000000000" pitchFamily="2" charset="0"/>
              </a:rPr>
              <a:t> - </a:t>
            </a: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dặn</a:t>
            </a:r>
            <a:r>
              <a:rPr lang="en-US" sz="4000" dirty="0">
                <a:solidFill>
                  <a:srgbClr val="FF0000"/>
                </a:solidFill>
                <a:effectLst>
                  <a:reflection blurRad="6350" stA="55000" endA="300" endPos="45500" dir="5400000" sy="-100000" algn="bl" rotWithShape="0"/>
                </a:effectLst>
                <a:latin typeface="iCiel Crocante" panose="02000000000000000000" pitchFamily="2" charset="0"/>
              </a:rPr>
              <a:t> </a:t>
            </a:r>
            <a:r>
              <a:rPr lang="en-US" sz="4000" dirty="0" err="1">
                <a:solidFill>
                  <a:srgbClr val="FF0000"/>
                </a:solidFill>
                <a:effectLst>
                  <a:reflection blurRad="6350" stA="55000" endA="300" endPos="45500" dir="5400000" sy="-100000" algn="bl" rotWithShape="0"/>
                </a:effectLst>
                <a:latin typeface="iCiel Crocante" panose="02000000000000000000" pitchFamily="2" charset="0"/>
              </a:rPr>
              <a:t>dò</a:t>
            </a:r>
            <a:endParaRPr lang="en-US" sz="4000" dirty="0">
              <a:solidFill>
                <a:srgbClr val="FF0000"/>
              </a:solidFill>
              <a:effectLst>
                <a:reflection blurRad="6350" stA="55000" endA="300" endPos="45500" dir="5400000" sy="-100000" algn="bl" rotWithShape="0"/>
              </a:effectLst>
              <a:latin typeface="iCiel Crocante" panose="02000000000000000000" pitchFamily="2" charset="0"/>
            </a:endParaRPr>
          </a:p>
        </p:txBody>
      </p:sp>
      <p:sp>
        <p:nvSpPr>
          <p:cNvPr id="3" name="TextBox 2">
            <a:extLst>
              <a:ext uri="{FF2B5EF4-FFF2-40B4-BE49-F238E27FC236}">
                <a16:creationId xmlns:a16="http://schemas.microsoft.com/office/drawing/2014/main" id="{7F75BC83-C195-45A6-BA36-9FA130BD4C2A}"/>
              </a:ext>
            </a:extLst>
          </p:cNvPr>
          <p:cNvSpPr txBox="1"/>
          <p:nvPr/>
        </p:nvSpPr>
        <p:spPr>
          <a:xfrm>
            <a:off x="1236498" y="2356899"/>
            <a:ext cx="11205029" cy="739754"/>
          </a:xfrm>
          <a:prstGeom prst="rect">
            <a:avLst/>
          </a:prstGeom>
          <a:noFill/>
        </p:spPr>
        <p:txBody>
          <a:bodyPr wrap="square">
            <a:spAutoFit/>
          </a:bodyPr>
          <a:lstStyle/>
          <a:p>
            <a:pPr marL="457200" indent="-457200">
              <a:lnSpc>
                <a:spcPct val="150000"/>
              </a:lnSpc>
              <a:buFontTx/>
              <a:buChar char="-"/>
            </a:pPr>
            <a:r>
              <a:rPr lang="en-US" sz="3200" b="1" dirty="0" smtClean="0">
                <a:solidFill>
                  <a:srgbClr val="002060"/>
                </a:solidFill>
                <a:latin typeface="Arial-Rounded"/>
                <a:cs typeface="Arial" pitchFamily="34" charset="0"/>
              </a:rPr>
              <a:t>Rèn kĩ năng viết đoạn văn giới thiệu về bản thân.</a:t>
            </a:r>
          </a:p>
        </p:txBody>
      </p:sp>
      <p:sp>
        <p:nvSpPr>
          <p:cNvPr id="4" name="Text Box 1"/>
          <p:cNvSpPr txBox="1"/>
          <p:nvPr/>
        </p:nvSpPr>
        <p:spPr>
          <a:xfrm>
            <a:off x="2921001" y="6554232"/>
            <a:ext cx="7836024"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err="1">
                <a:ln w="9525" cmpd="sng">
                  <a:noFill/>
                  <a:prstDash val="solid"/>
                </a:ln>
                <a:solidFill>
                  <a:srgbClr val="002060"/>
                </a:solidFill>
                <a:effectLst>
                  <a:glow rad="38100">
                    <a:srgbClr val="5B9BD5">
                      <a:alpha val="40000"/>
                    </a:srgbClr>
                  </a:glow>
                </a:effectLst>
              </a:rPr>
              <a:t>Bản</a:t>
            </a:r>
            <a:r>
              <a:rPr lang="en-US" dirty="0">
                <a:ln w="9525" cmpd="sng">
                  <a:noFill/>
                  <a:prstDash val="solid"/>
                </a:ln>
                <a:solidFill>
                  <a:srgbClr val="002060"/>
                </a:solidFill>
                <a:effectLst>
                  <a:glow rad="38100">
                    <a:srgbClr val="5B9BD5">
                      <a:alpha val="40000"/>
                    </a:srgbClr>
                  </a:glow>
                </a:effectLst>
              </a:rPr>
              <a:t> </a:t>
            </a:r>
            <a:r>
              <a:rPr lang="en-US" dirty="0" err="1">
                <a:ln w="9525" cmpd="sng">
                  <a:noFill/>
                  <a:prstDash val="solid"/>
                </a:ln>
                <a:solidFill>
                  <a:srgbClr val="002060"/>
                </a:solidFill>
                <a:effectLst>
                  <a:glow rad="38100">
                    <a:srgbClr val="5B9BD5">
                      <a:alpha val="40000"/>
                    </a:srgbClr>
                  </a:glow>
                </a:effectLst>
              </a:rPr>
              <a:t>quyền</a:t>
            </a:r>
            <a:r>
              <a:rPr lang="en-US" dirty="0">
                <a:ln w="9525" cmpd="sng">
                  <a:noFill/>
                  <a:prstDash val="solid"/>
                </a:ln>
                <a:solidFill>
                  <a:srgbClr val="002060"/>
                </a:solidFill>
                <a:effectLst>
                  <a:glow rad="38100">
                    <a:srgbClr val="5B9BD5">
                      <a:alpha val="40000"/>
                    </a:srgbClr>
                  </a:glow>
                </a:effectLst>
              </a:rPr>
              <a:t> </a:t>
            </a:r>
            <a:r>
              <a:rPr lang="en-US" dirty="0" smtClean="0">
                <a:ln w="9525" cmpd="sng">
                  <a:noFill/>
                  <a:prstDash val="solid"/>
                </a:ln>
                <a:solidFill>
                  <a:srgbClr val="002060"/>
                </a:solidFill>
                <a:effectLst>
                  <a:glow rad="38100">
                    <a:srgbClr val="5B9BD5">
                      <a:alpha val="40000"/>
                    </a:srgbClr>
                  </a:glow>
                </a:effectLst>
              </a:rPr>
              <a:t>: </a:t>
            </a:r>
            <a:r>
              <a:rPr lang="en-US" dirty="0">
                <a:ln w="9525" cmpd="sng">
                  <a:noFill/>
                  <a:prstDash val="solid"/>
                </a:ln>
                <a:solidFill>
                  <a:srgbClr val="002060"/>
                </a:solidFill>
                <a:effectLst>
                  <a:glow rad="38100">
                    <a:srgbClr val="5B9BD5">
                      <a:alpha val="40000"/>
                    </a:srgbClr>
                  </a:glow>
                </a:effectLst>
              </a:rPr>
              <a:t>FB </a:t>
            </a:r>
            <a:r>
              <a:rPr lang="en-US" dirty="0" err="1" smtClean="0">
                <a:ln w="9525" cmpd="sng">
                  <a:noFill/>
                  <a:prstDash val="solid"/>
                </a:ln>
                <a:solidFill>
                  <a:srgbClr val="002060"/>
                </a:solidFill>
                <a:effectLst>
                  <a:glow rad="38100">
                    <a:srgbClr val="5B9BD5">
                      <a:alpha val="40000"/>
                    </a:srgbClr>
                  </a:glow>
                </a:effectLst>
              </a:rPr>
              <a:t>Đặng</a:t>
            </a:r>
            <a:r>
              <a:rPr lang="en-US" dirty="0" smtClean="0">
                <a:ln w="9525" cmpd="sng">
                  <a:noFill/>
                  <a:prstDash val="solid"/>
                </a:ln>
                <a:solidFill>
                  <a:srgbClr val="002060"/>
                </a:solidFill>
                <a:effectLst>
                  <a:glow rad="38100">
                    <a:srgbClr val="5B9BD5">
                      <a:alpha val="40000"/>
                    </a:srgbClr>
                  </a:glow>
                </a:effectLst>
              </a:rPr>
              <a:t> </a:t>
            </a:r>
            <a:r>
              <a:rPr lang="en-US" dirty="0" err="1" smtClean="0">
                <a:ln w="9525" cmpd="sng">
                  <a:noFill/>
                  <a:prstDash val="solid"/>
                </a:ln>
                <a:solidFill>
                  <a:srgbClr val="002060"/>
                </a:solidFill>
                <a:effectLst>
                  <a:glow rad="38100">
                    <a:srgbClr val="5B9BD5">
                      <a:alpha val="40000"/>
                    </a:srgbClr>
                  </a:glow>
                </a:effectLst>
              </a:rPr>
              <a:t>Nhật</a:t>
            </a:r>
            <a:r>
              <a:rPr lang="en-US" dirty="0" smtClean="0">
                <a:ln w="9525" cmpd="sng">
                  <a:noFill/>
                  <a:prstDash val="solid"/>
                </a:ln>
                <a:solidFill>
                  <a:srgbClr val="002060"/>
                </a:solidFill>
                <a:effectLst>
                  <a:glow rad="38100">
                    <a:srgbClr val="5B9BD5">
                      <a:alpha val="40000"/>
                    </a:srgbClr>
                  </a:glow>
                </a:effectLst>
              </a:rPr>
              <a:t> </a:t>
            </a:r>
            <a:r>
              <a:rPr lang="en-US" dirty="0" err="1" smtClean="0">
                <a:ln w="9525" cmpd="sng">
                  <a:noFill/>
                  <a:prstDash val="solid"/>
                </a:ln>
                <a:solidFill>
                  <a:srgbClr val="002060"/>
                </a:solidFill>
                <a:effectLst>
                  <a:glow rad="38100">
                    <a:srgbClr val="5B9BD5">
                      <a:alpha val="40000"/>
                    </a:srgbClr>
                  </a:glow>
                </a:effectLst>
              </a:rPr>
              <a:t>Linh</a:t>
            </a:r>
            <a:r>
              <a:rPr lang="en-US" dirty="0">
                <a:ln w="9525" cmpd="sng">
                  <a:noFill/>
                  <a:prstDash val="solid"/>
                </a:ln>
                <a:solidFill>
                  <a:srgbClr val="002060"/>
                </a:solidFill>
                <a:effectLst>
                  <a:glow rad="38100">
                    <a:srgbClr val="5B9BD5">
                      <a:alpha val="40000"/>
                    </a:srgbClr>
                  </a:glow>
                </a:effectLst>
              </a:rPr>
              <a:t>- https://www.facebook.com/nhat.linh.3557440</a:t>
            </a:r>
          </a:p>
        </p:txBody>
      </p:sp>
    </p:spTree>
    <p:custDataLst>
      <p:tags r:id="rId1"/>
    </p:custDataLst>
    <p:extLst>
      <p:ext uri="{BB962C8B-B14F-4D97-AF65-F5344CB8AC3E}">
        <p14:creationId xmlns:p14="http://schemas.microsoft.com/office/powerpoint/2010/main" val="285667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 name="图片 4">
            <a:extLst>
              <a:ext uri="{FF2B5EF4-FFF2-40B4-BE49-F238E27FC236}">
                <a16:creationId xmlns:a16="http://schemas.microsoft.com/office/drawing/2014/main" id="{1D7BF903-E6F8-4C5D-84EC-8C9BF12F5F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7400" y="1072362"/>
            <a:ext cx="8077200" cy="4415460"/>
          </a:xfrm>
          <a:prstGeom prst="rect">
            <a:avLst/>
          </a:prstGeom>
        </p:spPr>
      </p:pic>
      <p:pic>
        <p:nvPicPr>
          <p:cNvPr id="33" name="图片 6">
            <a:extLst>
              <a:ext uri="{FF2B5EF4-FFF2-40B4-BE49-F238E27FC236}">
                <a16:creationId xmlns:a16="http://schemas.microsoft.com/office/drawing/2014/main" id="{5B0CAB89-445F-470E-840C-54C5DA35E9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08844" y="368670"/>
            <a:ext cx="2008444" cy="2003016"/>
          </a:xfrm>
          <a:prstGeom prst="rect">
            <a:avLst/>
          </a:prstGeom>
        </p:spPr>
      </p:pic>
      <p:pic>
        <p:nvPicPr>
          <p:cNvPr id="34" name="图片 8">
            <a:extLst>
              <a:ext uri="{FF2B5EF4-FFF2-40B4-BE49-F238E27FC236}">
                <a16:creationId xmlns:a16="http://schemas.microsoft.com/office/drawing/2014/main" id="{94FBAD47-784A-4C0F-979F-57263443B8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32" y="0"/>
            <a:ext cx="3771793" cy="3789363"/>
          </a:xfrm>
          <a:prstGeom prst="rect">
            <a:avLst/>
          </a:prstGeom>
        </p:spPr>
      </p:pic>
      <p:pic>
        <p:nvPicPr>
          <p:cNvPr id="35" name="图片 15">
            <a:extLst>
              <a:ext uri="{FF2B5EF4-FFF2-40B4-BE49-F238E27FC236}">
                <a16:creationId xmlns:a16="http://schemas.microsoft.com/office/drawing/2014/main" id="{A765284F-11EF-436D-9C9D-7896B801D4D1}"/>
              </a:ext>
            </a:extLst>
          </p:cNvPr>
          <p:cNvPicPr>
            <a:picLocks noChangeAspect="1"/>
          </p:cNvPicPr>
          <p:nvPr/>
        </p:nvPicPr>
        <p:blipFill rotWithShape="1">
          <a:blip r:embed="rId8">
            <a:extLst>
              <a:ext uri="{28A0092B-C50C-407E-A947-70E740481C1C}">
                <a14:useLocalDpi xmlns:a14="http://schemas.microsoft.com/office/drawing/2010/main" val="0"/>
              </a:ext>
            </a:extLst>
          </a:blip>
          <a:srcRect b="15181"/>
          <a:stretch/>
        </p:blipFill>
        <p:spPr>
          <a:xfrm>
            <a:off x="2035193" y="4761371"/>
            <a:ext cx="885808" cy="640027"/>
          </a:xfrm>
          <a:prstGeom prst="rect">
            <a:avLst/>
          </a:prstGeom>
        </p:spPr>
      </p:pic>
      <p:pic>
        <p:nvPicPr>
          <p:cNvPr id="36" name="图片 17">
            <a:extLst>
              <a:ext uri="{FF2B5EF4-FFF2-40B4-BE49-F238E27FC236}">
                <a16:creationId xmlns:a16="http://schemas.microsoft.com/office/drawing/2014/main" id="{77D7C6D6-7AA4-4EF6-ABAF-743E23FC993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24909" y="4333985"/>
            <a:ext cx="2290244" cy="1064313"/>
          </a:xfrm>
          <a:prstGeom prst="rect">
            <a:avLst/>
          </a:prstGeom>
        </p:spPr>
      </p:pic>
      <p:grpSp>
        <p:nvGrpSpPr>
          <p:cNvPr id="37" name="组合 3">
            <a:extLst>
              <a:ext uri="{FF2B5EF4-FFF2-40B4-BE49-F238E27FC236}">
                <a16:creationId xmlns:a16="http://schemas.microsoft.com/office/drawing/2014/main" id="{BC54C152-1D09-4988-AA2C-D57010631322}"/>
              </a:ext>
            </a:extLst>
          </p:cNvPr>
          <p:cNvGrpSpPr/>
          <p:nvPr/>
        </p:nvGrpSpPr>
        <p:grpSpPr>
          <a:xfrm>
            <a:off x="0" y="3698571"/>
            <a:ext cx="12198968" cy="3159429"/>
            <a:chOff x="0" y="3698571"/>
            <a:chExt cx="12198968" cy="3159429"/>
          </a:xfrm>
        </p:grpSpPr>
        <p:pic>
          <p:nvPicPr>
            <p:cNvPr id="38" name="图片 19">
              <a:extLst>
                <a:ext uri="{FF2B5EF4-FFF2-40B4-BE49-F238E27FC236}">
                  <a16:creationId xmlns:a16="http://schemas.microsoft.com/office/drawing/2014/main" id="{6587BE9E-773D-452D-81E2-07211AEE6C1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0510" y="5338507"/>
              <a:ext cx="1703070" cy="1446783"/>
            </a:xfrm>
            <a:prstGeom prst="rect">
              <a:avLst/>
            </a:prstGeom>
          </p:spPr>
        </p:pic>
        <p:pic>
          <p:nvPicPr>
            <p:cNvPr id="39" name="图片 20">
              <a:extLst>
                <a:ext uri="{FF2B5EF4-FFF2-40B4-BE49-F238E27FC236}">
                  <a16:creationId xmlns:a16="http://schemas.microsoft.com/office/drawing/2014/main" id="{7F37D3A7-2A2E-4FC7-8760-996DF282EF3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79189" y="5776804"/>
              <a:ext cx="1066800" cy="906262"/>
            </a:xfrm>
            <a:prstGeom prst="rect">
              <a:avLst/>
            </a:prstGeom>
          </p:spPr>
        </p:pic>
        <p:pic>
          <p:nvPicPr>
            <p:cNvPr id="40" name="图片 21">
              <a:extLst>
                <a:ext uri="{FF2B5EF4-FFF2-40B4-BE49-F238E27FC236}">
                  <a16:creationId xmlns:a16="http://schemas.microsoft.com/office/drawing/2014/main" id="{AC575159-D9FC-41B4-AF27-E7BB990A446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4802218" y="5583980"/>
              <a:ext cx="1293782" cy="1099086"/>
            </a:xfrm>
            <a:prstGeom prst="rect">
              <a:avLst/>
            </a:prstGeom>
          </p:spPr>
        </p:pic>
        <p:pic>
          <p:nvPicPr>
            <p:cNvPr id="41" name="图片 22">
              <a:extLst>
                <a:ext uri="{FF2B5EF4-FFF2-40B4-BE49-F238E27FC236}">
                  <a16:creationId xmlns:a16="http://schemas.microsoft.com/office/drawing/2014/main" id="{6B369BAD-0E1E-4C47-9783-7172BAEC47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7774018" y="5685077"/>
              <a:ext cx="1056402" cy="897428"/>
            </a:xfrm>
            <a:prstGeom prst="rect">
              <a:avLst/>
            </a:prstGeom>
          </p:spPr>
        </p:pic>
        <p:pic>
          <p:nvPicPr>
            <p:cNvPr id="42" name="图片 13">
              <a:extLst>
                <a:ext uri="{FF2B5EF4-FFF2-40B4-BE49-F238E27FC236}">
                  <a16:creationId xmlns:a16="http://schemas.microsoft.com/office/drawing/2014/main" id="{9DC54091-DCC2-4AD2-8134-50ACEEAD3A0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71944" y="3698571"/>
              <a:ext cx="3227024" cy="3086719"/>
            </a:xfrm>
            <a:prstGeom prst="rect">
              <a:avLst/>
            </a:prstGeom>
          </p:spPr>
        </p:pic>
        <p:pic>
          <p:nvPicPr>
            <p:cNvPr id="43" name="图片 23">
              <a:extLst>
                <a:ext uri="{FF2B5EF4-FFF2-40B4-BE49-F238E27FC236}">
                  <a16:creationId xmlns:a16="http://schemas.microsoft.com/office/drawing/2014/main" id="{A3D72380-9D48-4756-AFB0-BB8489517F3D}"/>
                </a:ext>
              </a:extLst>
            </p:cNvPr>
            <p:cNvPicPr>
              <a:picLocks noChangeAspect="1"/>
            </p:cNvPicPr>
            <p:nvPr/>
          </p:nvPicPr>
          <p:blipFill rotWithShape="1">
            <a:blip r:embed="rId12">
              <a:extLst>
                <a:ext uri="{28A0092B-C50C-407E-A947-70E740481C1C}">
                  <a14:useLocalDpi xmlns:a14="http://schemas.microsoft.com/office/drawing/2010/main" val="0"/>
                </a:ext>
              </a:extLst>
            </a:blip>
            <a:srcRect t="82569" b="8666"/>
            <a:stretch/>
          </p:blipFill>
          <p:spPr>
            <a:xfrm>
              <a:off x="0" y="6308726"/>
              <a:ext cx="12192000" cy="549274"/>
            </a:xfrm>
            <a:prstGeom prst="rect">
              <a:avLst/>
            </a:prstGeom>
          </p:spPr>
        </p:pic>
      </p:grpSp>
      <p:pic>
        <p:nvPicPr>
          <p:cNvPr id="44" name="Rita Calypso - Paper Mache">
            <a:hlinkClick r:id="" action="ppaction://media"/>
            <a:extLst>
              <a:ext uri="{FF2B5EF4-FFF2-40B4-BE49-F238E27FC236}">
                <a16:creationId xmlns:a16="http://schemas.microsoft.com/office/drawing/2014/main" id="{F1C8417D-AB61-406B-B21F-44D866442EEE}"/>
              </a:ext>
            </a:extLst>
          </p:cNvPr>
          <p:cNvPicPr>
            <a:picLocks noChangeAspect="1"/>
          </p:cNvPicPr>
          <p:nvPr>
            <a:audioFile r:link="rId3"/>
            <p:extLst>
              <p:ext uri="{DAA4B4D4-6D71-4841-9C94-3DE7FCFB9230}">
                <p14:media xmlns:p14="http://schemas.microsoft.com/office/powerpoint/2010/main" r:embed="rId2"/>
              </p:ext>
            </p:extLst>
          </p:nvPr>
        </p:nvPicPr>
        <p:blipFill>
          <a:blip r:embed="rId13" cstate="print"/>
          <a:stretch>
            <a:fillRect/>
          </a:stretch>
        </p:blipFill>
        <p:spPr>
          <a:xfrm>
            <a:off x="-1266145" y="-497689"/>
            <a:ext cx="609600" cy="609600"/>
          </a:xfrm>
          <a:prstGeom prst="rect">
            <a:avLst/>
          </a:prstGeom>
        </p:spPr>
      </p:pic>
      <p:sp>
        <p:nvSpPr>
          <p:cNvPr id="16" name="TextBox 15">
            <a:extLst>
              <a:ext uri="{FF2B5EF4-FFF2-40B4-BE49-F238E27FC236}">
                <a16:creationId xmlns:a16="http://schemas.microsoft.com/office/drawing/2014/main" id="{305C553B-76D6-40C2-9444-290FF0CAAE6A}"/>
              </a:ext>
            </a:extLst>
          </p:cNvPr>
          <p:cNvSpPr txBox="1"/>
          <p:nvPr/>
        </p:nvSpPr>
        <p:spPr>
          <a:xfrm>
            <a:off x="2279189" y="2495262"/>
            <a:ext cx="7633146" cy="1569660"/>
          </a:xfrm>
          <a:prstGeom prst="rect">
            <a:avLst/>
          </a:prstGeom>
          <a:noFill/>
        </p:spPr>
        <p:txBody>
          <a:bodyPr wrap="square" rtlCol="0">
            <a:spAutoFit/>
          </a:bodyPr>
          <a:lstStyle/>
          <a:p>
            <a:pPr algn="ctr">
              <a:lnSpc>
                <a:spcPct val="150000"/>
              </a:lnSpc>
            </a:pPr>
            <a:r>
              <a:rPr lang="en-US" sz="3200" dirty="0" err="1">
                <a:solidFill>
                  <a:srgbClr val="FF0000"/>
                </a:solidFill>
                <a:latin typeface="iCiel Crocante" panose="02000000000000000000" pitchFamily="2" charset="0"/>
              </a:rPr>
              <a:t>Tạm</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biệt</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và</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hẹn</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gặp</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lại</a:t>
            </a:r>
            <a:r>
              <a:rPr lang="en-US" sz="3200" dirty="0">
                <a:solidFill>
                  <a:srgbClr val="FF0000"/>
                </a:solidFill>
                <a:latin typeface="iCiel Crocante" panose="02000000000000000000" pitchFamily="2" charset="0"/>
              </a:rPr>
              <a:t> </a:t>
            </a:r>
          </a:p>
          <a:p>
            <a:pPr algn="ctr">
              <a:lnSpc>
                <a:spcPct val="150000"/>
              </a:lnSpc>
            </a:pPr>
            <a:r>
              <a:rPr lang="en-US" sz="3200" dirty="0" err="1">
                <a:solidFill>
                  <a:srgbClr val="FF0000"/>
                </a:solidFill>
                <a:latin typeface="iCiel Crocante" panose="02000000000000000000" pitchFamily="2" charset="0"/>
              </a:rPr>
              <a:t>các</a:t>
            </a:r>
            <a:r>
              <a:rPr lang="en-US" sz="3200" dirty="0">
                <a:solidFill>
                  <a:srgbClr val="FF0000"/>
                </a:solidFill>
                <a:latin typeface="iCiel Crocante" panose="02000000000000000000" pitchFamily="2" charset="0"/>
              </a:rPr>
              <a:t> con </a:t>
            </a:r>
            <a:r>
              <a:rPr lang="en-US" sz="3200" dirty="0" err="1">
                <a:solidFill>
                  <a:srgbClr val="FF0000"/>
                </a:solidFill>
                <a:latin typeface="iCiel Crocante" panose="02000000000000000000" pitchFamily="2" charset="0"/>
              </a:rPr>
              <a:t>vào</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những</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tiết</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học</a:t>
            </a:r>
            <a:r>
              <a:rPr lang="en-US" sz="3200" dirty="0">
                <a:solidFill>
                  <a:srgbClr val="FF0000"/>
                </a:solidFill>
                <a:latin typeface="iCiel Crocante" panose="02000000000000000000" pitchFamily="2" charset="0"/>
              </a:rPr>
              <a:t> </a:t>
            </a:r>
            <a:r>
              <a:rPr lang="en-US" sz="3200" dirty="0" err="1">
                <a:solidFill>
                  <a:srgbClr val="FF0000"/>
                </a:solidFill>
                <a:latin typeface="iCiel Crocante" panose="02000000000000000000" pitchFamily="2" charset="0"/>
              </a:rPr>
              <a:t>sau</a:t>
            </a:r>
            <a:r>
              <a:rPr lang="en-US" sz="3200" dirty="0">
                <a:solidFill>
                  <a:srgbClr val="FF0000"/>
                </a:solidFill>
                <a:latin typeface="iCiel Crocante" panose="02000000000000000000" pitchFamily="2" charset="0"/>
              </a:rPr>
              <a:t>!</a:t>
            </a:r>
          </a:p>
        </p:txBody>
      </p:sp>
      <p:sp>
        <p:nvSpPr>
          <p:cNvPr id="17" name="Text Box 1"/>
          <p:cNvSpPr txBox="1"/>
          <p:nvPr/>
        </p:nvSpPr>
        <p:spPr>
          <a:xfrm>
            <a:off x="2921001" y="6554232"/>
            <a:ext cx="7836024"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err="1">
                <a:ln w="9525" cmpd="sng">
                  <a:noFill/>
                  <a:prstDash val="solid"/>
                </a:ln>
                <a:solidFill>
                  <a:srgbClr val="002060"/>
                </a:solidFill>
                <a:effectLst>
                  <a:glow rad="38100">
                    <a:srgbClr val="5B9BD5">
                      <a:alpha val="40000"/>
                    </a:srgbClr>
                  </a:glow>
                </a:effectLst>
              </a:rPr>
              <a:t>Bản</a:t>
            </a:r>
            <a:r>
              <a:rPr lang="en-US" dirty="0">
                <a:ln w="9525" cmpd="sng">
                  <a:noFill/>
                  <a:prstDash val="solid"/>
                </a:ln>
                <a:solidFill>
                  <a:srgbClr val="002060"/>
                </a:solidFill>
                <a:effectLst>
                  <a:glow rad="38100">
                    <a:srgbClr val="5B9BD5">
                      <a:alpha val="40000"/>
                    </a:srgbClr>
                  </a:glow>
                </a:effectLst>
              </a:rPr>
              <a:t> </a:t>
            </a:r>
            <a:r>
              <a:rPr lang="en-US" dirty="0" err="1">
                <a:ln w="9525" cmpd="sng">
                  <a:noFill/>
                  <a:prstDash val="solid"/>
                </a:ln>
                <a:solidFill>
                  <a:srgbClr val="002060"/>
                </a:solidFill>
                <a:effectLst>
                  <a:glow rad="38100">
                    <a:srgbClr val="5B9BD5">
                      <a:alpha val="40000"/>
                    </a:srgbClr>
                  </a:glow>
                </a:effectLst>
              </a:rPr>
              <a:t>quyền</a:t>
            </a:r>
            <a:r>
              <a:rPr lang="en-US" dirty="0">
                <a:ln w="9525" cmpd="sng">
                  <a:noFill/>
                  <a:prstDash val="solid"/>
                </a:ln>
                <a:solidFill>
                  <a:srgbClr val="002060"/>
                </a:solidFill>
                <a:effectLst>
                  <a:glow rad="38100">
                    <a:srgbClr val="5B9BD5">
                      <a:alpha val="40000"/>
                    </a:srgbClr>
                  </a:glow>
                </a:effectLst>
              </a:rPr>
              <a:t> </a:t>
            </a:r>
            <a:r>
              <a:rPr lang="en-US" dirty="0" smtClean="0">
                <a:ln w="9525" cmpd="sng">
                  <a:noFill/>
                  <a:prstDash val="solid"/>
                </a:ln>
                <a:solidFill>
                  <a:srgbClr val="002060"/>
                </a:solidFill>
                <a:effectLst>
                  <a:glow rad="38100">
                    <a:srgbClr val="5B9BD5">
                      <a:alpha val="40000"/>
                    </a:srgbClr>
                  </a:glow>
                </a:effectLst>
              </a:rPr>
              <a:t>: </a:t>
            </a:r>
            <a:r>
              <a:rPr lang="en-US" dirty="0">
                <a:ln w="9525" cmpd="sng">
                  <a:noFill/>
                  <a:prstDash val="solid"/>
                </a:ln>
                <a:solidFill>
                  <a:srgbClr val="002060"/>
                </a:solidFill>
                <a:effectLst>
                  <a:glow rad="38100">
                    <a:srgbClr val="5B9BD5">
                      <a:alpha val="40000"/>
                    </a:srgbClr>
                  </a:glow>
                </a:effectLst>
              </a:rPr>
              <a:t>FB </a:t>
            </a:r>
            <a:r>
              <a:rPr lang="en-US" dirty="0" err="1" smtClean="0">
                <a:ln w="9525" cmpd="sng">
                  <a:noFill/>
                  <a:prstDash val="solid"/>
                </a:ln>
                <a:solidFill>
                  <a:srgbClr val="002060"/>
                </a:solidFill>
                <a:effectLst>
                  <a:glow rad="38100">
                    <a:srgbClr val="5B9BD5">
                      <a:alpha val="40000"/>
                    </a:srgbClr>
                  </a:glow>
                </a:effectLst>
              </a:rPr>
              <a:t>Đặng</a:t>
            </a:r>
            <a:r>
              <a:rPr lang="en-US" dirty="0" smtClean="0">
                <a:ln w="9525" cmpd="sng">
                  <a:noFill/>
                  <a:prstDash val="solid"/>
                </a:ln>
                <a:solidFill>
                  <a:srgbClr val="002060"/>
                </a:solidFill>
                <a:effectLst>
                  <a:glow rad="38100">
                    <a:srgbClr val="5B9BD5">
                      <a:alpha val="40000"/>
                    </a:srgbClr>
                  </a:glow>
                </a:effectLst>
              </a:rPr>
              <a:t> </a:t>
            </a:r>
            <a:r>
              <a:rPr lang="en-US" dirty="0" err="1" smtClean="0">
                <a:ln w="9525" cmpd="sng">
                  <a:noFill/>
                  <a:prstDash val="solid"/>
                </a:ln>
                <a:solidFill>
                  <a:srgbClr val="002060"/>
                </a:solidFill>
                <a:effectLst>
                  <a:glow rad="38100">
                    <a:srgbClr val="5B9BD5">
                      <a:alpha val="40000"/>
                    </a:srgbClr>
                  </a:glow>
                </a:effectLst>
              </a:rPr>
              <a:t>Nhật</a:t>
            </a:r>
            <a:r>
              <a:rPr lang="en-US" dirty="0" smtClean="0">
                <a:ln w="9525" cmpd="sng">
                  <a:noFill/>
                  <a:prstDash val="solid"/>
                </a:ln>
                <a:solidFill>
                  <a:srgbClr val="002060"/>
                </a:solidFill>
                <a:effectLst>
                  <a:glow rad="38100">
                    <a:srgbClr val="5B9BD5">
                      <a:alpha val="40000"/>
                    </a:srgbClr>
                  </a:glow>
                </a:effectLst>
              </a:rPr>
              <a:t> </a:t>
            </a:r>
            <a:r>
              <a:rPr lang="en-US" dirty="0" err="1" smtClean="0">
                <a:ln w="9525" cmpd="sng">
                  <a:noFill/>
                  <a:prstDash val="solid"/>
                </a:ln>
                <a:solidFill>
                  <a:srgbClr val="002060"/>
                </a:solidFill>
                <a:effectLst>
                  <a:glow rad="38100">
                    <a:srgbClr val="5B9BD5">
                      <a:alpha val="40000"/>
                    </a:srgbClr>
                  </a:glow>
                </a:effectLst>
              </a:rPr>
              <a:t>Linh</a:t>
            </a:r>
            <a:r>
              <a:rPr lang="en-US" dirty="0">
                <a:ln w="9525" cmpd="sng">
                  <a:noFill/>
                  <a:prstDash val="solid"/>
                </a:ln>
                <a:solidFill>
                  <a:srgbClr val="002060"/>
                </a:solidFill>
                <a:effectLst>
                  <a:glow rad="38100">
                    <a:srgbClr val="5B9BD5">
                      <a:alpha val="40000"/>
                    </a:srgbClr>
                  </a:glow>
                </a:effectLst>
              </a:rPr>
              <a:t>- https://www.facebook.com/nhat.linh.3557440</a:t>
            </a:r>
          </a:p>
        </p:txBody>
      </p:sp>
    </p:spTree>
    <p:custDataLst>
      <p:tags r:id="rId1"/>
    </p:custDataLst>
    <p:extLst>
      <p:ext uri="{BB962C8B-B14F-4D97-AF65-F5344CB8AC3E}">
        <p14:creationId xmlns:p14="http://schemas.microsoft.com/office/powerpoint/2010/main" val="228202697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4"/>
                                        </p:tgtEl>
                                      </p:cBhvr>
                                    </p:cmd>
                                  </p:childTnLst>
                                </p:cTn>
                              </p:par>
                            </p:childTnLst>
                          </p:cTn>
                        </p:par>
                        <p:par>
                          <p:cTn id="7" fill="hold">
                            <p:stCondLst>
                              <p:cond delay="0"/>
                            </p:stCondLst>
                            <p:childTnLst>
                              <p:par>
                                <p:cTn id="8" presetID="42" presetClass="entr" presetSubtype="0" fill="hold" nodeType="after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1000"/>
                                        <p:tgtEl>
                                          <p:spTgt spid="37"/>
                                        </p:tgtEl>
                                      </p:cBhvr>
                                    </p:animEffect>
                                    <p:anim calcmode="lin" valueType="num">
                                      <p:cBhvr>
                                        <p:cTn id="11" dur="1000" fill="hold"/>
                                        <p:tgtEl>
                                          <p:spTgt spid="37"/>
                                        </p:tgtEl>
                                        <p:attrNameLst>
                                          <p:attrName>ppt_x</p:attrName>
                                        </p:attrNameLst>
                                      </p:cBhvr>
                                      <p:tavLst>
                                        <p:tav tm="0">
                                          <p:val>
                                            <p:strVal val="#ppt_x"/>
                                          </p:val>
                                        </p:tav>
                                        <p:tav tm="100000">
                                          <p:val>
                                            <p:strVal val="#ppt_x"/>
                                          </p:val>
                                        </p:tav>
                                      </p:tavLst>
                                    </p:anim>
                                    <p:anim calcmode="lin" valueType="num">
                                      <p:cBhvr>
                                        <p:cTn id="12" dur="1000" fill="hold"/>
                                        <p:tgtEl>
                                          <p:spTgt spid="37"/>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500" fill="hold"/>
                                        <p:tgtEl>
                                          <p:spTgt spid="26"/>
                                        </p:tgtEl>
                                        <p:attrNameLst>
                                          <p:attrName>ppt_w</p:attrName>
                                        </p:attrNameLst>
                                      </p:cBhvr>
                                      <p:tavLst>
                                        <p:tav tm="0">
                                          <p:val>
                                            <p:fltVal val="0"/>
                                          </p:val>
                                        </p:tav>
                                        <p:tav tm="100000">
                                          <p:val>
                                            <p:strVal val="#ppt_w"/>
                                          </p:val>
                                        </p:tav>
                                      </p:tavLst>
                                    </p:anim>
                                    <p:anim calcmode="lin" valueType="num">
                                      <p:cBhvr>
                                        <p:cTn id="17" dur="500" fill="hold"/>
                                        <p:tgtEl>
                                          <p:spTgt spid="26"/>
                                        </p:tgtEl>
                                        <p:attrNameLst>
                                          <p:attrName>ppt_h</p:attrName>
                                        </p:attrNameLst>
                                      </p:cBhvr>
                                      <p:tavLst>
                                        <p:tav tm="0">
                                          <p:val>
                                            <p:fltVal val="0"/>
                                          </p:val>
                                        </p:tav>
                                        <p:tav tm="100000">
                                          <p:val>
                                            <p:strVal val="#ppt_h"/>
                                          </p:val>
                                        </p:tav>
                                      </p:tavLst>
                                    </p:anim>
                                    <p:animEffect transition="in" filter="fade">
                                      <p:cBhvr>
                                        <p:cTn id="18" dur="500"/>
                                        <p:tgtEl>
                                          <p:spTgt spid="26"/>
                                        </p:tgtEl>
                                      </p:cBhvr>
                                    </p:animEffect>
                                  </p:childTnLst>
                                </p:cTn>
                              </p:par>
                            </p:childTnLst>
                          </p:cTn>
                        </p:par>
                        <p:par>
                          <p:cTn id="19" fill="hold">
                            <p:stCondLst>
                              <p:cond delay="1500"/>
                            </p:stCondLst>
                            <p:childTnLst>
                              <p:par>
                                <p:cTn id="20" presetID="2" presetClass="entr" presetSubtype="9" fill="hold" nodeType="afterEffect">
                                  <p:stCondLst>
                                    <p:cond delay="0"/>
                                  </p:stCondLst>
                                  <p:childTnLst>
                                    <p:set>
                                      <p:cBhvr>
                                        <p:cTn id="21" dur="1" fill="hold">
                                          <p:stCondLst>
                                            <p:cond delay="0"/>
                                          </p:stCondLst>
                                        </p:cTn>
                                        <p:tgtEl>
                                          <p:spTgt spid="34"/>
                                        </p:tgtEl>
                                        <p:attrNameLst>
                                          <p:attrName>style.visibility</p:attrName>
                                        </p:attrNameLst>
                                      </p:cBhvr>
                                      <p:to>
                                        <p:strVal val="visible"/>
                                      </p:to>
                                    </p:set>
                                    <p:anim calcmode="lin" valueType="num">
                                      <p:cBhvr additive="base">
                                        <p:cTn id="22" dur="500" fill="hold"/>
                                        <p:tgtEl>
                                          <p:spTgt spid="34"/>
                                        </p:tgtEl>
                                        <p:attrNameLst>
                                          <p:attrName>ppt_x</p:attrName>
                                        </p:attrNameLst>
                                      </p:cBhvr>
                                      <p:tavLst>
                                        <p:tav tm="0">
                                          <p:val>
                                            <p:strVal val="0-#ppt_w/2"/>
                                          </p:val>
                                        </p:tav>
                                        <p:tav tm="100000">
                                          <p:val>
                                            <p:strVal val="#ppt_x"/>
                                          </p:val>
                                        </p:tav>
                                      </p:tavLst>
                                    </p:anim>
                                    <p:anim calcmode="lin" valueType="num">
                                      <p:cBhvr additive="base">
                                        <p:cTn id="23" dur="500" fill="hold"/>
                                        <p:tgtEl>
                                          <p:spTgt spid="34"/>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ppt_w</p:attrName>
                                        </p:attrNameLst>
                                      </p:cBhvr>
                                      <p:tavLst>
                                        <p:tav tm="0">
                                          <p:val>
                                            <p:fltVal val="0"/>
                                          </p:val>
                                        </p:tav>
                                        <p:tav tm="100000">
                                          <p:val>
                                            <p:strVal val="#ppt_w"/>
                                          </p:val>
                                        </p:tav>
                                      </p:tavLst>
                                    </p:anim>
                                    <p:anim calcmode="lin" valueType="num">
                                      <p:cBhvr>
                                        <p:cTn id="28" dur="500" fill="hold"/>
                                        <p:tgtEl>
                                          <p:spTgt spid="33"/>
                                        </p:tgtEl>
                                        <p:attrNameLst>
                                          <p:attrName>ppt_h</p:attrName>
                                        </p:attrNameLst>
                                      </p:cBhvr>
                                      <p:tavLst>
                                        <p:tav tm="0">
                                          <p:val>
                                            <p:fltVal val="0"/>
                                          </p:val>
                                        </p:tav>
                                        <p:tav tm="100000">
                                          <p:val>
                                            <p:strVal val="#ppt_h"/>
                                          </p:val>
                                        </p:tav>
                                      </p:tavLst>
                                    </p:anim>
                                    <p:animEffect transition="in" filter="fade">
                                      <p:cBhvr>
                                        <p:cTn id="29" dur="500"/>
                                        <p:tgtEl>
                                          <p:spTgt spid="33"/>
                                        </p:tgtEl>
                                      </p:cBhvr>
                                    </p:animEffec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500"/>
                                        <p:tgtEl>
                                          <p:spTgt spid="36"/>
                                        </p:tgtEl>
                                      </p:cBhvr>
                                    </p:animEffect>
                                  </p:childTnLst>
                                </p:cTn>
                              </p:par>
                              <p:par>
                                <p:cTn id="34" presetID="10" presetClass="entr" presetSubtype="0" fill="hold"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childTnLst>
                          </p:cTn>
                        </p:par>
                        <p:par>
                          <p:cTn id="37" fill="hold">
                            <p:stCondLst>
                              <p:cond delay="3000"/>
                            </p:stCondLst>
                            <p:childTnLst>
                              <p:par>
                                <p:cTn id="38" presetID="6" presetClass="entr" presetSubtype="16" fill="hold" grpId="0" nodeType="after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circle(in)">
                                      <p:cBhvr>
                                        <p:cTn id="40"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41" repeatCount="indefinite" fill="hold" display="0">
                  <p:stCondLst>
                    <p:cond delay="indefinite"/>
                  </p:stCondLst>
                  <p:endCondLst>
                    <p:cond evt="onStopAudio" delay="0">
                      <p:tgtEl>
                        <p:sldTgt/>
                      </p:tgtEl>
                    </p:cond>
                  </p:endCondLst>
                </p:cTn>
                <p:tgtEl>
                  <p:spTgt spid="44"/>
                </p:tgtEl>
              </p:cMediaNode>
            </p:audio>
          </p:childTnLst>
        </p:cTn>
      </p:par>
    </p:tnLst>
    <p:bldLst>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B426599F-6BFA-4A7A-BE20-E589BCAA3ED3"/>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FFFD\t\u001B\uFFFD{4F7FB430-D4F2-4E3C-AA25-2EB02AF6CDFE}&quot;,&quot;E:\\Kho dữ liệu\\KHỐI 2\\BGĐT\\TV\\KÌ 1\\T1&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Luyện viết đoạn Tuần 1"/>
</p:tagLst>
</file>

<file path=ppt/tags/tag10.xml><?xml version="1.0" encoding="utf-8"?>
<p:tagLst xmlns:a="http://schemas.openxmlformats.org/drawingml/2006/main" xmlns:r="http://schemas.openxmlformats.org/officeDocument/2006/relationships" xmlns:p="http://schemas.openxmlformats.org/presentationml/2006/main">
  <p:tag name="GENSWF_SLIDE_UID" val="{EFED022F-F689-4152-806E-51E56B6CA557}:270"/>
</p:tagLst>
</file>

<file path=ppt/tags/tag2.xml><?xml version="1.0" encoding="utf-8"?>
<p:tagLst xmlns:a="http://schemas.openxmlformats.org/drawingml/2006/main" xmlns:r="http://schemas.openxmlformats.org/officeDocument/2006/relationships" xmlns:p="http://schemas.openxmlformats.org/presentationml/2006/main">
  <p:tag name="GENSWF_SLIDE_UID" val="{E1599B6E-0C23-4B90-8494-B5067CBF6C40}:256"/>
</p:tagLst>
</file>

<file path=ppt/tags/tag3.xml><?xml version="1.0" encoding="utf-8"?>
<p:tagLst xmlns:a="http://schemas.openxmlformats.org/drawingml/2006/main" xmlns:r="http://schemas.openxmlformats.org/officeDocument/2006/relationships" xmlns:p="http://schemas.openxmlformats.org/presentationml/2006/main">
  <p:tag name="GENSWF_SLIDE_UID" val="{50B794EF-FDB3-4E1E-BC9F-E2F001125550}:274"/>
</p:tagLst>
</file>

<file path=ppt/tags/tag4.xml><?xml version="1.0" encoding="utf-8"?>
<p:tagLst xmlns:a="http://schemas.openxmlformats.org/drawingml/2006/main" xmlns:r="http://schemas.openxmlformats.org/officeDocument/2006/relationships" xmlns:p="http://schemas.openxmlformats.org/presentationml/2006/main">
  <p:tag name="GENSWF_SLIDE_UID" val="{738A107E-103C-47BB-92B3-D42189F22FD4}:257"/>
</p:tagLst>
</file>

<file path=ppt/tags/tag5.xml><?xml version="1.0" encoding="utf-8"?>
<p:tagLst xmlns:a="http://schemas.openxmlformats.org/drawingml/2006/main" xmlns:r="http://schemas.openxmlformats.org/officeDocument/2006/relationships" xmlns:p="http://schemas.openxmlformats.org/presentationml/2006/main">
  <p:tag name="GENSWF_SLIDE_UID" val="{7DB7C75E-E070-41C0-BA3F-C1ECD180A5C2}:271"/>
</p:tagLst>
</file>

<file path=ppt/tags/tag6.xml><?xml version="1.0" encoding="utf-8"?>
<p:tagLst xmlns:a="http://schemas.openxmlformats.org/drawingml/2006/main" xmlns:r="http://schemas.openxmlformats.org/officeDocument/2006/relationships" xmlns:p="http://schemas.openxmlformats.org/presentationml/2006/main">
  <p:tag name="GENSWF_SLIDE_UID" val="{C0980A21-26CB-423E-A58F-99C8238249F6}:260"/>
</p:tagLst>
</file>

<file path=ppt/tags/tag7.xml><?xml version="1.0" encoding="utf-8"?>
<p:tagLst xmlns:a="http://schemas.openxmlformats.org/drawingml/2006/main" xmlns:r="http://schemas.openxmlformats.org/officeDocument/2006/relationships" xmlns:p="http://schemas.openxmlformats.org/presentationml/2006/main">
  <p:tag name="GENSWF_SLIDE_UID" val="{22F1CBA0-9C85-4897-8A94-783614C65A4B}:272"/>
</p:tagLst>
</file>

<file path=ppt/tags/tag8.xml><?xml version="1.0" encoding="utf-8"?>
<p:tagLst xmlns:a="http://schemas.openxmlformats.org/drawingml/2006/main" xmlns:r="http://schemas.openxmlformats.org/officeDocument/2006/relationships" xmlns:p="http://schemas.openxmlformats.org/presentationml/2006/main">
  <p:tag name="GENSWF_SLIDE_UID" val="{6DAE74CF-07CF-439E-B40F-A36C917E8163}:273"/>
</p:tagLst>
</file>

<file path=ppt/tags/tag9.xml><?xml version="1.0" encoding="utf-8"?>
<p:tagLst xmlns:a="http://schemas.openxmlformats.org/drawingml/2006/main" xmlns:r="http://schemas.openxmlformats.org/officeDocument/2006/relationships" xmlns:p="http://schemas.openxmlformats.org/presentationml/2006/main">
  <p:tag name="GENSWF_SLIDE_UID" val="{CE5D6E74-7A6F-423F-9D8D-E518A9A22E5F}:26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378</TotalTime>
  <Words>298</Words>
  <Application>Microsoft Office PowerPoint</Application>
  <PresentationFormat>Widescreen</PresentationFormat>
  <Paragraphs>38</Paragraphs>
  <Slides>9</Slides>
  <Notes>1</Notes>
  <HiddenSlides>0</HiddenSlides>
  <MMClips>2</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9</vt:i4>
      </vt:variant>
    </vt:vector>
  </HeadingPairs>
  <TitlesOfParts>
    <vt:vector size="22" baseType="lpstr">
      <vt:lpstr>Arial</vt:lpstr>
      <vt:lpstr>Arial-Rounded</vt:lpstr>
      <vt:lpstr>Calibri</vt:lpstr>
      <vt:lpstr>Calibri Light</vt:lpstr>
      <vt:lpstr>HP001 4 hàng</vt:lpstr>
      <vt:lpstr>HP001 5 hàng</vt:lpstr>
      <vt:lpstr>HP001 5 hàng 1 ô ly</vt:lpstr>
      <vt:lpstr>iCiel Cadena</vt:lpstr>
      <vt:lpstr>iCiel Crocante</vt:lpstr>
      <vt:lpstr>Times New Roman</vt:lpstr>
      <vt:lpstr>思源黑体 CN Bold</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Luyện viết đoạn Tuần 1</dc:title>
  <dc:creator>Admin</dc:creator>
  <cp:lastModifiedBy>pc</cp:lastModifiedBy>
  <cp:revision>161</cp:revision>
  <dcterms:created xsi:type="dcterms:W3CDTF">2021-05-29T04:05:18Z</dcterms:created>
  <dcterms:modified xsi:type="dcterms:W3CDTF">2024-06-15T08:02:05Z</dcterms:modified>
</cp:coreProperties>
</file>