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9" r:id="rId4"/>
    <p:sldMasterId id="2147483713" r:id="rId5"/>
  </p:sldMasterIdLst>
  <p:notesMasterIdLst>
    <p:notesMasterId r:id="rId17"/>
  </p:notesMasterIdLst>
  <p:sldIdLst>
    <p:sldId id="283" r:id="rId6"/>
    <p:sldId id="284" r:id="rId7"/>
    <p:sldId id="285" r:id="rId8"/>
    <p:sldId id="274" r:id="rId9"/>
    <p:sldId id="275" r:id="rId10"/>
    <p:sldId id="276" r:id="rId11"/>
    <p:sldId id="277" r:id="rId12"/>
    <p:sldId id="278" r:id="rId13"/>
    <p:sldId id="286" r:id="rId14"/>
    <p:sldId id="27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07" autoAdjust="0"/>
    <p:restoredTop sz="93950" autoAdjust="0"/>
  </p:normalViewPr>
  <p:slideViewPr>
    <p:cSldViewPr snapToGrid="0">
      <p:cViewPr varScale="1">
        <p:scale>
          <a:sx n="70" d="100"/>
          <a:sy n="70" d="100"/>
        </p:scale>
        <p:origin x="9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AD26F-197A-4344-8006-41ADEB63EE52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10672-AB2C-4B15-8A81-455247B62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8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80E0C2-0D4A-4881-ADBA-8A3F58F5279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395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DDCC56-F5E1-4C44-AD86-F1B8EB7F8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D507852-9A7E-4F06-86D7-DBE085B30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5D0A2A-C2A4-4C64-BBC0-C18F193E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1549A9-ADD6-4C8C-936F-8BDB0273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9B67A7-BC8F-483B-BDBA-EC669FAF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7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CF7EA7-A850-4B31-BFB1-05DC9C4A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E12A992-B0AB-4724-97D7-DC5BFD05E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E3DB81-A2CE-4DE2-A81D-BE3D0803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7F8850-939A-42C1-BE67-B597474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22DB53-C194-42C0-9EA0-8FF03CFF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9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EA1348F-F778-4CB0-B111-7C97E7CBD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A5C8359-3C7A-4EFE-854C-E2DE54F09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642ADB-39AF-4F4B-85BE-175AEF9F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F9F293-897F-4929-9E42-96D4A6D1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2CD7FF-3FFB-49B0-AA83-669D525E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13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DDCC56-F5E1-4C44-AD86-F1B8EB7F8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D507852-9A7E-4F06-86D7-DBE085B30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5D0A2A-C2A4-4C64-BBC0-C18F193E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1549A9-ADD6-4C8C-936F-8BDB0273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9B67A7-BC8F-483B-BDBA-EC669FAF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182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C7C249-3B70-4FA6-93F0-C231D5DB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087E01-A3A5-4334-914B-F24DC27B1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F0F003-333E-4D29-A09D-C7803463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3D16D9-B845-4551-9DDF-45C4E07B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3BC130-9B5D-4315-9904-85626D9C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568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B5E6A4-0F6D-47B3-B1B0-C81BEF1D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862201-2032-4EF5-B29F-61630F432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A8B075-1BD0-4D86-91C9-AFB9542B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6A3AD1-44DC-4640-BD35-E86F637E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B325A1-EB8B-45A0-9544-25DE745A9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3F7812-5831-4B47-867E-6AACD3E4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8893B5-3A4A-48F8-A774-0DE8F58E8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A23DB5A-3027-4D38-8798-A30633BCD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3C59029-2351-43F4-BE15-A0B05CDD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82C413-63C8-4708-B04B-22EA3CBE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C35F2F7-954D-4718-AB34-12C970AE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447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8F00AA-FC9B-4B22-909A-66E2B4E7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AE43A2-95F0-4FDA-A3A9-994D72DF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AA94606-FDC0-44C6-B2F6-78A0EE4B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E4136C7-42FF-44D1-9DDD-2AFC74A0E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A383972-0D86-400F-AFB9-057E6E403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12704-9F3B-4E5D-B37A-A65FB663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ED14B6A-D31E-4E4E-9999-2A037F28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23CE0C2-879A-464E-B0C6-8927F16B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563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584C4B-E99A-4637-B2A5-62A92ADA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9C2A881-E3AF-49DA-A4B1-579A0F39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35913B2-3613-49A3-8703-7439B1EE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C282779-E726-41E8-A702-F4E40F1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84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2118B78-BCE9-4DA8-80F2-24A4C0524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05BF5D5-4750-4FE3-AE67-46C67F70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6C7EBF-F997-4A98-BFCB-A2F2CFCE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067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90F86B-DE1B-47E5-AF1E-F1E43D126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839149-F5C9-4A3E-B1F1-64AC32A8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0B49737-FC39-46B3-AA8E-88ED0BBE3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D70A5A9-3EC5-49B2-BB5D-3ADB8212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834B9C-1E2F-4435-98A0-7D4AACDE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319B98-E521-4405-A564-3AB1026F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47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C7C249-3B70-4FA6-93F0-C231D5DB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087E01-A3A5-4334-914B-F24DC27B1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F0F003-333E-4D29-A09D-C7803463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3D16D9-B845-4551-9DDF-45C4E07B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3BC130-9B5D-4315-9904-85626D9C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590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F9B37F-F0AD-4E46-B21B-5C2CD917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76602EB-C689-4796-BE01-E59E221EA9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86E3EE4-9555-4C63-94C7-F6ACA3E8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BCC5D-691D-47D3-874F-80E55C57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FBD8AA-F3E0-4242-98F6-9558B68A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ED071D-48D1-4743-B5AE-2DF61239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7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CF7EA7-A850-4B31-BFB1-05DC9C4A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E12A992-B0AB-4724-97D7-DC5BFD05E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E3DB81-A2CE-4DE2-A81D-BE3D0803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7F8850-939A-42C1-BE67-B597474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22DB53-C194-42C0-9EA0-8FF03CFF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152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EA1348F-F778-4CB0-B111-7C97E7CBD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A5C8359-3C7A-4EFE-854C-E2DE54F09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642ADB-39AF-4F4B-85BE-175AEF9F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F9F293-897F-4929-9E42-96D4A6D1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2CD7FF-3FFB-49B0-AA83-669D525E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3268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813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3646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522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5028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900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1301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26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B5E6A4-0F6D-47B3-B1B0-C81BEF1D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862201-2032-4EF5-B29F-61630F432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A8B075-1BD0-4D86-91C9-AFB9542B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6A3AD1-44DC-4640-BD35-E86F637E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B325A1-EB8B-45A0-9544-25DE745A9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13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154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7868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0721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4732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83548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buFont typeface="Arial"/>
              <a:buNone/>
              <a:defRPr/>
            </a:pPr>
            <a:endParaRPr lang="en-US" sz="1867" kern="0">
              <a:solidFill>
                <a:srgbClr val="BAE5E4"/>
              </a:solidFill>
              <a:latin typeface="Arial"/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33526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2321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784506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394291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59287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3F7812-5831-4B47-867E-6AACD3E4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8893B5-3A4A-48F8-A774-0DE8F58E8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A23DB5A-3027-4D38-8798-A30633BCD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3C59029-2351-43F4-BE15-A0B05CDD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82C413-63C8-4708-B04B-22EA3CBE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C35F2F7-954D-4718-AB34-12C970AE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390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393824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019217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223025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956813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793388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558291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165643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232282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3630599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8103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8F00AA-FC9B-4B22-909A-66E2B4E7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AE43A2-95F0-4FDA-A3A9-994D72DF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AA94606-FDC0-44C6-B2F6-78A0EE4B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E4136C7-42FF-44D1-9DDD-2AFC74A0E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A383972-0D86-400F-AFB9-057E6E403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12704-9F3B-4E5D-B37A-A65FB663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ED14B6A-D31E-4E4E-9999-2A037F28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23CE0C2-879A-464E-B0C6-8927F16B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450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5196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1479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5193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7395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8728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7882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4518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8491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237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05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584C4B-E99A-4637-B2A5-62A92ADA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9C2A881-E3AF-49DA-A4B1-579A0F39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35913B2-3613-49A3-8703-7439B1EE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C282779-E726-41E8-A702-F4E40F1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866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8027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0919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7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2118B78-BCE9-4DA8-80F2-24A4C0524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05BF5D5-4750-4FE3-AE67-46C67F70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6C7EBF-F997-4A98-BFCB-A2F2CFCE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9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90F86B-DE1B-47E5-AF1E-F1E43D126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839149-F5C9-4A3E-B1F1-64AC32A8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0B49737-FC39-46B3-AA8E-88ED0BBE3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D70A5A9-3EC5-49B2-BB5D-3ADB8212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834B9C-1E2F-4435-98A0-7D4AACDE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319B98-E521-4405-A564-3AB1026F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4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F9B37F-F0AD-4E46-B21B-5C2CD917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76602EB-C689-4796-BE01-E59E221EA9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86E3EE4-9555-4C63-94C7-F6ACA3E8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BCC5D-691D-47D3-874F-80E55C57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FBD8AA-F3E0-4242-98F6-9558B68A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ED071D-48D1-4743-B5AE-2DF61239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4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4.jp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F7407B-4E2C-408B-B389-F57864F2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DF7A4D6-DEAC-485D-B330-F569F9C47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53AB30-B58C-41B9-BE13-88ED91F34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5F93-887A-4481-A204-754FB144E4BE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53CEE2-EF76-4032-8D9E-DB3CC52D3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B41C0C-DBC5-49B1-BED0-EED11950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80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F7407B-4E2C-408B-B389-F57864F2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DF7A4D6-DEAC-485D-B330-F569F9C47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53AB30-B58C-41B9-BE13-88ED91F34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53CEE2-EF76-4032-8D9E-DB3CC52D3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B41C0C-DBC5-49B1-BED0-EED11950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01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554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849681A-CDCA-450E-BE4B-E14731CE09FF}"/>
              </a:ext>
            </a:extLst>
          </p:cNvPr>
          <p:cNvSpPr txBox="1"/>
          <p:nvPr userDrawn="1"/>
        </p:nvSpPr>
        <p:spPr>
          <a:xfrm>
            <a:off x="8836268" y="-8792"/>
            <a:ext cx="2628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1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1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33406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0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9961" y="924556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1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97018" y="1269684"/>
            <a:ext cx="3855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Thời gian biểu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183074" y="192466"/>
            <a:ext cx="10777433" cy="1077218"/>
            <a:chOff x="238537" y="232458"/>
            <a:chExt cx="10777433" cy="1077218"/>
          </a:xfrm>
        </p:grpSpPr>
        <p:sp>
          <p:nvSpPr>
            <p:cNvPr id="16" name="TextBox 15"/>
            <p:cNvSpPr txBox="1"/>
            <p:nvPr/>
          </p:nvSpPr>
          <p:spPr>
            <a:xfrm>
              <a:off x="722280" y="232458"/>
              <a:ext cx="1029369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>
                  <a:latin typeface="Arial" pitchFamily="34" charset="0"/>
                  <a:cs typeface="Arial" pitchFamily="34" charset="0"/>
                </a:rPr>
                <a:t>Viết thời gian biểu của em từ 5 giờ chiều (</a:t>
              </a:r>
              <a:r>
                <a:rPr lang="en-US" sz="3000" b="1" smtClean="0">
                  <a:latin typeface="Arial" pitchFamily="34" charset="0"/>
                  <a:cs typeface="Arial" pitchFamily="34" charset="0"/>
                </a:rPr>
                <a:t>17:00)</a:t>
              </a:r>
            </a:p>
            <a:p>
              <a:r>
                <a:rPr lang="en-US" sz="3000" b="1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vi-VN" sz="3000" b="1" smtClean="0">
                  <a:latin typeface="Arial" pitchFamily="34" charset="0"/>
                  <a:cs typeface="Arial" pitchFamily="34" charset="0"/>
                </a:rPr>
                <a:t>đế</a:t>
              </a:r>
              <a:r>
                <a:rPr lang="en-US" sz="3000" b="1">
                  <a:latin typeface="Arial" pitchFamily="34" charset="0"/>
                  <a:cs typeface="Arial" pitchFamily="34" charset="0"/>
                </a:rPr>
                <a:t>n </a:t>
              </a:r>
              <a:r>
                <a:rPr lang="en-US" sz="3000" b="1" smtClean="0">
                  <a:latin typeface="Arial" pitchFamily="34" charset="0"/>
                  <a:cs typeface="Arial" pitchFamily="34" charset="0"/>
                </a:rPr>
                <a:t>lúc </a:t>
              </a:r>
              <a:r>
                <a:rPr lang="vi-VN" sz="3000" b="1" smtClean="0">
                  <a:latin typeface="Arial" pitchFamily="34" charset="0"/>
                  <a:cs typeface="Arial" pitchFamily="34" charset="0"/>
                </a:rPr>
                <a:t>đ</a:t>
              </a:r>
              <a:r>
                <a:rPr lang="en-US" sz="3000" b="1">
                  <a:latin typeface="Arial" pitchFamily="34" charset="0"/>
                  <a:cs typeface="Arial" pitchFamily="34" charset="0"/>
                </a:rPr>
                <a:t>i </a:t>
              </a:r>
              <a:r>
                <a:rPr lang="en-US" sz="3000" b="1" smtClean="0">
                  <a:latin typeface="Arial" pitchFamily="34" charset="0"/>
                  <a:cs typeface="Arial" pitchFamily="34" charset="0"/>
                </a:rPr>
                <a:t>ngủ.</a:t>
              </a:r>
              <a:endParaRPr lang="vi-VN" sz="3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38537" y="232458"/>
              <a:ext cx="548640" cy="5486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smtClean="0">
                  <a:latin typeface="Arial" pitchFamily="34" charset="0"/>
                  <a:cs typeface="Arial" pitchFamily="34" charset="0"/>
                </a:rPr>
                <a:t>2</a:t>
              </a:r>
              <a:endParaRPr lang="en-US" sz="3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8" name="Table 17"/>
          <p:cNvGraphicFramePr/>
          <p:nvPr>
            <p:extLst>
              <p:ext uri="{D42A27DB-BD31-4B8C-83A1-F6EECF244321}">
                <p14:modId xmlns:p14="http://schemas.microsoft.com/office/powerpoint/2010/main" val="1400609875"/>
              </p:ext>
            </p:extLst>
          </p:nvPr>
        </p:nvGraphicFramePr>
        <p:xfrm>
          <a:off x="1828800" y="2857500"/>
          <a:ext cx="8533130" cy="1623984"/>
        </p:xfrm>
        <a:graphic>
          <a:graphicData uri="http://schemas.openxmlformats.org/drawingml/2006/table">
            <a:tbl>
              <a:tblPr firstRow="1" bandRow="1"/>
              <a:tblGrid>
                <a:gridCol w="42665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665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876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17:00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về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295776"/>
              </p:ext>
            </p:extLst>
          </p:nvPr>
        </p:nvGraphicFramePr>
        <p:xfrm>
          <a:off x="1047669" y="2520477"/>
          <a:ext cx="10572854" cy="2590800"/>
        </p:xfrm>
        <a:graphic>
          <a:graphicData uri="http://schemas.openxmlformats.org/drawingml/2006/table">
            <a:tbl>
              <a:tblPr firstRow="1" bandRow="1"/>
              <a:tblGrid>
                <a:gridCol w="5286427">
                  <a:extLst>
                    <a:ext uri="{9D8B030D-6E8A-4147-A177-3AD203B41FA5}">
                      <a16:colId xmlns="" xmlns:a16="http://schemas.microsoft.com/office/drawing/2014/main" val="2551966830"/>
                    </a:ext>
                  </a:extLst>
                </a:gridCol>
                <a:gridCol w="5286427">
                  <a:extLst>
                    <a:ext uri="{9D8B030D-6E8A-4147-A177-3AD203B41FA5}">
                      <a16:colId xmlns="" xmlns:a16="http://schemas.microsoft.com/office/drawing/2014/main" val="496735383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2800" dirty="0" err="1" smtClean="0"/>
                        <a:t>Thời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gian</a:t>
                      </a:r>
                      <a:endParaRPr lang="en-US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2800" dirty="0" err="1" smtClean="0"/>
                        <a:t>Hoạt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động</a:t>
                      </a:r>
                      <a:endParaRPr lang="en-US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7120574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2800" dirty="0" smtClean="0"/>
                        <a:t>17</a:t>
                      </a:r>
                      <a:r>
                        <a:rPr lang="en-US" sz="2800" baseline="0" dirty="0" smtClean="0"/>
                        <a:t>: 00</a:t>
                      </a:r>
                      <a:endParaRPr lang="en-US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2800" dirty="0" err="1" smtClean="0"/>
                        <a:t>Đi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học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về</a:t>
                      </a:r>
                      <a:endParaRPr lang="en-US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658477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2800" dirty="0" smtClean="0"/>
                        <a:t>18:</a:t>
                      </a:r>
                      <a:r>
                        <a:rPr lang="en-US" sz="2800" baseline="0" dirty="0" smtClean="0"/>
                        <a:t> 00</a:t>
                      </a:r>
                      <a:endParaRPr lang="en-US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2800" dirty="0" err="1" smtClean="0"/>
                        <a:t>Ăn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cơm</a:t>
                      </a:r>
                      <a:endParaRPr lang="en-US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960985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2800" dirty="0" smtClean="0"/>
                        <a:t>19:</a:t>
                      </a:r>
                      <a:r>
                        <a:rPr lang="en-US" sz="2800" baseline="0" dirty="0" smtClean="0"/>
                        <a:t> 00</a:t>
                      </a:r>
                      <a:endParaRPr lang="en-US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2800" dirty="0" err="1" smtClean="0"/>
                        <a:t>Học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bài</a:t>
                      </a:r>
                      <a:endParaRPr lang="en-US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6431296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2800" dirty="0" smtClean="0"/>
                        <a:t>21:</a:t>
                      </a:r>
                      <a:r>
                        <a:rPr lang="en-US" sz="2800" baseline="0" dirty="0" smtClean="0"/>
                        <a:t> 00</a:t>
                      </a:r>
                      <a:endParaRPr lang="en-US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2800" dirty="0" err="1" smtClean="0"/>
                        <a:t>Đánh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răng</a:t>
                      </a:r>
                      <a:r>
                        <a:rPr lang="en-US" sz="2800" baseline="0" dirty="0" smtClean="0"/>
                        <a:t> , </a:t>
                      </a:r>
                      <a:r>
                        <a:rPr lang="en-US" sz="2800" baseline="0" dirty="0" err="1" smtClean="0"/>
                        <a:t>đi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ngủ</a:t>
                      </a:r>
                      <a:endParaRPr lang="en-US" sz="2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45691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315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4">
            <a:extLst>
              <a:ext uri="{FF2B5EF4-FFF2-40B4-BE49-F238E27FC236}">
                <a16:creationId xmlns:a16="http://schemas.microsoft.com/office/drawing/2014/main" xmlns="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072362"/>
            <a:ext cx="8077200" cy="4415460"/>
          </a:xfrm>
          <a:prstGeom prst="rect">
            <a:avLst/>
          </a:prstGeom>
        </p:spPr>
      </p:pic>
      <p:pic>
        <p:nvPicPr>
          <p:cNvPr id="33" name="图片 6">
            <a:extLst>
              <a:ext uri="{FF2B5EF4-FFF2-40B4-BE49-F238E27FC236}">
                <a16:creationId xmlns:a16="http://schemas.microsoft.com/office/drawing/2014/main" xmlns="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844" y="368670"/>
            <a:ext cx="2008444" cy="2003016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xmlns="" id="{94FBAD47-784A-4C0F-979F-57263443B8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32" y="0"/>
            <a:ext cx="3771793" cy="3789363"/>
          </a:xfrm>
          <a:prstGeom prst="rect">
            <a:avLst/>
          </a:prstGeom>
        </p:spPr>
      </p:pic>
      <p:pic>
        <p:nvPicPr>
          <p:cNvPr id="35" name="图片 15">
            <a:extLst>
              <a:ext uri="{FF2B5EF4-FFF2-40B4-BE49-F238E27FC236}">
                <a16:creationId xmlns:a16="http://schemas.microsoft.com/office/drawing/2014/main" xmlns="" id="{A765284F-11EF-436D-9C9D-7896B801D4D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1"/>
          <a:stretch/>
        </p:blipFill>
        <p:spPr>
          <a:xfrm>
            <a:off x="2035193" y="4761371"/>
            <a:ext cx="885808" cy="640027"/>
          </a:xfrm>
          <a:prstGeom prst="rect">
            <a:avLst/>
          </a:prstGeom>
        </p:spPr>
      </p:pic>
      <p:pic>
        <p:nvPicPr>
          <p:cNvPr id="36" name="图片 17">
            <a:extLst>
              <a:ext uri="{FF2B5EF4-FFF2-40B4-BE49-F238E27FC236}">
                <a16:creationId xmlns:a16="http://schemas.microsoft.com/office/drawing/2014/main" xmlns="" id="{77D7C6D6-7AA4-4EF6-ABAF-743E23FC99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909" y="4333985"/>
            <a:ext cx="2290244" cy="1064313"/>
          </a:xfrm>
          <a:prstGeom prst="rect">
            <a:avLst/>
          </a:prstGeom>
        </p:spPr>
      </p:pic>
      <p:grpSp>
        <p:nvGrpSpPr>
          <p:cNvPr id="37" name="组合 3">
            <a:extLst>
              <a:ext uri="{FF2B5EF4-FFF2-40B4-BE49-F238E27FC236}">
                <a16:creationId xmlns:a16="http://schemas.microsoft.com/office/drawing/2014/main" xmlns="" id="{BC54C152-1D09-4988-AA2C-D57010631322}"/>
              </a:ext>
            </a:extLst>
          </p:cNvPr>
          <p:cNvGrpSpPr/>
          <p:nvPr/>
        </p:nvGrpSpPr>
        <p:grpSpPr>
          <a:xfrm>
            <a:off x="0" y="3698571"/>
            <a:ext cx="12198968" cy="3159429"/>
            <a:chOff x="0" y="3698571"/>
            <a:chExt cx="12198968" cy="3159429"/>
          </a:xfrm>
        </p:grpSpPr>
        <p:pic>
          <p:nvPicPr>
            <p:cNvPr id="38" name="图片 19">
              <a:extLst>
                <a:ext uri="{FF2B5EF4-FFF2-40B4-BE49-F238E27FC236}">
                  <a16:creationId xmlns:a16="http://schemas.microsoft.com/office/drawing/2014/main" xmlns="" id="{6587BE9E-773D-452D-81E2-07211AEE6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39" name="图片 20">
              <a:extLst>
                <a:ext uri="{FF2B5EF4-FFF2-40B4-BE49-F238E27FC236}">
                  <a16:creationId xmlns:a16="http://schemas.microsoft.com/office/drawing/2014/main" xmlns="" id="{7F37D3A7-2A2E-4FC7-8760-996DF282E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40" name="图片 21">
              <a:extLst>
                <a:ext uri="{FF2B5EF4-FFF2-40B4-BE49-F238E27FC236}">
                  <a16:creationId xmlns:a16="http://schemas.microsoft.com/office/drawing/2014/main" xmlns="" id="{AC575159-D9FC-41B4-AF27-E7BB990A4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02218" y="5583980"/>
              <a:ext cx="1293782" cy="1099086"/>
            </a:xfrm>
            <a:prstGeom prst="rect">
              <a:avLst/>
            </a:prstGeom>
          </p:spPr>
        </p:pic>
        <p:pic>
          <p:nvPicPr>
            <p:cNvPr id="41" name="图片 22">
              <a:extLst>
                <a:ext uri="{FF2B5EF4-FFF2-40B4-BE49-F238E27FC236}">
                  <a16:creationId xmlns:a16="http://schemas.microsoft.com/office/drawing/2014/main" xmlns="" id="{6B369BAD-0E1E-4C47-9783-7172BAEC4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42" name="图片 13">
              <a:extLst>
                <a:ext uri="{FF2B5EF4-FFF2-40B4-BE49-F238E27FC236}">
                  <a16:creationId xmlns:a16="http://schemas.microsoft.com/office/drawing/2014/main" xmlns="" id="{9DC54091-DCC2-4AD2-8134-50ACEEAD3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1944" y="3698571"/>
              <a:ext cx="3227024" cy="3086719"/>
            </a:xfrm>
            <a:prstGeom prst="rect">
              <a:avLst/>
            </a:prstGeom>
          </p:spPr>
        </p:pic>
        <p:pic>
          <p:nvPicPr>
            <p:cNvPr id="43" name="图片 23">
              <a:extLst>
                <a:ext uri="{FF2B5EF4-FFF2-40B4-BE49-F238E27FC236}">
                  <a16:creationId xmlns:a16="http://schemas.microsoft.com/office/drawing/2014/main" xmlns="" id="{A3D72380-9D48-4756-AFB0-BB8489517F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0" y="6308726"/>
              <a:ext cx="12192000" cy="549274"/>
            </a:xfrm>
            <a:prstGeom prst="rect">
              <a:avLst/>
            </a:prstGeom>
          </p:spPr>
        </p:pic>
      </p:grpSp>
      <p:pic>
        <p:nvPicPr>
          <p:cNvPr id="44" name="Rita Calypso - Paper Mache">
            <a:hlinkClick r:id="" action="ppaction://media"/>
            <a:extLst>
              <a:ext uri="{FF2B5EF4-FFF2-40B4-BE49-F238E27FC236}">
                <a16:creationId xmlns:a16="http://schemas.microsoft.com/office/drawing/2014/main" xmlns="" id="{F1C8417D-AB61-406B-B21F-44D866442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66145" y="-497689"/>
            <a:ext cx="609600" cy="609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05C553B-76D6-40C2-9444-290FF0CAAE6A}"/>
              </a:ext>
            </a:extLst>
          </p:cNvPr>
          <p:cNvSpPr txBox="1"/>
          <p:nvPr/>
        </p:nvSpPr>
        <p:spPr>
          <a:xfrm>
            <a:off x="2279189" y="2495262"/>
            <a:ext cx="75378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20269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wall, indoor, monitor&#10;&#10;Description automatically generated">
            <a:extLst>
              <a:ext uri="{FF2B5EF4-FFF2-40B4-BE49-F238E27FC236}">
                <a16:creationId xmlns="" xmlns:a16="http://schemas.microsoft.com/office/drawing/2014/main" id="{0B63D07C-836A-41A5-A6BD-8708BC3375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" y="0"/>
            <a:ext cx="12157364" cy="6858000"/>
          </a:xfrm>
          <a:prstGeom prst="rect">
            <a:avLst/>
          </a:prstGeom>
        </p:spPr>
      </p:pic>
      <p:pic>
        <p:nvPicPr>
          <p:cNvPr id="2" name="X2Convert.com hoc_sinh_lop_hai_cham_ngoan_hat_theo_bai_hat_mau_sgk_lop_2_ket_noi_tri_thuc_-883371489320690581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318" y="-1"/>
            <a:ext cx="12157364" cy="683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0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EDC25E0-873D-4A41-A495-50D292D85714}"/>
              </a:ext>
            </a:extLst>
          </p:cNvPr>
          <p:cNvSpPr txBox="1"/>
          <p:nvPr/>
        </p:nvSpPr>
        <p:spPr>
          <a:xfrm>
            <a:off x="2307867" y="514349"/>
            <a:ext cx="811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Thứ</a:t>
            </a:r>
            <a:r>
              <a:rPr lang="en-US" sz="3500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 </a:t>
            </a:r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S</a:t>
            </a:r>
            <a:r>
              <a:rPr lang="en-US" sz="3500" b="1" dirty="0" err="1" smtClean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áu</a:t>
            </a:r>
            <a:r>
              <a:rPr lang="en-US" sz="3500" b="1" dirty="0" smtClean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ngày</a:t>
            </a:r>
            <a:r>
              <a:rPr lang="en-US" sz="3500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7</a:t>
            </a:r>
            <a:r>
              <a:rPr lang="en-US" sz="3500" b="1" dirty="0" smtClean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tháng</a:t>
            </a:r>
            <a:r>
              <a:rPr lang="en-US" sz="3500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10 </a:t>
            </a:r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năm</a:t>
            </a:r>
            <a:r>
              <a:rPr lang="en-US" sz="3500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smtClean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2022</a:t>
            </a:r>
            <a:endParaRPr lang="en-US" sz="3500" b="1" dirty="0">
              <a:solidFill>
                <a:srgbClr val="213054">
                  <a:lumMod val="50000"/>
                </a:srgbClr>
              </a:solidFill>
              <a:latin typeface="HP001 5 hàng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E36E26C-FDFC-4627-8779-010604C36E5F}"/>
              </a:ext>
            </a:extLst>
          </p:cNvPr>
          <p:cNvSpPr txBox="1"/>
          <p:nvPr/>
        </p:nvSpPr>
        <p:spPr>
          <a:xfrm>
            <a:off x="4283633" y="1160680"/>
            <a:ext cx="811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Tiếng</a:t>
            </a:r>
            <a:r>
              <a:rPr lang="en-US" sz="3500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Việt</a:t>
            </a:r>
            <a:endParaRPr lang="en-US" sz="3500" b="1" dirty="0">
              <a:solidFill>
                <a:srgbClr val="213054">
                  <a:lumMod val="50000"/>
                </a:srgbClr>
              </a:solidFill>
              <a:latin typeface="HP001 5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925088E-9798-4806-A2B1-82A418F0F8D3}"/>
              </a:ext>
            </a:extLst>
          </p:cNvPr>
          <p:cNvSpPr txBox="1"/>
          <p:nvPr/>
        </p:nvSpPr>
        <p:spPr>
          <a:xfrm>
            <a:off x="2358176" y="1820659"/>
            <a:ext cx="976459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5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49: </a:t>
            </a:r>
            <a:r>
              <a:rPr lang="en-US" sz="35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Viết</a:t>
            </a:r>
            <a:r>
              <a:rPr lang="en-US" sz="35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thời</a:t>
            </a:r>
            <a:r>
              <a:rPr lang="en-US" sz="35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gian</a:t>
            </a:r>
            <a:r>
              <a:rPr lang="en-US" sz="35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biểu</a:t>
            </a:r>
            <a:r>
              <a:rPr lang="en-US" sz="35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.</a:t>
            </a:r>
            <a:endParaRPr lang="en-US" sz="3500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27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45" t="30556" r="52702" b="36508"/>
          <a:stretch/>
        </p:blipFill>
        <p:spPr bwMode="auto">
          <a:xfrm>
            <a:off x="46735" y="1129836"/>
            <a:ext cx="3244821" cy="2762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03" t="30556" r="26041" b="36508"/>
          <a:stretch/>
        </p:blipFill>
        <p:spPr bwMode="auto">
          <a:xfrm>
            <a:off x="2984936" y="1197141"/>
            <a:ext cx="3292489" cy="2679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1" t="40228" r="53346" b="26835"/>
          <a:stretch/>
        </p:blipFill>
        <p:spPr bwMode="auto">
          <a:xfrm>
            <a:off x="6277425" y="1010689"/>
            <a:ext cx="2968175" cy="270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1" t="40228" r="26127" b="26835"/>
          <a:stretch/>
        </p:blipFill>
        <p:spPr bwMode="auto">
          <a:xfrm>
            <a:off x="9020624" y="1129837"/>
            <a:ext cx="3070678" cy="253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55242" y="156331"/>
            <a:ext cx="1021805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Quan </a:t>
            </a:r>
            <a:r>
              <a:rPr lang="en-US" sz="3200" b="1" dirty="0" err="1" smtClean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sát</a:t>
            </a:r>
            <a:r>
              <a:rPr lang="en-US" sz="3200" b="1" dirty="0" smtClean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tranh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kể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sz="3200" b="1" dirty="0" smtClean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 smtClean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3200" b="1" dirty="0" smtClean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Nam. </a:t>
            </a:r>
            <a:endParaRPr lang="vi-VN" sz="3200" b="1" dirty="0">
              <a:solidFill>
                <a:srgbClr val="008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05650" y="192466"/>
            <a:ext cx="548640" cy="54864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1375" y="4070037"/>
            <a:ext cx="931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7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Nam 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00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45" t="30556" r="52702" b="36508"/>
          <a:stretch/>
        </p:blipFill>
        <p:spPr bwMode="auto">
          <a:xfrm>
            <a:off x="373650" y="1495378"/>
            <a:ext cx="4433930" cy="3774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986939" y="1523717"/>
            <a:ext cx="2271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Tranh 1: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31657" y="2298271"/>
            <a:ext cx="73297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bắt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đầ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ườn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phút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731657" y="2093976"/>
            <a:ext cx="7322643" cy="2623165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19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986939" y="1523717"/>
            <a:ext cx="2271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Tranh 2: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31657" y="2298271"/>
            <a:ext cx="73297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vào học lúc 8 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giờ.</a:t>
            </a:r>
            <a:endParaRPr lang="en-US" sz="32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Tiết 1 của Nam 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bắt </a:t>
            </a:r>
            <a:r>
              <a:rPr lang="vi-VN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đầ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lúc 8 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giờ.</a:t>
            </a:r>
            <a:endParaRPr lang="en-US" sz="32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bắt </a:t>
            </a:r>
            <a:r>
              <a:rPr lang="vi-VN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đầu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vào tiết 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 </a:t>
            </a:r>
            <a:r>
              <a:rPr lang="vi-VN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đầu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tiên lúc 8 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giờ.</a:t>
            </a:r>
            <a:endParaRPr lang="en-US" sz="32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03" t="30556" r="26041" b="36508"/>
          <a:stretch/>
        </p:blipFill>
        <p:spPr bwMode="auto">
          <a:xfrm>
            <a:off x="181613" y="1523717"/>
            <a:ext cx="4689212" cy="381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4731657" y="2298270"/>
            <a:ext cx="7322643" cy="3041179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8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986939" y="1523717"/>
            <a:ext cx="2271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Tranh 3: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31657" y="2298271"/>
            <a:ext cx="73297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phút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Nam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ơi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nghỉ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giải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lao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phút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ơ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9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phút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1" t="40228" r="53346" b="26835"/>
          <a:stretch/>
        </p:blipFill>
        <p:spPr bwMode="auto">
          <a:xfrm>
            <a:off x="180266" y="1419039"/>
            <a:ext cx="4304649" cy="392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4731657" y="2298270"/>
            <a:ext cx="7322643" cy="3041179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0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986939" y="1523717"/>
            <a:ext cx="2271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Tranh 4: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80153" y="2280324"/>
            <a:ext cx="87227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phút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Nam 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a.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11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phút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xuống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phút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1" t="40228" r="26127" b="26835"/>
          <a:stretch/>
        </p:blipFill>
        <p:spPr bwMode="auto">
          <a:xfrm>
            <a:off x="-1" y="1609756"/>
            <a:ext cx="4501375" cy="3717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4542975" y="2298270"/>
            <a:ext cx="7521646" cy="3041179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26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18">
            <a:extLst>
              <a:ext uri="{FF2B5EF4-FFF2-40B4-BE49-F238E27FC236}">
                <a16:creationId xmlns="" xmlns:a16="http://schemas.microsoft.com/office/drawing/2014/main" id="{2BC1B98E-1573-4424-90DE-F7A561744B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0" y="43317"/>
            <a:ext cx="2141951" cy="1941534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21065EC9-B276-4E9A-A357-CBFB0E6BB85B}"/>
              </a:ext>
            </a:extLst>
          </p:cNvPr>
          <p:cNvSpPr/>
          <p:nvPr/>
        </p:nvSpPr>
        <p:spPr>
          <a:xfrm>
            <a:off x="877009" y="2204429"/>
            <a:ext cx="10585317" cy="1100057"/>
          </a:xfrm>
          <a:prstGeom prst="roundRect">
            <a:avLst/>
          </a:prstGeom>
          <a:solidFill>
            <a:srgbClr val="F0975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6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US" sz="36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23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293</Words>
  <Application>Microsoft Office PowerPoint</Application>
  <PresentationFormat>Widescreen</PresentationFormat>
  <Paragraphs>49</Paragraphs>
  <Slides>11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7" baseType="lpstr">
      <vt:lpstr>Microsoft YaHei</vt:lpstr>
      <vt:lpstr>Microsoft YaHei</vt:lpstr>
      <vt:lpstr>宋体</vt:lpstr>
      <vt:lpstr>Arial</vt:lpstr>
      <vt:lpstr>Calibri</vt:lpstr>
      <vt:lpstr>Calibri Light</vt:lpstr>
      <vt:lpstr>HP001 5 hàng</vt:lpstr>
      <vt:lpstr>iCiel Crocante</vt:lpstr>
      <vt:lpstr>Times New Roman</vt:lpstr>
      <vt:lpstr>等线</vt:lpstr>
      <vt:lpstr>等线 Light</vt:lpstr>
      <vt:lpstr>Office Theme</vt:lpstr>
      <vt:lpstr>2_Office Theme</vt:lpstr>
      <vt:lpstr>1_Office 主题​​</vt:lpstr>
      <vt:lpstr>千图网拥有20W+精美PPT模板 更多PPT模板下载至：www.58pic.com/office/ppt​​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Hoa</cp:lastModifiedBy>
  <cp:revision>182</cp:revision>
  <dcterms:created xsi:type="dcterms:W3CDTF">2021-05-29T04:05:18Z</dcterms:created>
  <dcterms:modified xsi:type="dcterms:W3CDTF">2022-10-02T14:56:55Z</dcterms:modified>
</cp:coreProperties>
</file>