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8" r:id="rId4"/>
    <p:sldMasterId id="2147483712" r:id="rId5"/>
  </p:sldMasterIdLst>
  <p:notesMasterIdLst>
    <p:notesMasterId r:id="rId17"/>
  </p:notesMasterIdLst>
  <p:sldIdLst>
    <p:sldId id="289" r:id="rId6"/>
    <p:sldId id="290" r:id="rId7"/>
    <p:sldId id="288" r:id="rId8"/>
    <p:sldId id="283" r:id="rId9"/>
    <p:sldId id="284" r:id="rId10"/>
    <p:sldId id="285" r:id="rId11"/>
    <p:sldId id="286" r:id="rId12"/>
    <p:sldId id="287" r:id="rId13"/>
    <p:sldId id="291" r:id="rId14"/>
    <p:sldId id="27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07" autoAdjust="0"/>
    <p:restoredTop sz="93950" autoAdjust="0"/>
  </p:normalViewPr>
  <p:slideViewPr>
    <p:cSldViewPr snapToGrid="0">
      <p:cViewPr varScale="1">
        <p:scale>
          <a:sx n="70" d="100"/>
          <a:sy n="70" d="100"/>
        </p:scale>
        <p:origin x="1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AD26F-197A-4344-8006-41ADEB63EE52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10672-AB2C-4B15-8A81-455247B62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8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C6D98-046A-405E-9FCB-494EC8D89F4D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21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77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7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13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82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568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47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63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84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067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47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59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7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52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3268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805171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344159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317318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638702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08741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68414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91074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1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49884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596912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51143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85734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681761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176039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2928A9-81DF-42D2-9547-1CC7089CD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81BBCC-9F39-466C-A3D5-C4F905D06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E03427-BF2B-4B4C-BCEB-8A200FB45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B24A21-CA60-4196-B6D9-BD3877213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36559A-B862-4FFA-9A62-7142830EA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471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A42E94-1703-4A6D-B46E-0E2E3E66C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163D86-6698-40C8-A901-5FC189B50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614449-700A-4273-9564-ABF557E99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13C6DA-05C1-42BE-86AD-D865DCA3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44A2D1-5FA2-474B-BCF4-04E029AAC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111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35BEDD-1C82-4D36-8E94-D2F6F899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D18C63-4D58-4EB3-BE21-E60AC43B7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D2D94A-C1EF-4C1A-9C42-2B7F4E456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9C5E88-6362-4197-BD91-E83E24D23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71EBC8-4B5A-465E-904C-00E3F6D1C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9434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F53CBE-6A5A-43E3-9240-FA3979F69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560977-EAE1-44D3-B6B7-C7779CDC51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B4E0AA6-B12D-4B02-8261-FA697D693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6C02089-A2B4-4BA8-8FEE-E05EB006E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FF1B712-BF72-4507-8D64-9566EA09D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5A3681-290D-4A10-8AA9-4580F723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7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390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CE9E09-9771-4D34-9885-1C5AF13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DC7E26-40F4-4AEE-BC3F-F59448ED4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F420A1E-9C89-42D9-A661-89FEBCC9B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8E8DD84-EB62-4969-9F67-EC0EA7F14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4837C31-85D9-4396-99DD-1AFE65D391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C02439D-99B5-4CDB-B825-081DC49BF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78EF46C-54FA-44A8-A470-A88BBE4BA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69E41B2-1E43-43FA-A7D9-046AF3096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895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162B0F-A38A-490E-82DD-CFAC09745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D42857C-2A76-4407-AEB2-6F13E1789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9147620-E5DE-486A-8DBA-A0FC22AD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3D111C8-BEC3-4C4F-A316-A8BA77B8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5712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452F20D-7204-4890-88E7-4E9DC1C87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F03D4E9-D5AE-4FEF-B836-597ED6469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C824826-92EE-4038-BA6B-C815525EF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372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CC89C7-D409-420A-8024-122371343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EE6F4F-2DFC-4810-A962-0E9E27097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9F0E72D-814E-45FA-BE15-111C6911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3D38B6-62D7-4FFB-8A30-B4261C6DA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428D23-216E-485B-9D7D-492F38C0E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AE379D2-A088-45B6-9BCE-0FF6BD293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3167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F75021-B8E7-4FF1-8C2D-B008BF4ED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782F4CD-92E4-423D-8CFA-647E8893B4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5439102-5441-41D4-812A-F24035EFF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519B569-BD2B-43B3-BC27-804DC072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6C5793-1FDB-468A-80A5-21A3442C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09863E6-B65B-4004-9F35-7117055E3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944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A5C97F-BB6C-43EF-BA8C-730D99F52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D2867D4-AF63-470E-8EA1-E71E9B46A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9674B8-B904-493E-ACC7-571380440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438EBA-532C-4CE0-B054-A51D7E7F3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A92459-6314-4573-B967-22992E1E5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541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FAC903-674B-4725-872A-7D4ACFD56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E13BE76-8F8D-4F3D-907C-19ED97DC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D78596-97AD-4A04-81C0-566309D7A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CF6208-2C7F-416B-BB82-32B811928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C69F26-6DFC-461E-A1C9-D80B288ED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3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056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0" y="-293511"/>
            <a:ext cx="12895093" cy="8048541"/>
            <a:chOff x="0" y="-221063"/>
            <a:chExt cx="12895093" cy="7946844"/>
          </a:xfrm>
        </p:grpSpPr>
        <p:sp>
          <p:nvSpPr>
            <p:cNvPr id="12" name="矩形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2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911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2928A9-81DF-42D2-9547-1CC7089CD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81BBCC-9F39-466C-A3D5-C4F905D06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E03427-BF2B-4B4C-BCEB-8A200FB45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B24A21-CA60-4196-B6D9-BD3877213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36559A-B862-4FFA-9A62-7142830EA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61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50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A42E94-1703-4A6D-B46E-0E2E3E66C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163D86-6698-40C8-A901-5FC189B50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614449-700A-4273-9564-ABF557E99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13C6DA-05C1-42BE-86AD-D865DCA3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44A2D1-5FA2-474B-BCF4-04E029AAC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662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35BEDD-1C82-4D36-8E94-D2F6F899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D18C63-4D58-4EB3-BE21-E60AC43B7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D2D94A-C1EF-4C1A-9C42-2B7F4E456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9C5E88-6362-4197-BD91-E83E24D23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71EBC8-4B5A-465E-904C-00E3F6D1C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4009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F53CBE-6A5A-43E3-9240-FA3979F69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560977-EAE1-44D3-B6B7-C7779CDC51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B4E0AA6-B12D-4B02-8261-FA697D693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6C02089-A2B4-4BA8-8FEE-E05EB006E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FF1B712-BF72-4507-8D64-9566EA09D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5A3681-290D-4A10-8AA9-4580F723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1557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CE9E09-9771-4D34-9885-1C5AF13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DC7E26-40F4-4AEE-BC3F-F59448ED4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F420A1E-9C89-42D9-A661-89FEBCC9B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8E8DD84-EB62-4969-9F67-EC0EA7F14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4837C31-85D9-4396-99DD-1AFE65D391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C02439D-99B5-4CDB-B825-081DC49BF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78EF46C-54FA-44A8-A470-A88BBE4BA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69E41B2-1E43-43FA-A7D9-046AF3096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624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162B0F-A38A-490E-82DD-CFAC09745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D42857C-2A76-4407-AEB2-6F13E1789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9147620-E5DE-486A-8DBA-A0FC22AD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3D111C8-BEC3-4C4F-A316-A8BA77B8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2307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452F20D-7204-4890-88E7-4E9DC1C87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F03D4E9-D5AE-4FEF-B836-597ED6469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C824826-92EE-4038-BA6B-C815525EF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9790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CC89C7-D409-420A-8024-122371343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EE6F4F-2DFC-4810-A962-0E9E27097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9F0E72D-814E-45FA-BE15-111C6911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3D38B6-62D7-4FFB-8A30-B4261C6DA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428D23-216E-485B-9D7D-492F38C0E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AE379D2-A088-45B6-9BCE-0FF6BD293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5220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F75021-B8E7-4FF1-8C2D-B008BF4ED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782F4CD-92E4-423D-8CFA-647E8893B4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5439102-5441-41D4-812A-F24035EFF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519B569-BD2B-43B3-BC27-804DC072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6C5793-1FDB-468A-80A5-21A3442C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09863E6-B65B-4004-9F35-7117055E3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217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A5C97F-BB6C-43EF-BA8C-730D99F52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D2867D4-AF63-470E-8EA1-E71E9B46A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9674B8-B904-493E-ACC7-571380440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438EBA-532C-4CE0-B054-A51D7E7F3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A92459-6314-4573-B967-22992E1E5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534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FAC903-674B-4725-872A-7D4ACFD56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E13BE76-8F8D-4F3D-907C-19ED97DC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D78596-97AD-4A04-81C0-566309D7A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CF6208-2C7F-416B-BB82-32B811928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C69F26-6DFC-461E-A1C9-D80B288ED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9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866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476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0" y="-293511"/>
            <a:ext cx="12895093" cy="8048541"/>
            <a:chOff x="0" y="-221063"/>
            <a:chExt cx="12895093" cy="7946844"/>
          </a:xfrm>
        </p:grpSpPr>
        <p:sp>
          <p:nvSpPr>
            <p:cNvPr id="12" name="矩形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2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8565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9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4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4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/>
              <a:t>14/10/2021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8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01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849681A-CDCA-450E-BE4B-E14731CE09FF}"/>
              </a:ext>
            </a:extLst>
          </p:cNvPr>
          <p:cNvSpPr txBox="1"/>
          <p:nvPr userDrawn="1"/>
        </p:nvSpPr>
        <p:spPr>
          <a:xfrm>
            <a:off x="8836268" y="-8792"/>
            <a:ext cx="2628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8345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91B7432-C640-422D-894E-136CE0272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D0E7DD-5F62-4875-8503-6581ED1ED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E087FA-2A5A-4636-A2C4-31B4046539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A3D946-C6BA-43B7-AA17-62BE189832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9725C5-73BF-431C-97BB-E97902DD6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886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91B7432-C640-422D-894E-136CE0272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D0E7DD-5F62-4875-8503-6581ED1ED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E087FA-2A5A-4636-A2C4-31B4046539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A60B0-E2BC-4C79-AA29-1B05426367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A3D946-C6BA-43B7-AA17-62BE189832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9725C5-73BF-431C-97BB-E97902DD6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3392E-1390-47EA-A5C0-9F60B9BA4B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20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emf"/><Relationship Id="rId9" Type="http://schemas.openxmlformats.org/officeDocument/2006/relationships/image" Target="../media/image1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094063"/>
            <a:ext cx="7942501" cy="3981451"/>
          </a:xfrm>
          <a:prstGeom prst="rect">
            <a:avLst/>
          </a:prstGeom>
        </p:spPr>
      </p:pic>
      <p:pic>
        <p:nvPicPr>
          <p:cNvPr id="2" name="图片 1" descr="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605" y="5208270"/>
            <a:ext cx="12197080" cy="1725295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99427" y="2266950"/>
            <a:ext cx="6295390" cy="62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457200">
              <a:defRPr/>
            </a:pPr>
            <a:r>
              <a:rPr lang="en-US" altLang="zh-CN" sz="96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</a:t>
            </a:r>
            <a:r>
              <a:rPr lang="en-US" altLang="zh-CN" sz="96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96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động</a:t>
            </a:r>
            <a:endParaRPr lang="en-US" altLang="zh-CN" sz="96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42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4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26753" y="682829"/>
            <a:ext cx="1482494" cy="1830855"/>
          </a:xfrm>
          <a:prstGeom prst="rect">
            <a:avLst/>
          </a:prstGeom>
        </p:spPr>
      </p:pic>
      <p:pic>
        <p:nvPicPr>
          <p:cNvPr id="4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92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000145" y="192466"/>
            <a:ext cx="10709193" cy="1015663"/>
            <a:chOff x="183945" y="232458"/>
            <a:chExt cx="10709193" cy="1015663"/>
          </a:xfrm>
        </p:grpSpPr>
        <p:sp>
          <p:nvSpPr>
            <p:cNvPr id="16" name="TextBox 15"/>
            <p:cNvSpPr txBox="1"/>
            <p:nvPr/>
          </p:nvSpPr>
          <p:spPr>
            <a:xfrm>
              <a:off x="599448" y="232458"/>
              <a:ext cx="102936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Lập danh sách tổ em đăng kí tham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gia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các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lạc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bộ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của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trường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như: câu lạc bộ cờ vua, võ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thuật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,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bơi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lội</a:t>
              </a:r>
              <a:r>
                <a:rPr lang="en-US" sz="2800" b="1" dirty="0" smtClean="0">
                  <a:solidFill>
                    <a:srgbClr val="0082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, …</a:t>
              </a:r>
              <a:endParaRPr lang="vi-VN" sz="2800" b="1" dirty="0">
                <a:solidFill>
                  <a:srgbClr val="0082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183945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3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31615"/>
              </p:ext>
            </p:extLst>
          </p:nvPr>
        </p:nvGraphicFramePr>
        <p:xfrm>
          <a:off x="1603377" y="1563605"/>
          <a:ext cx="9019309" cy="3565658"/>
        </p:xfrm>
        <a:graphic>
          <a:graphicData uri="http://schemas.openxmlformats.org/drawingml/2006/table">
            <a:tbl>
              <a:tblPr firstRow="1" bandRow="1"/>
              <a:tblGrid>
                <a:gridCol w="2105978">
                  <a:extLst>
                    <a:ext uri="{9D8B030D-6E8A-4147-A177-3AD203B41FA5}">
                      <a16:colId xmlns:a16="http://schemas.microsoft.com/office/drawing/2014/main" xmlns="" val="2808276072"/>
                    </a:ext>
                  </a:extLst>
                </a:gridCol>
                <a:gridCol w="3639214">
                  <a:extLst>
                    <a:ext uri="{9D8B030D-6E8A-4147-A177-3AD203B41FA5}">
                      <a16:colId xmlns:a16="http://schemas.microsoft.com/office/drawing/2014/main" xmlns="" val="2411097781"/>
                    </a:ext>
                  </a:extLst>
                </a:gridCol>
                <a:gridCol w="3274117">
                  <a:extLst>
                    <a:ext uri="{9D8B030D-6E8A-4147-A177-3AD203B41FA5}">
                      <a16:colId xmlns:a16="http://schemas.microsoft.com/office/drawing/2014/main" xmlns="" val="3252968627"/>
                    </a:ext>
                  </a:extLst>
                </a:gridCol>
              </a:tblGrid>
              <a:tr h="67466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Số</a:t>
                      </a:r>
                      <a:r>
                        <a:rPr lang="en-US" sz="2800" b="1" baseline="0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thứ</a:t>
                      </a:r>
                      <a:r>
                        <a:rPr lang="en-US" sz="2800" b="1" baseline="0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tự</a:t>
                      </a:r>
                      <a:endParaRPr lang="en-US" sz="2800" b="1" dirty="0">
                        <a:ln w="12700"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latin typeface="HP001 4 hàng" panose="020B06030503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Họ</a:t>
                      </a:r>
                      <a:r>
                        <a:rPr lang="en-US" sz="2800" b="1" baseline="0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và</a:t>
                      </a:r>
                      <a:r>
                        <a:rPr lang="en-US" sz="2800" b="1" baseline="0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tên</a:t>
                      </a:r>
                      <a:endParaRPr lang="en-US" sz="2800" b="1" dirty="0">
                        <a:ln w="12700"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latin typeface="HP001 4 hàng" panose="020B06030503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Câu</a:t>
                      </a:r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lạc</a:t>
                      </a:r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bộ</a:t>
                      </a:r>
                      <a:endParaRPr lang="en-US" sz="2800" b="1" dirty="0">
                        <a:ln w="12700"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latin typeface="HP001 4 hàng" panose="020B06030503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4774857"/>
                  </a:ext>
                </a:extLst>
              </a:tr>
              <a:tr h="72274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1</a:t>
                      </a: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Nguyễn</a:t>
                      </a:r>
                      <a:r>
                        <a:rPr lang="en-US" sz="2800" b="1" baseline="0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Minh </a:t>
                      </a:r>
                      <a:r>
                        <a:rPr lang="en-US" sz="2800" b="1" baseline="0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Anh</a:t>
                      </a:r>
                      <a:endParaRPr lang="en-US" sz="2800" b="1" dirty="0">
                        <a:ln w="12700"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latin typeface="HP001 4 hàng" panose="020B06030503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Bơi</a:t>
                      </a:r>
                      <a:r>
                        <a:rPr lang="en-US" sz="2800" b="1" baseline="0" dirty="0" smtClean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lội</a:t>
                      </a:r>
                      <a:endParaRPr lang="en-US" sz="2800" b="1" dirty="0">
                        <a:ln w="12700"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latin typeface="HP001 4 hàng" panose="020B06030503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6875602"/>
                  </a:ext>
                </a:extLst>
              </a:tr>
              <a:tr h="72274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2</a:t>
                      </a: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Lê </a:t>
                      </a:r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Bảo</a:t>
                      </a:r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Minh</a:t>
                      </a: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Cờ</a:t>
                      </a:r>
                      <a:r>
                        <a:rPr lang="en-US" sz="2800" b="1" baseline="0" dirty="0" smtClean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vua</a:t>
                      </a:r>
                      <a:endParaRPr lang="en-US" sz="2800" b="1" dirty="0">
                        <a:ln w="12700"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latin typeface="HP001 4 hàng" panose="020B06030503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1981374"/>
                  </a:ext>
                </a:extLst>
              </a:tr>
              <a:tr h="72274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3</a:t>
                      </a: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Nguyễn</a:t>
                      </a:r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Hà</a:t>
                      </a:r>
                      <a:r>
                        <a:rPr lang="en-US" sz="28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 </a:t>
                      </a:r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Vy</a:t>
                      </a:r>
                      <a:endParaRPr lang="en-US" sz="2800" b="1" dirty="0">
                        <a:ln w="12700"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latin typeface="HP001 4 hàng" panose="020B06030503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latin typeface="HP001 4 hàng" panose="020B0603050302020204" pitchFamily="34" charset="0"/>
                        </a:rPr>
                        <a:t>Múa</a:t>
                      </a:r>
                      <a:endParaRPr lang="en-US" sz="2800" b="1" dirty="0">
                        <a:ln w="12700"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latin typeface="HP001 4 hàng" panose="020B06030503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968235"/>
                  </a:ext>
                </a:extLst>
              </a:tr>
              <a:tr h="722748">
                <a:tc>
                  <a:txBody>
                    <a:bodyPr/>
                    <a:lstStyle/>
                    <a:p>
                      <a:pPr algn="ctr"/>
                      <a:r>
                        <a:rPr lang="en-US" sz="21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rgbClr val="FF0000"/>
                          </a:solidFill>
                          <a:latin typeface="HP001 4 hàng" panose="020B0603050302020204" pitchFamily="34" charset="0"/>
                        </a:rPr>
                        <a:t>…</a:t>
                      </a: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rgbClr val="FF0000"/>
                          </a:solidFill>
                          <a:latin typeface="HP001 4 hàng" panose="020B0603050302020204" pitchFamily="34" charset="0"/>
                        </a:rPr>
                        <a:t>…</a:t>
                      </a: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 dirty="0">
                          <a:ln w="12700">
                            <a:solidFill>
                              <a:srgbClr val="002060"/>
                            </a:solidFill>
                          </a:ln>
                          <a:solidFill>
                            <a:srgbClr val="FF0000"/>
                          </a:solidFill>
                          <a:latin typeface="HP001 4 hàng" panose="020B0603050302020204" pitchFamily="34" charset="0"/>
                        </a:rPr>
                        <a:t>…</a:t>
                      </a: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0998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315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4">
            <a:extLst>
              <a:ext uri="{FF2B5EF4-FFF2-40B4-BE49-F238E27FC236}">
                <a16:creationId xmlns=""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72362"/>
            <a:ext cx="8077200" cy="4415460"/>
          </a:xfrm>
          <a:prstGeom prst="rect">
            <a:avLst/>
          </a:prstGeom>
        </p:spPr>
      </p:pic>
      <p:pic>
        <p:nvPicPr>
          <p:cNvPr id="33" name="图片 6">
            <a:extLst>
              <a:ext uri="{FF2B5EF4-FFF2-40B4-BE49-F238E27FC236}">
                <a16:creationId xmlns=""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44" y="368670"/>
            <a:ext cx="2008444" cy="2003016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="" xmlns:a16="http://schemas.microsoft.com/office/drawing/2014/main" id="{94FBAD47-784A-4C0F-979F-57263443B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2" y="0"/>
            <a:ext cx="3771793" cy="3789363"/>
          </a:xfrm>
          <a:prstGeom prst="rect">
            <a:avLst/>
          </a:prstGeom>
        </p:spPr>
      </p:pic>
      <p:pic>
        <p:nvPicPr>
          <p:cNvPr id="35" name="图片 15">
            <a:extLst>
              <a:ext uri="{FF2B5EF4-FFF2-40B4-BE49-F238E27FC236}">
                <a16:creationId xmlns="" xmlns:a16="http://schemas.microsoft.com/office/drawing/2014/main" id="{A765284F-11EF-436D-9C9D-7896B8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2035193" y="4761371"/>
            <a:ext cx="885808" cy="640027"/>
          </a:xfrm>
          <a:prstGeom prst="rect">
            <a:avLst/>
          </a:prstGeom>
        </p:spPr>
      </p:pic>
      <p:pic>
        <p:nvPicPr>
          <p:cNvPr id="36" name="图片 17">
            <a:extLst>
              <a:ext uri="{FF2B5EF4-FFF2-40B4-BE49-F238E27FC236}">
                <a16:creationId xmlns="" xmlns:a16="http://schemas.microsoft.com/office/drawing/2014/main" id="{77D7C6D6-7AA4-4EF6-ABAF-743E23FC99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09" y="4333985"/>
            <a:ext cx="2290244" cy="1064313"/>
          </a:xfrm>
          <a:prstGeom prst="rect">
            <a:avLst/>
          </a:prstGeom>
        </p:spPr>
      </p:pic>
      <p:grpSp>
        <p:nvGrpSpPr>
          <p:cNvPr id="37" name="组合 3">
            <a:extLst>
              <a:ext uri="{FF2B5EF4-FFF2-40B4-BE49-F238E27FC236}">
                <a16:creationId xmlns="" xmlns:a16="http://schemas.microsoft.com/office/drawing/2014/main" id="{BC54C152-1D09-4988-AA2C-D57010631322}"/>
              </a:ext>
            </a:extLst>
          </p:cNvPr>
          <p:cNvGrpSpPr/>
          <p:nvPr/>
        </p:nvGrpSpPr>
        <p:grpSpPr>
          <a:xfrm>
            <a:off x="0" y="3698571"/>
            <a:ext cx="12198968" cy="3159429"/>
            <a:chOff x="0" y="3698571"/>
            <a:chExt cx="12198968" cy="3159429"/>
          </a:xfrm>
        </p:grpSpPr>
        <p:pic>
          <p:nvPicPr>
            <p:cNvPr id="38" name="图片 19">
              <a:extLst>
                <a:ext uri="{FF2B5EF4-FFF2-40B4-BE49-F238E27FC236}">
                  <a16:creationId xmlns="" xmlns:a16="http://schemas.microsoft.com/office/drawing/2014/main" id="{6587BE9E-773D-452D-81E2-07211AEE6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9" name="图片 20">
              <a:extLst>
                <a:ext uri="{FF2B5EF4-FFF2-40B4-BE49-F238E27FC236}">
                  <a16:creationId xmlns="" xmlns:a16="http://schemas.microsoft.com/office/drawing/2014/main" id="{7F37D3A7-2A2E-4FC7-8760-996DF282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0" name="图片 21">
              <a:extLst>
                <a:ext uri="{FF2B5EF4-FFF2-40B4-BE49-F238E27FC236}">
                  <a16:creationId xmlns="" xmlns:a16="http://schemas.microsoft.com/office/drawing/2014/main" id="{AC575159-D9FC-41B4-AF27-E7BB990A4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1" name="图片 22">
              <a:extLst>
                <a:ext uri="{FF2B5EF4-FFF2-40B4-BE49-F238E27FC236}">
                  <a16:creationId xmlns="" xmlns:a16="http://schemas.microsoft.com/office/drawing/2014/main" id="{6B369BAD-0E1E-4C47-9783-7172BAEC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="" xmlns:a16="http://schemas.microsoft.com/office/drawing/2014/main" id="{9DC54091-DCC2-4AD2-8134-50ACEEAD3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944" y="3698571"/>
              <a:ext cx="3227024" cy="3086719"/>
            </a:xfrm>
            <a:prstGeom prst="rect">
              <a:avLst/>
            </a:prstGeom>
          </p:spPr>
        </p:pic>
        <p:pic>
          <p:nvPicPr>
            <p:cNvPr id="43" name="图片 23">
              <a:extLst>
                <a:ext uri="{FF2B5EF4-FFF2-40B4-BE49-F238E27FC236}">
                  <a16:creationId xmlns="" xmlns:a16="http://schemas.microsoft.com/office/drawing/2014/main" id="{A3D72380-9D48-4756-AFB0-BB8489517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pic>
        <p:nvPicPr>
          <p:cNvPr id="44" name="Rita Calypso - Paper Mache">
            <a:hlinkClick r:id="" action="ppaction://media"/>
            <a:extLst>
              <a:ext uri="{FF2B5EF4-FFF2-40B4-BE49-F238E27FC236}">
                <a16:creationId xmlns="" xmlns:a16="http://schemas.microsoft.com/office/drawing/2014/main" id="{F1C8417D-AB61-406B-B21F-44D866442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6145" y="-497689"/>
            <a:ext cx="609600" cy="609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05C553B-76D6-40C2-9444-290FF0CAAE6A}"/>
              </a:ext>
            </a:extLst>
          </p:cNvPr>
          <p:cNvSpPr txBox="1"/>
          <p:nvPr/>
        </p:nvSpPr>
        <p:spPr>
          <a:xfrm>
            <a:off x="2279189" y="2495262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2026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ài Ca Đi Học [Official Full HD]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8817" y="235527"/>
            <a:ext cx="11076709" cy="623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4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63636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EDC25E0-873D-4A41-A495-50D292D85714}"/>
              </a:ext>
            </a:extLst>
          </p:cNvPr>
          <p:cNvSpPr txBox="1"/>
          <p:nvPr/>
        </p:nvSpPr>
        <p:spPr>
          <a:xfrm>
            <a:off x="2307867" y="514349"/>
            <a:ext cx="811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Thứ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S</a:t>
            </a:r>
            <a:r>
              <a:rPr lang="en-US" sz="3500" b="1" dirty="0" err="1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áu</a:t>
            </a:r>
            <a:r>
              <a:rPr lang="en-US" sz="3500" b="1" dirty="0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ngày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15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tháng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10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năm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E36E26C-FDFC-4627-8779-010604C36E5F}"/>
              </a:ext>
            </a:extLst>
          </p:cNvPr>
          <p:cNvSpPr txBox="1"/>
          <p:nvPr/>
        </p:nvSpPr>
        <p:spPr>
          <a:xfrm>
            <a:off x="4283633" y="1160680"/>
            <a:ext cx="811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Tiếng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Việt</a:t>
            </a:r>
            <a:endParaRPr lang="en-US" sz="3500" b="1" dirty="0">
              <a:solidFill>
                <a:srgbClr val="213054">
                  <a:lumMod val="50000"/>
                </a:srgbClr>
              </a:solidFill>
              <a:latin typeface="HP001 5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925088E-9798-4806-A2B1-82A418F0F8D3}"/>
              </a:ext>
            </a:extLst>
          </p:cNvPr>
          <p:cNvSpPr txBox="1"/>
          <p:nvPr/>
        </p:nvSpPr>
        <p:spPr>
          <a:xfrm>
            <a:off x="2358176" y="1820659"/>
            <a:ext cx="976459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59: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Lập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danh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sách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học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sinh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.</a:t>
            </a:r>
            <a:endParaRPr lang="en-US" sz="3500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303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4" t="37699" r="30532" b="28372"/>
          <a:stretch/>
        </p:blipFill>
        <p:spPr bwMode="auto">
          <a:xfrm>
            <a:off x="2074638" y="2177756"/>
            <a:ext cx="8171544" cy="394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15561" y="1023590"/>
            <a:ext cx="6719758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C66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DANH SÁCH HỌC SINH TỔ 1 LỚP 2A </a:t>
            </a:r>
          </a:p>
          <a:p>
            <a:pPr algn="ctr"/>
            <a:r>
              <a:rPr lang="en-US" sz="2800" b="1" dirty="0" smtClean="0">
                <a:solidFill>
                  <a:srgbClr val="CC66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ĐĂNG KÍ ĐI THAM QUAN</a:t>
            </a:r>
          </a:p>
        </p:txBody>
      </p:sp>
      <p:sp>
        <p:nvSpPr>
          <p:cNvPr id="6" name="Cloud 5"/>
          <p:cNvSpPr/>
          <p:nvPr/>
        </p:nvSpPr>
        <p:spPr>
          <a:xfrm>
            <a:off x="2458330" y="741106"/>
            <a:ext cx="7176989" cy="1364956"/>
          </a:xfrm>
          <a:prstGeom prst="cloud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83074" y="192466"/>
            <a:ext cx="10777433" cy="646331"/>
            <a:chOff x="238537" y="232458"/>
            <a:chExt cx="10777433" cy="646331"/>
          </a:xfrm>
        </p:grpSpPr>
        <p:sp>
          <p:nvSpPr>
            <p:cNvPr id="13" name="TextBox 12"/>
            <p:cNvSpPr txBox="1"/>
            <p:nvPr/>
          </p:nvSpPr>
          <p:spPr>
            <a:xfrm>
              <a:off x="722280" y="232458"/>
              <a:ext cx="10293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82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solidFill>
                    <a:srgbClr val="008200"/>
                  </a:solidFill>
                  <a:latin typeface="Arial" pitchFamily="34" charset="0"/>
                  <a:cs typeface="Arial" pitchFamily="34" charset="0"/>
                </a:rPr>
                <a:t>Đọc danh sách dưới đây và trả lời câu hỏi.</a:t>
              </a:r>
              <a:endParaRPr lang="vi-VN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36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281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4" t="37699" r="30532" b="28372"/>
          <a:stretch/>
        </p:blipFill>
        <p:spPr bwMode="auto">
          <a:xfrm>
            <a:off x="132337" y="2195105"/>
            <a:ext cx="6706676" cy="3239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7848" y="992031"/>
            <a:ext cx="648969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C66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DANH SÁCH HỌC SINH TỔ 1 LỚP 2A </a:t>
            </a:r>
          </a:p>
          <a:p>
            <a:pPr algn="ctr"/>
            <a:r>
              <a:rPr lang="en-US" sz="2800" b="1" dirty="0" smtClean="0">
                <a:solidFill>
                  <a:srgbClr val="CC66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ĐĂNG KÍ ĐI THAM QUAN</a:t>
            </a:r>
          </a:p>
        </p:txBody>
      </p:sp>
      <p:sp>
        <p:nvSpPr>
          <p:cNvPr id="6" name="Cloud 5"/>
          <p:cNvSpPr/>
          <p:nvPr/>
        </p:nvSpPr>
        <p:spPr>
          <a:xfrm>
            <a:off x="87097" y="728551"/>
            <a:ext cx="6386285" cy="1364956"/>
          </a:xfrm>
          <a:prstGeom prst="cloud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072785" y="1869693"/>
            <a:ext cx="50509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 Tổ 1 lớp 2A có bao nhiêu học sinh?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b. Có mấy bạn đăng kí tham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Lăng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Bác?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c. Có mấy bạn đăng kí tham quan Bảo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tàng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Dân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tộc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024913" y="1869693"/>
            <a:ext cx="5029387" cy="4189913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6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4" t="37699" r="30532" b="28372"/>
          <a:stretch/>
        </p:blipFill>
        <p:spPr bwMode="auto">
          <a:xfrm>
            <a:off x="2408466" y="433390"/>
            <a:ext cx="7185477" cy="347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2430424" y="4465102"/>
            <a:ext cx="7844243" cy="1520081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512426" y="4506238"/>
            <a:ext cx="8444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 Tổ 1 lớp 2A có bao nhiêu học sinh?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88262" y="5132596"/>
            <a:ext cx="7125985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Tổ 1 lớp 2A có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 học sinh.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921001" y="885373"/>
            <a:ext cx="402770" cy="2931884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97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4" t="37699" r="30532" b="28372"/>
          <a:stretch/>
        </p:blipFill>
        <p:spPr bwMode="auto">
          <a:xfrm>
            <a:off x="2408466" y="433390"/>
            <a:ext cx="7185477" cy="347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1844841" y="4073224"/>
            <a:ext cx="9224211" cy="1935690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364924" y="3963923"/>
            <a:ext cx="8864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b. Có mấy bạn đăng kí tham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Lăng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Bác?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58791" y="4598633"/>
            <a:ext cx="7860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bạn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đăng kí tham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Lăng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Bác.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7459" y="5257468"/>
            <a:ext cx="7860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Đó là những bạn nào?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711360" y="1553029"/>
            <a:ext cx="897101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711360" y="3016069"/>
            <a:ext cx="897101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752508" y="3386401"/>
            <a:ext cx="897101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711360" y="3747589"/>
            <a:ext cx="897101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 rot="16200000">
            <a:off x="4589341" y="456232"/>
            <a:ext cx="402770" cy="196136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 rot="16200000">
            <a:off x="4895114" y="1577114"/>
            <a:ext cx="402770" cy="268790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6200000">
            <a:off x="4552681" y="2345803"/>
            <a:ext cx="276087" cy="187636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 rot="16200000">
            <a:off x="4582263" y="2673298"/>
            <a:ext cx="276087" cy="187636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66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8" grpId="0"/>
      <p:bldP spid="21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4" t="37699" r="30532" b="28372"/>
          <a:stretch/>
        </p:blipFill>
        <p:spPr bwMode="auto">
          <a:xfrm>
            <a:off x="2408466" y="433390"/>
            <a:ext cx="7185477" cy="347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914400" y="4123099"/>
            <a:ext cx="11053011" cy="1935690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55245" y="4030423"/>
            <a:ext cx="1178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 mấy bạn đăng kí tham quan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Bảo tàng Dân tộc học?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49112" y="4665133"/>
            <a:ext cx="10396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bạn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đăng kí tham quan Bảo tàng Dân tộc học.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67780" y="5323968"/>
            <a:ext cx="81907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Đó là những bạn nào?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743633" y="1176513"/>
            <a:ext cx="2088396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711359" y="1929546"/>
            <a:ext cx="2088396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752508" y="2278363"/>
            <a:ext cx="2047247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711360" y="2628794"/>
            <a:ext cx="2088395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 rot="16200000">
            <a:off x="4504133" y="143028"/>
            <a:ext cx="402770" cy="184678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 rot="16200000">
            <a:off x="4704268" y="714740"/>
            <a:ext cx="367760" cy="222611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6200000">
            <a:off x="4491123" y="1325297"/>
            <a:ext cx="276087" cy="169407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 rot="16200000">
            <a:off x="4539235" y="1608291"/>
            <a:ext cx="276087" cy="187636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7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8" grpId="0"/>
      <p:bldP spid="21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3F7649F-3611-4597-82AD-BF46A47B7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B4B4DB2-6F5E-4564-929A-75D64BCB744F}"/>
              </a:ext>
            </a:extLst>
          </p:cNvPr>
          <p:cNvSpPr txBox="1"/>
          <p:nvPr/>
        </p:nvSpPr>
        <p:spPr>
          <a:xfrm>
            <a:off x="2212718" y="2483892"/>
            <a:ext cx="80043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55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Text Box 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295</Words>
  <Application>Microsoft Office PowerPoint</Application>
  <PresentationFormat>Widescreen</PresentationFormat>
  <Paragraphs>44</Paragraphs>
  <Slides>11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8" baseType="lpstr">
      <vt:lpstr>Microsoft YaHei</vt:lpstr>
      <vt:lpstr>宋体</vt:lpstr>
      <vt:lpstr>Arial</vt:lpstr>
      <vt:lpstr>Arial-Rounded</vt:lpstr>
      <vt:lpstr>Calibri</vt:lpstr>
      <vt:lpstr>Calibri Light</vt:lpstr>
      <vt:lpstr>HP001 4 hàng</vt:lpstr>
      <vt:lpstr>HP001 5 hàng</vt:lpstr>
      <vt:lpstr>iCiel Crocante</vt:lpstr>
      <vt:lpstr>Times New Roman</vt:lpstr>
      <vt:lpstr>等线</vt:lpstr>
      <vt:lpstr>等线 Light</vt:lpstr>
      <vt:lpstr>Office Theme</vt:lpstr>
      <vt:lpstr>2_Office Theme</vt:lpstr>
      <vt:lpstr>千图网拥有20W+精美PPT模板 更多PPT模板下载至：www.58pic.com/office/ppt​​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Hoa</cp:lastModifiedBy>
  <cp:revision>190</cp:revision>
  <dcterms:created xsi:type="dcterms:W3CDTF">2021-05-29T04:05:18Z</dcterms:created>
  <dcterms:modified xsi:type="dcterms:W3CDTF">2021-10-14T06:25:24Z</dcterms:modified>
</cp:coreProperties>
</file>