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3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69" r:id="rId3"/>
    <p:sldId id="258" r:id="rId4"/>
    <p:sldId id="259" r:id="rId5"/>
    <p:sldId id="260" r:id="rId6"/>
    <p:sldId id="262" r:id="rId7"/>
    <p:sldId id="268" r:id="rId8"/>
    <p:sldId id="261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8336" autoAdjust="0"/>
  </p:normalViewPr>
  <p:slideViewPr>
    <p:cSldViewPr snapToGrid="0">
      <p:cViewPr varScale="1">
        <p:scale>
          <a:sx n="57" d="100"/>
          <a:sy n="57" d="100"/>
        </p:scale>
        <p:origin x="11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EEB57E-A555-47AD-A1F2-550D1BC014C5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4F556B-8FEB-48C1-B5F8-F58043FC43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65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6725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</a:t>
            </a:r>
            <a:r>
              <a:rPr lang="en-US" dirty="0" err="1"/>
              <a:t>kể</a:t>
            </a:r>
            <a:r>
              <a:rPr lang="en-US" dirty="0"/>
              <a:t> GV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HS chia </a:t>
            </a:r>
            <a:r>
              <a:rPr lang="en-US" dirty="0" err="1"/>
              <a:t>sẻ</a:t>
            </a:r>
            <a:r>
              <a:rPr lang="en-US" dirty="0"/>
              <a:t>, </a:t>
            </a:r>
            <a:r>
              <a:rPr lang="en-US" dirty="0" err="1"/>
              <a:t>trao</a:t>
            </a:r>
            <a:r>
              <a:rPr lang="en-US" dirty="0"/>
              <a:t> </a:t>
            </a:r>
            <a:r>
              <a:rPr lang="en-US" dirty="0" err="1"/>
              <a:t>đổi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/>
              <a:t>nhau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4000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tổ</a:t>
            </a:r>
            <a:r>
              <a:rPr lang="en-US" dirty="0"/>
              <a:t> </a:t>
            </a:r>
            <a:r>
              <a:rPr lang="en-US" dirty="0" err="1"/>
              <a:t>chức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HS </a:t>
            </a:r>
            <a:r>
              <a:rPr lang="en-US" dirty="0" err="1"/>
              <a:t>nói</a:t>
            </a:r>
            <a:r>
              <a:rPr lang="en-US" dirty="0"/>
              <a:t> </a:t>
            </a:r>
            <a:r>
              <a:rPr lang="en-US" dirty="0" err="1"/>
              <a:t>cá</a:t>
            </a:r>
            <a:r>
              <a:rPr lang="en-US" dirty="0"/>
              <a:t> </a:t>
            </a:r>
            <a:r>
              <a:rPr lang="en-US" dirty="0" err="1"/>
              <a:t>nhân</a:t>
            </a:r>
            <a:r>
              <a:rPr lang="en-US" dirty="0"/>
              <a:t> </a:t>
            </a:r>
            <a:r>
              <a:rPr lang="en-US" dirty="0" err="1"/>
              <a:t>rồi</a:t>
            </a:r>
            <a:r>
              <a:rPr lang="en-US" dirty="0"/>
              <a:t> </a:t>
            </a:r>
            <a:r>
              <a:rPr lang="en-US" dirty="0" err="1"/>
              <a:t>nói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bạn</a:t>
            </a:r>
            <a:r>
              <a:rPr lang="en-US" dirty="0"/>
              <a:t> </a:t>
            </a:r>
            <a:r>
              <a:rPr lang="en-US" dirty="0" err="1"/>
              <a:t>bên</a:t>
            </a:r>
            <a:r>
              <a:rPr lang="en-US" dirty="0"/>
              <a:t> </a:t>
            </a:r>
            <a:r>
              <a:rPr lang="en-US" dirty="0" err="1"/>
              <a:t>cạnh</a:t>
            </a:r>
            <a:r>
              <a:rPr lang="en-US" dirty="0"/>
              <a:t> </a:t>
            </a:r>
            <a:r>
              <a:rPr lang="en-US" dirty="0" err="1"/>
              <a:t>mình</a:t>
            </a:r>
            <a:r>
              <a:rPr lang="en-US" dirty="0"/>
              <a:t> </a:t>
            </a:r>
            <a:r>
              <a:rPr lang="en-US" dirty="0" err="1"/>
              <a:t>nghe</a:t>
            </a:r>
            <a:r>
              <a:rPr lang="en-US" dirty="0"/>
              <a:t>. </a:t>
            </a:r>
            <a:r>
              <a:rPr lang="en-US" dirty="0" err="1"/>
              <a:t>Cuối</a:t>
            </a:r>
            <a:r>
              <a:rPr lang="en-US" dirty="0"/>
              <a:t> </a:t>
            </a:r>
            <a:r>
              <a:rPr lang="en-US" dirty="0" err="1"/>
              <a:t>cùng</a:t>
            </a:r>
            <a:r>
              <a:rPr lang="en-US" dirty="0"/>
              <a:t> </a:t>
            </a:r>
            <a:r>
              <a:rPr lang="en-US" dirty="0" err="1"/>
              <a:t>tổ</a:t>
            </a:r>
            <a:r>
              <a:rPr lang="en-US" dirty="0"/>
              <a:t> </a:t>
            </a:r>
            <a:r>
              <a:rPr lang="en-US" dirty="0" err="1"/>
              <a:t>chức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HS </a:t>
            </a:r>
            <a:r>
              <a:rPr lang="en-US" dirty="0" err="1"/>
              <a:t>nói</a:t>
            </a:r>
            <a:r>
              <a:rPr lang="en-US" dirty="0"/>
              <a:t> </a:t>
            </a:r>
            <a:r>
              <a:rPr lang="en-US" dirty="0" err="1"/>
              <a:t>trước</a:t>
            </a:r>
            <a:r>
              <a:rPr lang="en-US" dirty="0"/>
              <a:t> </a:t>
            </a:r>
            <a:r>
              <a:rPr lang="en-US" dirty="0" err="1"/>
              <a:t>lớp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245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BB29B-02E5-44C1-896D-9796997ADF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5A44D4-2CE9-4BC5-94FA-2016D00234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3A4D96-D4C2-456B-BC80-B0F8E55A4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D015B6-C71E-41B8-8D7C-FD02590AC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CB518A-B6CA-40FA-A4F2-2A483DC86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958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F575B-4FF4-4131-9D56-0FFDDDC54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A916E8-44AD-4E27-9287-386CE0188D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395E8B-17AA-4846-ACEB-46124BC7C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CC7DE-13EB-44E9-AE07-E9E889C14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86132A-3289-4CCD-BAA8-1D1C42964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622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F2AC6A8-D829-482F-89B8-E6EE20C2D6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F97D30-CB5A-4EFF-B455-DE08A0E571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3EC9DF-C15E-4A1F-BFC0-B30F8D740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34D057-3E0C-4CF9-860B-97A341166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076073-9D71-4938-AF6F-4D22C19C1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989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A1A26-E57F-4D27-8EE9-E139D4F3D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3BD74F-A6A9-446D-8895-7905F73D07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3096B6-E30C-4D23-B9FF-C03DC6EE6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9C1069-0F11-478A-A742-9D3A8FCE3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379582-9C1C-4C97-B578-2AF1D9E97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651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43DF2-8775-45A3-B568-67E187983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68F2D3-9763-4211-9CA2-CFAFCC0982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DB7D0F-62A8-4110-ADB2-09903FEEE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F5A414-55D3-4BF9-92F9-9855A2DB7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B0456A-00D1-4278-AB89-D67B5D8DF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951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005D3-94F8-4C3A-9FCB-FBEC58215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5B0455-0598-4209-B1D0-5CD834DDF3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D91314-29B1-41E1-A1DB-D56E36E88A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FBEB4A-D8F3-4BAB-804A-5FAFCE4C9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135DFC-AA01-45DF-B9AB-CD92F8F8C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726A60-65BA-40AF-B832-8B208E592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068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377AFB-13BC-450B-BF0C-B8102FC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4BBA1F-7C9C-4FD3-9B56-F139D2DEE9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0DBA7F-18A5-4404-8197-4CA3FA92D3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D4C977-8293-4554-B681-7E525CFE6E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E22DAE-149F-45E1-9C1F-A298BDB31C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66DA6CB-FCF9-4413-8DEF-9C16A5023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7857A5-9C0A-4F52-BE78-F2BAB8DF1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C4967D-B4A4-4DFE-AC27-0E6D2A34E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549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4233E-9E66-48DD-B51D-48AFB66EA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297A88-1381-42C2-975B-A201A18CF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7259D3-C8CD-49EA-BC8E-B957D4EE8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74B5D1-FA28-4943-A6B0-B4E7DAD61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672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5FE1F8-D97A-4DD7-85BE-084273637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410529-5F98-4967-B835-3D58EE4BD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A432DA-B5C5-4FA8-A9BF-F3BEB2C40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323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F00C3-A75E-41B6-823F-A9BC053BB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C119BC-5C9D-481A-A835-3D41D1EF0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FEF1BB-E4E0-4FA0-A70B-B97570577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6E1450-AADE-47DF-BECC-1779F070E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6317DE-14EC-4087-9F2C-293759DBD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A5C266-ED62-4CC6-9896-17540985F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808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7E028-2EAA-44ED-95DD-8EF30548E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C2705C-4A4F-420D-BDEC-B38916676A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978377-E8DF-4198-8E8D-8A29EFAB61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B9164D-CFEF-45B7-8129-DD599AA3B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C1EB80-189F-4A9D-9FD1-E493EA725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6A01E2-1D5A-43B8-8785-BF3D5D5B3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136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C0A37B-0B6B-43A6-8F17-8566683C0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DDC6D4-0D3A-4ACB-B001-512682EB2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FCD898-4AD5-4BEF-899A-1DE45F94DA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06B03-135E-4169-9B02-3E1AF83E1D74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BF3FC8-4B16-4148-859D-694583CDB5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0D778F-9CF3-47FC-9AC5-EDA5F2C071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E2C24-48EB-4E4A-A359-A84F0B13907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194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png"/><Relationship Id="rId2" Type="http://schemas.openxmlformats.org/officeDocument/2006/relationships/video" Target="file:///C:\Users\Administrator\Desktop\T&#192;I%20LI&#7878;U%20CHU&#7848;N\TV\File%20&#226;m%20thanh%20v&#224;%20video\Em%20Y&#234;u%20M&#249;a%20H&#232;%20Qu&#234;%20Em.mp4" TargetMode="External"/><Relationship Id="rId1" Type="http://schemas.openxmlformats.org/officeDocument/2006/relationships/tags" Target="../tags/tag2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notesSlide" Target="../notesSlides/notesSlide3.xml"/><Relationship Id="rId7" Type="http://schemas.microsoft.com/office/2007/relationships/hdphoto" Target="../media/hdphoto5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microsoft.com/office/2007/relationships/hdphoto" Target="../media/hdphoto2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microsoft.com/office/2007/relationships/hdphoto" Target="../media/hdphoto2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Relationship Id="rId9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microsoft.com/office/2007/relationships/hdphoto" Target="../media/hdphoto5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microsoft.com/office/2007/relationships/hdphoto" Target="../media/hdphoto4.wdp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文本框 22">
            <a:extLst>
              <a:ext uri="{FF2B5EF4-FFF2-40B4-BE49-F238E27FC236}">
                <a16:creationId xmlns:a16="http://schemas.microsoft.com/office/drawing/2014/main" id="{BBC46CD7-3E16-4B66-BF3F-E3C9BB2D45C7}"/>
              </a:ext>
            </a:extLst>
          </p:cNvPr>
          <p:cNvSpPr txBox="1"/>
          <p:nvPr/>
        </p:nvSpPr>
        <p:spPr>
          <a:xfrm>
            <a:off x="3278519" y="363322"/>
            <a:ext cx="5634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altLang="zh-CN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altLang="zh-CN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mùa</a:t>
            </a:r>
            <a:r>
              <a:rPr lang="en-US" altLang="zh-CN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r>
              <a:rPr lang="en-US" altLang="zh-CN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quê</a:t>
            </a:r>
            <a:r>
              <a:rPr lang="en-US" altLang="zh-CN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endParaRPr lang="zh-CN" altLang="en-US" sz="36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8" name="Em Yêu Mùa Hè Quê Em.mp4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7"/>
          <a:stretch>
            <a:fillRect/>
          </a:stretch>
        </p:blipFill>
        <p:spPr>
          <a:xfrm>
            <a:off x="1334120" y="981857"/>
            <a:ext cx="9698640" cy="5756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4792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E12CA4C9-49D0-4ABA-9647-0DABE0464B19}"/>
              </a:ext>
            </a:extLst>
          </p:cNvPr>
          <p:cNvSpPr txBox="1"/>
          <p:nvPr/>
        </p:nvSpPr>
        <p:spPr>
          <a:xfrm>
            <a:off x="454520" y="394853"/>
            <a:ext cx="114776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trở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nghỉ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51B095-F996-40C7-AF7C-D1A7FB6DE7D4}"/>
              </a:ext>
            </a:extLst>
          </p:cNvPr>
          <p:cNvSpPr txBox="1"/>
          <p:nvPr/>
        </p:nvSpPr>
        <p:spPr>
          <a:xfrm>
            <a:off x="163830" y="991553"/>
            <a:ext cx="118643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M: </a:t>
            </a:r>
          </a:p>
          <a:p>
            <a:pPr marL="914400" lvl="1" indent="-457200">
              <a:buFontTx/>
              <a:buChar char="-"/>
            </a:pP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trở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kì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nghỉ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mừng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gặp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thầy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bè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0" name="Freeform 24">
            <a:extLst>
              <a:ext uri="{FF2B5EF4-FFF2-40B4-BE49-F238E27FC236}">
                <a16:creationId xmlns:a16="http://schemas.microsoft.com/office/drawing/2014/main" id="{A61A775B-F173-4B12-8722-FB76EC16EEF0}"/>
              </a:ext>
            </a:extLst>
          </p:cNvPr>
          <p:cNvSpPr>
            <a:spLocks noEditPoints="1"/>
          </p:cNvSpPr>
          <p:nvPr/>
        </p:nvSpPr>
        <p:spPr bwMode="auto">
          <a:xfrm rot="16200000">
            <a:off x="5829611" y="3435846"/>
            <a:ext cx="311151" cy="893764"/>
          </a:xfrm>
          <a:custGeom>
            <a:avLst/>
            <a:gdLst>
              <a:gd name="T0" fmla="*/ 56 w 80"/>
              <a:gd name="T1" fmla="*/ 172 h 235"/>
              <a:gd name="T2" fmla="*/ 57 w 80"/>
              <a:gd name="T3" fmla="*/ 146 h 235"/>
              <a:gd name="T4" fmla="*/ 62 w 80"/>
              <a:gd name="T5" fmla="*/ 146 h 235"/>
              <a:gd name="T6" fmla="*/ 56 w 80"/>
              <a:gd name="T7" fmla="*/ 172 h 235"/>
              <a:gd name="T8" fmla="*/ 47 w 80"/>
              <a:gd name="T9" fmla="*/ 169 h 235"/>
              <a:gd name="T10" fmla="*/ 43 w 80"/>
              <a:gd name="T11" fmla="*/ 147 h 235"/>
              <a:gd name="T12" fmla="*/ 46 w 80"/>
              <a:gd name="T13" fmla="*/ 147 h 235"/>
              <a:gd name="T14" fmla="*/ 47 w 80"/>
              <a:gd name="T15" fmla="*/ 153 h 235"/>
              <a:gd name="T16" fmla="*/ 47 w 80"/>
              <a:gd name="T17" fmla="*/ 169 h 235"/>
              <a:gd name="T18" fmla="*/ 26 w 80"/>
              <a:gd name="T19" fmla="*/ 152 h 235"/>
              <a:gd name="T20" fmla="*/ 20 w 80"/>
              <a:gd name="T21" fmla="*/ 147 h 235"/>
              <a:gd name="T22" fmla="*/ 31 w 80"/>
              <a:gd name="T23" fmla="*/ 147 h 235"/>
              <a:gd name="T24" fmla="*/ 32 w 80"/>
              <a:gd name="T25" fmla="*/ 153 h 235"/>
              <a:gd name="T26" fmla="*/ 40 w 80"/>
              <a:gd name="T27" fmla="*/ 189 h 235"/>
              <a:gd name="T28" fmla="*/ 26 w 80"/>
              <a:gd name="T29" fmla="*/ 152 h 235"/>
              <a:gd name="T30" fmla="*/ 10 w 80"/>
              <a:gd name="T31" fmla="*/ 148 h 235"/>
              <a:gd name="T32" fmla="*/ 22 w 80"/>
              <a:gd name="T33" fmla="*/ 168 h 235"/>
              <a:gd name="T34" fmla="*/ 10 w 80"/>
              <a:gd name="T35" fmla="*/ 148 h 235"/>
              <a:gd name="T36" fmla="*/ 21 w 80"/>
              <a:gd name="T37" fmla="*/ 77 h 235"/>
              <a:gd name="T38" fmla="*/ 25 w 80"/>
              <a:gd name="T39" fmla="*/ 94 h 235"/>
              <a:gd name="T40" fmla="*/ 21 w 80"/>
              <a:gd name="T41" fmla="*/ 77 h 235"/>
              <a:gd name="T42" fmla="*/ 21 w 80"/>
              <a:gd name="T43" fmla="*/ 75 h 235"/>
              <a:gd name="T44" fmla="*/ 19 w 80"/>
              <a:gd name="T45" fmla="*/ 63 h 235"/>
              <a:gd name="T46" fmla="*/ 21 w 80"/>
              <a:gd name="T47" fmla="*/ 75 h 235"/>
              <a:gd name="T48" fmla="*/ 27 w 80"/>
              <a:gd name="T49" fmla="*/ 110 h 235"/>
              <a:gd name="T50" fmla="*/ 27 w 80"/>
              <a:gd name="T51" fmla="*/ 110 h 235"/>
              <a:gd name="T52" fmla="*/ 78 w 80"/>
              <a:gd name="T53" fmla="*/ 142 h 235"/>
              <a:gd name="T54" fmla="*/ 40 w 80"/>
              <a:gd name="T55" fmla="*/ 139 h 235"/>
              <a:gd name="T56" fmla="*/ 23 w 80"/>
              <a:gd name="T57" fmla="*/ 3 h 235"/>
              <a:gd name="T58" fmla="*/ 13 w 80"/>
              <a:gd name="T59" fmla="*/ 3 h 235"/>
              <a:gd name="T60" fmla="*/ 15 w 80"/>
              <a:gd name="T61" fmla="*/ 34 h 235"/>
              <a:gd name="T62" fmla="*/ 19 w 80"/>
              <a:gd name="T63" fmla="*/ 62 h 235"/>
              <a:gd name="T64" fmla="*/ 11 w 80"/>
              <a:gd name="T65" fmla="*/ 13 h 235"/>
              <a:gd name="T66" fmla="*/ 0 w 80"/>
              <a:gd name="T67" fmla="*/ 11 h 235"/>
              <a:gd name="T68" fmla="*/ 23 w 80"/>
              <a:gd name="T69" fmla="*/ 139 h 235"/>
              <a:gd name="T70" fmla="*/ 11 w 80"/>
              <a:gd name="T71" fmla="*/ 139 h 235"/>
              <a:gd name="T72" fmla="*/ 6 w 80"/>
              <a:gd name="T73" fmla="*/ 147 h 235"/>
              <a:gd name="T74" fmla="*/ 0 w 80"/>
              <a:gd name="T75" fmla="*/ 152 h 235"/>
              <a:gd name="T76" fmla="*/ 42 w 80"/>
              <a:gd name="T77" fmla="*/ 234 h 235"/>
              <a:gd name="T78" fmla="*/ 51 w 80"/>
              <a:gd name="T79" fmla="*/ 232 h 235"/>
              <a:gd name="T80" fmla="*/ 63 w 80"/>
              <a:gd name="T81" fmla="*/ 183 h 235"/>
              <a:gd name="T82" fmla="*/ 76 w 80"/>
              <a:gd name="T83" fmla="*/ 156 h 235"/>
              <a:gd name="T84" fmla="*/ 78 w 80"/>
              <a:gd name="T85" fmla="*/ 142 h 2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80" h="235">
                <a:moveTo>
                  <a:pt x="56" y="172"/>
                </a:moveTo>
                <a:cubicBezTo>
                  <a:pt x="58" y="162"/>
                  <a:pt x="57" y="158"/>
                  <a:pt x="57" y="146"/>
                </a:cubicBezTo>
                <a:cubicBezTo>
                  <a:pt x="59" y="147"/>
                  <a:pt x="59" y="146"/>
                  <a:pt x="62" y="146"/>
                </a:cubicBezTo>
                <a:cubicBezTo>
                  <a:pt x="60" y="155"/>
                  <a:pt x="60" y="164"/>
                  <a:pt x="56" y="172"/>
                </a:cubicBezTo>
                <a:moveTo>
                  <a:pt x="47" y="169"/>
                </a:moveTo>
                <a:cubicBezTo>
                  <a:pt x="46" y="160"/>
                  <a:pt x="44" y="154"/>
                  <a:pt x="43" y="147"/>
                </a:cubicBezTo>
                <a:cubicBezTo>
                  <a:pt x="44" y="148"/>
                  <a:pt x="45" y="146"/>
                  <a:pt x="46" y="147"/>
                </a:cubicBezTo>
                <a:cubicBezTo>
                  <a:pt x="45" y="148"/>
                  <a:pt x="47" y="150"/>
                  <a:pt x="47" y="153"/>
                </a:cubicBezTo>
                <a:cubicBezTo>
                  <a:pt x="48" y="159"/>
                  <a:pt x="47" y="166"/>
                  <a:pt x="47" y="169"/>
                </a:cubicBezTo>
                <a:moveTo>
                  <a:pt x="26" y="152"/>
                </a:moveTo>
                <a:cubicBezTo>
                  <a:pt x="24" y="149"/>
                  <a:pt x="20" y="150"/>
                  <a:pt x="20" y="147"/>
                </a:cubicBezTo>
                <a:cubicBezTo>
                  <a:pt x="24" y="146"/>
                  <a:pt x="26" y="147"/>
                  <a:pt x="31" y="147"/>
                </a:cubicBezTo>
                <a:cubicBezTo>
                  <a:pt x="31" y="148"/>
                  <a:pt x="32" y="150"/>
                  <a:pt x="32" y="153"/>
                </a:cubicBezTo>
                <a:cubicBezTo>
                  <a:pt x="38" y="161"/>
                  <a:pt x="38" y="175"/>
                  <a:pt x="40" y="189"/>
                </a:cubicBezTo>
                <a:cubicBezTo>
                  <a:pt x="35" y="175"/>
                  <a:pt x="32" y="165"/>
                  <a:pt x="26" y="152"/>
                </a:cubicBezTo>
                <a:moveTo>
                  <a:pt x="10" y="148"/>
                </a:moveTo>
                <a:cubicBezTo>
                  <a:pt x="16" y="152"/>
                  <a:pt x="19" y="160"/>
                  <a:pt x="22" y="168"/>
                </a:cubicBezTo>
                <a:cubicBezTo>
                  <a:pt x="18" y="161"/>
                  <a:pt x="14" y="154"/>
                  <a:pt x="10" y="148"/>
                </a:cubicBezTo>
                <a:moveTo>
                  <a:pt x="21" y="77"/>
                </a:moveTo>
                <a:cubicBezTo>
                  <a:pt x="24" y="82"/>
                  <a:pt x="24" y="89"/>
                  <a:pt x="25" y="94"/>
                </a:cubicBezTo>
                <a:cubicBezTo>
                  <a:pt x="22" y="90"/>
                  <a:pt x="23" y="83"/>
                  <a:pt x="21" y="77"/>
                </a:cubicBezTo>
                <a:moveTo>
                  <a:pt x="21" y="75"/>
                </a:moveTo>
                <a:cubicBezTo>
                  <a:pt x="20" y="73"/>
                  <a:pt x="20" y="68"/>
                  <a:pt x="19" y="63"/>
                </a:cubicBezTo>
                <a:cubicBezTo>
                  <a:pt x="21" y="67"/>
                  <a:pt x="22" y="72"/>
                  <a:pt x="21" y="75"/>
                </a:cubicBezTo>
                <a:moveTo>
                  <a:pt x="27" y="110"/>
                </a:moveTo>
                <a:cubicBezTo>
                  <a:pt x="29" y="114"/>
                  <a:pt x="27" y="116"/>
                  <a:pt x="27" y="110"/>
                </a:cubicBezTo>
                <a:close/>
                <a:moveTo>
                  <a:pt x="78" y="142"/>
                </a:moveTo>
                <a:cubicBezTo>
                  <a:pt x="71" y="136"/>
                  <a:pt x="52" y="141"/>
                  <a:pt x="40" y="139"/>
                </a:cubicBezTo>
                <a:cubicBezTo>
                  <a:pt x="35" y="93"/>
                  <a:pt x="24" y="52"/>
                  <a:pt x="23" y="3"/>
                </a:cubicBezTo>
                <a:cubicBezTo>
                  <a:pt x="21" y="0"/>
                  <a:pt x="16" y="0"/>
                  <a:pt x="13" y="3"/>
                </a:cubicBezTo>
                <a:cubicBezTo>
                  <a:pt x="13" y="12"/>
                  <a:pt x="14" y="24"/>
                  <a:pt x="15" y="34"/>
                </a:cubicBezTo>
                <a:cubicBezTo>
                  <a:pt x="17" y="45"/>
                  <a:pt x="19" y="56"/>
                  <a:pt x="19" y="62"/>
                </a:cubicBezTo>
                <a:cubicBezTo>
                  <a:pt x="17" y="48"/>
                  <a:pt x="13" y="29"/>
                  <a:pt x="11" y="13"/>
                </a:cubicBezTo>
                <a:cubicBezTo>
                  <a:pt x="8" y="10"/>
                  <a:pt x="4" y="8"/>
                  <a:pt x="0" y="11"/>
                </a:cubicBezTo>
                <a:cubicBezTo>
                  <a:pt x="9" y="51"/>
                  <a:pt x="14" y="94"/>
                  <a:pt x="23" y="139"/>
                </a:cubicBezTo>
                <a:cubicBezTo>
                  <a:pt x="17" y="139"/>
                  <a:pt x="14" y="140"/>
                  <a:pt x="11" y="139"/>
                </a:cubicBezTo>
                <a:cubicBezTo>
                  <a:pt x="8" y="142"/>
                  <a:pt x="3" y="143"/>
                  <a:pt x="6" y="147"/>
                </a:cubicBezTo>
                <a:cubicBezTo>
                  <a:pt x="2" y="147"/>
                  <a:pt x="1" y="150"/>
                  <a:pt x="0" y="152"/>
                </a:cubicBezTo>
                <a:cubicBezTo>
                  <a:pt x="18" y="175"/>
                  <a:pt x="31" y="204"/>
                  <a:pt x="42" y="234"/>
                </a:cubicBezTo>
                <a:cubicBezTo>
                  <a:pt x="46" y="235"/>
                  <a:pt x="49" y="234"/>
                  <a:pt x="51" y="232"/>
                </a:cubicBezTo>
                <a:cubicBezTo>
                  <a:pt x="52" y="215"/>
                  <a:pt x="57" y="198"/>
                  <a:pt x="63" y="183"/>
                </a:cubicBezTo>
                <a:cubicBezTo>
                  <a:pt x="67" y="173"/>
                  <a:pt x="73" y="165"/>
                  <a:pt x="76" y="156"/>
                </a:cubicBezTo>
                <a:cubicBezTo>
                  <a:pt x="78" y="151"/>
                  <a:pt x="80" y="144"/>
                  <a:pt x="78" y="142"/>
                </a:cubicBezTo>
              </a:path>
            </a:pathLst>
          </a:custGeom>
          <a:solidFill>
            <a:srgbClr val="78B832"/>
          </a:solidFill>
          <a:ln>
            <a:noFill/>
          </a:ln>
        </p:spPr>
        <p:txBody>
          <a:bodyPr vert="horz" wrap="square" lIns="91424" tIns="45713" rIns="91424" bIns="45713" numCol="1" anchor="t" anchorCtr="0" compatLnSpc="1"/>
          <a:lstStyle/>
          <a:p>
            <a:pPr defTabSz="1218323">
              <a:defRPr/>
            </a:pPr>
            <a:endParaRPr lang="zh-CN" altLang="en-US" sz="32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3DC1EC8-2E2F-4996-AB67-134003AFDAD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9800" l="0" r="899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39" t="9125" r="6220" b="21100"/>
          <a:stretch/>
        </p:blipFill>
        <p:spPr>
          <a:xfrm>
            <a:off x="6583680" y="2573137"/>
            <a:ext cx="4686300" cy="259322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FB99A8C-649E-46E9-B37A-AC5663301BA2}"/>
              </a:ext>
            </a:extLst>
          </p:cNvPr>
          <p:cNvSpPr txBox="1"/>
          <p:nvPr/>
        </p:nvSpPr>
        <p:spPr>
          <a:xfrm>
            <a:off x="99060" y="4491063"/>
            <a:ext cx="12092940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G: </a:t>
            </a: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nhớ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kì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nghỉ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Chia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sẻ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suy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xúc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tạm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biệt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kì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nghỉ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trở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42B9734-1DFE-4596-9329-F71795E9BD4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5" t="13441" r="22325" b="10505"/>
          <a:stretch/>
        </p:blipFill>
        <p:spPr>
          <a:xfrm>
            <a:off x="2432986" y="2822018"/>
            <a:ext cx="1816768" cy="21214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98300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 animBg="1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A15E8D48-3343-4022-B084-8CEE61C4A3E6}"/>
              </a:ext>
            </a:extLst>
          </p:cNvPr>
          <p:cNvGrpSpPr/>
          <p:nvPr/>
        </p:nvGrpSpPr>
        <p:grpSpPr>
          <a:xfrm>
            <a:off x="1249190" y="1458513"/>
            <a:ext cx="10263256" cy="1175659"/>
            <a:chOff x="1249190" y="1458513"/>
            <a:chExt cx="9944100" cy="1175659"/>
          </a:xfrm>
        </p:grpSpPr>
        <p:sp>
          <p:nvSpPr>
            <p:cNvPr id="11" name="AutoShape 5">
              <a:extLst>
                <a:ext uri="{FF2B5EF4-FFF2-40B4-BE49-F238E27FC236}">
                  <a16:creationId xmlns:a16="http://schemas.microsoft.com/office/drawing/2014/main" id="{5D128685-5AC5-4F6A-BFDE-98194CDDCE8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249190" y="1458513"/>
              <a:ext cx="9944100" cy="1175659"/>
            </a:xfrm>
            <a:prstGeom prst="roundRect">
              <a:avLst>
                <a:gd name="adj" fmla="val 41152"/>
              </a:avLst>
            </a:prstGeom>
            <a:noFill/>
            <a:ln w="38100">
              <a:prstDash val="lgDashDot"/>
              <a:headEnd/>
              <a:tailEnd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eaLnBrk="1" hangingPunct="1"/>
              <a:endParaRPr lang="vi-VN" sz="2667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C6249FF-40ED-4813-9521-BA7C63C23B84}"/>
                </a:ext>
              </a:extLst>
            </p:cNvPr>
            <p:cNvSpPr/>
            <p:nvPr/>
          </p:nvSpPr>
          <p:spPr>
            <a:xfrm>
              <a:off x="1972381" y="1723176"/>
              <a:ext cx="879109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Viết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2 - 3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câu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về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những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ngày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hè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của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em</a:t>
              </a:r>
              <a:r>
                <a:rPr lang="en-US" sz="36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  <a:endParaRPr lang="en-US" sz="3600" b="1" i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4BB6FCE6-B2E6-4DE9-B59D-948A8C80FD58}"/>
              </a:ext>
            </a:extLst>
          </p:cNvPr>
          <p:cNvSpPr txBox="1"/>
          <p:nvPr/>
        </p:nvSpPr>
        <p:spPr>
          <a:xfrm>
            <a:off x="1547305" y="2834066"/>
            <a:ext cx="10429835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G: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nhớ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kì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nghỉ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(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nơi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gặp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chia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sẻ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xúc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nghỉ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5AD2BD6-C88F-4263-B3DD-BF6DB62FB29D}"/>
              </a:ext>
            </a:extLst>
          </p:cNvPr>
          <p:cNvSpPr txBox="1"/>
          <p:nvPr/>
        </p:nvSpPr>
        <p:spPr>
          <a:xfrm>
            <a:off x="1532282" y="5145700"/>
            <a:ext cx="8061438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?: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lưu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ý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4E6A23-6C9F-46AB-91C1-C6EA47F21058}"/>
              </a:ext>
            </a:extLst>
          </p:cNvPr>
          <p:cNvSpPr txBox="1"/>
          <p:nvPr/>
        </p:nvSpPr>
        <p:spPr>
          <a:xfrm>
            <a:off x="143695" y="412773"/>
            <a:ext cx="54349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Vận</a:t>
            </a:r>
            <a:r>
              <a:rPr lang="en-US" sz="4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dụng</a:t>
            </a:r>
            <a:endParaRPr lang="en-US" sz="4000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iCiel Crocante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5546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ACEF646-EF93-4CC8-B63F-673BE5B2BFB0}"/>
              </a:ext>
            </a:extLst>
          </p:cNvPr>
          <p:cNvSpPr txBox="1"/>
          <p:nvPr/>
        </p:nvSpPr>
        <p:spPr>
          <a:xfrm>
            <a:off x="2935514" y="797633"/>
            <a:ext cx="54349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Củng</a:t>
            </a:r>
            <a:r>
              <a:rPr lang="en-US" sz="4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cố</a:t>
            </a:r>
            <a:r>
              <a:rPr lang="en-US" sz="4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- </a:t>
            </a:r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dặn</a:t>
            </a:r>
            <a:r>
              <a:rPr lang="en-US" sz="4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dò</a:t>
            </a:r>
            <a:endParaRPr lang="en-US" sz="4000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iCiel Crocante" panose="02000000000000000000" pitchFamily="2" charset="0"/>
            </a:endParaRPr>
          </a:p>
        </p:txBody>
      </p:sp>
      <p:pic>
        <p:nvPicPr>
          <p:cNvPr id="8" name="图片 35">
            <a:extLst>
              <a:ext uri="{FF2B5EF4-FFF2-40B4-BE49-F238E27FC236}">
                <a16:creationId xmlns:a16="http://schemas.microsoft.com/office/drawing/2014/main" id="{6D336546-DCB4-44A1-9408-72467C3E80A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4545" y="1889211"/>
            <a:ext cx="2114756" cy="1620749"/>
          </a:xfrm>
          <a:prstGeom prst="rect">
            <a:avLst/>
          </a:prstGeom>
        </p:spPr>
      </p:pic>
      <p:pic>
        <p:nvPicPr>
          <p:cNvPr id="10" name="图片 39">
            <a:extLst>
              <a:ext uri="{FF2B5EF4-FFF2-40B4-BE49-F238E27FC236}">
                <a16:creationId xmlns:a16="http://schemas.microsoft.com/office/drawing/2014/main" id="{BA3AC262-0CFA-437F-8EEC-1E1473D1C8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1" y="4876677"/>
            <a:ext cx="2341563" cy="1981323"/>
          </a:xfrm>
          <a:prstGeom prst="rect">
            <a:avLst/>
          </a:prstGeom>
        </p:spPr>
      </p:pic>
      <p:pic>
        <p:nvPicPr>
          <p:cNvPr id="11" name="图片 41">
            <a:extLst>
              <a:ext uri="{FF2B5EF4-FFF2-40B4-BE49-F238E27FC236}">
                <a16:creationId xmlns:a16="http://schemas.microsoft.com/office/drawing/2014/main" id="{F0CA763B-28AA-4F2E-B16E-CEE647F245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4160" y="423862"/>
            <a:ext cx="1331922" cy="2163314"/>
          </a:xfrm>
          <a:prstGeom prst="rect">
            <a:avLst/>
          </a:prstGeom>
        </p:spPr>
      </p:pic>
      <p:pic>
        <p:nvPicPr>
          <p:cNvPr id="12" name="图片 43">
            <a:extLst>
              <a:ext uri="{FF2B5EF4-FFF2-40B4-BE49-F238E27FC236}">
                <a16:creationId xmlns:a16="http://schemas.microsoft.com/office/drawing/2014/main" id="{88688721-FFAF-4DDA-811B-7DEE30BCC51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78" y="3789894"/>
            <a:ext cx="1331922" cy="214923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3C0B3FC-48D6-49CF-9C39-F008ED7863D8}"/>
              </a:ext>
            </a:extLst>
          </p:cNvPr>
          <p:cNvSpPr txBox="1"/>
          <p:nvPr/>
        </p:nvSpPr>
        <p:spPr>
          <a:xfrm>
            <a:off x="922421" y="2410158"/>
            <a:ext cx="11008155" cy="22075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kì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nghỉ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thân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bè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xóm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Xem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: 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Niềm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Bi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19.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1223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图片 39">
            <a:extLst>
              <a:ext uri="{FF2B5EF4-FFF2-40B4-BE49-F238E27FC236}">
                <a16:creationId xmlns:a16="http://schemas.microsoft.com/office/drawing/2014/main" id="{B6A43CE9-BBC5-4E98-BF98-A297DCD679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78" y="1419214"/>
            <a:ext cx="2864392" cy="2423717"/>
          </a:xfrm>
          <a:prstGeom prst="rect">
            <a:avLst/>
          </a:prstGeom>
        </p:spPr>
      </p:pic>
      <p:pic>
        <p:nvPicPr>
          <p:cNvPr id="9" name="图片 43">
            <a:extLst>
              <a:ext uri="{FF2B5EF4-FFF2-40B4-BE49-F238E27FC236}">
                <a16:creationId xmlns:a16="http://schemas.microsoft.com/office/drawing/2014/main" id="{839B62AF-AC7B-4DF2-8D1A-02CAE1D3E4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55" y="332431"/>
            <a:ext cx="1629316" cy="2629124"/>
          </a:xfrm>
          <a:prstGeom prst="rect">
            <a:avLst/>
          </a:prstGeom>
        </p:spPr>
      </p:pic>
      <p:pic>
        <p:nvPicPr>
          <p:cNvPr id="10" name="图片 30">
            <a:extLst>
              <a:ext uri="{FF2B5EF4-FFF2-40B4-BE49-F238E27FC236}">
                <a16:creationId xmlns:a16="http://schemas.microsoft.com/office/drawing/2014/main" id="{EBF68672-5F38-4E5A-9D6B-7255921E42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144" y="2481669"/>
            <a:ext cx="2546478" cy="432434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C722568-5BEC-4CC9-9200-292359A25631}"/>
              </a:ext>
            </a:extLst>
          </p:cNvPr>
          <p:cNvSpPr txBox="1"/>
          <p:nvPr/>
        </p:nvSpPr>
        <p:spPr>
          <a:xfrm>
            <a:off x="1996048" y="2824492"/>
            <a:ext cx="76331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Tạm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biệt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hẹn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gặp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lại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con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vào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những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tiết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học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sau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18622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Mẫu giấy 4 ô ly - Mẫu giấy luyện viết chữ đẹp - Download.v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71966" y="76200"/>
            <a:ext cx="12263967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TextBox 2"/>
          <p:cNvSpPr txBox="1">
            <a:spLocks noChangeArrowheads="1"/>
          </p:cNvSpPr>
          <p:nvPr/>
        </p:nvSpPr>
        <p:spPr bwMode="auto">
          <a:xfrm>
            <a:off x="543984" y="304800"/>
            <a:ext cx="10327216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latin typeface="HP001 4 hàng" pitchFamily="34" charset="0"/>
              </a:rPr>
              <a:t>Thứ Ba ngày 7 tháng 9 năm 2021</a:t>
            </a:r>
          </a:p>
        </p:txBody>
      </p:sp>
      <p:sp>
        <p:nvSpPr>
          <p:cNvPr id="5125" name="TextBox 4"/>
          <p:cNvSpPr txBox="1">
            <a:spLocks noChangeArrowheads="1"/>
          </p:cNvSpPr>
          <p:nvPr/>
        </p:nvSpPr>
        <p:spPr bwMode="auto">
          <a:xfrm>
            <a:off x="-101600" y="914400"/>
            <a:ext cx="966046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latin typeface="HP001 4 hàng" pitchFamily="34" charset="0"/>
              </a:rPr>
              <a:t>              Tiếng việt</a:t>
            </a:r>
          </a:p>
        </p:txBody>
      </p:sp>
      <p:sp>
        <p:nvSpPr>
          <p:cNvPr id="5126" name="TextBox 5"/>
          <p:cNvSpPr txBox="1">
            <a:spLocks noChangeArrowheads="1"/>
          </p:cNvSpPr>
          <p:nvPr/>
        </p:nvSpPr>
        <p:spPr bwMode="auto">
          <a:xfrm>
            <a:off x="675218" y="1473200"/>
            <a:ext cx="1080558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latin typeface="HP001 4 hàng" pitchFamily="34" charset="0"/>
              </a:rPr>
              <a:t>Bài 1:Tôi là học sinh lớp 2 (tiết 3+4)</a:t>
            </a:r>
          </a:p>
        </p:txBody>
      </p:sp>
      <p:sp>
        <p:nvSpPr>
          <p:cNvPr id="5127" name="TextBox 6"/>
          <p:cNvSpPr txBox="1">
            <a:spLocks noChangeArrowheads="1"/>
          </p:cNvSpPr>
          <p:nvPr/>
        </p:nvSpPr>
        <p:spPr bwMode="auto">
          <a:xfrm>
            <a:off x="527051" y="2082800"/>
            <a:ext cx="10445749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latin typeface="HP001 4 hàng" pitchFamily="34" charset="0"/>
              </a:rPr>
              <a:t>.Viết: Chữ hoa A</a:t>
            </a:r>
          </a:p>
        </p:txBody>
      </p:sp>
      <p:sp>
        <p:nvSpPr>
          <p:cNvPr id="5128" name="TextBox 8"/>
          <p:cNvSpPr txBox="1">
            <a:spLocks noChangeArrowheads="1"/>
          </p:cNvSpPr>
          <p:nvPr/>
        </p:nvSpPr>
        <p:spPr bwMode="auto">
          <a:xfrm>
            <a:off x="1579033" y="3721100"/>
            <a:ext cx="9662584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latin typeface="HP001 4 hàng" pitchFamily="34" charset="0"/>
              </a:rPr>
              <a:t> </a:t>
            </a:r>
          </a:p>
        </p:txBody>
      </p:sp>
      <p:sp>
        <p:nvSpPr>
          <p:cNvPr id="5129" name="TextBox 10"/>
          <p:cNvSpPr txBox="1">
            <a:spLocks noChangeArrowheads="1"/>
          </p:cNvSpPr>
          <p:nvPr/>
        </p:nvSpPr>
        <p:spPr bwMode="auto">
          <a:xfrm>
            <a:off x="711201" y="5054600"/>
            <a:ext cx="1101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latin typeface="HP001 5 hàng 1 ô ly" pitchFamily="34" charset="0"/>
              </a:rPr>
              <a:t>Á</a:t>
            </a:r>
            <a:r>
              <a:rPr lang="en-US" sz="3200" b="1">
                <a:latin typeface="HP001 4 hàng" pitchFamily="34" charset="0"/>
              </a:rPr>
              <a:t>nh nắng tràn ngập sân trường (3 dòng) </a:t>
            </a:r>
          </a:p>
        </p:txBody>
      </p:sp>
      <p:sp>
        <p:nvSpPr>
          <p:cNvPr id="5130" name="TextBox 11"/>
          <p:cNvSpPr txBox="1">
            <a:spLocks noChangeArrowheads="1"/>
          </p:cNvSpPr>
          <p:nvPr/>
        </p:nvSpPr>
        <p:spPr bwMode="auto">
          <a:xfrm>
            <a:off x="914400" y="4495800"/>
            <a:ext cx="966046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1">
                <a:latin typeface="HP001 4 hàng" pitchFamily="34" charset="0"/>
              </a:rPr>
              <a:t>.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3556000" y="6019800"/>
            <a:ext cx="64008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3556000" y="7772400"/>
            <a:ext cx="64008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33" name="TextBox 16"/>
          <p:cNvSpPr txBox="1">
            <a:spLocks noChangeArrowheads="1"/>
          </p:cNvSpPr>
          <p:nvPr/>
        </p:nvSpPr>
        <p:spPr bwMode="auto">
          <a:xfrm>
            <a:off x="711200" y="2971800"/>
            <a:ext cx="10500784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6000" b="1">
                <a:latin typeface="HP001 4 hàng" pitchFamily="34" charset="0"/>
              </a:rPr>
              <a:t>A </a:t>
            </a:r>
            <a:r>
              <a:rPr lang="en-US" sz="3200" b="1">
                <a:latin typeface="HP001 4 hàng" pitchFamily="34" charset="0"/>
              </a:rPr>
              <a:t>.</a:t>
            </a:r>
          </a:p>
        </p:txBody>
      </p:sp>
      <p:sp>
        <p:nvSpPr>
          <p:cNvPr id="5134" name="TextBox 17"/>
          <p:cNvSpPr txBox="1">
            <a:spLocks noChangeArrowheads="1"/>
          </p:cNvSpPr>
          <p:nvPr/>
        </p:nvSpPr>
        <p:spPr bwMode="auto">
          <a:xfrm>
            <a:off x="711200" y="3835400"/>
            <a:ext cx="10642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latin typeface="HP001 4 hàng" pitchFamily="34" charset="0"/>
              </a:rPr>
              <a:t>A</a:t>
            </a:r>
          </a:p>
        </p:txBody>
      </p:sp>
      <p:sp>
        <p:nvSpPr>
          <p:cNvPr id="5135" name="TextBox 18"/>
          <p:cNvSpPr txBox="1">
            <a:spLocks noChangeArrowheads="1"/>
          </p:cNvSpPr>
          <p:nvPr/>
        </p:nvSpPr>
        <p:spPr bwMode="auto">
          <a:xfrm>
            <a:off x="711200" y="4445000"/>
            <a:ext cx="10500784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latin typeface="HP001 4 hàng" pitchFamily="34" charset="0"/>
              </a:rPr>
              <a:t>A</a:t>
            </a:r>
          </a:p>
        </p:txBody>
      </p:sp>
      <p:sp>
        <p:nvSpPr>
          <p:cNvPr id="5136" name="TextBox 19"/>
          <p:cNvSpPr txBox="1">
            <a:spLocks noChangeArrowheads="1"/>
          </p:cNvSpPr>
          <p:nvPr/>
        </p:nvSpPr>
        <p:spPr bwMode="auto">
          <a:xfrm>
            <a:off x="711201" y="6248400"/>
            <a:ext cx="1101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latin typeface="HP001 4 hàng" pitchFamily="34" charset="0"/>
              </a:rPr>
              <a:t>Nói và nghe: Những ngày hè của em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6E0A742B-A9E6-460F-A544-691E72DAFA1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4815" b="88981" l="33906" r="73542">
                        <a14:foregroundMark x1="40885" y1="74074" x2="41406" y2="79537"/>
                        <a14:foregroundMark x1="40885" y1="73889" x2="43698" y2="75463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4117" t="65204" r="26646" b="10925"/>
          <a:stretch/>
        </p:blipFill>
        <p:spPr>
          <a:xfrm>
            <a:off x="2817435" y="4010166"/>
            <a:ext cx="6858738" cy="238204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59104D5-E810-4469-A3B7-4337EA31BF2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6981" t="25277" r="20533" b="36837"/>
          <a:stretch/>
        </p:blipFill>
        <p:spPr>
          <a:xfrm>
            <a:off x="6696966" y="578528"/>
            <a:ext cx="3412273" cy="323414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2B254A7-0202-494B-969A-0F7074663C2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9162" t="25002" r="48354" b="38502"/>
          <a:stretch/>
        </p:blipFill>
        <p:spPr>
          <a:xfrm>
            <a:off x="1733436" y="568241"/>
            <a:ext cx="3539582" cy="323169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BA8B92F-7870-4A54-A10D-1D9A2E6FF989}"/>
              </a:ext>
            </a:extLst>
          </p:cNvPr>
          <p:cNvSpPr txBox="1"/>
          <p:nvPr/>
        </p:nvSpPr>
        <p:spPr>
          <a:xfrm>
            <a:off x="301608" y="3448727"/>
            <a:ext cx="53848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G: </a:t>
            </a:r>
            <a:endParaRPr lang="en-US" sz="32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vẽ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cảnh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ai?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9A3884F-73B7-432C-BFA0-3B02D104EC7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4578" b="89862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447" b="10792"/>
          <a:stretch/>
        </p:blipFill>
        <p:spPr>
          <a:xfrm>
            <a:off x="912937" y="1132859"/>
            <a:ext cx="3381370" cy="21254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79269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1.11111E-6 L 0.15261 1.11111E-6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30" y="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1.48148E-6 L 0.25 1.48148E-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33333E-6 L 0.18385 -3.33333E-6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9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B2B041F0-44C4-4824-8811-D7034785C58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9162" t="25002" r="48354" b="38502"/>
          <a:stretch/>
        </p:blipFill>
        <p:spPr>
          <a:xfrm>
            <a:off x="471121" y="1708776"/>
            <a:ext cx="4657027" cy="4251945"/>
          </a:xfrm>
          <a:prstGeom prst="rect">
            <a:avLst/>
          </a:prstGeom>
        </p:spPr>
      </p:pic>
      <p:sp>
        <p:nvSpPr>
          <p:cNvPr id="22" name="Freeform 24">
            <a:extLst>
              <a:ext uri="{FF2B5EF4-FFF2-40B4-BE49-F238E27FC236}">
                <a16:creationId xmlns:a16="http://schemas.microsoft.com/office/drawing/2014/main" id="{B2706376-EB13-4EFB-AA16-715D01586182}"/>
              </a:ext>
            </a:extLst>
          </p:cNvPr>
          <p:cNvSpPr>
            <a:spLocks noEditPoints="1"/>
          </p:cNvSpPr>
          <p:nvPr/>
        </p:nvSpPr>
        <p:spPr bwMode="auto">
          <a:xfrm rot="16200000">
            <a:off x="5779846" y="3428641"/>
            <a:ext cx="311151" cy="893764"/>
          </a:xfrm>
          <a:custGeom>
            <a:avLst/>
            <a:gdLst>
              <a:gd name="T0" fmla="*/ 56 w 80"/>
              <a:gd name="T1" fmla="*/ 172 h 235"/>
              <a:gd name="T2" fmla="*/ 57 w 80"/>
              <a:gd name="T3" fmla="*/ 146 h 235"/>
              <a:gd name="T4" fmla="*/ 62 w 80"/>
              <a:gd name="T5" fmla="*/ 146 h 235"/>
              <a:gd name="T6" fmla="*/ 56 w 80"/>
              <a:gd name="T7" fmla="*/ 172 h 235"/>
              <a:gd name="T8" fmla="*/ 47 w 80"/>
              <a:gd name="T9" fmla="*/ 169 h 235"/>
              <a:gd name="T10" fmla="*/ 43 w 80"/>
              <a:gd name="T11" fmla="*/ 147 h 235"/>
              <a:gd name="T12" fmla="*/ 46 w 80"/>
              <a:gd name="T13" fmla="*/ 147 h 235"/>
              <a:gd name="T14" fmla="*/ 47 w 80"/>
              <a:gd name="T15" fmla="*/ 153 h 235"/>
              <a:gd name="T16" fmla="*/ 47 w 80"/>
              <a:gd name="T17" fmla="*/ 169 h 235"/>
              <a:gd name="T18" fmla="*/ 26 w 80"/>
              <a:gd name="T19" fmla="*/ 152 h 235"/>
              <a:gd name="T20" fmla="*/ 20 w 80"/>
              <a:gd name="T21" fmla="*/ 147 h 235"/>
              <a:gd name="T22" fmla="*/ 31 w 80"/>
              <a:gd name="T23" fmla="*/ 147 h 235"/>
              <a:gd name="T24" fmla="*/ 32 w 80"/>
              <a:gd name="T25" fmla="*/ 153 h 235"/>
              <a:gd name="T26" fmla="*/ 40 w 80"/>
              <a:gd name="T27" fmla="*/ 189 h 235"/>
              <a:gd name="T28" fmla="*/ 26 w 80"/>
              <a:gd name="T29" fmla="*/ 152 h 235"/>
              <a:gd name="T30" fmla="*/ 10 w 80"/>
              <a:gd name="T31" fmla="*/ 148 h 235"/>
              <a:gd name="T32" fmla="*/ 22 w 80"/>
              <a:gd name="T33" fmla="*/ 168 h 235"/>
              <a:gd name="T34" fmla="*/ 10 w 80"/>
              <a:gd name="T35" fmla="*/ 148 h 235"/>
              <a:gd name="T36" fmla="*/ 21 w 80"/>
              <a:gd name="T37" fmla="*/ 77 h 235"/>
              <a:gd name="T38" fmla="*/ 25 w 80"/>
              <a:gd name="T39" fmla="*/ 94 h 235"/>
              <a:gd name="T40" fmla="*/ 21 w 80"/>
              <a:gd name="T41" fmla="*/ 77 h 235"/>
              <a:gd name="T42" fmla="*/ 21 w 80"/>
              <a:gd name="T43" fmla="*/ 75 h 235"/>
              <a:gd name="T44" fmla="*/ 19 w 80"/>
              <a:gd name="T45" fmla="*/ 63 h 235"/>
              <a:gd name="T46" fmla="*/ 21 w 80"/>
              <a:gd name="T47" fmla="*/ 75 h 235"/>
              <a:gd name="T48" fmla="*/ 27 w 80"/>
              <a:gd name="T49" fmla="*/ 110 h 235"/>
              <a:gd name="T50" fmla="*/ 27 w 80"/>
              <a:gd name="T51" fmla="*/ 110 h 235"/>
              <a:gd name="T52" fmla="*/ 78 w 80"/>
              <a:gd name="T53" fmla="*/ 142 h 235"/>
              <a:gd name="T54" fmla="*/ 40 w 80"/>
              <a:gd name="T55" fmla="*/ 139 h 235"/>
              <a:gd name="T56" fmla="*/ 23 w 80"/>
              <a:gd name="T57" fmla="*/ 3 h 235"/>
              <a:gd name="T58" fmla="*/ 13 w 80"/>
              <a:gd name="T59" fmla="*/ 3 h 235"/>
              <a:gd name="T60" fmla="*/ 15 w 80"/>
              <a:gd name="T61" fmla="*/ 34 h 235"/>
              <a:gd name="T62" fmla="*/ 19 w 80"/>
              <a:gd name="T63" fmla="*/ 62 h 235"/>
              <a:gd name="T64" fmla="*/ 11 w 80"/>
              <a:gd name="T65" fmla="*/ 13 h 235"/>
              <a:gd name="T66" fmla="*/ 0 w 80"/>
              <a:gd name="T67" fmla="*/ 11 h 235"/>
              <a:gd name="T68" fmla="*/ 23 w 80"/>
              <a:gd name="T69" fmla="*/ 139 h 235"/>
              <a:gd name="T70" fmla="*/ 11 w 80"/>
              <a:gd name="T71" fmla="*/ 139 h 235"/>
              <a:gd name="T72" fmla="*/ 6 w 80"/>
              <a:gd name="T73" fmla="*/ 147 h 235"/>
              <a:gd name="T74" fmla="*/ 0 w 80"/>
              <a:gd name="T75" fmla="*/ 152 h 235"/>
              <a:gd name="T76" fmla="*/ 42 w 80"/>
              <a:gd name="T77" fmla="*/ 234 h 235"/>
              <a:gd name="T78" fmla="*/ 51 w 80"/>
              <a:gd name="T79" fmla="*/ 232 h 235"/>
              <a:gd name="T80" fmla="*/ 63 w 80"/>
              <a:gd name="T81" fmla="*/ 183 h 235"/>
              <a:gd name="T82" fmla="*/ 76 w 80"/>
              <a:gd name="T83" fmla="*/ 156 h 235"/>
              <a:gd name="T84" fmla="*/ 78 w 80"/>
              <a:gd name="T85" fmla="*/ 142 h 2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80" h="235">
                <a:moveTo>
                  <a:pt x="56" y="172"/>
                </a:moveTo>
                <a:cubicBezTo>
                  <a:pt x="58" y="162"/>
                  <a:pt x="57" y="158"/>
                  <a:pt x="57" y="146"/>
                </a:cubicBezTo>
                <a:cubicBezTo>
                  <a:pt x="59" y="147"/>
                  <a:pt x="59" y="146"/>
                  <a:pt x="62" y="146"/>
                </a:cubicBezTo>
                <a:cubicBezTo>
                  <a:pt x="60" y="155"/>
                  <a:pt x="60" y="164"/>
                  <a:pt x="56" y="172"/>
                </a:cubicBezTo>
                <a:moveTo>
                  <a:pt x="47" y="169"/>
                </a:moveTo>
                <a:cubicBezTo>
                  <a:pt x="46" y="160"/>
                  <a:pt x="44" y="154"/>
                  <a:pt x="43" y="147"/>
                </a:cubicBezTo>
                <a:cubicBezTo>
                  <a:pt x="44" y="148"/>
                  <a:pt x="45" y="146"/>
                  <a:pt x="46" y="147"/>
                </a:cubicBezTo>
                <a:cubicBezTo>
                  <a:pt x="45" y="148"/>
                  <a:pt x="47" y="150"/>
                  <a:pt x="47" y="153"/>
                </a:cubicBezTo>
                <a:cubicBezTo>
                  <a:pt x="48" y="159"/>
                  <a:pt x="47" y="166"/>
                  <a:pt x="47" y="169"/>
                </a:cubicBezTo>
                <a:moveTo>
                  <a:pt x="26" y="152"/>
                </a:moveTo>
                <a:cubicBezTo>
                  <a:pt x="24" y="149"/>
                  <a:pt x="20" y="150"/>
                  <a:pt x="20" y="147"/>
                </a:cubicBezTo>
                <a:cubicBezTo>
                  <a:pt x="24" y="146"/>
                  <a:pt x="26" y="147"/>
                  <a:pt x="31" y="147"/>
                </a:cubicBezTo>
                <a:cubicBezTo>
                  <a:pt x="31" y="148"/>
                  <a:pt x="32" y="150"/>
                  <a:pt x="32" y="153"/>
                </a:cubicBezTo>
                <a:cubicBezTo>
                  <a:pt x="38" y="161"/>
                  <a:pt x="38" y="175"/>
                  <a:pt x="40" y="189"/>
                </a:cubicBezTo>
                <a:cubicBezTo>
                  <a:pt x="35" y="175"/>
                  <a:pt x="32" y="165"/>
                  <a:pt x="26" y="152"/>
                </a:cubicBezTo>
                <a:moveTo>
                  <a:pt x="10" y="148"/>
                </a:moveTo>
                <a:cubicBezTo>
                  <a:pt x="16" y="152"/>
                  <a:pt x="19" y="160"/>
                  <a:pt x="22" y="168"/>
                </a:cubicBezTo>
                <a:cubicBezTo>
                  <a:pt x="18" y="161"/>
                  <a:pt x="14" y="154"/>
                  <a:pt x="10" y="148"/>
                </a:cubicBezTo>
                <a:moveTo>
                  <a:pt x="21" y="77"/>
                </a:moveTo>
                <a:cubicBezTo>
                  <a:pt x="24" y="82"/>
                  <a:pt x="24" y="89"/>
                  <a:pt x="25" y="94"/>
                </a:cubicBezTo>
                <a:cubicBezTo>
                  <a:pt x="22" y="90"/>
                  <a:pt x="23" y="83"/>
                  <a:pt x="21" y="77"/>
                </a:cubicBezTo>
                <a:moveTo>
                  <a:pt x="21" y="75"/>
                </a:moveTo>
                <a:cubicBezTo>
                  <a:pt x="20" y="73"/>
                  <a:pt x="20" y="68"/>
                  <a:pt x="19" y="63"/>
                </a:cubicBezTo>
                <a:cubicBezTo>
                  <a:pt x="21" y="67"/>
                  <a:pt x="22" y="72"/>
                  <a:pt x="21" y="75"/>
                </a:cubicBezTo>
                <a:moveTo>
                  <a:pt x="27" y="110"/>
                </a:moveTo>
                <a:cubicBezTo>
                  <a:pt x="29" y="114"/>
                  <a:pt x="27" y="116"/>
                  <a:pt x="27" y="110"/>
                </a:cubicBezTo>
                <a:close/>
                <a:moveTo>
                  <a:pt x="78" y="142"/>
                </a:moveTo>
                <a:cubicBezTo>
                  <a:pt x="71" y="136"/>
                  <a:pt x="52" y="141"/>
                  <a:pt x="40" y="139"/>
                </a:cubicBezTo>
                <a:cubicBezTo>
                  <a:pt x="35" y="93"/>
                  <a:pt x="24" y="52"/>
                  <a:pt x="23" y="3"/>
                </a:cubicBezTo>
                <a:cubicBezTo>
                  <a:pt x="21" y="0"/>
                  <a:pt x="16" y="0"/>
                  <a:pt x="13" y="3"/>
                </a:cubicBezTo>
                <a:cubicBezTo>
                  <a:pt x="13" y="12"/>
                  <a:pt x="14" y="24"/>
                  <a:pt x="15" y="34"/>
                </a:cubicBezTo>
                <a:cubicBezTo>
                  <a:pt x="17" y="45"/>
                  <a:pt x="19" y="56"/>
                  <a:pt x="19" y="62"/>
                </a:cubicBezTo>
                <a:cubicBezTo>
                  <a:pt x="17" y="48"/>
                  <a:pt x="13" y="29"/>
                  <a:pt x="11" y="13"/>
                </a:cubicBezTo>
                <a:cubicBezTo>
                  <a:pt x="8" y="10"/>
                  <a:pt x="4" y="8"/>
                  <a:pt x="0" y="11"/>
                </a:cubicBezTo>
                <a:cubicBezTo>
                  <a:pt x="9" y="51"/>
                  <a:pt x="14" y="94"/>
                  <a:pt x="23" y="139"/>
                </a:cubicBezTo>
                <a:cubicBezTo>
                  <a:pt x="17" y="139"/>
                  <a:pt x="14" y="140"/>
                  <a:pt x="11" y="139"/>
                </a:cubicBezTo>
                <a:cubicBezTo>
                  <a:pt x="8" y="142"/>
                  <a:pt x="3" y="143"/>
                  <a:pt x="6" y="147"/>
                </a:cubicBezTo>
                <a:cubicBezTo>
                  <a:pt x="2" y="147"/>
                  <a:pt x="1" y="150"/>
                  <a:pt x="0" y="152"/>
                </a:cubicBezTo>
                <a:cubicBezTo>
                  <a:pt x="18" y="175"/>
                  <a:pt x="31" y="204"/>
                  <a:pt x="42" y="234"/>
                </a:cubicBezTo>
                <a:cubicBezTo>
                  <a:pt x="46" y="235"/>
                  <a:pt x="49" y="234"/>
                  <a:pt x="51" y="232"/>
                </a:cubicBezTo>
                <a:cubicBezTo>
                  <a:pt x="52" y="215"/>
                  <a:pt x="57" y="198"/>
                  <a:pt x="63" y="183"/>
                </a:cubicBezTo>
                <a:cubicBezTo>
                  <a:pt x="67" y="173"/>
                  <a:pt x="73" y="165"/>
                  <a:pt x="76" y="156"/>
                </a:cubicBezTo>
                <a:cubicBezTo>
                  <a:pt x="78" y="151"/>
                  <a:pt x="80" y="144"/>
                  <a:pt x="78" y="142"/>
                </a:cubicBezTo>
              </a:path>
            </a:pathLst>
          </a:custGeom>
          <a:solidFill>
            <a:srgbClr val="78B832"/>
          </a:solidFill>
          <a:ln>
            <a:noFill/>
          </a:ln>
        </p:spPr>
        <p:txBody>
          <a:bodyPr vert="horz" wrap="square" lIns="91424" tIns="45713" rIns="91424" bIns="45713" numCol="1" anchor="t" anchorCtr="0" compatLnSpc="1"/>
          <a:lstStyle/>
          <a:p>
            <a:pPr defTabSz="1218323">
              <a:defRPr/>
            </a:pPr>
            <a:endParaRPr lang="zh-CN" altLang="en-US" sz="32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1A99991-690C-4839-A3D1-AD7DD370E35D}"/>
              </a:ext>
            </a:extLst>
          </p:cNvPr>
          <p:cNvGrpSpPr/>
          <p:nvPr/>
        </p:nvGrpSpPr>
        <p:grpSpPr>
          <a:xfrm>
            <a:off x="6742695" y="1844060"/>
            <a:ext cx="4527560" cy="4391847"/>
            <a:chOff x="6742695" y="1844061"/>
            <a:chExt cx="4527560" cy="4066480"/>
          </a:xfrm>
        </p:grpSpPr>
        <p:grpSp>
          <p:nvGrpSpPr>
            <p:cNvPr id="26" name="Group 7">
              <a:extLst>
                <a:ext uri="{FF2B5EF4-FFF2-40B4-BE49-F238E27FC236}">
                  <a16:creationId xmlns:a16="http://schemas.microsoft.com/office/drawing/2014/main" id="{D9DA2889-113F-4EC4-BFD8-703023CB80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42695" y="1844061"/>
              <a:ext cx="4527560" cy="4066480"/>
              <a:chOff x="457200" y="1239996"/>
              <a:chExt cx="2177144" cy="2804886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C26411C8-E79E-4154-ACC6-0B44F932C0C7}"/>
                  </a:ext>
                </a:extLst>
              </p:cNvPr>
              <p:cNvSpPr/>
              <p:nvPr/>
            </p:nvSpPr>
            <p:spPr>
              <a:xfrm>
                <a:off x="457200" y="1239996"/>
                <a:ext cx="2177144" cy="2804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400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2AA3741F-81AE-4DFD-A7FE-039FE6E101F6}"/>
                  </a:ext>
                </a:extLst>
              </p:cNvPr>
              <p:cNvSpPr/>
              <p:nvPr/>
            </p:nvSpPr>
            <p:spPr>
              <a:xfrm>
                <a:off x="536316" y="1293865"/>
                <a:ext cx="2018913" cy="2694698"/>
              </a:xfrm>
              <a:prstGeom prst="rect">
                <a:avLst/>
              </a:prstGeom>
              <a:noFill/>
              <a:ln w="19050">
                <a:solidFill>
                  <a:schemeClr val="accent2">
                    <a:lumMod val="60000"/>
                    <a:lumOff val="40000"/>
                  </a:schemeClr>
                </a:solidFill>
                <a:prstDash val="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400"/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575E17D-8463-42D0-885A-938EDBC0935D}"/>
                </a:ext>
              </a:extLst>
            </p:cNvPr>
            <p:cNvSpPr txBox="1"/>
            <p:nvPr/>
          </p:nvSpPr>
          <p:spPr>
            <a:xfrm>
              <a:off x="6962271" y="2183598"/>
              <a:ext cx="4088407" cy="34381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fr-FR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Tranh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1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vẽ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cảnh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cả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gia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đình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đang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cùng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nhau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về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quê</a:t>
              </a:r>
              <a:r>
                <a:rPr lang="fr-FR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 </a:t>
              </a:r>
              <a:r>
                <a:rPr lang="fr-FR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Mọi</a:t>
              </a:r>
              <a:r>
                <a:rPr lang="fr-FR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người</a:t>
              </a:r>
              <a:r>
                <a:rPr lang="fr-FR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vừa</a:t>
              </a:r>
              <a:r>
                <a:rPr lang="fr-FR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xuống</a:t>
              </a:r>
              <a:r>
                <a:rPr lang="fr-FR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xe</a:t>
              </a:r>
              <a:r>
                <a:rPr lang="fr-FR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fr-FR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</a:t>
              </a:r>
              <a:r>
                <a:rPr lang="fr-FR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về</a:t>
              </a:r>
              <a:r>
                <a:rPr lang="fr-FR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phía</a:t>
              </a:r>
              <a:r>
                <a:rPr lang="fr-FR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chiếc</a:t>
              </a:r>
              <a:r>
                <a:rPr lang="fr-FR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cầu</a:t>
              </a:r>
              <a:r>
                <a:rPr lang="fr-FR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bắc</a:t>
              </a:r>
              <a:r>
                <a:rPr lang="fr-FR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qua con </a:t>
              </a:r>
              <a:r>
                <a:rPr lang="fr-FR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kênh</a:t>
              </a:r>
              <a:r>
                <a:rPr lang="fr-FR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nhỏ</a:t>
              </a:r>
              <a:r>
                <a:rPr lang="fr-FR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  <a:endParaRPr lang="en-US" sz="32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8A4C623A-12CB-4516-AC23-9D25F0FEEF3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85" y="-14893"/>
            <a:ext cx="1112737" cy="164659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7482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Freeform 24">
            <a:extLst>
              <a:ext uri="{FF2B5EF4-FFF2-40B4-BE49-F238E27FC236}">
                <a16:creationId xmlns:a16="http://schemas.microsoft.com/office/drawing/2014/main" id="{336C5C16-9792-4096-83B7-2CDE8CF8CBA5}"/>
              </a:ext>
            </a:extLst>
          </p:cNvPr>
          <p:cNvSpPr>
            <a:spLocks noEditPoints="1"/>
          </p:cNvSpPr>
          <p:nvPr/>
        </p:nvSpPr>
        <p:spPr bwMode="auto">
          <a:xfrm rot="16200000">
            <a:off x="5779846" y="3428641"/>
            <a:ext cx="311151" cy="893764"/>
          </a:xfrm>
          <a:custGeom>
            <a:avLst/>
            <a:gdLst>
              <a:gd name="T0" fmla="*/ 56 w 80"/>
              <a:gd name="T1" fmla="*/ 172 h 235"/>
              <a:gd name="T2" fmla="*/ 57 w 80"/>
              <a:gd name="T3" fmla="*/ 146 h 235"/>
              <a:gd name="T4" fmla="*/ 62 w 80"/>
              <a:gd name="T5" fmla="*/ 146 h 235"/>
              <a:gd name="T6" fmla="*/ 56 w 80"/>
              <a:gd name="T7" fmla="*/ 172 h 235"/>
              <a:gd name="T8" fmla="*/ 47 w 80"/>
              <a:gd name="T9" fmla="*/ 169 h 235"/>
              <a:gd name="T10" fmla="*/ 43 w 80"/>
              <a:gd name="T11" fmla="*/ 147 h 235"/>
              <a:gd name="T12" fmla="*/ 46 w 80"/>
              <a:gd name="T13" fmla="*/ 147 h 235"/>
              <a:gd name="T14" fmla="*/ 47 w 80"/>
              <a:gd name="T15" fmla="*/ 153 h 235"/>
              <a:gd name="T16" fmla="*/ 47 w 80"/>
              <a:gd name="T17" fmla="*/ 169 h 235"/>
              <a:gd name="T18" fmla="*/ 26 w 80"/>
              <a:gd name="T19" fmla="*/ 152 h 235"/>
              <a:gd name="T20" fmla="*/ 20 w 80"/>
              <a:gd name="T21" fmla="*/ 147 h 235"/>
              <a:gd name="T22" fmla="*/ 31 w 80"/>
              <a:gd name="T23" fmla="*/ 147 h 235"/>
              <a:gd name="T24" fmla="*/ 32 w 80"/>
              <a:gd name="T25" fmla="*/ 153 h 235"/>
              <a:gd name="T26" fmla="*/ 40 w 80"/>
              <a:gd name="T27" fmla="*/ 189 h 235"/>
              <a:gd name="T28" fmla="*/ 26 w 80"/>
              <a:gd name="T29" fmla="*/ 152 h 235"/>
              <a:gd name="T30" fmla="*/ 10 w 80"/>
              <a:gd name="T31" fmla="*/ 148 h 235"/>
              <a:gd name="T32" fmla="*/ 22 w 80"/>
              <a:gd name="T33" fmla="*/ 168 h 235"/>
              <a:gd name="T34" fmla="*/ 10 w 80"/>
              <a:gd name="T35" fmla="*/ 148 h 235"/>
              <a:gd name="T36" fmla="*/ 21 w 80"/>
              <a:gd name="T37" fmla="*/ 77 h 235"/>
              <a:gd name="T38" fmla="*/ 25 w 80"/>
              <a:gd name="T39" fmla="*/ 94 h 235"/>
              <a:gd name="T40" fmla="*/ 21 w 80"/>
              <a:gd name="T41" fmla="*/ 77 h 235"/>
              <a:gd name="T42" fmla="*/ 21 w 80"/>
              <a:gd name="T43" fmla="*/ 75 h 235"/>
              <a:gd name="T44" fmla="*/ 19 w 80"/>
              <a:gd name="T45" fmla="*/ 63 h 235"/>
              <a:gd name="T46" fmla="*/ 21 w 80"/>
              <a:gd name="T47" fmla="*/ 75 h 235"/>
              <a:gd name="T48" fmla="*/ 27 w 80"/>
              <a:gd name="T49" fmla="*/ 110 h 235"/>
              <a:gd name="T50" fmla="*/ 27 w 80"/>
              <a:gd name="T51" fmla="*/ 110 h 235"/>
              <a:gd name="T52" fmla="*/ 78 w 80"/>
              <a:gd name="T53" fmla="*/ 142 h 235"/>
              <a:gd name="T54" fmla="*/ 40 w 80"/>
              <a:gd name="T55" fmla="*/ 139 h 235"/>
              <a:gd name="T56" fmla="*/ 23 w 80"/>
              <a:gd name="T57" fmla="*/ 3 h 235"/>
              <a:gd name="T58" fmla="*/ 13 w 80"/>
              <a:gd name="T59" fmla="*/ 3 h 235"/>
              <a:gd name="T60" fmla="*/ 15 w 80"/>
              <a:gd name="T61" fmla="*/ 34 h 235"/>
              <a:gd name="T62" fmla="*/ 19 w 80"/>
              <a:gd name="T63" fmla="*/ 62 h 235"/>
              <a:gd name="T64" fmla="*/ 11 w 80"/>
              <a:gd name="T65" fmla="*/ 13 h 235"/>
              <a:gd name="T66" fmla="*/ 0 w 80"/>
              <a:gd name="T67" fmla="*/ 11 h 235"/>
              <a:gd name="T68" fmla="*/ 23 w 80"/>
              <a:gd name="T69" fmla="*/ 139 h 235"/>
              <a:gd name="T70" fmla="*/ 11 w 80"/>
              <a:gd name="T71" fmla="*/ 139 h 235"/>
              <a:gd name="T72" fmla="*/ 6 w 80"/>
              <a:gd name="T73" fmla="*/ 147 h 235"/>
              <a:gd name="T74" fmla="*/ 0 w 80"/>
              <a:gd name="T75" fmla="*/ 152 h 235"/>
              <a:gd name="T76" fmla="*/ 42 w 80"/>
              <a:gd name="T77" fmla="*/ 234 h 235"/>
              <a:gd name="T78" fmla="*/ 51 w 80"/>
              <a:gd name="T79" fmla="*/ 232 h 235"/>
              <a:gd name="T80" fmla="*/ 63 w 80"/>
              <a:gd name="T81" fmla="*/ 183 h 235"/>
              <a:gd name="T82" fmla="*/ 76 w 80"/>
              <a:gd name="T83" fmla="*/ 156 h 235"/>
              <a:gd name="T84" fmla="*/ 78 w 80"/>
              <a:gd name="T85" fmla="*/ 142 h 2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80" h="235">
                <a:moveTo>
                  <a:pt x="56" y="172"/>
                </a:moveTo>
                <a:cubicBezTo>
                  <a:pt x="58" y="162"/>
                  <a:pt x="57" y="158"/>
                  <a:pt x="57" y="146"/>
                </a:cubicBezTo>
                <a:cubicBezTo>
                  <a:pt x="59" y="147"/>
                  <a:pt x="59" y="146"/>
                  <a:pt x="62" y="146"/>
                </a:cubicBezTo>
                <a:cubicBezTo>
                  <a:pt x="60" y="155"/>
                  <a:pt x="60" y="164"/>
                  <a:pt x="56" y="172"/>
                </a:cubicBezTo>
                <a:moveTo>
                  <a:pt x="47" y="169"/>
                </a:moveTo>
                <a:cubicBezTo>
                  <a:pt x="46" y="160"/>
                  <a:pt x="44" y="154"/>
                  <a:pt x="43" y="147"/>
                </a:cubicBezTo>
                <a:cubicBezTo>
                  <a:pt x="44" y="148"/>
                  <a:pt x="45" y="146"/>
                  <a:pt x="46" y="147"/>
                </a:cubicBezTo>
                <a:cubicBezTo>
                  <a:pt x="45" y="148"/>
                  <a:pt x="47" y="150"/>
                  <a:pt x="47" y="153"/>
                </a:cubicBezTo>
                <a:cubicBezTo>
                  <a:pt x="48" y="159"/>
                  <a:pt x="47" y="166"/>
                  <a:pt x="47" y="169"/>
                </a:cubicBezTo>
                <a:moveTo>
                  <a:pt x="26" y="152"/>
                </a:moveTo>
                <a:cubicBezTo>
                  <a:pt x="24" y="149"/>
                  <a:pt x="20" y="150"/>
                  <a:pt x="20" y="147"/>
                </a:cubicBezTo>
                <a:cubicBezTo>
                  <a:pt x="24" y="146"/>
                  <a:pt x="26" y="147"/>
                  <a:pt x="31" y="147"/>
                </a:cubicBezTo>
                <a:cubicBezTo>
                  <a:pt x="31" y="148"/>
                  <a:pt x="32" y="150"/>
                  <a:pt x="32" y="153"/>
                </a:cubicBezTo>
                <a:cubicBezTo>
                  <a:pt x="38" y="161"/>
                  <a:pt x="38" y="175"/>
                  <a:pt x="40" y="189"/>
                </a:cubicBezTo>
                <a:cubicBezTo>
                  <a:pt x="35" y="175"/>
                  <a:pt x="32" y="165"/>
                  <a:pt x="26" y="152"/>
                </a:cubicBezTo>
                <a:moveTo>
                  <a:pt x="10" y="148"/>
                </a:moveTo>
                <a:cubicBezTo>
                  <a:pt x="16" y="152"/>
                  <a:pt x="19" y="160"/>
                  <a:pt x="22" y="168"/>
                </a:cubicBezTo>
                <a:cubicBezTo>
                  <a:pt x="18" y="161"/>
                  <a:pt x="14" y="154"/>
                  <a:pt x="10" y="148"/>
                </a:cubicBezTo>
                <a:moveTo>
                  <a:pt x="21" y="77"/>
                </a:moveTo>
                <a:cubicBezTo>
                  <a:pt x="24" y="82"/>
                  <a:pt x="24" y="89"/>
                  <a:pt x="25" y="94"/>
                </a:cubicBezTo>
                <a:cubicBezTo>
                  <a:pt x="22" y="90"/>
                  <a:pt x="23" y="83"/>
                  <a:pt x="21" y="77"/>
                </a:cubicBezTo>
                <a:moveTo>
                  <a:pt x="21" y="75"/>
                </a:moveTo>
                <a:cubicBezTo>
                  <a:pt x="20" y="73"/>
                  <a:pt x="20" y="68"/>
                  <a:pt x="19" y="63"/>
                </a:cubicBezTo>
                <a:cubicBezTo>
                  <a:pt x="21" y="67"/>
                  <a:pt x="22" y="72"/>
                  <a:pt x="21" y="75"/>
                </a:cubicBezTo>
                <a:moveTo>
                  <a:pt x="27" y="110"/>
                </a:moveTo>
                <a:cubicBezTo>
                  <a:pt x="29" y="114"/>
                  <a:pt x="27" y="116"/>
                  <a:pt x="27" y="110"/>
                </a:cubicBezTo>
                <a:close/>
                <a:moveTo>
                  <a:pt x="78" y="142"/>
                </a:moveTo>
                <a:cubicBezTo>
                  <a:pt x="71" y="136"/>
                  <a:pt x="52" y="141"/>
                  <a:pt x="40" y="139"/>
                </a:cubicBezTo>
                <a:cubicBezTo>
                  <a:pt x="35" y="93"/>
                  <a:pt x="24" y="52"/>
                  <a:pt x="23" y="3"/>
                </a:cubicBezTo>
                <a:cubicBezTo>
                  <a:pt x="21" y="0"/>
                  <a:pt x="16" y="0"/>
                  <a:pt x="13" y="3"/>
                </a:cubicBezTo>
                <a:cubicBezTo>
                  <a:pt x="13" y="12"/>
                  <a:pt x="14" y="24"/>
                  <a:pt x="15" y="34"/>
                </a:cubicBezTo>
                <a:cubicBezTo>
                  <a:pt x="17" y="45"/>
                  <a:pt x="19" y="56"/>
                  <a:pt x="19" y="62"/>
                </a:cubicBezTo>
                <a:cubicBezTo>
                  <a:pt x="17" y="48"/>
                  <a:pt x="13" y="29"/>
                  <a:pt x="11" y="13"/>
                </a:cubicBezTo>
                <a:cubicBezTo>
                  <a:pt x="8" y="10"/>
                  <a:pt x="4" y="8"/>
                  <a:pt x="0" y="11"/>
                </a:cubicBezTo>
                <a:cubicBezTo>
                  <a:pt x="9" y="51"/>
                  <a:pt x="14" y="94"/>
                  <a:pt x="23" y="139"/>
                </a:cubicBezTo>
                <a:cubicBezTo>
                  <a:pt x="17" y="139"/>
                  <a:pt x="14" y="140"/>
                  <a:pt x="11" y="139"/>
                </a:cubicBezTo>
                <a:cubicBezTo>
                  <a:pt x="8" y="142"/>
                  <a:pt x="3" y="143"/>
                  <a:pt x="6" y="147"/>
                </a:cubicBezTo>
                <a:cubicBezTo>
                  <a:pt x="2" y="147"/>
                  <a:pt x="1" y="150"/>
                  <a:pt x="0" y="152"/>
                </a:cubicBezTo>
                <a:cubicBezTo>
                  <a:pt x="18" y="175"/>
                  <a:pt x="31" y="204"/>
                  <a:pt x="42" y="234"/>
                </a:cubicBezTo>
                <a:cubicBezTo>
                  <a:pt x="46" y="235"/>
                  <a:pt x="49" y="234"/>
                  <a:pt x="51" y="232"/>
                </a:cubicBezTo>
                <a:cubicBezTo>
                  <a:pt x="52" y="215"/>
                  <a:pt x="57" y="198"/>
                  <a:pt x="63" y="183"/>
                </a:cubicBezTo>
                <a:cubicBezTo>
                  <a:pt x="67" y="173"/>
                  <a:pt x="73" y="165"/>
                  <a:pt x="76" y="156"/>
                </a:cubicBezTo>
                <a:cubicBezTo>
                  <a:pt x="78" y="151"/>
                  <a:pt x="80" y="144"/>
                  <a:pt x="78" y="142"/>
                </a:cubicBezTo>
              </a:path>
            </a:pathLst>
          </a:custGeom>
          <a:solidFill>
            <a:srgbClr val="78B832"/>
          </a:solidFill>
          <a:ln>
            <a:noFill/>
          </a:ln>
        </p:spPr>
        <p:txBody>
          <a:bodyPr vert="horz" wrap="square" lIns="91424" tIns="45713" rIns="91424" bIns="45713" numCol="1" anchor="t" anchorCtr="0" compatLnSpc="1"/>
          <a:lstStyle/>
          <a:p>
            <a:pPr defTabSz="1218323">
              <a:defRPr/>
            </a:pPr>
            <a:endParaRPr lang="zh-CN" altLang="en-US" sz="32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7F7FCC9-1039-46C8-BD0B-1FC7198DA8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85" y="-14893"/>
            <a:ext cx="1112737" cy="1646593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3CD9D72E-32E7-491D-8CCC-FF9814281DA9}"/>
              </a:ext>
            </a:extLst>
          </p:cNvPr>
          <p:cNvGrpSpPr/>
          <p:nvPr/>
        </p:nvGrpSpPr>
        <p:grpSpPr>
          <a:xfrm>
            <a:off x="6742695" y="1424066"/>
            <a:ext cx="4527560" cy="4214875"/>
            <a:chOff x="6742695" y="1844061"/>
            <a:chExt cx="4527560" cy="4066480"/>
          </a:xfrm>
        </p:grpSpPr>
        <p:grpSp>
          <p:nvGrpSpPr>
            <p:cNvPr id="22" name="Group 7">
              <a:extLst>
                <a:ext uri="{FF2B5EF4-FFF2-40B4-BE49-F238E27FC236}">
                  <a16:creationId xmlns:a16="http://schemas.microsoft.com/office/drawing/2014/main" id="{E5C2223F-943F-4D9C-B559-5AF58A45A66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42695" y="1844061"/>
              <a:ext cx="4527560" cy="4066480"/>
              <a:chOff x="457200" y="1239996"/>
              <a:chExt cx="2177144" cy="2804886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213E6A10-E778-4DF4-80A9-FD70511FBC97}"/>
                  </a:ext>
                </a:extLst>
              </p:cNvPr>
              <p:cNvSpPr/>
              <p:nvPr/>
            </p:nvSpPr>
            <p:spPr>
              <a:xfrm>
                <a:off x="457200" y="1239996"/>
                <a:ext cx="2177144" cy="28048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400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BD0FB712-EC4D-4C43-B48F-0ECEDC37CC1D}"/>
                  </a:ext>
                </a:extLst>
              </p:cNvPr>
              <p:cNvSpPr/>
              <p:nvPr/>
            </p:nvSpPr>
            <p:spPr>
              <a:xfrm>
                <a:off x="536316" y="1293865"/>
                <a:ext cx="2018913" cy="2694698"/>
              </a:xfrm>
              <a:prstGeom prst="rect">
                <a:avLst/>
              </a:prstGeom>
              <a:noFill/>
              <a:ln w="19050">
                <a:solidFill>
                  <a:schemeClr val="accent2">
                    <a:lumMod val="60000"/>
                    <a:lumOff val="40000"/>
                  </a:schemeClr>
                </a:solidFill>
                <a:prstDash val="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400"/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1C87526-1A5C-4DD8-A465-53773CE961D3}"/>
                </a:ext>
              </a:extLst>
            </p:cNvPr>
            <p:cNvSpPr txBox="1"/>
            <p:nvPr/>
          </p:nvSpPr>
          <p:spPr>
            <a:xfrm>
              <a:off x="6917444" y="2153303"/>
              <a:ext cx="4088407" cy="30469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fr-FR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Tranh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2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vẽ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cảnh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bãi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biển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Mọi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người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cùng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nhau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xây</a:t>
              </a:r>
              <a:r>
                <a:rPr lang="fr-FR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lâu</a:t>
              </a:r>
              <a:r>
                <a:rPr lang="fr-FR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đài</a:t>
              </a:r>
              <a:r>
                <a:rPr lang="fr-FR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cát</a:t>
              </a:r>
              <a:r>
                <a:rPr lang="fr-FR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fr-FR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thả</a:t>
              </a:r>
              <a:r>
                <a:rPr lang="fr-FR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diều</a:t>
              </a:r>
              <a:r>
                <a:rPr lang="fr-FR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fr-FR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tắm</a:t>
              </a:r>
              <a:r>
                <a:rPr lang="fr-FR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biển</a:t>
              </a:r>
              <a:r>
                <a:rPr lang="fr-FR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 Xa </a:t>
              </a:r>
              <a:r>
                <a:rPr lang="fr-FR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xa</a:t>
              </a:r>
              <a:r>
                <a:rPr lang="fr-FR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fr-FR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một</a:t>
              </a:r>
              <a:r>
                <a:rPr lang="fr-FR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người</a:t>
              </a:r>
              <a:r>
                <a:rPr lang="fr-FR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đang</a:t>
              </a:r>
              <a:r>
                <a:rPr lang="fr-FR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nằm</a:t>
              </a:r>
              <a:r>
                <a:rPr lang="fr-FR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tắm</a:t>
              </a:r>
              <a:r>
                <a:rPr lang="fr-FR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nắng</a:t>
              </a:r>
              <a:r>
                <a:rPr lang="fr-FR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 </a:t>
              </a:r>
              <a:endParaRPr lang="en-US" sz="32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577B2FB9-D478-4B62-9FEE-35056A59869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6981" t="25277" r="20533" b="36837"/>
          <a:stretch/>
        </p:blipFill>
        <p:spPr>
          <a:xfrm>
            <a:off x="600588" y="1844061"/>
            <a:ext cx="4527560" cy="429120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71308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Freeform 24">
            <a:extLst>
              <a:ext uri="{FF2B5EF4-FFF2-40B4-BE49-F238E27FC236}">
                <a16:creationId xmlns:a16="http://schemas.microsoft.com/office/drawing/2014/main" id="{31F773B6-B6E2-45D8-AF6F-C8AC2625E6DF}"/>
              </a:ext>
            </a:extLst>
          </p:cNvPr>
          <p:cNvSpPr>
            <a:spLocks noEditPoints="1"/>
          </p:cNvSpPr>
          <p:nvPr/>
        </p:nvSpPr>
        <p:spPr bwMode="auto">
          <a:xfrm rot="16200000">
            <a:off x="6460924" y="3137693"/>
            <a:ext cx="311151" cy="893764"/>
          </a:xfrm>
          <a:custGeom>
            <a:avLst/>
            <a:gdLst>
              <a:gd name="T0" fmla="*/ 56 w 80"/>
              <a:gd name="T1" fmla="*/ 172 h 235"/>
              <a:gd name="T2" fmla="*/ 57 w 80"/>
              <a:gd name="T3" fmla="*/ 146 h 235"/>
              <a:gd name="T4" fmla="*/ 62 w 80"/>
              <a:gd name="T5" fmla="*/ 146 h 235"/>
              <a:gd name="T6" fmla="*/ 56 w 80"/>
              <a:gd name="T7" fmla="*/ 172 h 235"/>
              <a:gd name="T8" fmla="*/ 47 w 80"/>
              <a:gd name="T9" fmla="*/ 169 h 235"/>
              <a:gd name="T10" fmla="*/ 43 w 80"/>
              <a:gd name="T11" fmla="*/ 147 h 235"/>
              <a:gd name="T12" fmla="*/ 46 w 80"/>
              <a:gd name="T13" fmla="*/ 147 h 235"/>
              <a:gd name="T14" fmla="*/ 47 w 80"/>
              <a:gd name="T15" fmla="*/ 153 h 235"/>
              <a:gd name="T16" fmla="*/ 47 w 80"/>
              <a:gd name="T17" fmla="*/ 169 h 235"/>
              <a:gd name="T18" fmla="*/ 26 w 80"/>
              <a:gd name="T19" fmla="*/ 152 h 235"/>
              <a:gd name="T20" fmla="*/ 20 w 80"/>
              <a:gd name="T21" fmla="*/ 147 h 235"/>
              <a:gd name="T22" fmla="*/ 31 w 80"/>
              <a:gd name="T23" fmla="*/ 147 h 235"/>
              <a:gd name="T24" fmla="*/ 32 w 80"/>
              <a:gd name="T25" fmla="*/ 153 h 235"/>
              <a:gd name="T26" fmla="*/ 40 w 80"/>
              <a:gd name="T27" fmla="*/ 189 h 235"/>
              <a:gd name="T28" fmla="*/ 26 w 80"/>
              <a:gd name="T29" fmla="*/ 152 h 235"/>
              <a:gd name="T30" fmla="*/ 10 w 80"/>
              <a:gd name="T31" fmla="*/ 148 h 235"/>
              <a:gd name="T32" fmla="*/ 22 w 80"/>
              <a:gd name="T33" fmla="*/ 168 h 235"/>
              <a:gd name="T34" fmla="*/ 10 w 80"/>
              <a:gd name="T35" fmla="*/ 148 h 235"/>
              <a:gd name="T36" fmla="*/ 21 w 80"/>
              <a:gd name="T37" fmla="*/ 77 h 235"/>
              <a:gd name="T38" fmla="*/ 25 w 80"/>
              <a:gd name="T39" fmla="*/ 94 h 235"/>
              <a:gd name="T40" fmla="*/ 21 w 80"/>
              <a:gd name="T41" fmla="*/ 77 h 235"/>
              <a:gd name="T42" fmla="*/ 21 w 80"/>
              <a:gd name="T43" fmla="*/ 75 h 235"/>
              <a:gd name="T44" fmla="*/ 19 w 80"/>
              <a:gd name="T45" fmla="*/ 63 h 235"/>
              <a:gd name="T46" fmla="*/ 21 w 80"/>
              <a:gd name="T47" fmla="*/ 75 h 235"/>
              <a:gd name="T48" fmla="*/ 27 w 80"/>
              <a:gd name="T49" fmla="*/ 110 h 235"/>
              <a:gd name="T50" fmla="*/ 27 w 80"/>
              <a:gd name="T51" fmla="*/ 110 h 235"/>
              <a:gd name="T52" fmla="*/ 78 w 80"/>
              <a:gd name="T53" fmla="*/ 142 h 235"/>
              <a:gd name="T54" fmla="*/ 40 w 80"/>
              <a:gd name="T55" fmla="*/ 139 h 235"/>
              <a:gd name="T56" fmla="*/ 23 w 80"/>
              <a:gd name="T57" fmla="*/ 3 h 235"/>
              <a:gd name="T58" fmla="*/ 13 w 80"/>
              <a:gd name="T59" fmla="*/ 3 h 235"/>
              <a:gd name="T60" fmla="*/ 15 w 80"/>
              <a:gd name="T61" fmla="*/ 34 h 235"/>
              <a:gd name="T62" fmla="*/ 19 w 80"/>
              <a:gd name="T63" fmla="*/ 62 h 235"/>
              <a:gd name="T64" fmla="*/ 11 w 80"/>
              <a:gd name="T65" fmla="*/ 13 h 235"/>
              <a:gd name="T66" fmla="*/ 0 w 80"/>
              <a:gd name="T67" fmla="*/ 11 h 235"/>
              <a:gd name="T68" fmla="*/ 23 w 80"/>
              <a:gd name="T69" fmla="*/ 139 h 235"/>
              <a:gd name="T70" fmla="*/ 11 w 80"/>
              <a:gd name="T71" fmla="*/ 139 h 235"/>
              <a:gd name="T72" fmla="*/ 6 w 80"/>
              <a:gd name="T73" fmla="*/ 147 h 235"/>
              <a:gd name="T74" fmla="*/ 0 w 80"/>
              <a:gd name="T75" fmla="*/ 152 h 235"/>
              <a:gd name="T76" fmla="*/ 42 w 80"/>
              <a:gd name="T77" fmla="*/ 234 h 235"/>
              <a:gd name="T78" fmla="*/ 51 w 80"/>
              <a:gd name="T79" fmla="*/ 232 h 235"/>
              <a:gd name="T80" fmla="*/ 63 w 80"/>
              <a:gd name="T81" fmla="*/ 183 h 235"/>
              <a:gd name="T82" fmla="*/ 76 w 80"/>
              <a:gd name="T83" fmla="*/ 156 h 235"/>
              <a:gd name="T84" fmla="*/ 78 w 80"/>
              <a:gd name="T85" fmla="*/ 142 h 2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80" h="235">
                <a:moveTo>
                  <a:pt x="56" y="172"/>
                </a:moveTo>
                <a:cubicBezTo>
                  <a:pt x="58" y="162"/>
                  <a:pt x="57" y="158"/>
                  <a:pt x="57" y="146"/>
                </a:cubicBezTo>
                <a:cubicBezTo>
                  <a:pt x="59" y="147"/>
                  <a:pt x="59" y="146"/>
                  <a:pt x="62" y="146"/>
                </a:cubicBezTo>
                <a:cubicBezTo>
                  <a:pt x="60" y="155"/>
                  <a:pt x="60" y="164"/>
                  <a:pt x="56" y="172"/>
                </a:cubicBezTo>
                <a:moveTo>
                  <a:pt x="47" y="169"/>
                </a:moveTo>
                <a:cubicBezTo>
                  <a:pt x="46" y="160"/>
                  <a:pt x="44" y="154"/>
                  <a:pt x="43" y="147"/>
                </a:cubicBezTo>
                <a:cubicBezTo>
                  <a:pt x="44" y="148"/>
                  <a:pt x="45" y="146"/>
                  <a:pt x="46" y="147"/>
                </a:cubicBezTo>
                <a:cubicBezTo>
                  <a:pt x="45" y="148"/>
                  <a:pt x="47" y="150"/>
                  <a:pt x="47" y="153"/>
                </a:cubicBezTo>
                <a:cubicBezTo>
                  <a:pt x="48" y="159"/>
                  <a:pt x="47" y="166"/>
                  <a:pt x="47" y="169"/>
                </a:cubicBezTo>
                <a:moveTo>
                  <a:pt x="26" y="152"/>
                </a:moveTo>
                <a:cubicBezTo>
                  <a:pt x="24" y="149"/>
                  <a:pt x="20" y="150"/>
                  <a:pt x="20" y="147"/>
                </a:cubicBezTo>
                <a:cubicBezTo>
                  <a:pt x="24" y="146"/>
                  <a:pt x="26" y="147"/>
                  <a:pt x="31" y="147"/>
                </a:cubicBezTo>
                <a:cubicBezTo>
                  <a:pt x="31" y="148"/>
                  <a:pt x="32" y="150"/>
                  <a:pt x="32" y="153"/>
                </a:cubicBezTo>
                <a:cubicBezTo>
                  <a:pt x="38" y="161"/>
                  <a:pt x="38" y="175"/>
                  <a:pt x="40" y="189"/>
                </a:cubicBezTo>
                <a:cubicBezTo>
                  <a:pt x="35" y="175"/>
                  <a:pt x="32" y="165"/>
                  <a:pt x="26" y="152"/>
                </a:cubicBezTo>
                <a:moveTo>
                  <a:pt x="10" y="148"/>
                </a:moveTo>
                <a:cubicBezTo>
                  <a:pt x="16" y="152"/>
                  <a:pt x="19" y="160"/>
                  <a:pt x="22" y="168"/>
                </a:cubicBezTo>
                <a:cubicBezTo>
                  <a:pt x="18" y="161"/>
                  <a:pt x="14" y="154"/>
                  <a:pt x="10" y="148"/>
                </a:cubicBezTo>
                <a:moveTo>
                  <a:pt x="21" y="77"/>
                </a:moveTo>
                <a:cubicBezTo>
                  <a:pt x="24" y="82"/>
                  <a:pt x="24" y="89"/>
                  <a:pt x="25" y="94"/>
                </a:cubicBezTo>
                <a:cubicBezTo>
                  <a:pt x="22" y="90"/>
                  <a:pt x="23" y="83"/>
                  <a:pt x="21" y="77"/>
                </a:cubicBezTo>
                <a:moveTo>
                  <a:pt x="21" y="75"/>
                </a:moveTo>
                <a:cubicBezTo>
                  <a:pt x="20" y="73"/>
                  <a:pt x="20" y="68"/>
                  <a:pt x="19" y="63"/>
                </a:cubicBezTo>
                <a:cubicBezTo>
                  <a:pt x="21" y="67"/>
                  <a:pt x="22" y="72"/>
                  <a:pt x="21" y="75"/>
                </a:cubicBezTo>
                <a:moveTo>
                  <a:pt x="27" y="110"/>
                </a:moveTo>
                <a:cubicBezTo>
                  <a:pt x="29" y="114"/>
                  <a:pt x="27" y="116"/>
                  <a:pt x="27" y="110"/>
                </a:cubicBezTo>
                <a:close/>
                <a:moveTo>
                  <a:pt x="78" y="142"/>
                </a:moveTo>
                <a:cubicBezTo>
                  <a:pt x="71" y="136"/>
                  <a:pt x="52" y="141"/>
                  <a:pt x="40" y="139"/>
                </a:cubicBezTo>
                <a:cubicBezTo>
                  <a:pt x="35" y="93"/>
                  <a:pt x="24" y="52"/>
                  <a:pt x="23" y="3"/>
                </a:cubicBezTo>
                <a:cubicBezTo>
                  <a:pt x="21" y="0"/>
                  <a:pt x="16" y="0"/>
                  <a:pt x="13" y="3"/>
                </a:cubicBezTo>
                <a:cubicBezTo>
                  <a:pt x="13" y="12"/>
                  <a:pt x="14" y="24"/>
                  <a:pt x="15" y="34"/>
                </a:cubicBezTo>
                <a:cubicBezTo>
                  <a:pt x="17" y="45"/>
                  <a:pt x="19" y="56"/>
                  <a:pt x="19" y="62"/>
                </a:cubicBezTo>
                <a:cubicBezTo>
                  <a:pt x="17" y="48"/>
                  <a:pt x="13" y="29"/>
                  <a:pt x="11" y="13"/>
                </a:cubicBezTo>
                <a:cubicBezTo>
                  <a:pt x="8" y="10"/>
                  <a:pt x="4" y="8"/>
                  <a:pt x="0" y="11"/>
                </a:cubicBezTo>
                <a:cubicBezTo>
                  <a:pt x="9" y="51"/>
                  <a:pt x="14" y="94"/>
                  <a:pt x="23" y="139"/>
                </a:cubicBezTo>
                <a:cubicBezTo>
                  <a:pt x="17" y="139"/>
                  <a:pt x="14" y="140"/>
                  <a:pt x="11" y="139"/>
                </a:cubicBezTo>
                <a:cubicBezTo>
                  <a:pt x="8" y="142"/>
                  <a:pt x="3" y="143"/>
                  <a:pt x="6" y="147"/>
                </a:cubicBezTo>
                <a:cubicBezTo>
                  <a:pt x="2" y="147"/>
                  <a:pt x="1" y="150"/>
                  <a:pt x="0" y="152"/>
                </a:cubicBezTo>
                <a:cubicBezTo>
                  <a:pt x="18" y="175"/>
                  <a:pt x="31" y="204"/>
                  <a:pt x="42" y="234"/>
                </a:cubicBezTo>
                <a:cubicBezTo>
                  <a:pt x="46" y="235"/>
                  <a:pt x="49" y="234"/>
                  <a:pt x="51" y="232"/>
                </a:cubicBezTo>
                <a:cubicBezTo>
                  <a:pt x="52" y="215"/>
                  <a:pt x="57" y="198"/>
                  <a:pt x="63" y="183"/>
                </a:cubicBezTo>
                <a:cubicBezTo>
                  <a:pt x="67" y="173"/>
                  <a:pt x="73" y="165"/>
                  <a:pt x="76" y="156"/>
                </a:cubicBezTo>
                <a:cubicBezTo>
                  <a:pt x="78" y="151"/>
                  <a:pt x="80" y="144"/>
                  <a:pt x="78" y="142"/>
                </a:cubicBezTo>
              </a:path>
            </a:pathLst>
          </a:custGeom>
          <a:solidFill>
            <a:srgbClr val="78B832"/>
          </a:solidFill>
          <a:ln>
            <a:noFill/>
          </a:ln>
        </p:spPr>
        <p:txBody>
          <a:bodyPr vert="horz" wrap="square" lIns="91424" tIns="45713" rIns="91424" bIns="45713" numCol="1" anchor="t" anchorCtr="0" compatLnSpc="1"/>
          <a:lstStyle/>
          <a:p>
            <a:pPr defTabSz="1218323">
              <a:defRPr/>
            </a:pPr>
            <a:endParaRPr lang="zh-CN" altLang="en-US" sz="32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CE9AEDA-FBC8-49A4-901A-9BDA4A3F64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85" y="-14893"/>
            <a:ext cx="1112737" cy="16465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C57152C0-979E-44F4-8B71-5B124D84DDF2}"/>
              </a:ext>
            </a:extLst>
          </p:cNvPr>
          <p:cNvGrpSpPr/>
          <p:nvPr/>
        </p:nvGrpSpPr>
        <p:grpSpPr>
          <a:xfrm>
            <a:off x="7318210" y="2037709"/>
            <a:ext cx="4527560" cy="3404884"/>
            <a:chOff x="6742695" y="1844061"/>
            <a:chExt cx="4527560" cy="4066481"/>
          </a:xfrm>
        </p:grpSpPr>
        <p:grpSp>
          <p:nvGrpSpPr>
            <p:cNvPr id="9" name="Group 7">
              <a:extLst>
                <a:ext uri="{FF2B5EF4-FFF2-40B4-BE49-F238E27FC236}">
                  <a16:creationId xmlns:a16="http://schemas.microsoft.com/office/drawing/2014/main" id="{6C9A16A2-5D75-4821-BE14-C84341C69A2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42695" y="1844061"/>
              <a:ext cx="4527560" cy="4066481"/>
              <a:chOff x="457200" y="1239996"/>
              <a:chExt cx="2177144" cy="2804887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65E9B012-F201-49F2-A472-754A636ADEC2}"/>
                  </a:ext>
                </a:extLst>
              </p:cNvPr>
              <p:cNvSpPr/>
              <p:nvPr/>
            </p:nvSpPr>
            <p:spPr>
              <a:xfrm>
                <a:off x="457200" y="1239996"/>
                <a:ext cx="2177144" cy="280488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400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C0E62170-C21B-4C4E-BF14-7C7F3CBA8C67}"/>
                  </a:ext>
                </a:extLst>
              </p:cNvPr>
              <p:cNvSpPr/>
              <p:nvPr/>
            </p:nvSpPr>
            <p:spPr>
              <a:xfrm>
                <a:off x="536316" y="1293865"/>
                <a:ext cx="2018913" cy="2694698"/>
              </a:xfrm>
              <a:prstGeom prst="rect">
                <a:avLst/>
              </a:prstGeom>
              <a:noFill/>
              <a:ln w="19050">
                <a:solidFill>
                  <a:schemeClr val="accent2">
                    <a:lumMod val="60000"/>
                    <a:lumOff val="40000"/>
                  </a:schemeClr>
                </a:solidFill>
                <a:prstDash val="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400"/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E8CCD75-F858-44AE-8F2A-FECE2CABFAA8}"/>
                </a:ext>
              </a:extLst>
            </p:cNvPr>
            <p:cNvSpPr txBox="1"/>
            <p:nvPr/>
          </p:nvSpPr>
          <p:spPr>
            <a:xfrm>
              <a:off x="6962271" y="2056706"/>
              <a:ext cx="4088407" cy="36390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fr-FR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Tranh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3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vẽ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cảnh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các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bạn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trai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đang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chơi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bóng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đá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Trông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các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bạn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rất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hăng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hái</a:t>
              </a:r>
              <a:r>
                <a:rPr lang="fr-FR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để</a:t>
              </a:r>
              <a:r>
                <a:rPr lang="fr-FR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dẫn</a:t>
              </a:r>
              <a:r>
                <a:rPr lang="fr-FR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bóng</a:t>
              </a:r>
              <a:r>
                <a:rPr lang="fr-FR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về</a:t>
              </a:r>
              <a:r>
                <a:rPr lang="fr-FR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khung</a:t>
              </a:r>
              <a:r>
                <a:rPr lang="fr-FR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thành</a:t>
              </a:r>
              <a:r>
                <a:rPr lang="fr-FR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của</a:t>
              </a:r>
              <a:r>
                <a:rPr lang="fr-FR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đối</a:t>
              </a:r>
              <a:r>
                <a:rPr lang="fr-FR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thủ</a:t>
              </a:r>
              <a:r>
                <a:rPr lang="fr-FR" sz="32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83C5C7A1-1551-4AB9-96AC-E10A37FE336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4815" b="88981" l="33906" r="73542">
                        <a14:foregroundMark x1="40885" y1="74074" x2="41406" y2="79537"/>
                        <a14:foregroundMark x1="40885" y1="73889" x2="43698" y2="75463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4117" t="65204" r="26646" b="10925"/>
          <a:stretch/>
        </p:blipFill>
        <p:spPr>
          <a:xfrm>
            <a:off x="121185" y="2193930"/>
            <a:ext cx="6498347" cy="306881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13383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2E45C1D-09DD-41A4-8E4B-1CC24495405F}"/>
              </a:ext>
            </a:extLst>
          </p:cNvPr>
          <p:cNvSpPr txBox="1"/>
          <p:nvPr/>
        </p:nvSpPr>
        <p:spPr>
          <a:xfrm>
            <a:off x="393227" y="3429000"/>
            <a:ext cx="42719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bức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muốn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diễn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ra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thời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gian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0A742B-A9E6-460F-A544-691E72DAFA1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4815" b="88981" l="33906" r="73542">
                        <a14:foregroundMark x1="40885" y1="74074" x2="41406" y2="79537"/>
                        <a14:foregroundMark x1="40885" y1="73889" x2="43698" y2="75463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4117" t="65204" r="26646" b="10925"/>
          <a:stretch/>
        </p:blipFill>
        <p:spPr>
          <a:xfrm>
            <a:off x="5383730" y="4291543"/>
            <a:ext cx="5792914" cy="20118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59104D5-E810-4469-A3B7-4337EA31BF2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6981" t="25277" r="20533" b="36837"/>
          <a:stretch/>
        </p:blipFill>
        <p:spPr>
          <a:xfrm>
            <a:off x="8530354" y="899216"/>
            <a:ext cx="3412273" cy="323414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2B254A7-0202-494B-969A-0F7074663C2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9162" t="25002" r="48354" b="38502"/>
          <a:stretch/>
        </p:blipFill>
        <p:spPr>
          <a:xfrm>
            <a:off x="4665189" y="866948"/>
            <a:ext cx="3539582" cy="323169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3761A16-549E-4D13-BDF1-EE8AF872217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828" b="56954" l="12780" r="88658">
                        <a14:foregroundMark x1="42652" y1="33642" x2="59904" y2="31126"/>
                        <a14:foregroundMark x1="44569" y1="29139" x2="41534" y2="34570"/>
                        <a14:foregroundMark x1="47764" y1="49934" x2="54313" y2="54305"/>
                        <a14:foregroundMark x1="44728" y1="44503" x2="47444" y2="54967"/>
                        <a14:foregroundMark x1="14217" y1="27550" x2="15176" y2="25828"/>
                        <a14:foregroundMark x1="16294" y1="24901" x2="20767" y2="24901"/>
                        <a14:foregroundMark x1="21246" y1="25828" x2="22524" y2="28874"/>
                        <a14:foregroundMark x1="22524" y1="29669" x2="17891" y2="34437"/>
                        <a14:foregroundMark x1="18211" y1="38013" x2="18211" y2="38013"/>
                        <a14:foregroundMark x1="26837" y1="11258" x2="26837" y2="10464"/>
                        <a14:foregroundMark x1="27476" y1="9669" x2="29872" y2="9272"/>
                        <a14:foregroundMark x1="29872" y1="9272" x2="31629" y2="10464"/>
                        <a14:foregroundMark x1="31789" y1="11126" x2="31789" y2="12450"/>
                        <a14:foregroundMark x1="31789" y1="12715" x2="29073" y2="15762"/>
                        <a14:foregroundMark x1="29393" y1="18675" x2="29393" y2="18675"/>
                        <a14:foregroundMark x1="73003" y1="14967" x2="73003" y2="12583"/>
                        <a14:foregroundMark x1="75559" y1="23709" x2="75559" y2="23709"/>
                        <a14:foregroundMark x1="44888" y1="55762" x2="53195" y2="55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54" t="6128" r="10981" b="43731"/>
          <a:stretch/>
        </p:blipFill>
        <p:spPr>
          <a:xfrm>
            <a:off x="91308" y="602858"/>
            <a:ext cx="2685450" cy="211827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38214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E39F5CF4-7FA0-41EE-8E7B-9B48989AB990}"/>
              </a:ext>
            </a:extLst>
          </p:cNvPr>
          <p:cNvSpPr txBox="1"/>
          <p:nvPr/>
        </p:nvSpPr>
        <p:spPr>
          <a:xfrm>
            <a:off x="1327150" y="1366897"/>
            <a:ext cx="95377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G: </a:t>
            </a:r>
          </a:p>
          <a:p>
            <a:pPr marL="457200" indent="-457200">
              <a:buFontTx/>
              <a:buChar char="-"/>
            </a:pP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Nghỉ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pPr marL="457200" indent="-457200">
              <a:buFontTx/>
              <a:buChar char="-"/>
            </a:pP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tham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gia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pPr marL="457200" indent="-457200">
              <a:buFontTx/>
              <a:buChar char="-"/>
            </a:pP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nhớ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7E092C-8BA0-4C48-91FA-A46A1671E281}"/>
              </a:ext>
            </a:extLst>
          </p:cNvPr>
          <p:cNvSpPr txBox="1"/>
          <p:nvPr/>
        </p:nvSpPr>
        <p:spPr>
          <a:xfrm>
            <a:off x="607303" y="662778"/>
            <a:ext cx="11354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nhớ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kì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nghỉ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4B8C03-C9B6-4076-9C0D-FAD3162221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9800" l="0" r="899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813" y="3134348"/>
            <a:ext cx="5962650" cy="42957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11280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F334468-1D62-4D62-9BEF-8558D344C468}"/>
              </a:ext>
            </a:extLst>
          </p:cNvPr>
          <p:cNvSpPr txBox="1"/>
          <p:nvPr/>
        </p:nvSpPr>
        <p:spPr>
          <a:xfrm>
            <a:off x="623095" y="1534249"/>
            <a:ext cx="11258632" cy="4177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Liên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hệ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  <a:p>
            <a:pPr algn="ctr"/>
            <a:endParaRPr lang="en-US" sz="40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? Khi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nghỉ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tham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gia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tại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tại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khu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lưu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ý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?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lập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thời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gian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biểu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thời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gian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nghỉ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C2CC96-37BA-4813-8362-30E3F1EE12D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828" b="56954" l="12780" r="88658">
                        <a14:foregroundMark x1="42652" y1="33642" x2="59904" y2="31126"/>
                        <a14:foregroundMark x1="44569" y1="29139" x2="41534" y2="34570"/>
                        <a14:foregroundMark x1="47764" y1="49934" x2="54313" y2="54305"/>
                        <a14:foregroundMark x1="44728" y1="44503" x2="47444" y2="54967"/>
                        <a14:foregroundMark x1="14217" y1="27550" x2="15176" y2="25828"/>
                        <a14:foregroundMark x1="16294" y1="24901" x2="20767" y2="24901"/>
                        <a14:foregroundMark x1="21246" y1="25828" x2="22524" y2="28874"/>
                        <a14:foregroundMark x1="22524" y1="29669" x2="17891" y2="34437"/>
                        <a14:foregroundMark x1="18211" y1="38013" x2="18211" y2="38013"/>
                        <a14:foregroundMark x1="26837" y1="11258" x2="26837" y2="10464"/>
                        <a14:foregroundMark x1="27476" y1="9669" x2="29872" y2="9272"/>
                        <a14:foregroundMark x1="29872" y1="9272" x2="31629" y2="10464"/>
                        <a14:foregroundMark x1="31789" y1="11126" x2="31789" y2="12450"/>
                        <a14:foregroundMark x1="31789" y1="12715" x2="29073" y2="15762"/>
                        <a14:foregroundMark x1="29393" y1="18675" x2="29393" y2="18675"/>
                        <a14:foregroundMark x1="73003" y1="14967" x2="73003" y2="12583"/>
                        <a14:foregroundMark x1="75559" y1="23709" x2="75559" y2="23709"/>
                        <a14:foregroundMark x1="44888" y1="55762" x2="53195" y2="55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54" t="6128" r="10981" b="43731"/>
          <a:stretch/>
        </p:blipFill>
        <p:spPr>
          <a:xfrm>
            <a:off x="466684" y="107949"/>
            <a:ext cx="3110711" cy="245371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38200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BA059DAD-845C-444A-B931-C3F42D47BFB1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\t\u001B\uFFFD{4F7FB430-D4F2-4E3C-AA25-2EB02AF6CDFE}&quot;,&quot;E:\\Kho dữ liệu\\KHỐI 2\\BGĐT\\TV\\KÌ 1\\T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Nói và nghe 2 - Tuần 1 - Những ngày hè của e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CD1FB62-0E20-4985-B7FC-93FB84DEAB2A}:26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E777DDE-021B-44A3-A63A-8212B2337ECF}:26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72CF8F1-9F85-4CFC-AB85-511B8881BF7F}:26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DA90987-A251-4EE1-AEE9-C7C76B5132CA}:26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C55C0DE-14F5-439C-89FD-6CE9A39369C2}:26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3D162A0-6361-4537-8233-8A9C3D884D30}:2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0BB621B-10D5-45EE-8D13-EA3F847C4FDC}:26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B00EF45-5F36-488B-8CF5-CF871FF0D78E}:25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0FD7AD0-B239-4E26-8EF1-1C36520363EA}:25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ED22473-AE06-4416-AF20-26ACCF3A1D96}:26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CEC8646-24E9-41CD-B246-410FD75FED57}:26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973D093-4E7A-4140-98A9-C0ADAF328AEF}:26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94A5DA0-228B-4B0E-865D-D19DEAB8D650}:26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</TotalTime>
  <Words>459</Words>
  <Application>Microsoft Office PowerPoint</Application>
  <PresentationFormat>Widescreen</PresentationFormat>
  <Paragraphs>53</Paragraphs>
  <Slides>13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Arial-Rounded</vt:lpstr>
      <vt:lpstr>Calibri</vt:lpstr>
      <vt:lpstr>Calibri Light</vt:lpstr>
      <vt:lpstr>等线</vt:lpstr>
      <vt:lpstr>HP001 4 hàng</vt:lpstr>
      <vt:lpstr>HP001 5 hàng 1 ô ly</vt:lpstr>
      <vt:lpstr>iCiel Crocante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Nói và nghe 2 - Tuần 1 - Những ngày hè của em</dc:title>
  <dc:creator>Admin</dc:creator>
  <cp:lastModifiedBy>pc</cp:lastModifiedBy>
  <cp:revision>107</cp:revision>
  <dcterms:created xsi:type="dcterms:W3CDTF">2021-06-15T15:52:51Z</dcterms:created>
  <dcterms:modified xsi:type="dcterms:W3CDTF">2024-06-15T08:02:42Z</dcterms:modified>
</cp:coreProperties>
</file>