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4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5.xml" ContentType="application/vnd.openxmlformats-officedocument.presentationml.notesSlide+xml"/>
  <Override PartName="/ppt/tags/tag19.xml" ContentType="application/vnd.openxmlformats-officedocument.presentationml.tags+xml"/>
  <Override PartName="/ppt/notesSlides/notesSlide6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77" r:id="rId3"/>
    <p:sldId id="258" r:id="rId4"/>
    <p:sldId id="269" r:id="rId5"/>
    <p:sldId id="270" r:id="rId6"/>
    <p:sldId id="271" r:id="rId7"/>
    <p:sldId id="272" r:id="rId8"/>
    <p:sldId id="278" r:id="rId9"/>
    <p:sldId id="274" r:id="rId10"/>
    <p:sldId id="276" r:id="rId11"/>
    <p:sldId id="284" r:id="rId12"/>
    <p:sldId id="275" r:id="rId13"/>
    <p:sldId id="279" r:id="rId14"/>
    <p:sldId id="280" r:id="rId15"/>
    <p:sldId id="281" r:id="rId16"/>
    <p:sldId id="282" r:id="rId17"/>
    <p:sldId id="283" r:id="rId18"/>
    <p:sldId id="266" r:id="rId19"/>
    <p:sldId id="267" r:id="rId20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19" autoAdjust="0"/>
    <p:restoredTop sz="88336" autoAdjust="0"/>
  </p:normalViewPr>
  <p:slideViewPr>
    <p:cSldViewPr snapToGrid="0">
      <p:cViewPr varScale="1">
        <p:scale>
          <a:sx n="65" d="100"/>
          <a:sy n="65" d="100"/>
        </p:scale>
        <p:origin x="654" y="60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EB57E-A555-47AD-A1F2-550D1BC014C5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F556B-8FEB-48C1-B5F8-F58043FC4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909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sao</a:t>
            </a:r>
            <a:r>
              <a:rPr lang="en-US" dirty="0"/>
              <a:t> con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nói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vây</a:t>
            </a:r>
            <a:r>
              <a:rPr lang="en-US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527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Cho HS </a:t>
            </a:r>
            <a:r>
              <a:rPr lang="en-US" dirty="0" err="1"/>
              <a:t>kể</a:t>
            </a:r>
            <a:r>
              <a:rPr lang="en-US" dirty="0"/>
              <a:t> </a:t>
            </a:r>
            <a:r>
              <a:rPr lang="en-US" dirty="0" err="1"/>
              <a:t>trước</a:t>
            </a:r>
            <a:r>
              <a:rPr lang="en-US" dirty="0"/>
              <a:t> </a:t>
            </a:r>
            <a:r>
              <a:rPr lang="en-US" dirty="0" err="1"/>
              <a:t>lớp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HS chia </a:t>
            </a:r>
            <a:r>
              <a:rPr lang="en-US" dirty="0" err="1"/>
              <a:t>sẻ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chuyện</a:t>
            </a:r>
            <a:r>
              <a:rPr lang="en-US" dirty="0"/>
              <a:t>. </a:t>
            </a:r>
          </a:p>
          <a:p>
            <a:r>
              <a:rPr lang="en-US" dirty="0"/>
              <a:t>? Con </a:t>
            </a:r>
            <a:r>
              <a:rPr lang="en-US" dirty="0" err="1"/>
              <a:t>thích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?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sao</a:t>
            </a:r>
            <a:r>
              <a:rPr lang="en-US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128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Cho HS </a:t>
            </a:r>
            <a:r>
              <a:rPr lang="en-US" dirty="0" err="1"/>
              <a:t>kể</a:t>
            </a:r>
            <a:r>
              <a:rPr lang="en-US" dirty="0"/>
              <a:t> </a:t>
            </a:r>
            <a:r>
              <a:rPr lang="en-US" dirty="0" err="1"/>
              <a:t>trước</a:t>
            </a:r>
            <a:r>
              <a:rPr lang="en-US" dirty="0"/>
              <a:t> </a:t>
            </a:r>
            <a:r>
              <a:rPr lang="en-US" dirty="0" err="1"/>
              <a:t>lớp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HS chia </a:t>
            </a:r>
            <a:r>
              <a:rPr lang="en-US" dirty="0" err="1"/>
              <a:t>sẻ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chuyện</a:t>
            </a:r>
            <a:r>
              <a:rPr lang="en-US" dirty="0"/>
              <a:t>. </a:t>
            </a:r>
          </a:p>
          <a:p>
            <a:r>
              <a:rPr lang="en-US" dirty="0"/>
              <a:t>? Con </a:t>
            </a:r>
            <a:r>
              <a:rPr lang="en-US" dirty="0" err="1"/>
              <a:t>thích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?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sao</a:t>
            </a:r>
            <a:r>
              <a:rPr lang="en-US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185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/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Nốt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.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BẮT ĐẦU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4557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HD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sửa</a:t>
            </a:r>
            <a:r>
              <a:rPr lang="en-US" dirty="0"/>
              <a:t>: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nhập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ô (</a:t>
            </a:r>
            <a:r>
              <a:rPr lang="en-US" dirty="0" err="1"/>
              <a:t>Căn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size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phù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)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PHẦN ĐẤT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ở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&lt;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&gt;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,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2217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BB29B-02E5-44C1-896D-9796997AD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5A44D4-2CE9-4BC5-94FA-2016D00234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A4D96-D4C2-456B-BC80-B0F8E55A4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015B6-C71E-41B8-8D7C-FD02590AC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CB518A-B6CA-40FA-A4F2-2A483DC86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5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F575B-4FF4-4131-9D56-0FFDDDC54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A916E8-44AD-4E27-9287-386CE0188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395E8B-17AA-4846-ACEB-46124BC7C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CC7DE-13EB-44E9-AE07-E9E889C14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6132A-3289-4CCD-BAA8-1D1C42964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22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2AC6A8-D829-482F-89B8-E6EE20C2D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F97D30-CB5A-4EFF-B455-DE08A0E57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EC9DF-C15E-4A1F-BFC0-B30F8D740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4D057-3E0C-4CF9-860B-97A341166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76073-9D71-4938-AF6F-4D22C19C1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89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A1A26-E57F-4D27-8EE9-E139D4F3D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BD74F-A6A9-446D-8895-7905F73D0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3096B6-E30C-4D23-B9FF-C03DC6EE6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C1069-0F11-478A-A742-9D3A8FCE3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79582-9C1C-4C97-B578-2AF1D9E97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5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43DF2-8775-45A3-B568-67E187983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68F2D3-9763-4211-9CA2-CFAFCC098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B7D0F-62A8-4110-ADB2-09903FEEE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5A414-55D3-4BF9-92F9-9855A2DB7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B0456A-00D1-4278-AB89-D67B5D8DF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51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005D3-94F8-4C3A-9FCB-FBEC58215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B0455-0598-4209-B1D0-5CD834DDF3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D91314-29B1-41E1-A1DB-D56E36E88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FBEB4A-D8F3-4BAB-804A-5FAFCE4C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135DFC-AA01-45DF-B9AB-CD92F8F8C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726A60-65BA-40AF-B832-8B208E592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6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77AFB-13BC-450B-BF0C-B8102FC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BBA1F-7C9C-4FD3-9B56-F139D2DEE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0DBA7F-18A5-4404-8197-4CA3FA92D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D4C977-8293-4554-B681-7E525CFE6E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E22DAE-149F-45E1-9C1F-A298BDB31C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6DA6CB-FCF9-4413-8DEF-9C16A5023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7857A5-9C0A-4F52-BE78-F2BAB8DF1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67D-B4A4-4DFE-AC27-0E6D2A34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4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4233E-9E66-48DD-B51D-48AFB66EA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297A88-1381-42C2-975B-A201A18CF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7259D3-C8CD-49EA-BC8E-B957D4EE8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74B5D1-FA28-4943-A6B0-B4E7DAD6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72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5FE1F8-D97A-4DD7-85BE-084273637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410529-5F98-4967-B835-3D58EE4BD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A432DA-B5C5-4FA8-A9BF-F3BEB2C40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23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F00C3-A75E-41B6-823F-A9BC053BB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119BC-5C9D-481A-A835-3D41D1EF0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FEF1BB-E4E0-4FA0-A70B-B97570577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E1450-AADE-47DF-BECC-1779F070E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6317DE-14EC-4087-9F2C-293759DBD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A5C266-ED62-4CC6-9896-17540985F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08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7E028-2EAA-44ED-95DD-8EF30548E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C2705C-4A4F-420D-BDEC-B38916676A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978377-E8DF-4198-8E8D-8A29EFAB6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B9164D-CFEF-45B7-8129-DD599AA3B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C1EB80-189F-4A9D-9FD1-E493EA725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6A01E2-1D5A-43B8-8785-BF3D5D5B3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13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C0A37B-0B6B-43A6-8F17-8566683C0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DC6D4-0D3A-4ACB-B001-512682EB2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FCD898-4AD5-4BEF-899A-1DE45F94DA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BF3FC8-4B16-4148-859D-694583CDB5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0D778F-9CF3-47FC-9AC5-EDA5F2C071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19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1.mp3"/><Relationship Id="rId7" Type="http://schemas.microsoft.com/office/2007/relationships/hdphoto" Target="../media/hdphoto1.wdp"/><Relationship Id="rId2" Type="http://schemas.microsoft.com/office/2007/relationships/media" Target="../media/media1.mp3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3.xml"/><Relationship Id="rId7" Type="http://schemas.microsoft.com/office/2007/relationships/hdphoto" Target="../media/hdphoto2.wdp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audio" Target="../media/media2.wav"/><Relationship Id="rId21" Type="http://schemas.openxmlformats.org/officeDocument/2006/relationships/image" Target="../media/image37.png"/><Relationship Id="rId7" Type="http://schemas.openxmlformats.org/officeDocument/2006/relationships/notesSlide" Target="../notesSlides/notesSlide6.xml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microsoft.com/office/2007/relationships/media" Target="../media/media2.wav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tags" Target="../tags/tag19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18.png"/><Relationship Id="rId5" Type="http://schemas.openxmlformats.org/officeDocument/2006/relationships/audio" Target="../media/media3.mp3"/><Relationship Id="rId15" Type="http://schemas.openxmlformats.org/officeDocument/2006/relationships/image" Target="../media/image31.png"/><Relationship Id="rId10" Type="http://schemas.openxmlformats.org/officeDocument/2006/relationships/image" Target="../media/image27.png"/><Relationship Id="rId19" Type="http://schemas.openxmlformats.org/officeDocument/2006/relationships/image" Target="../media/image35.emf"/><Relationship Id="rId4" Type="http://schemas.microsoft.com/office/2007/relationships/media" Target="../media/media3.mp3"/><Relationship Id="rId9" Type="http://schemas.openxmlformats.org/officeDocument/2006/relationships/image" Target="../media/image26.png"/><Relationship Id="rId14" Type="http://schemas.openxmlformats.org/officeDocument/2006/relationships/image" Target="../media/image30.png"/><Relationship Id="rId22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8.png"/><Relationship Id="rId18" Type="http://schemas.openxmlformats.org/officeDocument/2006/relationships/image" Target="../media/image34.png"/><Relationship Id="rId3" Type="http://schemas.openxmlformats.org/officeDocument/2006/relationships/audio" Target="../media/media2.wav"/><Relationship Id="rId7" Type="http://schemas.openxmlformats.org/officeDocument/2006/relationships/audio" Target="../media/audio1.wav"/><Relationship Id="rId12" Type="http://schemas.openxmlformats.org/officeDocument/2006/relationships/image" Target="../media/image29.png"/><Relationship Id="rId17" Type="http://schemas.openxmlformats.org/officeDocument/2006/relationships/image" Target="../media/image36.png"/><Relationship Id="rId2" Type="http://schemas.microsoft.com/office/2007/relationships/media" Target="../media/media2.wav"/><Relationship Id="rId16" Type="http://schemas.openxmlformats.org/officeDocument/2006/relationships/image" Target="../media/image35.emf"/><Relationship Id="rId20" Type="http://schemas.openxmlformats.org/officeDocument/2006/relationships/image" Target="../media/image3.png"/><Relationship Id="rId1" Type="http://schemas.openxmlformats.org/officeDocument/2006/relationships/tags" Target="../tags/tag20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28.png"/><Relationship Id="rId5" Type="http://schemas.openxmlformats.org/officeDocument/2006/relationships/audio" Target="../media/media3.mp3"/><Relationship Id="rId15" Type="http://schemas.openxmlformats.org/officeDocument/2006/relationships/image" Target="../media/image33.png"/><Relationship Id="rId10" Type="http://schemas.openxmlformats.org/officeDocument/2006/relationships/image" Target="../media/image18.png"/><Relationship Id="rId19" Type="http://schemas.openxmlformats.org/officeDocument/2006/relationships/image" Target="../media/image37.png"/><Relationship Id="rId4" Type="http://schemas.microsoft.com/office/2007/relationships/media" Target="../media/media3.mp3"/><Relationship Id="rId9" Type="http://schemas.openxmlformats.org/officeDocument/2006/relationships/image" Target="../media/image27.png"/><Relationship Id="rId1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png"/><Relationship Id="rId18" Type="http://schemas.openxmlformats.org/officeDocument/2006/relationships/image" Target="../media/image34.png"/><Relationship Id="rId3" Type="http://schemas.openxmlformats.org/officeDocument/2006/relationships/audio" Target="../media/media2.wav"/><Relationship Id="rId7" Type="http://schemas.openxmlformats.org/officeDocument/2006/relationships/audio" Target="../media/audio1.wav"/><Relationship Id="rId12" Type="http://schemas.openxmlformats.org/officeDocument/2006/relationships/image" Target="../media/image38.png"/><Relationship Id="rId17" Type="http://schemas.openxmlformats.org/officeDocument/2006/relationships/image" Target="../media/image36.png"/><Relationship Id="rId2" Type="http://schemas.microsoft.com/office/2007/relationships/media" Target="../media/media2.wav"/><Relationship Id="rId16" Type="http://schemas.openxmlformats.org/officeDocument/2006/relationships/image" Target="../media/image35.emf"/><Relationship Id="rId20" Type="http://schemas.openxmlformats.org/officeDocument/2006/relationships/image" Target="../media/image3.png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28.png"/><Relationship Id="rId5" Type="http://schemas.openxmlformats.org/officeDocument/2006/relationships/audio" Target="../media/media3.mp3"/><Relationship Id="rId15" Type="http://schemas.openxmlformats.org/officeDocument/2006/relationships/image" Target="../media/image33.png"/><Relationship Id="rId10" Type="http://schemas.openxmlformats.org/officeDocument/2006/relationships/image" Target="../media/image18.png"/><Relationship Id="rId19" Type="http://schemas.openxmlformats.org/officeDocument/2006/relationships/image" Target="../media/image37.png"/><Relationship Id="rId4" Type="http://schemas.microsoft.com/office/2007/relationships/media" Target="../media/media3.mp3"/><Relationship Id="rId9" Type="http://schemas.openxmlformats.org/officeDocument/2006/relationships/image" Target="../media/image27.png"/><Relationship Id="rId1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microsoft.com/office/2007/relationships/hdphoto" Target="../media/hdphoto3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microsoft.com/office/2007/relationships/hdphoto" Target="../media/hdphoto4.wdp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microsoft.com/office/2007/relationships/hdphoto" Target="../media/hdphoto2.wdp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microsoft.com/office/2007/relationships/hdphoto" Target="../media/hdphoto6.wdp"/><Relationship Id="rId5" Type="http://schemas.openxmlformats.org/officeDocument/2006/relationships/image" Target="../media/image14.png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A43C0E-358A-47FF-B5DB-E1B2398A407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568" b="73874" l="157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5" t="18323" r="3367" b="26431"/>
          <a:stretch/>
        </p:blipFill>
        <p:spPr>
          <a:xfrm rot="21199307">
            <a:off x="-220482" y="5285400"/>
            <a:ext cx="3377623" cy="1445068"/>
          </a:xfrm>
          <a:prstGeom prst="rect">
            <a:avLst/>
          </a:prstGeom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文本框 22">
            <a:extLst>
              <a:ext uri="{FF2B5EF4-FFF2-40B4-BE49-F238E27FC236}">
                <a16:creationId xmlns:a16="http://schemas.microsoft.com/office/drawing/2014/main" id="{5E1EDF17-5BE6-466C-91CE-71CC55C7279F}"/>
              </a:ext>
            </a:extLst>
          </p:cNvPr>
          <p:cNvSpPr txBox="1"/>
          <p:nvPr/>
        </p:nvSpPr>
        <p:spPr>
          <a:xfrm>
            <a:off x="2762656" y="618216"/>
            <a:ext cx="972766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Ngày thơ bé, em lớn lên bên câu chuyện cổ tích của mẹ.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r>
              <a:rPr lang="vi-VN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 Cầu Vồng lấp lánh, câu chuyện lớn theo em từng ngày,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r>
              <a:rPr lang="vi-VN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 em hồn nhiên hát ca....lá la lá la la la la ..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r>
              <a:rPr lang="vi-VN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Cầu Vồng ơi!! một ngày kia hãy bừng sáng lên!!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r>
              <a:rPr lang="vi-VN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 em cười khi em vui màu đỏ thắm rơi trên bầu trời,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r>
              <a:rPr lang="vi-VN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 ngước nhìn và em mơ ngày mai rất đẹp ...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r>
              <a:rPr lang="vi-VN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Tình yêu đến, em ước mơ như câu chuyện cổ tích của mẹ.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r>
              <a:rPr lang="vi-VN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 Cầu Vồng lấp lánh, có Hoàng Tử khôi ngô bên đời,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r>
              <a:rPr lang="vi-VN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 em hồn nhiên hát ca....lá la la la la la la...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r>
              <a:rPr lang="vi-VN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Cầu Vồng ơi và tình yêu hãy bừng sáng lên ...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r>
              <a:rPr lang="vi-VN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Sao em buồn cho Mưa rơi, màu lam tím rơi trên bầu trời.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r>
              <a:rPr lang="vi-VN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 ngước nhìn và em mơ ngày mai nắng hồng...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r>
              <a:rPr lang="vi-VN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Cho em cười cho em vui, màu hồng mãi ghi lên cuộc đời,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r>
              <a:rPr lang="vi-VN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 sắc màu Cầu Vồng kia sẽ luôn sáng lên bên em ....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22">
            <a:extLst>
              <a:ext uri="{FF2B5EF4-FFF2-40B4-BE49-F238E27FC236}">
                <a16:creationId xmlns:a16="http://schemas.microsoft.com/office/drawing/2014/main" id="{CC32A6CB-750A-454F-92BF-C393A9F1EB75}"/>
              </a:ext>
            </a:extLst>
          </p:cNvPr>
          <p:cNvSpPr txBox="1"/>
          <p:nvPr/>
        </p:nvSpPr>
        <p:spPr>
          <a:xfrm>
            <a:off x="361806" y="1045813"/>
            <a:ext cx="21442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 err="1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Bảy</a:t>
            </a:r>
            <a:r>
              <a:rPr lang="en-US" altLang="zh-CN" sz="5400" dirty="0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Sắc</a:t>
            </a:r>
            <a:r>
              <a:rPr lang="en-US" altLang="zh-CN" sz="5400" dirty="0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cầu</a:t>
            </a:r>
            <a:r>
              <a:rPr lang="en-US" altLang="zh-CN" sz="5400" dirty="0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vồng</a:t>
            </a:r>
            <a:endParaRPr lang="zh-CN" altLang="en-US" sz="5400" dirty="0">
              <a:solidFill>
                <a:srgbClr val="FF0000"/>
              </a:solidFill>
              <a:latin typeface="Arial" panose="020B0604020202020204" pitchFamily="34" charset="0"/>
              <a:ea typeface="思源黑体 CN Bold" panose="020B0800000000000000" pitchFamily="34" charset="-122"/>
              <a:cs typeface="Arial" panose="020B0604020202020204" pitchFamily="34" charset="0"/>
            </a:endParaRPr>
          </a:p>
        </p:txBody>
      </p:sp>
      <p:pic>
        <p:nvPicPr>
          <p:cNvPr id="2" name="Bay-Sac-Cau-Vong-Be-Bao-An (mp3cut.net)">
            <a:hlinkClick r:id="" action="ppaction://media"/>
            <a:extLst>
              <a:ext uri="{FF2B5EF4-FFF2-40B4-BE49-F238E27FC236}">
                <a16:creationId xmlns:a16="http://schemas.microsoft.com/office/drawing/2014/main" id="{002611AF-011F-4452-860C-3C4494BE910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459248" y="5645081"/>
            <a:ext cx="1160932" cy="11609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792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9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F334468-1D62-4D62-9BEF-8558D344C468}"/>
              </a:ext>
            </a:extLst>
          </p:cNvPr>
          <p:cNvSpPr txBox="1"/>
          <p:nvPr/>
        </p:nvSpPr>
        <p:spPr>
          <a:xfrm>
            <a:off x="3877873" y="660759"/>
            <a:ext cx="46895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Tiêu</a:t>
            </a:r>
            <a:r>
              <a:rPr lang="en-US" sz="4000" b="1" dirty="0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chí</a:t>
            </a:r>
            <a:r>
              <a:rPr lang="en-US" sz="4000" b="1" dirty="0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đánh</a:t>
            </a:r>
            <a:r>
              <a:rPr lang="en-US" sz="4000" b="1" dirty="0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giá</a:t>
            </a:r>
            <a:r>
              <a:rPr lang="en-US" sz="4000" b="1" dirty="0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6964CF0-F867-40B3-B2B1-3674F9622D67}"/>
              </a:ext>
            </a:extLst>
          </p:cNvPr>
          <p:cNvGrpSpPr/>
          <p:nvPr/>
        </p:nvGrpSpPr>
        <p:grpSpPr>
          <a:xfrm>
            <a:off x="6693328" y="1317572"/>
            <a:ext cx="4957314" cy="3251044"/>
            <a:chOff x="-3765218" y="2205463"/>
            <a:chExt cx="4957314" cy="3251044"/>
          </a:xfrm>
        </p:grpSpPr>
        <p:pic>
          <p:nvPicPr>
            <p:cNvPr id="32" name="PA_图片 6">
              <a:extLst>
                <a:ext uri="{FF2B5EF4-FFF2-40B4-BE49-F238E27FC236}">
                  <a16:creationId xmlns:a16="http://schemas.microsoft.com/office/drawing/2014/main" id="{32759546-28A9-4DC2-9605-8623813D24D4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8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765218" y="2205463"/>
              <a:ext cx="4957314" cy="325104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71A0E1A-8145-4C37-B0A7-441AC2617E49}"/>
                </a:ext>
              </a:extLst>
            </p:cNvPr>
            <p:cNvSpPr txBox="1"/>
            <p:nvPr/>
          </p:nvSpPr>
          <p:spPr>
            <a:xfrm>
              <a:off x="-3193080" y="3116887"/>
              <a:ext cx="36637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tự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tin,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biết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kết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hợp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cử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chỉ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điệu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bộ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0E7C400-AE01-4578-99D8-288566EB6C8D}"/>
              </a:ext>
            </a:extLst>
          </p:cNvPr>
          <p:cNvGrpSpPr/>
          <p:nvPr/>
        </p:nvGrpSpPr>
        <p:grpSpPr>
          <a:xfrm>
            <a:off x="2282957" y="3280226"/>
            <a:ext cx="7679107" cy="4003179"/>
            <a:chOff x="2594836" y="3301760"/>
            <a:chExt cx="7679107" cy="3785552"/>
          </a:xfrm>
        </p:grpSpPr>
        <p:pic>
          <p:nvPicPr>
            <p:cNvPr id="35" name="PA_图片 6">
              <a:extLst>
                <a:ext uri="{FF2B5EF4-FFF2-40B4-BE49-F238E27FC236}">
                  <a16:creationId xmlns:a16="http://schemas.microsoft.com/office/drawing/2014/main" id="{9555258F-28AA-45E9-99AE-D6F9D4D697FA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4836" y="3301760"/>
              <a:ext cx="7679107" cy="3785552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CF663E4-22E1-46B4-A189-4EF1289C479A}"/>
                </a:ext>
              </a:extLst>
            </p:cNvPr>
            <p:cNvSpPr txBox="1"/>
            <p:nvPr/>
          </p:nvSpPr>
          <p:spPr>
            <a:xfrm>
              <a:off x="3954858" y="4199654"/>
              <a:ext cx="4630366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Thể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hiện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giọng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phù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hợp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phân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biệt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giọng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đọc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của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nhân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vật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CCF5BAD-6952-4BF5-BFA7-1E123E9098A5}"/>
              </a:ext>
            </a:extLst>
          </p:cNvPr>
          <p:cNvGrpSpPr/>
          <p:nvPr/>
        </p:nvGrpSpPr>
        <p:grpSpPr>
          <a:xfrm>
            <a:off x="142534" y="1209028"/>
            <a:ext cx="5694730" cy="3295447"/>
            <a:chOff x="6435112" y="1133830"/>
            <a:chExt cx="5694730" cy="3295447"/>
          </a:xfrm>
        </p:grpSpPr>
        <p:pic>
          <p:nvPicPr>
            <p:cNvPr id="36" name="PA_图片 6">
              <a:extLst>
                <a:ext uri="{FF2B5EF4-FFF2-40B4-BE49-F238E27FC236}">
                  <a16:creationId xmlns:a16="http://schemas.microsoft.com/office/drawing/2014/main" id="{5DF38753-0D78-45E1-9FB4-360550AA63F5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8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112" y="1133830"/>
              <a:ext cx="5694730" cy="3295447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E96EF29-9D46-4CDD-A702-017DDEDBB417}"/>
                </a:ext>
              </a:extLst>
            </p:cNvPr>
            <p:cNvSpPr txBox="1"/>
            <p:nvPr/>
          </p:nvSpPr>
          <p:spPr>
            <a:xfrm>
              <a:off x="7074759" y="2029658"/>
              <a:ext cx="4415435" cy="1296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đúng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nội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dung </a:t>
              </a:r>
            </a:p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câu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chuyện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1530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14CDE9C-CFC3-42C3-88A8-351FFA45C065}"/>
              </a:ext>
            </a:extLst>
          </p:cNvPr>
          <p:cNvSpPr txBox="1"/>
          <p:nvPr/>
        </p:nvSpPr>
        <p:spPr>
          <a:xfrm>
            <a:off x="3740302" y="454361"/>
            <a:ext cx="5454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3773FE9-BB1A-4942-A0FA-7F2FB2FE8D4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188" t="3333" r="8230" b="12223"/>
          <a:stretch/>
        </p:blipFill>
        <p:spPr>
          <a:xfrm>
            <a:off x="675590" y="1114707"/>
            <a:ext cx="4730370" cy="26564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3CF7677-6ADE-4476-A817-D84B660BCBD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605" t="3518" r="7708" b="11111"/>
          <a:stretch/>
        </p:blipFill>
        <p:spPr>
          <a:xfrm>
            <a:off x="6910252" y="1114707"/>
            <a:ext cx="4951918" cy="265646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BB2F343-B940-4717-8114-C7662AFF108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8958" t="13130" r="11250" b="13130"/>
          <a:stretch/>
        </p:blipFill>
        <p:spPr>
          <a:xfrm>
            <a:off x="6872151" y="3985405"/>
            <a:ext cx="4990019" cy="28208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8C25FC3-40C6-4213-8453-B06E38CA56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6175" y="3985405"/>
            <a:ext cx="5304211" cy="28208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5116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F334468-1D62-4D62-9BEF-8558D344C468}"/>
              </a:ext>
            </a:extLst>
          </p:cNvPr>
          <p:cNvSpPr txBox="1"/>
          <p:nvPr/>
        </p:nvSpPr>
        <p:spPr>
          <a:xfrm>
            <a:off x="562936" y="1783265"/>
            <a:ext cx="1141134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Liên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hệ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	Con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đã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thể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hiện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tình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cảm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thế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chị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Hãy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chia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sẻ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suy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nghĩ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lớp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C2CC96-37BA-4813-8362-30E3F1EE12D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28" b="56954" l="12780" r="88658">
                        <a14:foregroundMark x1="42652" y1="33642" x2="59904" y2="31126"/>
                        <a14:foregroundMark x1="44569" y1="29139" x2="41534" y2="34570"/>
                        <a14:foregroundMark x1="47764" y1="49934" x2="54313" y2="54305"/>
                        <a14:foregroundMark x1="44728" y1="44503" x2="47444" y2="54967"/>
                        <a14:foregroundMark x1="14217" y1="27550" x2="15176" y2="25828"/>
                        <a14:foregroundMark x1="16294" y1="24901" x2="20767" y2="24901"/>
                        <a14:foregroundMark x1="21246" y1="25828" x2="22524" y2="28874"/>
                        <a14:foregroundMark x1="22524" y1="29669" x2="17891" y2="34437"/>
                        <a14:foregroundMark x1="18211" y1="38013" x2="18211" y2="38013"/>
                        <a14:foregroundMark x1="26837" y1="11258" x2="26837" y2="10464"/>
                        <a14:foregroundMark x1="27476" y1="9669" x2="29872" y2="9272"/>
                        <a14:foregroundMark x1="29872" y1="9272" x2="31629" y2="10464"/>
                        <a14:foregroundMark x1="31789" y1="11126" x2="31789" y2="12450"/>
                        <a14:foregroundMark x1="31789" y1="12715" x2="29073" y2="15762"/>
                        <a14:foregroundMark x1="29393" y1="18675" x2="29393" y2="18675"/>
                        <a14:foregroundMark x1="73003" y1="14967" x2="73003" y2="12583"/>
                        <a14:foregroundMark x1="75559" y1="23709" x2="75559" y2="23709"/>
                        <a14:foregroundMark x1="44888" y1="55762" x2="53195" y2="55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4" t="6128" r="10981" b="43731"/>
          <a:stretch/>
        </p:blipFill>
        <p:spPr>
          <a:xfrm>
            <a:off x="466684" y="520704"/>
            <a:ext cx="3110711" cy="24537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2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6703A3F-31CF-4C81-8F95-46388D525896}"/>
              </a:ext>
            </a:extLst>
          </p:cNvPr>
          <p:cNvGrpSpPr/>
          <p:nvPr/>
        </p:nvGrpSpPr>
        <p:grpSpPr>
          <a:xfrm>
            <a:off x="1488962" y="189565"/>
            <a:ext cx="8991469" cy="1170533"/>
            <a:chOff x="511811" y="527283"/>
            <a:chExt cx="5834378" cy="8779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3193F61-FE15-4DDB-B446-7ACC7B921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1811" y="527283"/>
              <a:ext cx="5834378" cy="87790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6455C7F-9BD4-4621-B93A-4A6B49A27D10}"/>
                </a:ext>
              </a:extLst>
            </p:cNvPr>
            <p:cNvSpPr txBox="1"/>
            <p:nvPr/>
          </p:nvSpPr>
          <p:spPr>
            <a:xfrm>
              <a:off x="1196864" y="711756"/>
              <a:ext cx="5099161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1219170">
                <a:buClr>
                  <a:srgbClr val="000000"/>
                </a:buClr>
              </a:pPr>
              <a:r>
                <a:rPr lang="vi-VN" sz="2133" kern="0" dirty="0">
                  <a:solidFill>
                    <a:srgbClr val="213054">
                      <a:lumMod val="50000"/>
                    </a:srgbClr>
                  </a:solidFill>
                  <a:cs typeface="Arial"/>
                  <a:sym typeface="Arial"/>
                </a:rPr>
                <a:t>Kể cho người thân nghe câu chuyện </a:t>
              </a:r>
              <a:r>
                <a:rPr lang="vi-VN" sz="2133" i="1" kern="0" dirty="0">
                  <a:solidFill>
                    <a:srgbClr val="213054">
                      <a:lumMod val="50000"/>
                    </a:srgbClr>
                  </a:solidFill>
                  <a:cs typeface="Arial"/>
                  <a:sym typeface="Arial"/>
                </a:rPr>
                <a:t>Niềm vui của Bi và Bống.</a:t>
              </a:r>
              <a:endParaRPr lang="en-US" sz="2133" kern="0" dirty="0">
                <a:solidFill>
                  <a:srgbClr val="213054">
                    <a:lumMod val="50000"/>
                  </a:srgbClr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4BC7AC5-24D2-4A80-98D9-039279B18D44}"/>
              </a:ext>
            </a:extLst>
          </p:cNvPr>
          <p:cNvGrpSpPr/>
          <p:nvPr/>
        </p:nvGrpSpPr>
        <p:grpSpPr>
          <a:xfrm>
            <a:off x="562708" y="1532579"/>
            <a:ext cx="6020972" cy="5135856"/>
            <a:chOff x="816954" y="1488195"/>
            <a:chExt cx="3488762" cy="327000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C1E7A93-342D-4137-AC0F-4EE689D083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/>
            </a:blip>
            <a:srcRect r="48744"/>
            <a:stretch/>
          </p:blipFill>
          <p:spPr>
            <a:xfrm>
              <a:off x="816954" y="1488195"/>
              <a:ext cx="1799802" cy="159790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7EC593F-581A-48B9-A471-9C3C9DBFA8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/>
            </a:blip>
            <a:srcRect r="46365"/>
            <a:stretch/>
          </p:blipFill>
          <p:spPr>
            <a:xfrm>
              <a:off x="816954" y="3065317"/>
              <a:ext cx="1883350" cy="168162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885FF8D-681D-485C-A0BC-C68ECA63CE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/>
            </a:blip>
            <a:srcRect l="51901" r="-1"/>
            <a:stretch/>
          </p:blipFill>
          <p:spPr>
            <a:xfrm>
              <a:off x="2616756" y="1491661"/>
              <a:ext cx="1688960" cy="159790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9AB8EC3-A5B8-4AEE-8EBE-70539D4090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/>
            </a:blip>
            <a:srcRect l="54042"/>
            <a:stretch/>
          </p:blipFill>
          <p:spPr>
            <a:xfrm>
              <a:off x="2684629" y="3076574"/>
              <a:ext cx="1613767" cy="1681627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193A43D-9094-4067-A73E-58633550B993}"/>
              </a:ext>
            </a:extLst>
          </p:cNvPr>
          <p:cNvSpPr txBox="1"/>
          <p:nvPr/>
        </p:nvSpPr>
        <p:spPr>
          <a:xfrm>
            <a:off x="6571047" y="1897603"/>
            <a:ext cx="5316153" cy="390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800" kern="0" dirty="0">
                <a:solidFill>
                  <a:srgbClr val="FC7D77">
                    <a:lumMod val="75000"/>
                  </a:srgbClr>
                </a:solidFill>
                <a:cs typeface="Arial"/>
                <a:sym typeface="Wingdings" panose="05000000000000000000" pitchFamily="2" charset="2"/>
              </a:rPr>
              <a:t></a:t>
            </a:r>
            <a:r>
              <a:rPr lang="en-US" sz="2800" kern="0" dirty="0">
                <a:solidFill>
                  <a:srgbClr val="FC7D77">
                    <a:lumMod val="75000"/>
                  </a:srgbClr>
                </a:solidFill>
                <a:cs typeface="Arial"/>
                <a:sym typeface="Wingdings" panose="05000000000000000000" pitchFamily="2" charset="2"/>
              </a:rPr>
              <a:t> Quan </a:t>
            </a:r>
            <a:r>
              <a:rPr lang="vi-VN" sz="2800" kern="0" dirty="0">
                <a:solidFill>
                  <a:srgbClr val="FC7D77">
                    <a:lumMod val="75000"/>
                  </a:srgbClr>
                </a:solidFill>
                <a:cs typeface="Arial"/>
                <a:sym typeface="Wingdings" panose="05000000000000000000" pitchFamily="2" charset="2"/>
              </a:rPr>
              <a:t>sát và kể lại theo tranh minh họa</a:t>
            </a:r>
            <a:r>
              <a:rPr lang="en-US" sz="2800" kern="0" dirty="0">
                <a:solidFill>
                  <a:srgbClr val="FC7D77">
                    <a:lumMod val="75000"/>
                  </a:srgbClr>
                </a:solidFill>
                <a:cs typeface="Arial"/>
                <a:sym typeface="Arial"/>
              </a:rPr>
              <a:t>.</a:t>
            </a: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kern="0" dirty="0">
                <a:solidFill>
                  <a:srgbClr val="FC7D77">
                    <a:lumMod val="75000"/>
                  </a:srgbClr>
                </a:solidFill>
                <a:cs typeface="Arial"/>
                <a:sym typeface="Wingdings" panose="05000000000000000000" pitchFamily="2" charset="2"/>
              </a:rPr>
              <a:t> </a:t>
            </a:r>
            <a:r>
              <a:rPr lang="vi-VN" sz="2800" kern="0" dirty="0">
                <a:solidFill>
                  <a:srgbClr val="FC7D77">
                    <a:lumMod val="75000"/>
                  </a:srgbClr>
                </a:solidFill>
                <a:cs typeface="Arial"/>
                <a:sym typeface="Wingdings" panose="05000000000000000000" pitchFamily="2" charset="2"/>
              </a:rPr>
              <a:t>Kể lần lượt từng đoạn câu chuyện cho người thân nghe.</a:t>
            </a: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800" kern="0" dirty="0">
                <a:solidFill>
                  <a:srgbClr val="FC7D77">
                    <a:lumMod val="75000"/>
                  </a:srgbClr>
                </a:solidFill>
                <a:cs typeface="Arial"/>
                <a:sym typeface="Wingdings" panose="05000000000000000000" pitchFamily="2" charset="2"/>
              </a:rPr>
              <a:t> Không cần kể đúng từng chữ, từng lời của câu chuyện.</a:t>
            </a:r>
            <a:endParaRPr lang="vi-VN" sz="2800" kern="0" dirty="0">
              <a:solidFill>
                <a:srgbClr val="FC7D77">
                  <a:lumMod val="75000"/>
                </a:srgbClr>
              </a:solidFill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766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64"/>
            <a:ext cx="12202003" cy="8714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00" y="900750"/>
            <a:ext cx="3853732" cy="5302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4" y="592852"/>
            <a:ext cx="7086666" cy="2332377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23" y="3166727"/>
            <a:ext cx="1960807" cy="7431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55" y="4094104"/>
            <a:ext cx="1395087" cy="9562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57" y="4829349"/>
            <a:ext cx="1960807" cy="58739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10" y="4094104"/>
            <a:ext cx="1395087" cy="95620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12" y="4829349"/>
            <a:ext cx="1960807" cy="58739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37" y="5060983"/>
            <a:ext cx="1395087" cy="95620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39" y="5796228"/>
            <a:ext cx="1960807" cy="5873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928C8E1-4AB8-4A41-87EE-B146A8D27DE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816" y="5915673"/>
            <a:ext cx="762616" cy="7663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54" y="5035508"/>
            <a:ext cx="1395087" cy="95620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56" y="5770753"/>
            <a:ext cx="1960807" cy="587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851907"/>
            <a:ext cx="12192000" cy="60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814130-806D-4A96-9B87-64A3AD07FB4B}"/>
              </a:ext>
            </a:extLst>
          </p:cNvPr>
          <p:cNvSpPr txBox="1"/>
          <p:nvPr/>
        </p:nvSpPr>
        <p:spPr>
          <a:xfrm>
            <a:off x="-1561292" y="4753713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Nhạc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nền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912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974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40639" y="5215980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62974" y="3054758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40639" y="3054758"/>
            <a:ext cx="1347333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C3EFA8F-B9A1-4EA9-B52E-B89080D535F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4169" y="5907605"/>
            <a:ext cx="2138141" cy="29417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407254" y="246504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Cầu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vồng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0492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Cầu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tre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7376963" y="2465041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Cầu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lông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83261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Cầu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khỉ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25" name="Picture 2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B2C70E5-001C-4AB8-A483-A5AE816CCA2B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3" name="Picture 4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AAF6E7-6478-452A-B31D-6DDC7956E66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36207" y="161108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 Cầu gì chỉ mọc sau mưa</a:t>
                </a:r>
                <a:br>
                  <a:rPr kumimoji="0" 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</a:br>
                <a:r>
                  <a:rPr kumimoji="0" 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Lung linh bảy sắc bắc vừa tới mây?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01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1231859" y="2876396"/>
            <a:ext cx="487363" cy="48736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6C5205F-77CD-48D9-BEBD-A0A0E370FF5F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2448546-574B-4681-A77D-861BAC54EDA0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32086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4420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39104" y="5219029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7375668" y="245597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Sau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cơn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mưa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20579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Trong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cơn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mưa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416044" y="2459324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Khi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trời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nắng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72108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Khi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trời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râm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Cầu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vồng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thường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xuất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hiện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khi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nào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02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FBAE7B-FFBC-474D-9562-EEE690ED6027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96E381D-D2B1-4C19-B9E9-15E0466E4979}"/>
              </a:ext>
            </a:extLst>
          </p:cNvPr>
          <p:cNvSpPr txBox="1"/>
          <p:nvPr/>
        </p:nvSpPr>
        <p:spPr>
          <a:xfrm>
            <a:off x="-1669154" y="3528341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31150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5122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6341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7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hũ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hũ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3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hũ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3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hũ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Trong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câu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chuyện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của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2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anh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em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Bi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và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Bống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nhắc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tới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mấy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hũ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vàng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03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03052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5">
            <a:extLst>
              <a:ext uri="{FF2B5EF4-FFF2-40B4-BE49-F238E27FC236}">
                <a16:creationId xmlns:a16="http://schemas.microsoft.com/office/drawing/2014/main" id="{6D336546-DCB4-44A1-9408-72467C3E80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545" y="1889211"/>
            <a:ext cx="2114756" cy="1620749"/>
          </a:xfrm>
          <a:prstGeom prst="rect">
            <a:avLst/>
          </a:prstGeom>
        </p:spPr>
      </p:pic>
      <p:pic>
        <p:nvPicPr>
          <p:cNvPr id="11" name="图片 41">
            <a:extLst>
              <a:ext uri="{FF2B5EF4-FFF2-40B4-BE49-F238E27FC236}">
                <a16:creationId xmlns:a16="http://schemas.microsoft.com/office/drawing/2014/main" id="{F0CA763B-28AA-4F2E-B16E-CEE647F245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160" y="423862"/>
            <a:ext cx="1331922" cy="2163314"/>
          </a:xfrm>
          <a:prstGeom prst="rect">
            <a:avLst/>
          </a:prstGeom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ACEF646-EF93-4CC8-B63F-673BE5B2BFB0}"/>
              </a:ext>
            </a:extLst>
          </p:cNvPr>
          <p:cNvSpPr txBox="1"/>
          <p:nvPr/>
        </p:nvSpPr>
        <p:spPr>
          <a:xfrm>
            <a:off x="2418156" y="1246382"/>
            <a:ext cx="5434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Củng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cố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-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dặn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dò</a:t>
            </a:r>
            <a:endParaRPr lang="en-US" sz="40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iCiel Crocante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2DA03E-49DD-41F8-B79F-FB60F57AF135}"/>
              </a:ext>
            </a:extLst>
          </p:cNvPr>
          <p:cNvSpPr txBox="1"/>
          <p:nvPr/>
        </p:nvSpPr>
        <p:spPr>
          <a:xfrm>
            <a:off x="471606" y="2642736"/>
            <a:ext cx="1172039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 </a:t>
            </a:r>
            <a:r>
              <a:rPr lang="en-US" sz="32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Chuẩn</a:t>
            </a:r>
            <a:r>
              <a:rPr lang="en-US" sz="32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32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图片 39">
            <a:extLst>
              <a:ext uri="{FF2B5EF4-FFF2-40B4-BE49-F238E27FC236}">
                <a16:creationId xmlns:a16="http://schemas.microsoft.com/office/drawing/2014/main" id="{BA3AC262-0CFA-437F-8EEC-1E1473D1C8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1" y="4876677"/>
            <a:ext cx="2341563" cy="1981323"/>
          </a:xfrm>
          <a:prstGeom prst="rect">
            <a:avLst/>
          </a:prstGeom>
        </p:spPr>
      </p:pic>
      <p:pic>
        <p:nvPicPr>
          <p:cNvPr id="12" name="图片 43">
            <a:extLst>
              <a:ext uri="{FF2B5EF4-FFF2-40B4-BE49-F238E27FC236}">
                <a16:creationId xmlns:a16="http://schemas.microsoft.com/office/drawing/2014/main" id="{88688721-FFAF-4DDA-811B-7DEE30BCC5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8" y="3789894"/>
            <a:ext cx="1331922" cy="21492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122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:a16="http://schemas.microsoft.com/office/drawing/2014/main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8" y="1419214"/>
            <a:ext cx="2864392" cy="2423717"/>
          </a:xfrm>
          <a:prstGeom prst="rect">
            <a:avLst/>
          </a:prstGeom>
        </p:spPr>
      </p:pic>
      <p:pic>
        <p:nvPicPr>
          <p:cNvPr id="9" name="图片 43">
            <a:extLst>
              <a:ext uri="{FF2B5EF4-FFF2-40B4-BE49-F238E27FC236}">
                <a16:creationId xmlns:a16="http://schemas.microsoft.com/office/drawing/2014/main" id="{839B62AF-AC7B-4DF2-8D1A-02CAE1D3E4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55" y="332431"/>
            <a:ext cx="1629316" cy="2629124"/>
          </a:xfrm>
          <a:prstGeom prst="rect">
            <a:avLst/>
          </a:prstGeom>
        </p:spPr>
      </p:pic>
      <p:pic>
        <p:nvPicPr>
          <p:cNvPr id="10" name="图片 30">
            <a:extLst>
              <a:ext uri="{FF2B5EF4-FFF2-40B4-BE49-F238E27FC236}">
                <a16:creationId xmlns:a16="http://schemas.microsoft.com/office/drawing/2014/main" id="{EBF68672-5F38-4E5A-9D6B-7255921E42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44" y="2481669"/>
            <a:ext cx="2546478" cy="43243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722568-5BEC-4CC9-9200-292359A25631}"/>
              </a:ext>
            </a:extLst>
          </p:cNvPr>
          <p:cNvSpPr txBox="1"/>
          <p:nvPr/>
        </p:nvSpPr>
        <p:spPr>
          <a:xfrm>
            <a:off x="1996048" y="2824492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862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TÀI LIỆU THAM KHẢO\HÌNH NỀN PP\drive-download-20210909T075010Z-001\ô li và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57251"/>
            <a:ext cx="9144000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2228851" y="1547586"/>
            <a:ext cx="81391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0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0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Ba </a:t>
            </a:r>
            <a:r>
              <a:rPr lang="en-US" sz="30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0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14 </a:t>
            </a:r>
            <a:r>
              <a:rPr lang="en-US" sz="30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000" b="1" dirty="0">
                <a:solidFill>
                  <a:schemeClr val="bg1"/>
                </a:solidFill>
                <a:latin typeface="HP001 4 hàng" panose="020B0603050302020204" pitchFamily="34" charset="0"/>
              </a:rPr>
              <a:t> 9 </a:t>
            </a:r>
            <a:r>
              <a:rPr lang="en-US" sz="30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000" b="1" dirty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</a:p>
        </p:txBody>
      </p:sp>
      <p:sp>
        <p:nvSpPr>
          <p:cNvPr id="5124" name="TextBox 4"/>
          <p:cNvSpPr txBox="1">
            <a:spLocks noChangeArrowheads="1"/>
          </p:cNvSpPr>
          <p:nvPr/>
        </p:nvSpPr>
        <p:spPr bwMode="auto">
          <a:xfrm>
            <a:off x="3759200" y="2063525"/>
            <a:ext cx="51371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0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0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428174" y="2546125"/>
            <a:ext cx="93424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US" sz="30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Tiết</a:t>
            </a:r>
            <a:r>
              <a:rPr lang="en-US" sz="30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13 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0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Bài</a:t>
            </a:r>
            <a:r>
              <a:rPr lang="en-US" sz="30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3: </a:t>
            </a:r>
            <a:r>
              <a:rPr lang="en-US" sz="3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Chữ</a:t>
            </a:r>
            <a:r>
              <a:rPr lang="en-US" sz="3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hoa</a:t>
            </a:r>
            <a:r>
              <a:rPr lang="en-US" sz="3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Ă, Â.</a:t>
            </a:r>
            <a:endParaRPr lang="en-US" sz="30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323771" y="3410857"/>
            <a:ext cx="557257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1523988" y="3554872"/>
            <a:ext cx="93424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US" sz="30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Tiết</a:t>
            </a:r>
            <a:r>
              <a:rPr lang="en-US" sz="30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14 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0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Bài</a:t>
            </a:r>
            <a:r>
              <a:rPr lang="en-US" sz="30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3: </a:t>
            </a:r>
            <a:r>
              <a:rPr lang="en-US" sz="3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Kể</a:t>
            </a:r>
            <a:r>
              <a:rPr lang="en-US" sz="3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chuyện</a:t>
            </a:r>
            <a:r>
              <a:rPr lang="en-US" sz="3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Niềm</a:t>
            </a:r>
            <a:r>
              <a:rPr lang="en-US" sz="3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vui</a:t>
            </a:r>
            <a:r>
              <a:rPr lang="en-US" sz="3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của</a:t>
            </a:r>
            <a:r>
              <a:rPr lang="en-US" sz="3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Bi</a:t>
            </a:r>
            <a:endParaRPr lang="en-US" sz="30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5290464" y="4088276"/>
            <a:ext cx="51371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0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</a:t>
            </a:r>
            <a:r>
              <a:rPr lang="en-US" sz="3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à</a:t>
            </a:r>
            <a:r>
              <a:rPr lang="en-US" sz="3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Bống</a:t>
            </a:r>
            <a:r>
              <a:rPr lang="en-US" sz="3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.</a:t>
            </a:r>
            <a:endParaRPr lang="en-US" sz="30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842052" y="4916557"/>
            <a:ext cx="858556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46262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5539102"/>
            <a:ext cx="12192000" cy="131431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1"/>
            <a:ext cx="12192000" cy="228062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C192728-4658-4B68-84F2-6C58310DB543}"/>
              </a:ext>
            </a:extLst>
          </p:cNvPr>
          <p:cNvSpPr txBox="1"/>
          <p:nvPr/>
        </p:nvSpPr>
        <p:spPr>
          <a:xfrm>
            <a:off x="97841" y="142702"/>
            <a:ext cx="8610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tiếp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để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hoàn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thành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dưới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F1539E-2761-4EBA-99CF-9B258CCEF7CC}"/>
              </a:ext>
            </a:extLst>
          </p:cNvPr>
          <p:cNvSpPr txBox="1"/>
          <p:nvPr/>
        </p:nvSpPr>
        <p:spPr>
          <a:xfrm>
            <a:off x="1403744" y="3236414"/>
            <a:ext cx="43157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cầu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vồng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hiện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ra, </a:t>
            </a:r>
          </a:p>
          <a:p>
            <a:pPr algn="ctr"/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(…).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296C59-DABD-43E9-A204-C05614AC231D}"/>
              </a:ext>
            </a:extLst>
          </p:cNvPr>
          <p:cNvSpPr txBox="1"/>
          <p:nvPr/>
        </p:nvSpPr>
        <p:spPr>
          <a:xfrm>
            <a:off x="6638345" y="3221901"/>
            <a:ext cx="494405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bảy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hũ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Bống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sẽ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(…) </a:t>
            </a:r>
          </a:p>
          <a:p>
            <a:pPr algn="ctr"/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Bi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sẽ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(…)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BDF4AE-2205-42C7-B45A-52E1A93A84E2}"/>
              </a:ext>
            </a:extLst>
          </p:cNvPr>
          <p:cNvSpPr txBox="1"/>
          <p:nvPr/>
        </p:nvSpPr>
        <p:spPr>
          <a:xfrm>
            <a:off x="968029" y="6218666"/>
            <a:ext cx="502637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cầu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vồng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mất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(…).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9663D7-3CAB-42C8-A312-B76890A8C7DD}"/>
              </a:ext>
            </a:extLst>
          </p:cNvPr>
          <p:cNvSpPr txBox="1"/>
          <p:nvPr/>
        </p:nvSpPr>
        <p:spPr>
          <a:xfrm>
            <a:off x="4060756" y="596795"/>
            <a:ext cx="5083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D9A5D59-0495-49B9-B82E-0FE1E779432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88" t="3333" r="8230" b="12223"/>
          <a:stretch/>
        </p:blipFill>
        <p:spPr>
          <a:xfrm>
            <a:off x="1648062" y="1166506"/>
            <a:ext cx="3755296" cy="210888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0F78EED-A93A-411F-A89E-C39791DF6EC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605" t="3518" r="7708" b="11111"/>
          <a:stretch/>
        </p:blipFill>
        <p:spPr>
          <a:xfrm>
            <a:off x="6969045" y="1166506"/>
            <a:ext cx="3755296" cy="21088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A522618-C5EA-422F-9628-DA36B4C0970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958" t="13130" r="11250" b="13130"/>
          <a:stretch/>
        </p:blipFill>
        <p:spPr>
          <a:xfrm>
            <a:off x="6969045" y="4034743"/>
            <a:ext cx="3755296" cy="212288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61BB227-3894-45F8-99E3-99F757CCDD62}"/>
              </a:ext>
            </a:extLst>
          </p:cNvPr>
          <p:cNvSpPr txBox="1"/>
          <p:nvPr/>
        </p:nvSpPr>
        <p:spPr>
          <a:xfrm>
            <a:off x="7050195" y="6044580"/>
            <a:ext cx="386454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bảy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hũ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hai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vẫn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(…).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AD22F6-F685-4278-BE6B-274882CBC9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72289" y="3969121"/>
            <a:ext cx="4115135" cy="21885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926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88DBB5-E0BB-428F-B50F-04C1186C0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009" y="3802838"/>
            <a:ext cx="4077652" cy="2168569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927F55D4-F20C-4831-B39C-A8A4B07DE56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7EA8894-6B28-46B2-ADCF-1C482AEF24F3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6" name="Rectangle: Top Corners Rounded 5">
              <a:extLst>
                <a:ext uri="{FF2B5EF4-FFF2-40B4-BE49-F238E27FC236}">
                  <a16:creationId xmlns:a16="http://schemas.microsoft.com/office/drawing/2014/main" id="{4FBE9689-C0BF-4BEB-9204-38A529670E51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Top Corners Rounded 6">
              <a:extLst>
                <a:ext uri="{FF2B5EF4-FFF2-40B4-BE49-F238E27FC236}">
                  <a16:creationId xmlns:a16="http://schemas.microsoft.com/office/drawing/2014/main" id="{7198FD89-4A4B-4A74-B12A-8AE6AF110D7E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946AB16-B2AB-45F9-A451-0B244E1FD06A}"/>
              </a:ext>
            </a:extLst>
          </p:cNvPr>
          <p:cNvSpPr txBox="1"/>
          <p:nvPr/>
        </p:nvSpPr>
        <p:spPr>
          <a:xfrm>
            <a:off x="245946" y="1513515"/>
            <a:ext cx="35892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ai?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E8AEB7C-B0D8-46AA-A915-450D430A75B2}"/>
              </a:ext>
            </a:extLst>
          </p:cNvPr>
          <p:cNvSpPr txBox="1"/>
          <p:nvPr/>
        </p:nvSpPr>
        <p:spPr>
          <a:xfrm>
            <a:off x="249451" y="3328597"/>
            <a:ext cx="35892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88E39D-5C45-410D-AB41-81F6A95111B4}"/>
              </a:ext>
            </a:extLst>
          </p:cNvPr>
          <p:cNvSpPr txBox="1"/>
          <p:nvPr/>
        </p:nvSpPr>
        <p:spPr>
          <a:xfrm>
            <a:off x="249451" y="4715479"/>
            <a:ext cx="35892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diễn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lúc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F22D544-BD18-4FCF-9DE7-EADD66B2B2A4}"/>
              </a:ext>
            </a:extLst>
          </p:cNvPr>
          <p:cNvSpPr txBox="1"/>
          <p:nvPr/>
        </p:nvSpPr>
        <p:spPr>
          <a:xfrm>
            <a:off x="249451" y="1457233"/>
            <a:ext cx="39498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769522E-DE2D-46B6-904D-230277D5DE8B}"/>
              </a:ext>
            </a:extLst>
          </p:cNvPr>
          <p:cNvSpPr txBox="1"/>
          <p:nvPr/>
        </p:nvSpPr>
        <p:spPr>
          <a:xfrm>
            <a:off x="249451" y="3406429"/>
            <a:ext cx="3949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hào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hứng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873CEFE-AF0C-4B03-AEB7-130ACC1A25FE}"/>
              </a:ext>
            </a:extLst>
          </p:cNvPr>
          <p:cNvSpPr txBox="1"/>
          <p:nvPr/>
        </p:nvSpPr>
        <p:spPr>
          <a:xfrm>
            <a:off x="60768" y="4718654"/>
            <a:ext cx="479456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diễn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mất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30FC5EE8-0A06-4589-B4B9-CED5B9A7D95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828" b="56954" l="12780" r="88658">
                        <a14:foregroundMark x1="42652" y1="33642" x2="59904" y2="31126"/>
                        <a14:foregroundMark x1="44569" y1="29139" x2="41534" y2="34570"/>
                        <a14:foregroundMark x1="47764" y1="49934" x2="54313" y2="54305"/>
                        <a14:foregroundMark x1="44728" y1="44503" x2="47444" y2="54967"/>
                        <a14:foregroundMark x1="14217" y1="27550" x2="15176" y2="25828"/>
                        <a14:foregroundMark x1="16294" y1="24901" x2="20767" y2="24901"/>
                        <a14:foregroundMark x1="21246" y1="25828" x2="22524" y2="28874"/>
                        <a14:foregroundMark x1="22524" y1="29669" x2="17891" y2="34437"/>
                        <a14:foregroundMark x1="18211" y1="38013" x2="18211" y2="38013"/>
                        <a14:foregroundMark x1="26837" y1="11258" x2="26837" y2="10464"/>
                        <a14:foregroundMark x1="27476" y1="9669" x2="29872" y2="9272"/>
                        <a14:foregroundMark x1="29872" y1="9272" x2="31629" y2="10464"/>
                        <a14:foregroundMark x1="31789" y1="11126" x2="31789" y2="12450"/>
                        <a14:foregroundMark x1="31789" y1="12715" x2="29073" y2="15762"/>
                        <a14:foregroundMark x1="29393" y1="18675" x2="29393" y2="18675"/>
                        <a14:foregroundMark x1="73003" y1="14967" x2="73003" y2="12583"/>
                        <a14:foregroundMark x1="75559" y1="23709" x2="75559" y2="23709"/>
                        <a14:foregroundMark x1="44888" y1="55762" x2="53195" y2="55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4" t="6128" r="10981" b="43731"/>
          <a:stretch/>
        </p:blipFill>
        <p:spPr>
          <a:xfrm>
            <a:off x="0" y="-17620"/>
            <a:ext cx="1587500" cy="125221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0E44CCFF-3BA8-45DD-B0B9-BE91E30D5A09}"/>
              </a:ext>
            </a:extLst>
          </p:cNvPr>
          <p:cNvSpPr txBox="1"/>
          <p:nvPr/>
        </p:nvSpPr>
        <p:spPr>
          <a:xfrm>
            <a:off x="6321174" y="581304"/>
            <a:ext cx="5174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7AB2725-44BA-461B-BD7D-932B752258D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188" t="3333" r="8230" b="12223"/>
          <a:stretch/>
        </p:blipFill>
        <p:spPr>
          <a:xfrm>
            <a:off x="4451369" y="1373175"/>
            <a:ext cx="3754075" cy="21082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493EB2B-3BC1-44F4-B0E6-61C5847E261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605" t="3518" r="7708" b="11111"/>
          <a:stretch/>
        </p:blipFill>
        <p:spPr>
          <a:xfrm>
            <a:off x="8349141" y="1941527"/>
            <a:ext cx="3754075" cy="21082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FF22DD9-2079-4ED4-B88E-A727B52F7D5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8958" t="13130" r="11250" b="13130"/>
          <a:stretch/>
        </p:blipFill>
        <p:spPr>
          <a:xfrm>
            <a:off x="8349142" y="4498670"/>
            <a:ext cx="3754075" cy="21221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226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2" grpId="0"/>
      <p:bldP spid="22" grpId="1"/>
      <p:bldP spid="23" grpId="0"/>
      <p:bldP spid="23" grpId="1"/>
      <p:bldP spid="27" grpId="0"/>
      <p:bldP spid="28" grpId="0"/>
      <p:bldP spid="29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>
            <a:extLst>
              <a:ext uri="{FF2B5EF4-FFF2-40B4-BE49-F238E27FC236}">
                <a16:creationId xmlns:a16="http://schemas.microsoft.com/office/drawing/2014/main" id="{927F55D4-F20C-4831-B39C-A8A4B07DE5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7EA8894-6B28-46B2-ADCF-1C482AEF24F3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6" name="Rectangle: Top Corners Rounded 5">
              <a:extLst>
                <a:ext uri="{FF2B5EF4-FFF2-40B4-BE49-F238E27FC236}">
                  <a16:creationId xmlns:a16="http://schemas.microsoft.com/office/drawing/2014/main" id="{4FBE9689-C0BF-4BEB-9204-38A529670E51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Top Corners Rounded 6">
              <a:extLst>
                <a:ext uri="{FF2B5EF4-FFF2-40B4-BE49-F238E27FC236}">
                  <a16:creationId xmlns:a16="http://schemas.microsoft.com/office/drawing/2014/main" id="{7198FD89-4A4B-4A74-B12A-8AE6AF110D7E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Freeform 24">
            <a:extLst>
              <a:ext uri="{FF2B5EF4-FFF2-40B4-BE49-F238E27FC236}">
                <a16:creationId xmlns:a16="http://schemas.microsoft.com/office/drawing/2014/main" id="{F37F9333-DF13-46C3-8B85-A4BE9F96FED4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1849207" y="2075931"/>
            <a:ext cx="192671" cy="592478"/>
          </a:xfrm>
          <a:custGeom>
            <a:avLst/>
            <a:gdLst>
              <a:gd name="T0" fmla="*/ 56 w 80"/>
              <a:gd name="T1" fmla="*/ 172 h 235"/>
              <a:gd name="T2" fmla="*/ 57 w 80"/>
              <a:gd name="T3" fmla="*/ 146 h 235"/>
              <a:gd name="T4" fmla="*/ 62 w 80"/>
              <a:gd name="T5" fmla="*/ 146 h 235"/>
              <a:gd name="T6" fmla="*/ 56 w 80"/>
              <a:gd name="T7" fmla="*/ 172 h 235"/>
              <a:gd name="T8" fmla="*/ 47 w 80"/>
              <a:gd name="T9" fmla="*/ 169 h 235"/>
              <a:gd name="T10" fmla="*/ 43 w 80"/>
              <a:gd name="T11" fmla="*/ 147 h 235"/>
              <a:gd name="T12" fmla="*/ 46 w 80"/>
              <a:gd name="T13" fmla="*/ 147 h 235"/>
              <a:gd name="T14" fmla="*/ 47 w 80"/>
              <a:gd name="T15" fmla="*/ 153 h 235"/>
              <a:gd name="T16" fmla="*/ 47 w 80"/>
              <a:gd name="T17" fmla="*/ 169 h 235"/>
              <a:gd name="T18" fmla="*/ 26 w 80"/>
              <a:gd name="T19" fmla="*/ 152 h 235"/>
              <a:gd name="T20" fmla="*/ 20 w 80"/>
              <a:gd name="T21" fmla="*/ 147 h 235"/>
              <a:gd name="T22" fmla="*/ 31 w 80"/>
              <a:gd name="T23" fmla="*/ 147 h 235"/>
              <a:gd name="T24" fmla="*/ 32 w 80"/>
              <a:gd name="T25" fmla="*/ 153 h 235"/>
              <a:gd name="T26" fmla="*/ 40 w 80"/>
              <a:gd name="T27" fmla="*/ 189 h 235"/>
              <a:gd name="T28" fmla="*/ 26 w 80"/>
              <a:gd name="T29" fmla="*/ 152 h 235"/>
              <a:gd name="T30" fmla="*/ 10 w 80"/>
              <a:gd name="T31" fmla="*/ 148 h 235"/>
              <a:gd name="T32" fmla="*/ 22 w 80"/>
              <a:gd name="T33" fmla="*/ 168 h 235"/>
              <a:gd name="T34" fmla="*/ 10 w 80"/>
              <a:gd name="T35" fmla="*/ 148 h 235"/>
              <a:gd name="T36" fmla="*/ 21 w 80"/>
              <a:gd name="T37" fmla="*/ 77 h 235"/>
              <a:gd name="T38" fmla="*/ 25 w 80"/>
              <a:gd name="T39" fmla="*/ 94 h 235"/>
              <a:gd name="T40" fmla="*/ 21 w 80"/>
              <a:gd name="T41" fmla="*/ 77 h 235"/>
              <a:gd name="T42" fmla="*/ 21 w 80"/>
              <a:gd name="T43" fmla="*/ 75 h 235"/>
              <a:gd name="T44" fmla="*/ 19 w 80"/>
              <a:gd name="T45" fmla="*/ 63 h 235"/>
              <a:gd name="T46" fmla="*/ 21 w 80"/>
              <a:gd name="T47" fmla="*/ 75 h 235"/>
              <a:gd name="T48" fmla="*/ 27 w 80"/>
              <a:gd name="T49" fmla="*/ 110 h 235"/>
              <a:gd name="T50" fmla="*/ 27 w 80"/>
              <a:gd name="T51" fmla="*/ 110 h 235"/>
              <a:gd name="T52" fmla="*/ 78 w 80"/>
              <a:gd name="T53" fmla="*/ 142 h 235"/>
              <a:gd name="T54" fmla="*/ 40 w 80"/>
              <a:gd name="T55" fmla="*/ 139 h 235"/>
              <a:gd name="T56" fmla="*/ 23 w 80"/>
              <a:gd name="T57" fmla="*/ 3 h 235"/>
              <a:gd name="T58" fmla="*/ 13 w 80"/>
              <a:gd name="T59" fmla="*/ 3 h 235"/>
              <a:gd name="T60" fmla="*/ 15 w 80"/>
              <a:gd name="T61" fmla="*/ 34 h 235"/>
              <a:gd name="T62" fmla="*/ 19 w 80"/>
              <a:gd name="T63" fmla="*/ 62 h 235"/>
              <a:gd name="T64" fmla="*/ 11 w 80"/>
              <a:gd name="T65" fmla="*/ 13 h 235"/>
              <a:gd name="T66" fmla="*/ 0 w 80"/>
              <a:gd name="T67" fmla="*/ 11 h 235"/>
              <a:gd name="T68" fmla="*/ 23 w 80"/>
              <a:gd name="T69" fmla="*/ 139 h 235"/>
              <a:gd name="T70" fmla="*/ 11 w 80"/>
              <a:gd name="T71" fmla="*/ 139 h 235"/>
              <a:gd name="T72" fmla="*/ 6 w 80"/>
              <a:gd name="T73" fmla="*/ 147 h 235"/>
              <a:gd name="T74" fmla="*/ 0 w 80"/>
              <a:gd name="T75" fmla="*/ 152 h 235"/>
              <a:gd name="T76" fmla="*/ 42 w 80"/>
              <a:gd name="T77" fmla="*/ 234 h 235"/>
              <a:gd name="T78" fmla="*/ 51 w 80"/>
              <a:gd name="T79" fmla="*/ 232 h 235"/>
              <a:gd name="T80" fmla="*/ 63 w 80"/>
              <a:gd name="T81" fmla="*/ 183 h 235"/>
              <a:gd name="T82" fmla="*/ 76 w 80"/>
              <a:gd name="T83" fmla="*/ 156 h 235"/>
              <a:gd name="T84" fmla="*/ 78 w 80"/>
              <a:gd name="T85" fmla="*/ 142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0" h="235">
                <a:moveTo>
                  <a:pt x="56" y="172"/>
                </a:moveTo>
                <a:cubicBezTo>
                  <a:pt x="58" y="162"/>
                  <a:pt x="57" y="158"/>
                  <a:pt x="57" y="146"/>
                </a:cubicBezTo>
                <a:cubicBezTo>
                  <a:pt x="59" y="147"/>
                  <a:pt x="59" y="146"/>
                  <a:pt x="62" y="146"/>
                </a:cubicBezTo>
                <a:cubicBezTo>
                  <a:pt x="60" y="155"/>
                  <a:pt x="60" y="164"/>
                  <a:pt x="56" y="172"/>
                </a:cubicBezTo>
                <a:moveTo>
                  <a:pt x="47" y="169"/>
                </a:moveTo>
                <a:cubicBezTo>
                  <a:pt x="46" y="160"/>
                  <a:pt x="44" y="154"/>
                  <a:pt x="43" y="147"/>
                </a:cubicBezTo>
                <a:cubicBezTo>
                  <a:pt x="44" y="148"/>
                  <a:pt x="45" y="146"/>
                  <a:pt x="46" y="147"/>
                </a:cubicBezTo>
                <a:cubicBezTo>
                  <a:pt x="45" y="148"/>
                  <a:pt x="47" y="150"/>
                  <a:pt x="47" y="153"/>
                </a:cubicBezTo>
                <a:cubicBezTo>
                  <a:pt x="48" y="159"/>
                  <a:pt x="47" y="166"/>
                  <a:pt x="47" y="169"/>
                </a:cubicBezTo>
                <a:moveTo>
                  <a:pt x="26" y="152"/>
                </a:moveTo>
                <a:cubicBezTo>
                  <a:pt x="24" y="149"/>
                  <a:pt x="20" y="150"/>
                  <a:pt x="20" y="147"/>
                </a:cubicBezTo>
                <a:cubicBezTo>
                  <a:pt x="24" y="146"/>
                  <a:pt x="26" y="147"/>
                  <a:pt x="31" y="147"/>
                </a:cubicBezTo>
                <a:cubicBezTo>
                  <a:pt x="31" y="148"/>
                  <a:pt x="32" y="150"/>
                  <a:pt x="32" y="153"/>
                </a:cubicBezTo>
                <a:cubicBezTo>
                  <a:pt x="38" y="161"/>
                  <a:pt x="38" y="175"/>
                  <a:pt x="40" y="189"/>
                </a:cubicBezTo>
                <a:cubicBezTo>
                  <a:pt x="35" y="175"/>
                  <a:pt x="32" y="165"/>
                  <a:pt x="26" y="152"/>
                </a:cubicBezTo>
                <a:moveTo>
                  <a:pt x="10" y="148"/>
                </a:moveTo>
                <a:cubicBezTo>
                  <a:pt x="16" y="152"/>
                  <a:pt x="19" y="160"/>
                  <a:pt x="22" y="168"/>
                </a:cubicBezTo>
                <a:cubicBezTo>
                  <a:pt x="18" y="161"/>
                  <a:pt x="14" y="154"/>
                  <a:pt x="10" y="148"/>
                </a:cubicBezTo>
                <a:moveTo>
                  <a:pt x="21" y="77"/>
                </a:moveTo>
                <a:cubicBezTo>
                  <a:pt x="24" y="82"/>
                  <a:pt x="24" y="89"/>
                  <a:pt x="25" y="94"/>
                </a:cubicBezTo>
                <a:cubicBezTo>
                  <a:pt x="22" y="90"/>
                  <a:pt x="23" y="83"/>
                  <a:pt x="21" y="77"/>
                </a:cubicBezTo>
                <a:moveTo>
                  <a:pt x="21" y="75"/>
                </a:moveTo>
                <a:cubicBezTo>
                  <a:pt x="20" y="73"/>
                  <a:pt x="20" y="68"/>
                  <a:pt x="19" y="63"/>
                </a:cubicBezTo>
                <a:cubicBezTo>
                  <a:pt x="21" y="67"/>
                  <a:pt x="22" y="72"/>
                  <a:pt x="21" y="75"/>
                </a:cubicBezTo>
                <a:moveTo>
                  <a:pt x="27" y="110"/>
                </a:moveTo>
                <a:cubicBezTo>
                  <a:pt x="29" y="114"/>
                  <a:pt x="27" y="116"/>
                  <a:pt x="27" y="110"/>
                </a:cubicBezTo>
                <a:close/>
                <a:moveTo>
                  <a:pt x="78" y="142"/>
                </a:moveTo>
                <a:cubicBezTo>
                  <a:pt x="71" y="136"/>
                  <a:pt x="52" y="141"/>
                  <a:pt x="40" y="139"/>
                </a:cubicBezTo>
                <a:cubicBezTo>
                  <a:pt x="35" y="93"/>
                  <a:pt x="24" y="52"/>
                  <a:pt x="23" y="3"/>
                </a:cubicBezTo>
                <a:cubicBezTo>
                  <a:pt x="21" y="0"/>
                  <a:pt x="16" y="0"/>
                  <a:pt x="13" y="3"/>
                </a:cubicBezTo>
                <a:cubicBezTo>
                  <a:pt x="13" y="12"/>
                  <a:pt x="14" y="24"/>
                  <a:pt x="15" y="34"/>
                </a:cubicBezTo>
                <a:cubicBezTo>
                  <a:pt x="17" y="45"/>
                  <a:pt x="19" y="56"/>
                  <a:pt x="19" y="62"/>
                </a:cubicBezTo>
                <a:cubicBezTo>
                  <a:pt x="17" y="48"/>
                  <a:pt x="13" y="29"/>
                  <a:pt x="11" y="13"/>
                </a:cubicBezTo>
                <a:cubicBezTo>
                  <a:pt x="8" y="10"/>
                  <a:pt x="4" y="8"/>
                  <a:pt x="0" y="11"/>
                </a:cubicBezTo>
                <a:cubicBezTo>
                  <a:pt x="9" y="51"/>
                  <a:pt x="14" y="94"/>
                  <a:pt x="23" y="139"/>
                </a:cubicBezTo>
                <a:cubicBezTo>
                  <a:pt x="17" y="139"/>
                  <a:pt x="14" y="140"/>
                  <a:pt x="11" y="139"/>
                </a:cubicBezTo>
                <a:cubicBezTo>
                  <a:pt x="8" y="142"/>
                  <a:pt x="3" y="143"/>
                  <a:pt x="6" y="147"/>
                </a:cubicBezTo>
                <a:cubicBezTo>
                  <a:pt x="2" y="147"/>
                  <a:pt x="1" y="150"/>
                  <a:pt x="0" y="152"/>
                </a:cubicBezTo>
                <a:cubicBezTo>
                  <a:pt x="18" y="175"/>
                  <a:pt x="31" y="204"/>
                  <a:pt x="42" y="234"/>
                </a:cubicBezTo>
                <a:cubicBezTo>
                  <a:pt x="46" y="235"/>
                  <a:pt x="49" y="234"/>
                  <a:pt x="51" y="232"/>
                </a:cubicBezTo>
                <a:cubicBezTo>
                  <a:pt x="52" y="215"/>
                  <a:pt x="57" y="198"/>
                  <a:pt x="63" y="183"/>
                </a:cubicBezTo>
                <a:cubicBezTo>
                  <a:pt x="67" y="173"/>
                  <a:pt x="73" y="165"/>
                  <a:pt x="76" y="156"/>
                </a:cubicBezTo>
                <a:cubicBezTo>
                  <a:pt x="78" y="151"/>
                  <a:pt x="80" y="144"/>
                  <a:pt x="78" y="142"/>
                </a:cubicBezTo>
              </a:path>
            </a:pathLst>
          </a:custGeom>
          <a:solidFill>
            <a:srgbClr val="78B832"/>
          </a:solidFill>
          <a:ln>
            <a:noFill/>
          </a:ln>
        </p:spPr>
        <p:txBody>
          <a:bodyPr vert="horz" wrap="square" lIns="91424" tIns="45713" rIns="91424" bIns="45713" numCol="1" anchor="t" anchorCtr="0" compatLnSpc="1"/>
          <a:lstStyle/>
          <a:p>
            <a:pPr defTabSz="1218323">
              <a:defRPr/>
            </a:pPr>
            <a:endParaRPr lang="zh-CN" altLang="en-US" sz="32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9FA737A-37DF-4F43-931A-CBCD4D2EC72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89800" l="0" r="899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39" t="9125" r="6220" b="21100"/>
          <a:stretch/>
        </p:blipFill>
        <p:spPr>
          <a:xfrm>
            <a:off x="2083632" y="1708003"/>
            <a:ext cx="2211669" cy="12238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5CC2E49-3F98-4A08-851E-16A89B48E4BE}"/>
              </a:ext>
            </a:extLst>
          </p:cNvPr>
          <p:cNvSpPr txBox="1"/>
          <p:nvPr/>
        </p:nvSpPr>
        <p:spPr>
          <a:xfrm>
            <a:off x="6311900" y="325901"/>
            <a:ext cx="5270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45A0D2-9256-4711-BEFC-E09D1F55F36D}"/>
              </a:ext>
            </a:extLst>
          </p:cNvPr>
          <p:cNvSpPr txBox="1"/>
          <p:nvPr/>
        </p:nvSpPr>
        <p:spPr>
          <a:xfrm>
            <a:off x="303889" y="3337183"/>
            <a:ext cx="382110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Quan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sát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bức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hãy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tiếp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để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hoàn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thành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dưới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33718F3-0F7D-45CC-906F-AAC3F37FCCB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5" t="13441" r="22325" b="10505"/>
          <a:stretch/>
        </p:blipFill>
        <p:spPr>
          <a:xfrm>
            <a:off x="320272" y="1757855"/>
            <a:ext cx="1084391" cy="126623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E4BC791-91C8-44D9-8B8E-2E899EA76D62}"/>
              </a:ext>
            </a:extLst>
          </p:cNvPr>
          <p:cNvSpPr txBox="1"/>
          <p:nvPr/>
        </p:nvSpPr>
        <p:spPr>
          <a:xfrm>
            <a:off x="4304885" y="2994288"/>
            <a:ext cx="36506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2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2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ra, </a:t>
            </a:r>
          </a:p>
          <a:p>
            <a:pPr algn="ctr"/>
            <a:r>
              <a:rPr lang="en-US" sz="2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 </a:t>
            </a:r>
            <a:r>
              <a:rPr lang="en-US" sz="2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(…).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A02F44E-9DEE-4481-A106-A8A74B70E574}"/>
              </a:ext>
            </a:extLst>
          </p:cNvPr>
          <p:cNvSpPr txBox="1"/>
          <p:nvPr/>
        </p:nvSpPr>
        <p:spPr>
          <a:xfrm>
            <a:off x="7867544" y="2969872"/>
            <a:ext cx="465646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bảy</a:t>
            </a:r>
            <a:r>
              <a:rPr lang="en-US" sz="2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hũ</a:t>
            </a:r>
            <a:r>
              <a:rPr lang="en-US" sz="2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r>
              <a:rPr lang="en-US" sz="2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lang="en-US" sz="2600" b="1" dirty="0" smtClean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(…) </a:t>
            </a:r>
            <a:r>
              <a:rPr lang="en-US" sz="2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 </a:t>
            </a:r>
            <a:r>
              <a:rPr lang="en-US" sz="2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(…)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2A64A01-20E0-491A-AC06-0C8D5FCE0E63}"/>
              </a:ext>
            </a:extLst>
          </p:cNvPr>
          <p:cNvSpPr txBox="1"/>
          <p:nvPr/>
        </p:nvSpPr>
        <p:spPr>
          <a:xfrm>
            <a:off x="3955249" y="5983175"/>
            <a:ext cx="4562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biến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mất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(…).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AEF24EC0-C9B9-4A26-86E8-FFC20C9C5F2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188" t="3333" r="8230" b="12223"/>
          <a:stretch/>
        </p:blipFill>
        <p:spPr>
          <a:xfrm>
            <a:off x="4547440" y="959508"/>
            <a:ext cx="3530014" cy="198237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D2D4505-83BB-4B07-85D3-336EB2049DA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605" t="3518" r="7708" b="11111"/>
          <a:stretch/>
        </p:blipFill>
        <p:spPr>
          <a:xfrm>
            <a:off x="8593208" y="987499"/>
            <a:ext cx="3530014" cy="198237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B2547D9-D577-43FE-937C-26FE56A74D9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8958" t="13130" r="11250" b="13130"/>
          <a:stretch/>
        </p:blipFill>
        <p:spPr>
          <a:xfrm>
            <a:off x="8606739" y="3967217"/>
            <a:ext cx="3506741" cy="198237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B7944DB0-DE6A-4EEE-BA11-168085501296}"/>
              </a:ext>
            </a:extLst>
          </p:cNvPr>
          <p:cNvSpPr txBox="1"/>
          <p:nvPr/>
        </p:nvSpPr>
        <p:spPr>
          <a:xfrm>
            <a:off x="8203317" y="5898715"/>
            <a:ext cx="40282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bảy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hũ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(…).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B0495D-93F9-4871-89F3-672AB23815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86747" y="3878112"/>
            <a:ext cx="3958239" cy="21050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562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>
            <a:extLst>
              <a:ext uri="{FF2B5EF4-FFF2-40B4-BE49-F238E27FC236}">
                <a16:creationId xmlns:a16="http://schemas.microsoft.com/office/drawing/2014/main" id="{927F55D4-F20C-4831-B39C-A8A4B07DE56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7EA8894-6B28-46B2-ADCF-1C482AEF24F3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6" name="Rectangle: Top Corners Rounded 5">
              <a:extLst>
                <a:ext uri="{FF2B5EF4-FFF2-40B4-BE49-F238E27FC236}">
                  <a16:creationId xmlns:a16="http://schemas.microsoft.com/office/drawing/2014/main" id="{4FBE9689-C0BF-4BEB-9204-38A529670E51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Top Corners Rounded 6">
              <a:extLst>
                <a:ext uri="{FF2B5EF4-FFF2-40B4-BE49-F238E27FC236}">
                  <a16:creationId xmlns:a16="http://schemas.microsoft.com/office/drawing/2014/main" id="{7198FD89-4A4B-4A74-B12A-8AE6AF110D7E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6D3A52B-C35A-4999-A285-FEF99D6E0DB3}"/>
              </a:ext>
            </a:extLst>
          </p:cNvPr>
          <p:cNvSpPr txBox="1"/>
          <p:nvPr/>
        </p:nvSpPr>
        <p:spPr>
          <a:xfrm>
            <a:off x="5281864" y="1807340"/>
            <a:ext cx="64368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ra, Bi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7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hũ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A146F6-050B-4007-A9F4-108278246F58}"/>
              </a:ext>
            </a:extLst>
          </p:cNvPr>
          <p:cNvSpPr txBox="1"/>
          <p:nvPr/>
        </p:nvSpPr>
        <p:spPr>
          <a:xfrm>
            <a:off x="185938" y="4471688"/>
            <a:ext cx="67683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bảy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hũ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mua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búp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quần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; Bi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mua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ngựa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D11B58A-2E7E-4A6B-BBDC-59CD436A2EF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188" t="3333" r="8230" b="12223"/>
          <a:stretch/>
        </p:blipFill>
        <p:spPr>
          <a:xfrm>
            <a:off x="107787" y="410255"/>
            <a:ext cx="4952896" cy="278143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DA1CDA-0A4D-4ED9-99AB-E96ECB1E461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605" t="3518" r="7708" b="11111"/>
          <a:stretch/>
        </p:blipFill>
        <p:spPr>
          <a:xfrm>
            <a:off x="7053166" y="3742935"/>
            <a:ext cx="4952896" cy="27814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832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>
            <a:extLst>
              <a:ext uri="{FF2B5EF4-FFF2-40B4-BE49-F238E27FC236}">
                <a16:creationId xmlns:a16="http://schemas.microsoft.com/office/drawing/2014/main" id="{927F55D4-F20C-4831-B39C-A8A4B07DE5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7EA8894-6B28-46B2-ADCF-1C482AEF24F3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6" name="Rectangle: Top Corners Rounded 5">
              <a:extLst>
                <a:ext uri="{FF2B5EF4-FFF2-40B4-BE49-F238E27FC236}">
                  <a16:creationId xmlns:a16="http://schemas.microsoft.com/office/drawing/2014/main" id="{4FBE9689-C0BF-4BEB-9204-38A529670E51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Top Corners Rounded 6">
              <a:extLst>
                <a:ext uri="{FF2B5EF4-FFF2-40B4-BE49-F238E27FC236}">
                  <a16:creationId xmlns:a16="http://schemas.microsoft.com/office/drawing/2014/main" id="{7198FD89-4A4B-4A74-B12A-8AE6AF110D7E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2D1F6B7-F661-4738-8E78-BFAE5757E10F}"/>
              </a:ext>
            </a:extLst>
          </p:cNvPr>
          <p:cNvSpPr txBox="1"/>
          <p:nvPr/>
        </p:nvSpPr>
        <p:spPr>
          <a:xfrm>
            <a:off x="304800" y="4767968"/>
            <a:ext cx="64205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bảy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hũ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hai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vẫn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vui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vẻ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hạnh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phúc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669577-B515-4487-9406-2E0841E17B0D}"/>
              </a:ext>
            </a:extLst>
          </p:cNvPr>
          <p:cNvSpPr txBox="1"/>
          <p:nvPr/>
        </p:nvSpPr>
        <p:spPr>
          <a:xfrm>
            <a:off x="5584003" y="1135925"/>
            <a:ext cx="64475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cầu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vồng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mất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sẽ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vẽ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tặng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Bi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ngựa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hồng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ô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tô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; Bi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sẽ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vẽ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tặng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Bống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búp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bê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quần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áo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DCE21EF-00D9-456C-9A38-B3C7BAF407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958" t="13130" r="11250" b="13130"/>
          <a:stretch/>
        </p:blipFill>
        <p:spPr>
          <a:xfrm>
            <a:off x="6934305" y="3738605"/>
            <a:ext cx="4952895" cy="279988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316522A-AAA4-44D3-8A1D-1030556F9E77}"/>
              </a:ext>
            </a:extLst>
          </p:cNvPr>
          <p:cNvGrpSpPr/>
          <p:nvPr/>
        </p:nvGrpSpPr>
        <p:grpSpPr>
          <a:xfrm>
            <a:off x="315765" y="405677"/>
            <a:ext cx="5268238" cy="2814502"/>
            <a:chOff x="315765" y="405677"/>
            <a:chExt cx="5268238" cy="281450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B0E36F8-B785-4DBB-B8B4-83EE5B1B7B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5418" t="12406" r="15104" b="13519"/>
            <a:stretch/>
          </p:blipFill>
          <p:spPr>
            <a:xfrm>
              <a:off x="315765" y="420290"/>
              <a:ext cx="4952895" cy="2799889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B1E70D7-5901-4170-A9F9-5CB8D1B805A8}"/>
                </a:ext>
              </a:extLst>
            </p:cNvPr>
            <p:cNvGrpSpPr/>
            <p:nvPr/>
          </p:nvGrpSpPr>
          <p:grpSpPr>
            <a:xfrm>
              <a:off x="315765" y="405677"/>
              <a:ext cx="2936465" cy="508368"/>
              <a:chOff x="3580598" y="2738397"/>
              <a:chExt cx="2936465" cy="690603"/>
            </a:xfrm>
          </p:grpSpPr>
          <p:sp>
            <p:nvSpPr>
              <p:cNvPr id="2" name="Speech Bubble: Oval 1">
                <a:extLst>
                  <a:ext uri="{FF2B5EF4-FFF2-40B4-BE49-F238E27FC236}">
                    <a16:creationId xmlns:a16="http://schemas.microsoft.com/office/drawing/2014/main" id="{8F41CC04-745B-4265-ABDE-E3E66A1282EC}"/>
                  </a:ext>
                </a:extLst>
              </p:cNvPr>
              <p:cNvSpPr/>
              <p:nvPr/>
            </p:nvSpPr>
            <p:spPr>
              <a:xfrm flipH="1">
                <a:off x="3580598" y="2738397"/>
                <a:ext cx="2820202" cy="690603"/>
              </a:xfrm>
              <a:prstGeom prst="wedgeEllipseCallout">
                <a:avLst>
                  <a:gd name="adj1" fmla="val -13759"/>
                  <a:gd name="adj2" fmla="val 85140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728719B-49B2-4844-8526-0BEAE26A98F7}"/>
                  </a:ext>
                </a:extLst>
              </p:cNvPr>
              <p:cNvSpPr txBox="1"/>
              <p:nvPr/>
            </p:nvSpPr>
            <p:spPr>
              <a:xfrm flipH="1">
                <a:off x="3580598" y="2747355"/>
                <a:ext cx="293646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00206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Anh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sẽ</a:t>
                </a:r>
                <a:r>
                  <a:rPr lang="en-US" sz="2400" b="1" dirty="0">
                    <a:solidFill>
                      <a:srgbClr val="00206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vẽ</a:t>
                </a:r>
                <a:r>
                  <a:rPr lang="en-US" sz="2400" b="1" dirty="0">
                    <a:solidFill>
                      <a:srgbClr val="00206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tặng</a:t>
                </a:r>
                <a:r>
                  <a:rPr lang="en-US" sz="2400" b="1" dirty="0">
                    <a:solidFill>
                      <a:srgbClr val="00206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em</a:t>
                </a:r>
                <a:r>
                  <a:rPr lang="en-US" sz="2400" b="1" dirty="0">
                    <a:solidFill>
                      <a:srgbClr val="00206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…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74EFCAC-2203-4B38-9A8A-18A4917A652A}"/>
                </a:ext>
              </a:extLst>
            </p:cNvPr>
            <p:cNvGrpSpPr/>
            <p:nvPr/>
          </p:nvGrpSpPr>
          <p:grpSpPr>
            <a:xfrm>
              <a:off x="2647538" y="855748"/>
              <a:ext cx="2936465" cy="508368"/>
              <a:chOff x="3580598" y="2738397"/>
              <a:chExt cx="2936465" cy="690603"/>
            </a:xfrm>
          </p:grpSpPr>
          <p:sp>
            <p:nvSpPr>
              <p:cNvPr id="24" name="Speech Bubble: Oval 23">
                <a:extLst>
                  <a:ext uri="{FF2B5EF4-FFF2-40B4-BE49-F238E27FC236}">
                    <a16:creationId xmlns:a16="http://schemas.microsoft.com/office/drawing/2014/main" id="{12013E81-EA1A-474D-8806-048B7378C69A}"/>
                  </a:ext>
                </a:extLst>
              </p:cNvPr>
              <p:cNvSpPr/>
              <p:nvPr/>
            </p:nvSpPr>
            <p:spPr>
              <a:xfrm flipH="1">
                <a:off x="3580598" y="2738397"/>
                <a:ext cx="2820202" cy="690603"/>
              </a:xfrm>
              <a:prstGeom prst="wedgeEllipseCallout">
                <a:avLst>
                  <a:gd name="adj1" fmla="val 30072"/>
                  <a:gd name="adj2" fmla="val 90136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06A739E-6CB4-44C2-861F-132E19328CAE}"/>
                  </a:ext>
                </a:extLst>
              </p:cNvPr>
              <p:cNvSpPr txBox="1"/>
              <p:nvPr/>
            </p:nvSpPr>
            <p:spPr>
              <a:xfrm flipH="1">
                <a:off x="3580598" y="2747355"/>
                <a:ext cx="2936465" cy="6271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err="1">
                    <a:solidFill>
                      <a:srgbClr val="00206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Em</a:t>
                </a:r>
                <a:r>
                  <a:rPr lang="en-US" sz="2400" b="1" dirty="0">
                    <a:solidFill>
                      <a:srgbClr val="00206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sẽ</a:t>
                </a:r>
                <a:r>
                  <a:rPr lang="en-US" sz="2400" b="1" dirty="0">
                    <a:solidFill>
                      <a:srgbClr val="00206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vẽ</a:t>
                </a:r>
                <a:r>
                  <a:rPr lang="en-US" sz="2400" b="1" dirty="0">
                    <a:solidFill>
                      <a:srgbClr val="00206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tặng</a:t>
                </a:r>
                <a:r>
                  <a:rPr lang="en-US" sz="2400" b="1" dirty="0">
                    <a:solidFill>
                      <a:srgbClr val="00206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anh</a:t>
                </a:r>
                <a:r>
                  <a:rPr lang="en-US" sz="2400" b="1" dirty="0">
                    <a:solidFill>
                      <a:srgbClr val="00206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…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8322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F61B79-6506-43EA-92ED-7CFD4E3C8CEC}"/>
              </a:ext>
            </a:extLst>
          </p:cNvPr>
          <p:cNvSpPr txBox="1"/>
          <p:nvPr/>
        </p:nvSpPr>
        <p:spPr>
          <a:xfrm>
            <a:off x="855208" y="195374"/>
            <a:ext cx="9350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400" b="1" kern="0" dirty="0">
                <a:solidFill>
                  <a:srgbClr val="FC7D77">
                    <a:lumMod val="75000"/>
                  </a:srgbClr>
                </a:solidFill>
                <a:cs typeface="Arial"/>
                <a:sym typeface="Arial"/>
              </a:rPr>
              <a:t>1.</a:t>
            </a:r>
            <a:r>
              <a:rPr lang="vi-VN" sz="2400" kern="0" dirty="0">
                <a:solidFill>
                  <a:srgbClr val="000000"/>
                </a:solidFill>
                <a:cs typeface="Arial"/>
                <a:sym typeface="Arial"/>
              </a:rPr>
              <a:t> Nói tiếp để hoàn thành câu dưới tranh.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77362B-5DBE-48F6-88DE-E84AF9C6A5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48744"/>
          <a:stretch/>
        </p:blipFill>
        <p:spPr>
          <a:xfrm>
            <a:off x="1366822" y="984801"/>
            <a:ext cx="3291968" cy="21860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122625-8661-436B-8200-709432881A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46365"/>
          <a:stretch/>
        </p:blipFill>
        <p:spPr>
          <a:xfrm>
            <a:off x="1366823" y="3540412"/>
            <a:ext cx="3444783" cy="23005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56639F-9B40-48BF-B728-62729966B5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901" r="-1"/>
          <a:stretch/>
        </p:blipFill>
        <p:spPr>
          <a:xfrm>
            <a:off x="7669170" y="872093"/>
            <a:ext cx="2945097" cy="24289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9CB8A8-F660-4D46-B383-762AB21F062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4042"/>
          <a:stretch/>
        </p:blipFill>
        <p:spPr>
          <a:xfrm>
            <a:off x="7669170" y="3540412"/>
            <a:ext cx="2813979" cy="25561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2DB00A3-9F7C-46D3-9363-C7DDCE9F604C}"/>
              </a:ext>
            </a:extLst>
          </p:cNvPr>
          <p:cNvSpPr txBox="1"/>
          <p:nvPr/>
        </p:nvSpPr>
        <p:spPr>
          <a:xfrm>
            <a:off x="749186" y="2761358"/>
            <a:ext cx="4287790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vi-VN" sz="2000" kern="0" dirty="0">
                <a:solidFill>
                  <a:srgbClr val="17479D"/>
                </a:solidFill>
                <a:cs typeface="Arial"/>
                <a:sym typeface="Arial"/>
              </a:rPr>
              <a:t>Khi cầu vồng hiện ra, Bi nói </a:t>
            </a:r>
            <a:r>
              <a:rPr lang="vi-VN" sz="2000" kern="0" dirty="0">
                <a:solidFill>
                  <a:srgbClr val="FF0000"/>
                </a:solidFill>
                <a:cs typeface="Arial"/>
                <a:sym typeface="Arial"/>
              </a:rPr>
              <a:t>dưới chân cầu vồng có bảy hũ vàng.</a:t>
            </a:r>
            <a:endParaRPr lang="vi-VN" sz="2000" kern="0" dirty="0">
              <a:solidFill>
                <a:srgbClr val="17479D"/>
              </a:solidFill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D911B5-527A-40EA-B711-0CDAB037D9B4}"/>
              </a:ext>
            </a:extLst>
          </p:cNvPr>
          <p:cNvSpPr txBox="1"/>
          <p:nvPr/>
        </p:nvSpPr>
        <p:spPr>
          <a:xfrm>
            <a:off x="6683543" y="2853821"/>
            <a:ext cx="5271630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vi-VN" sz="2000" kern="0" dirty="0">
                <a:solidFill>
                  <a:srgbClr val="17479D"/>
                </a:solidFill>
                <a:cs typeface="Arial"/>
                <a:sym typeface="Arial"/>
              </a:rPr>
              <a:t>Có bảy hũ vàng, Bống sẽ </a:t>
            </a:r>
            <a:r>
              <a:rPr lang="vi-VN" sz="2000" kern="0" dirty="0">
                <a:solidFill>
                  <a:srgbClr val="FF0000"/>
                </a:solidFill>
                <a:cs typeface="Arial"/>
                <a:sym typeface="Arial"/>
              </a:rPr>
              <a:t>mua búp bê và quần áo đẹp; </a:t>
            </a:r>
            <a:r>
              <a:rPr lang="vi-VN" sz="2000" kern="0" dirty="0">
                <a:solidFill>
                  <a:srgbClr val="17479D"/>
                </a:solidFill>
                <a:cs typeface="Arial"/>
                <a:sym typeface="Arial"/>
              </a:rPr>
              <a:t>Bi sẽ mua </a:t>
            </a:r>
            <a:r>
              <a:rPr lang="vi-VN" sz="2000" kern="0" dirty="0">
                <a:solidFill>
                  <a:srgbClr val="FF0000"/>
                </a:solidFill>
                <a:cs typeface="Arial"/>
                <a:sym typeface="Arial"/>
              </a:rPr>
              <a:t>ngựa hồng và ô tô.</a:t>
            </a:r>
            <a:endParaRPr lang="vi-VN" sz="2000" kern="0" dirty="0">
              <a:solidFill>
                <a:srgbClr val="17479D"/>
              </a:solidFill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EFD6BE-D2EF-4883-A72C-1BFC76257CCE}"/>
              </a:ext>
            </a:extLst>
          </p:cNvPr>
          <p:cNvSpPr txBox="1"/>
          <p:nvPr/>
        </p:nvSpPr>
        <p:spPr>
          <a:xfrm>
            <a:off x="647882" y="5352018"/>
            <a:ext cx="4882663" cy="10156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vi-VN" sz="2000" kern="0" dirty="0">
                <a:solidFill>
                  <a:srgbClr val="17479D"/>
                </a:solidFill>
                <a:cs typeface="Arial"/>
                <a:sym typeface="Arial"/>
              </a:rPr>
              <a:t>Khi cầu vồng biến mất, </a:t>
            </a:r>
            <a:r>
              <a:rPr lang="vi-VN" sz="2000" kern="0" dirty="0">
                <a:solidFill>
                  <a:srgbClr val="FF0000"/>
                </a:solidFill>
                <a:cs typeface="Arial"/>
                <a:sym typeface="Arial"/>
              </a:rPr>
              <a:t>Bống nói sẽ vẽ tặng Bi ngựa hồng và ô tô; Bi nói sẽ vẽ tặng Bống búp bê và quần áo đẹp.</a:t>
            </a:r>
            <a:endParaRPr lang="vi-VN" sz="2000" kern="0" dirty="0">
              <a:solidFill>
                <a:srgbClr val="17479D"/>
              </a:solidFill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5B6287-ED61-4E93-90C1-6E0FBD3C73A4}"/>
              </a:ext>
            </a:extLst>
          </p:cNvPr>
          <p:cNvSpPr txBox="1"/>
          <p:nvPr/>
        </p:nvSpPr>
        <p:spPr>
          <a:xfrm>
            <a:off x="6935372" y="5490518"/>
            <a:ext cx="5019801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vi-VN" sz="2000" kern="0" dirty="0">
                <a:solidFill>
                  <a:srgbClr val="17479D"/>
                </a:solidFill>
                <a:cs typeface="Arial"/>
                <a:sym typeface="Arial"/>
              </a:rPr>
              <a:t>Không có bảy hũ vàng, hai anh em vẫn </a:t>
            </a:r>
            <a:r>
              <a:rPr lang="vi-VN" sz="2000" kern="0" dirty="0">
                <a:solidFill>
                  <a:srgbClr val="FF0000"/>
                </a:solidFill>
                <a:cs typeface="Arial"/>
                <a:sym typeface="Arial"/>
              </a:rPr>
              <a:t>cảm thấy vui vẻ, hạnh phúc.</a:t>
            </a:r>
            <a:endParaRPr lang="vi-VN" sz="2000" kern="0" dirty="0">
              <a:solidFill>
                <a:srgbClr val="17479D"/>
              </a:solidFill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606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14CDE9C-CFC3-42C3-88A8-351FFA45C065}"/>
              </a:ext>
            </a:extLst>
          </p:cNvPr>
          <p:cNvSpPr txBox="1"/>
          <p:nvPr/>
        </p:nvSpPr>
        <p:spPr>
          <a:xfrm>
            <a:off x="3740302" y="454361"/>
            <a:ext cx="5454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3773FE9-BB1A-4942-A0FA-7F2FB2FE8D4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188" t="3333" r="8230" b="12223"/>
          <a:stretch/>
        </p:blipFill>
        <p:spPr>
          <a:xfrm>
            <a:off x="675590" y="1114707"/>
            <a:ext cx="4730370" cy="26564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3CF7677-6ADE-4476-A817-D84B660BCBD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605" t="3518" r="7708" b="11111"/>
          <a:stretch/>
        </p:blipFill>
        <p:spPr>
          <a:xfrm>
            <a:off x="6910252" y="1114707"/>
            <a:ext cx="4951918" cy="265646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BB2F343-B940-4717-8114-C7662AFF108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8958" t="13130" r="11250" b="13130"/>
          <a:stretch/>
        </p:blipFill>
        <p:spPr>
          <a:xfrm>
            <a:off x="6872151" y="3985405"/>
            <a:ext cx="4990019" cy="28208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8C25FC3-40C6-4213-8453-B06E38CA56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6175" y="3985405"/>
            <a:ext cx="5304211" cy="28208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50509D9-2C93-4465-9949-51EF2CB07CFD}"/>
              </a:ext>
            </a:extLst>
          </p:cNvPr>
          <p:cNvSpPr txBox="1"/>
          <p:nvPr/>
        </p:nvSpPr>
        <p:spPr>
          <a:xfrm>
            <a:off x="0" y="-22677"/>
            <a:ext cx="9965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Chọn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1 – 2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đoạn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theo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904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C4F8B248-938B-4625-990C-D8E20BBA35CC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t\u001B\uFFFD{4F7FB430-D4F2-4E3C-AA25-2EB02AF6CDFE}&quot;,&quot;E:\\Kho dữ liệu\\KHỐI 2\\BGĐT\\TV\\KÌ 1\\T2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Nói và nghe 2 - Tuần 2 - Kể chuyện Niềm vui của Bi và Bống chuẩ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D7E1D3B-8FB6-4898-819F-7DEFD4802B44}:27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6C86599-7B3E-4565-95EA-D924124FA9EB}:27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2EB1325-EDDF-4B9A-ABEA-CB80B6C0BEBA}:28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E510B0C-90BF-47DB-89C8-FFCB175A2045}:27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0CCFFC7-8227-4A0C-803B-2ACA747B0E62}:27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4C8C3F-E919-4CA5-A4AE-822CB8591A0F}:28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A00492E-6F98-4057-AD1C-9A00C709D886}:2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054D1CB-B067-4409-A813-D55DA5ADB126}:25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7DF6CE2-88C7-4191-A95B-C1D263057DD4}:28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F28A24-B1A1-4750-BC73-06ACBB26A65F}:28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7B0C2A9-11FC-4A38-8089-5E83992A1807}:26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09E4B40-BA22-47B4-BCB0-A1709D1F2886}:26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DE27759-1484-4441-998A-DDD5DB7E2A2F}:27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FF3945-0819-4E5A-A2CC-1CF488D91DAC}:25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841F27-E8DF-4BBF-8B80-FA7B68807727}:26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495266C-4345-464F-9345-C14EA8B6F69F}:27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89CAFEE-7E1F-41E1-85E5-3928C950BD45}:27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18CB984-1FE7-4ED8-A015-EC3939261033}:27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E199CD-88E0-4DCC-AF8A-BF25B0334322}:27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</TotalTime>
  <Words>1069</Words>
  <Application>Microsoft Office PowerPoint</Application>
  <PresentationFormat>Widescreen</PresentationFormat>
  <Paragraphs>120</Paragraphs>
  <Slides>19</Slides>
  <Notes>6</Notes>
  <HiddenSlides>0</HiddenSlides>
  <MMClips>7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Arial</vt:lpstr>
      <vt:lpstr>Arial-Rounded</vt:lpstr>
      <vt:lpstr>Calibri</vt:lpstr>
      <vt:lpstr>Calibri Light</vt:lpstr>
      <vt:lpstr>等线</vt:lpstr>
      <vt:lpstr>HP001 4 hàng</vt:lpstr>
      <vt:lpstr>iCiel Cadena</vt:lpstr>
      <vt:lpstr>iCiel Crocante</vt:lpstr>
      <vt:lpstr>iCiel Nabila</vt:lpstr>
      <vt:lpstr>Tahoma</vt:lpstr>
      <vt:lpstr>Times New Roman</vt:lpstr>
      <vt:lpstr>Wingdings</vt:lpstr>
      <vt:lpstr>思源黑体 CN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Nói và nghe 2 - Tuần 2 - Kể chuyện Niềm vui của Bi và Bống chuẩn</dc:title>
  <dc:creator>Admin</dc:creator>
  <cp:lastModifiedBy>pc</cp:lastModifiedBy>
  <cp:revision>203</cp:revision>
  <dcterms:created xsi:type="dcterms:W3CDTF">2021-06-15T15:52:51Z</dcterms:created>
  <dcterms:modified xsi:type="dcterms:W3CDTF">2024-06-15T08:08:45Z</dcterms:modified>
</cp:coreProperties>
</file>