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4.xml" ContentType="application/vnd.openxmlformats-officedocument.presentationml.notesSlide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79" r:id="rId3"/>
    <p:sldId id="269" r:id="rId4"/>
    <p:sldId id="270" r:id="rId5"/>
    <p:sldId id="271" r:id="rId6"/>
    <p:sldId id="272" r:id="rId7"/>
    <p:sldId id="276" r:id="rId8"/>
    <p:sldId id="261" r:id="rId9"/>
    <p:sldId id="277" r:id="rId10"/>
    <p:sldId id="278" r:id="rId11"/>
    <p:sldId id="274" r:id="rId12"/>
    <p:sldId id="263" r:id="rId13"/>
    <p:sldId id="280" r:id="rId14"/>
    <p:sldId id="275" r:id="rId15"/>
    <p:sldId id="265" r:id="rId16"/>
    <p:sldId id="266" r:id="rId17"/>
    <p:sldId id="267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336" autoAdjust="0"/>
  </p:normalViewPr>
  <p:slideViewPr>
    <p:cSldViewPr snapToGrid="0">
      <p:cViewPr varScale="1">
        <p:scale>
          <a:sx n="57" d="100"/>
          <a:sy n="57" d="100"/>
        </p:scale>
        <p:origin x="11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EB57E-A555-47AD-A1F2-550D1BC014C5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F556B-8FEB-48C1-B5F8-F58043FC4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6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592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357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00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874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Cho HS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HS chia </a:t>
            </a:r>
            <a:r>
              <a:rPr lang="en-US" dirty="0" err="1"/>
              <a:t>sẻ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chuyện</a:t>
            </a:r>
            <a:r>
              <a:rPr lang="en-US" dirty="0"/>
              <a:t>. </a:t>
            </a:r>
          </a:p>
          <a:p>
            <a:r>
              <a:rPr lang="en-US" dirty="0"/>
              <a:t>? Con </a:t>
            </a:r>
            <a:r>
              <a:rPr lang="en-US" dirty="0" err="1"/>
              <a:t>thích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F556B-8FEB-48C1-B5F8-F58043FC437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28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BB29B-02E5-44C1-896D-9796997ADF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5A44D4-2CE9-4BC5-94FA-2016D0023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3A4D96-D4C2-456B-BC80-B0F8E55A4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015B6-C71E-41B8-8D7C-FD02590AC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B518A-B6CA-40FA-A4F2-2A483DC86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95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F575B-4FF4-4131-9D56-0FFDDDC54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A916E8-44AD-4E27-9287-386CE0188D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95E8B-17AA-4846-ACEB-46124BC7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CC7DE-13EB-44E9-AE07-E9E889C14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6132A-3289-4CCD-BAA8-1D1C4296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2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2AC6A8-D829-482F-89B8-E6EE20C2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F97D30-CB5A-4EFF-B455-DE08A0E57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EC9DF-C15E-4A1F-BFC0-B30F8D74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4D057-3E0C-4CF9-860B-97A341166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76073-9D71-4938-AF6F-4D22C19C1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89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A1A26-E57F-4D27-8EE9-E139D4F3D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BD74F-A6A9-446D-8895-7905F73D0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096B6-E30C-4D23-B9FF-C03DC6EE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C1069-0F11-478A-A742-9D3A8FCE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79582-9C1C-4C97-B578-2AF1D9E97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5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43DF2-8775-45A3-B568-67E187983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68F2D3-9763-4211-9CA2-CFAFCC098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B7D0F-62A8-4110-ADB2-09903FEEE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5A414-55D3-4BF9-92F9-9855A2DB7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B0456A-00D1-4278-AB89-D67B5D8DF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951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005D3-94F8-4C3A-9FCB-FBEC58215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B0455-0598-4209-B1D0-5CD834DDF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D91314-29B1-41E1-A1DB-D56E36E88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FBEB4A-D8F3-4BAB-804A-5FAFCE4C9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35DFC-AA01-45DF-B9AB-CD92F8F8C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726A60-65BA-40AF-B832-8B208E592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6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77AFB-13BC-450B-BF0C-B8102FCBE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BBA1F-7C9C-4FD3-9B56-F139D2DEE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DBA7F-18A5-4404-8197-4CA3FA92D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D4C977-8293-4554-B681-7E525CFE6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E22DAE-149F-45E1-9C1F-A298BDB31C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6DA6CB-FCF9-4413-8DEF-9C16A5023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7857A5-9C0A-4F52-BE78-F2BAB8DF1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67D-B4A4-4DFE-AC27-0E6D2A34E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54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4233E-9E66-48DD-B51D-48AFB66EA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297A88-1381-42C2-975B-A201A18C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7259D3-C8CD-49EA-BC8E-B957D4EE8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74B5D1-FA28-4943-A6B0-B4E7DAD6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7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5FE1F8-D97A-4DD7-85BE-084273637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410529-5F98-4967-B835-3D58EE4BD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432DA-B5C5-4FA8-A9BF-F3BEB2C40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23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F00C3-A75E-41B6-823F-A9BC053BB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119BC-5C9D-481A-A835-3D41D1EF0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FEF1BB-E4E0-4FA0-A70B-B97570577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E1450-AADE-47DF-BECC-1779F070E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6317DE-14EC-4087-9F2C-293759DBD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A5C266-ED62-4CC6-9896-17540985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0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7E028-2EAA-44ED-95DD-8EF30548E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C2705C-4A4F-420D-BDEC-B38916676A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978377-E8DF-4198-8E8D-8A29EFAB61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9164D-CFEF-45B7-8129-DD599AA3B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C1EB80-189F-4A9D-9FD1-E493EA725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6A01E2-1D5A-43B8-8785-BF3D5D5B3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13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C0A37B-0B6B-43A6-8F17-8566683C0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DDC6D4-0D3A-4ACB-B001-512682EB2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CD898-4AD5-4BEF-899A-1DE45F94DA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06B03-135E-4169-9B02-3E1AF83E1D74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F3FC8-4B16-4148-859D-694583CDB5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0D778F-9CF3-47FC-9AC5-EDA5F2C071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E2C24-48EB-4E4A-A359-A84F0B139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9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15.xml"/><Relationship Id="rId7" Type="http://schemas.microsoft.com/office/2007/relationships/hdphoto" Target="../media/hdphoto2.wdp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7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4" Type="http://schemas.openxmlformats.org/officeDocument/2006/relationships/image" Target="../media/image10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ú voi con ở bản Đôn">
            <a:hlinkClick r:id="" action="ppaction://media"/>
            <a:extLst>
              <a:ext uri="{FF2B5EF4-FFF2-40B4-BE49-F238E27FC236}">
                <a16:creationId xmlns:a16="http://schemas.microsoft.com/office/drawing/2014/main" id="{F373CA00-311B-4C3F-B03C-C40961D0C9F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792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8EB4CA3-DEE0-4587-9BB9-CE9F5618E7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5" y="-14893"/>
            <a:ext cx="1112737" cy="164659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6A4D5A0-E438-40B1-AF57-E9E9B9EB46E7}"/>
              </a:ext>
            </a:extLst>
          </p:cNvPr>
          <p:cNvSpPr txBox="1"/>
          <p:nvPr/>
        </p:nvSpPr>
        <p:spPr>
          <a:xfrm>
            <a:off x="6602241" y="483524"/>
            <a:ext cx="53720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Gặp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?”,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bộ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giống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tớ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.” Nghe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nhổ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khóm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cỏ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ven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đường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gắn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cằm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3F1E51-55BB-4738-ACF2-BB0078B8BD57}"/>
              </a:ext>
            </a:extLst>
          </p:cNvPr>
          <p:cNvSpPr txBox="1"/>
          <p:nvPr/>
        </p:nvSpPr>
        <p:spPr>
          <a:xfrm flipH="1">
            <a:off x="121185" y="3721447"/>
            <a:ext cx="675841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hớn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hở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“Anh,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hơn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chê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thêm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ngắm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gương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xấu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thật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liền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bỏ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đôi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râu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thì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thấy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hẳn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lên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65AC3FA-5C4E-41ED-A034-13485A20A86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040" t="13860" r="18388" b="11579"/>
          <a:stretch/>
        </p:blipFill>
        <p:spPr>
          <a:xfrm>
            <a:off x="7100345" y="3692419"/>
            <a:ext cx="4591493" cy="301644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CFF0A17-EFAC-4801-B661-A5417E05B59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1316" t="15996" r="22121" b="15335"/>
          <a:stretch/>
        </p:blipFill>
        <p:spPr>
          <a:xfrm>
            <a:off x="1495787" y="280957"/>
            <a:ext cx="4463895" cy="2880223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1495787" y="2564151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00345" y="6124087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022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14CDE9C-CFC3-42C3-88A8-351FFA45C065}"/>
              </a:ext>
            </a:extLst>
          </p:cNvPr>
          <p:cNvSpPr txBox="1"/>
          <p:nvPr/>
        </p:nvSpPr>
        <p:spPr>
          <a:xfrm>
            <a:off x="4523573" y="1826932"/>
            <a:ext cx="30992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55600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</a:p>
          <a:p>
            <a:pPr defTabSz="355600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</a:p>
          <a:p>
            <a:pPr defTabSz="355600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	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</a:p>
          <a:p>
            <a:pPr defTabSz="355600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		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9DE8275-4AE2-4ECC-AA52-ACF512F7D1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040" t="13860" r="18388" b="11579"/>
          <a:stretch/>
        </p:blipFill>
        <p:spPr>
          <a:xfrm>
            <a:off x="7527991" y="3967399"/>
            <a:ext cx="4087449" cy="268530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A01D6A5-6E2E-4EB0-B6E0-261D421351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375" t="15270" r="20855" b="20565"/>
          <a:stretch/>
        </p:blipFill>
        <p:spPr>
          <a:xfrm>
            <a:off x="6912518" y="685750"/>
            <a:ext cx="4087450" cy="268704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FEA9782-7E84-4668-A1F7-FCB8B1699D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60" y="267888"/>
            <a:ext cx="5170464" cy="31049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1F0BFE1-8811-4894-9FEF-3E212C69B1D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1316" t="15996" r="22121" b="15335"/>
          <a:stretch/>
        </p:blipFill>
        <p:spPr>
          <a:xfrm>
            <a:off x="1286498" y="3967400"/>
            <a:ext cx="4161802" cy="2685305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29337" y="2860592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68976" y="288010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6498" y="6067929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27991" y="606792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904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F334468-1D62-4D62-9BEF-8558D344C468}"/>
              </a:ext>
            </a:extLst>
          </p:cNvPr>
          <p:cNvSpPr txBox="1"/>
          <p:nvPr/>
        </p:nvSpPr>
        <p:spPr>
          <a:xfrm>
            <a:off x="3877873" y="660759"/>
            <a:ext cx="4689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Tiêu</a:t>
            </a:r>
            <a:r>
              <a:rPr lang="en-US" sz="4000" b="1" dirty="0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chí</a:t>
            </a:r>
            <a:r>
              <a:rPr lang="en-US" sz="4000" b="1" dirty="0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lang="en-US" sz="4000" b="1" dirty="0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lang="en-US" sz="4000" b="1" dirty="0">
                <a:solidFill>
                  <a:srgbClr val="FF0000"/>
                </a:solidFill>
                <a:latin typeface="iCiel Nabila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6964CF0-F867-40B3-B2B1-3674F9622D67}"/>
              </a:ext>
            </a:extLst>
          </p:cNvPr>
          <p:cNvGrpSpPr/>
          <p:nvPr/>
        </p:nvGrpSpPr>
        <p:grpSpPr>
          <a:xfrm>
            <a:off x="6693328" y="1247821"/>
            <a:ext cx="5160886" cy="3320795"/>
            <a:chOff x="-3765218" y="2205463"/>
            <a:chExt cx="4957314" cy="3251044"/>
          </a:xfrm>
        </p:grpSpPr>
        <p:pic>
          <p:nvPicPr>
            <p:cNvPr id="32" name="PA_图片 6">
              <a:extLst>
                <a:ext uri="{FF2B5EF4-FFF2-40B4-BE49-F238E27FC236}">
                  <a16:creationId xmlns:a16="http://schemas.microsoft.com/office/drawing/2014/main" id="{32759546-28A9-4DC2-9605-8623813D24D4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65218" y="2205463"/>
              <a:ext cx="4957314" cy="3251044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71A0E1A-8145-4C37-B0A7-441AC2617E49}"/>
                </a:ext>
              </a:extLst>
            </p:cNvPr>
            <p:cNvSpPr txBox="1"/>
            <p:nvPr/>
          </p:nvSpPr>
          <p:spPr>
            <a:xfrm>
              <a:off x="-2877244" y="3123392"/>
              <a:ext cx="3181366" cy="1296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tự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tin,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biết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kết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cử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chỉ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điệu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bộ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0E7C400-AE01-4578-99D8-288566EB6C8D}"/>
              </a:ext>
            </a:extLst>
          </p:cNvPr>
          <p:cNvGrpSpPr/>
          <p:nvPr/>
        </p:nvGrpSpPr>
        <p:grpSpPr>
          <a:xfrm>
            <a:off x="2515184" y="3381741"/>
            <a:ext cx="7679107" cy="3785552"/>
            <a:chOff x="2827063" y="3191960"/>
            <a:chExt cx="7679107" cy="3785552"/>
          </a:xfrm>
        </p:grpSpPr>
        <p:pic>
          <p:nvPicPr>
            <p:cNvPr id="35" name="PA_图片 6">
              <a:extLst>
                <a:ext uri="{FF2B5EF4-FFF2-40B4-BE49-F238E27FC236}">
                  <a16:creationId xmlns:a16="http://schemas.microsoft.com/office/drawing/2014/main" id="{9555258F-28AA-45E9-99AE-D6F9D4D697FA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7063" y="3191960"/>
              <a:ext cx="7679107" cy="3785552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CF663E4-22E1-46B4-A189-4EF1289C479A}"/>
                </a:ext>
              </a:extLst>
            </p:cNvPr>
            <p:cNvSpPr txBox="1"/>
            <p:nvPr/>
          </p:nvSpPr>
          <p:spPr>
            <a:xfrm>
              <a:off x="4187085" y="4182460"/>
              <a:ext cx="4630366" cy="1943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Thể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hiện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phù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hợp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phân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biệt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giọng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đọc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nhân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vật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CCF5BAD-6952-4BF5-BFA7-1E123E9098A5}"/>
              </a:ext>
            </a:extLst>
          </p:cNvPr>
          <p:cNvGrpSpPr/>
          <p:nvPr/>
        </p:nvGrpSpPr>
        <p:grpSpPr>
          <a:xfrm>
            <a:off x="142534" y="1209028"/>
            <a:ext cx="6345352" cy="3295447"/>
            <a:chOff x="6435112" y="1133830"/>
            <a:chExt cx="5694730" cy="3295447"/>
          </a:xfrm>
        </p:grpSpPr>
        <p:pic>
          <p:nvPicPr>
            <p:cNvPr id="36" name="PA_图片 6">
              <a:extLst>
                <a:ext uri="{FF2B5EF4-FFF2-40B4-BE49-F238E27FC236}">
                  <a16:creationId xmlns:a16="http://schemas.microsoft.com/office/drawing/2014/main" id="{5DF38753-0D78-45E1-9FB4-360550AA63F5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112" y="1133830"/>
              <a:ext cx="5694730" cy="3295447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96EF29-9D46-4CDD-A702-017DDEDBB417}"/>
                </a:ext>
              </a:extLst>
            </p:cNvPr>
            <p:cNvSpPr txBox="1"/>
            <p:nvPr/>
          </p:nvSpPr>
          <p:spPr>
            <a:xfrm>
              <a:off x="7074759" y="2029658"/>
              <a:ext cx="4415435" cy="1315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Kể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đúng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nội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dung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câu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endParaRPr lang="en-US" sz="28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2800" b="1" dirty="0" err="1" smtClean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chuyện</a:t>
              </a:r>
              <a:r>
                <a:rPr lang="en-US" sz="2800" b="1" dirty="0" smtClean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“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xinh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không</a:t>
              </a:r>
              <a:r>
                <a:rPr lang="en-US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?”.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38200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 bài 5">
            <a:hlinkClick r:id="" action="ppaction://media"/>
            <a:extLst>
              <a:ext uri="{FF2B5EF4-FFF2-40B4-BE49-F238E27FC236}">
                <a16:creationId xmlns:a16="http://schemas.microsoft.com/office/drawing/2014/main" id="{E36A3493-257E-40CD-BDCC-0F9FF3E835B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3196" y="0"/>
            <a:ext cx="11698514" cy="65804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181786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F334468-1D62-4D62-9BEF-8558D344C468}"/>
              </a:ext>
            </a:extLst>
          </p:cNvPr>
          <p:cNvSpPr txBox="1"/>
          <p:nvPr/>
        </p:nvSpPr>
        <p:spPr>
          <a:xfrm>
            <a:off x="466684" y="2394554"/>
            <a:ext cx="1125863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Liên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hệ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tin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bản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thể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hiện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tin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đó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thế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Theo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tự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tin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giúp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C2CC96-37BA-4813-8362-30E3F1EE12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828" b="56954" l="12780" r="88658">
                        <a14:foregroundMark x1="42652" y1="33642" x2="59904" y2="31126"/>
                        <a14:foregroundMark x1="44569" y1="29139" x2="41534" y2="34570"/>
                        <a14:foregroundMark x1="47764" y1="49934" x2="54313" y2="54305"/>
                        <a14:foregroundMark x1="44728" y1="44503" x2="47444" y2="54967"/>
                        <a14:foregroundMark x1="14217" y1="27550" x2="15176" y2="25828"/>
                        <a14:foregroundMark x1="16294" y1="24901" x2="20767" y2="24901"/>
                        <a14:foregroundMark x1="21246" y1="25828" x2="22524" y2="28874"/>
                        <a14:foregroundMark x1="22524" y1="29669" x2="17891" y2="34437"/>
                        <a14:foregroundMark x1="18211" y1="38013" x2="18211" y2="38013"/>
                        <a14:foregroundMark x1="26837" y1="11258" x2="26837" y2="10464"/>
                        <a14:foregroundMark x1="27476" y1="9669" x2="29872" y2="9272"/>
                        <a14:foregroundMark x1="29872" y1="9272" x2="31629" y2="10464"/>
                        <a14:foregroundMark x1="31789" y1="11126" x2="31789" y2="12450"/>
                        <a14:foregroundMark x1="31789" y1="12715" x2="29073" y2="15762"/>
                        <a14:foregroundMark x1="29393" y1="18675" x2="29393" y2="18675"/>
                        <a14:foregroundMark x1="73003" y1="14967" x2="73003" y2="12583"/>
                        <a14:foregroundMark x1="75559" y1="23709" x2="75559" y2="23709"/>
                        <a14:foregroundMark x1="44888" y1="55762" x2="53195" y2="55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54" t="6128" r="10981" b="43731"/>
          <a:stretch/>
        </p:blipFill>
        <p:spPr>
          <a:xfrm>
            <a:off x="466684" y="520704"/>
            <a:ext cx="3110711" cy="24537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62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A4F39FD-C0EC-41A9-BF82-864349009500}"/>
              </a:ext>
            </a:extLst>
          </p:cNvPr>
          <p:cNvGrpSpPr/>
          <p:nvPr/>
        </p:nvGrpSpPr>
        <p:grpSpPr>
          <a:xfrm>
            <a:off x="630712" y="1388562"/>
            <a:ext cx="11488719" cy="939149"/>
            <a:chOff x="1274975" y="2141186"/>
            <a:chExt cx="10168326" cy="939149"/>
          </a:xfrm>
        </p:grpSpPr>
        <p:sp>
          <p:nvSpPr>
            <p:cNvPr id="11" name="AutoShape 5">
              <a:extLst>
                <a:ext uri="{FF2B5EF4-FFF2-40B4-BE49-F238E27FC236}">
                  <a16:creationId xmlns:a16="http://schemas.microsoft.com/office/drawing/2014/main" id="{5D128685-5AC5-4F6A-BFDE-98194CDDCE8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74975" y="2141186"/>
              <a:ext cx="9944100" cy="939149"/>
            </a:xfrm>
            <a:prstGeom prst="roundRect">
              <a:avLst>
                <a:gd name="adj" fmla="val 41152"/>
              </a:avLst>
            </a:prstGeom>
            <a:noFill/>
            <a:ln w="38100">
              <a:prstDash val="lgDashDot"/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eaLnBrk="1" hangingPunct="1"/>
              <a:endParaRPr lang="vi-VN" sz="2667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C6249FF-40ED-4813-9521-BA7C63C23B84}"/>
                </a:ext>
              </a:extLst>
            </p:cNvPr>
            <p:cNvSpPr/>
            <p:nvPr/>
          </p:nvSpPr>
          <p:spPr>
            <a:xfrm>
              <a:off x="1377471" y="2287596"/>
              <a:ext cx="1006583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Kể</a:t>
              </a:r>
              <a:r>
                <a:rPr lang="en-US" sz="3200" b="1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cho</a:t>
              </a:r>
              <a:r>
                <a:rPr lang="en-US" sz="3200" b="1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người</a:t>
              </a:r>
              <a:r>
                <a:rPr lang="en-US" sz="3200" b="1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thân</a:t>
              </a:r>
              <a:r>
                <a:rPr lang="en-US" sz="3200" b="1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về</a:t>
              </a:r>
              <a:r>
                <a:rPr lang="en-US" sz="3200" b="1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nhân</a:t>
              </a:r>
              <a:r>
                <a:rPr lang="en-US" sz="3200" b="1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vật</a:t>
              </a:r>
              <a:r>
                <a:rPr lang="en-US" sz="3200" b="1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en-US" sz="3200" b="1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en-US" sz="3200" b="1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trong</a:t>
              </a:r>
              <a:r>
                <a:rPr lang="en-US" sz="3200" b="1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câu</a:t>
              </a:r>
              <a:r>
                <a:rPr lang="en-US" sz="3200" b="1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chuyện</a:t>
              </a:r>
              <a:r>
                <a:rPr lang="en-US" sz="3200" b="1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  <a:endParaRPr lang="en-US" sz="3200" b="1" i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4BB6FCE6-B2E6-4DE9-B59D-948A8C80FD58}"/>
              </a:ext>
            </a:extLst>
          </p:cNvPr>
          <p:cNvSpPr txBox="1"/>
          <p:nvPr/>
        </p:nvSpPr>
        <p:spPr>
          <a:xfrm>
            <a:off x="243056" y="2304890"/>
            <a:ext cx="11705887" cy="4506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G:</a:t>
            </a:r>
          </a:p>
          <a:p>
            <a:pPr defTabSz="444500">
              <a:lnSpc>
                <a:spcPct val="13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- Quan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sát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minh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hoạ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nhớ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diễn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biến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tâm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lí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defTabSz="444500">
              <a:lnSpc>
                <a:spcPct val="13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-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hành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gặp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dê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rồi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quay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gặp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Hành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động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ra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điều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4E6A23-6C9F-46AB-91C1-C6EA47F21058}"/>
              </a:ext>
            </a:extLst>
          </p:cNvPr>
          <p:cNvSpPr txBox="1"/>
          <p:nvPr/>
        </p:nvSpPr>
        <p:spPr>
          <a:xfrm>
            <a:off x="0" y="353380"/>
            <a:ext cx="3072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Vận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dụng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5546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5">
            <a:extLst>
              <a:ext uri="{FF2B5EF4-FFF2-40B4-BE49-F238E27FC236}">
                <a16:creationId xmlns:a16="http://schemas.microsoft.com/office/drawing/2014/main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545" y="1889211"/>
            <a:ext cx="2114756" cy="1620749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:a16="http://schemas.microsoft.com/office/drawing/2014/main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60" y="423862"/>
            <a:ext cx="1331922" cy="2163314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ACEF646-EF93-4CC8-B63F-673BE5B2BFB0}"/>
              </a:ext>
            </a:extLst>
          </p:cNvPr>
          <p:cNvSpPr txBox="1"/>
          <p:nvPr/>
        </p:nvSpPr>
        <p:spPr>
          <a:xfrm>
            <a:off x="2418156" y="1246382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Củng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cố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-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dặn</a:t>
            </a:r>
            <a:r>
              <a:rPr lang="en-US" sz="40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dò</a:t>
            </a:r>
            <a:endParaRPr lang="en-US" sz="40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DA03E-49DD-41F8-B79F-FB60F57AF135}"/>
              </a:ext>
            </a:extLst>
          </p:cNvPr>
          <p:cNvSpPr txBox="1"/>
          <p:nvPr/>
        </p:nvSpPr>
        <p:spPr>
          <a:xfrm>
            <a:off x="471606" y="2642736"/>
            <a:ext cx="118365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thân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nghe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-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: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		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Kể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chuyện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Chú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đỗ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33.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0" name="图片 39">
            <a:extLst>
              <a:ext uri="{FF2B5EF4-FFF2-40B4-BE49-F238E27FC236}">
                <a16:creationId xmlns:a16="http://schemas.microsoft.com/office/drawing/2014/main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1" y="4876677"/>
            <a:ext cx="2341563" cy="1981323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:a16="http://schemas.microsoft.com/office/drawing/2014/main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3789894"/>
            <a:ext cx="1331922" cy="21492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612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8" y="1419214"/>
            <a:ext cx="2864392" cy="2423717"/>
          </a:xfrm>
          <a:prstGeom prst="rect">
            <a:avLst/>
          </a:prstGeom>
        </p:spPr>
      </p:pic>
      <p:pic>
        <p:nvPicPr>
          <p:cNvPr id="9" name="图片 43">
            <a:extLst>
              <a:ext uri="{FF2B5EF4-FFF2-40B4-BE49-F238E27FC236}">
                <a16:creationId xmlns:a16="http://schemas.microsoft.com/office/drawing/2014/main" id="{839B62AF-AC7B-4DF2-8D1A-02CAE1D3E4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55" y="332431"/>
            <a:ext cx="1629316" cy="2629124"/>
          </a:xfrm>
          <a:prstGeom prst="rect">
            <a:avLst/>
          </a:prstGeom>
        </p:spPr>
      </p:pic>
      <p:pic>
        <p:nvPicPr>
          <p:cNvPr id="10" name="图片 30">
            <a:extLst>
              <a:ext uri="{FF2B5EF4-FFF2-40B4-BE49-F238E27FC236}">
                <a16:creationId xmlns:a16="http://schemas.microsoft.com/office/drawing/2014/main" id="{EBF68672-5F38-4E5A-9D6B-7255921E42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572" y="2529071"/>
            <a:ext cx="2546478" cy="43243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1378857" y="2824492"/>
            <a:ext cx="86505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48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862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TÀI LIỆU THAM KHẢO\HÌNH NỀN PP\drive-download-20210909T075010Z-001\ô li và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46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995137" y="976769"/>
            <a:ext cx="81391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Ba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21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9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</a:p>
        </p:txBody>
      </p:sp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2997738" y="1634222"/>
            <a:ext cx="5137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36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6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-210455" y="2308336"/>
            <a:ext cx="125040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Tiết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23 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5: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Kể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chuyện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Em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có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xinh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không</a:t>
            </a:r>
            <a:r>
              <a:rPr lang="en-US" sz="36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?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948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734E924-E203-481A-8A3B-FC518D94A024}"/>
              </a:ext>
            </a:extLst>
          </p:cNvPr>
          <p:cNvSpPr txBox="1"/>
          <p:nvPr/>
        </p:nvSpPr>
        <p:spPr>
          <a:xfrm>
            <a:off x="0" y="919004"/>
            <a:ext cx="36984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1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Quan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sát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tên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nhân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vật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việc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thể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hiện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D561FD0-292F-4831-A2BD-518F9F4A04A7}"/>
              </a:ext>
            </a:extLst>
          </p:cNvPr>
          <p:cNvSpPr txBox="1"/>
          <p:nvPr/>
        </p:nvSpPr>
        <p:spPr>
          <a:xfrm>
            <a:off x="0" y="1410377"/>
            <a:ext cx="37802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tên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vật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A623DF-1470-4A36-A26C-B846B7941392}"/>
              </a:ext>
            </a:extLst>
          </p:cNvPr>
          <p:cNvSpPr txBox="1"/>
          <p:nvPr/>
        </p:nvSpPr>
        <p:spPr>
          <a:xfrm>
            <a:off x="1251645" y="1892125"/>
            <a:ext cx="1849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sự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việc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91DA3D4-4446-4DFD-B20E-8DED1262FF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578" b="898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447" b="10792"/>
          <a:stretch/>
        </p:blipFill>
        <p:spPr>
          <a:xfrm>
            <a:off x="266897" y="3897389"/>
            <a:ext cx="3381370" cy="21254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162EBC6-AE69-416B-9DC7-CB7B0B8FF9A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040" t="13860" r="18388" b="11579"/>
          <a:stretch/>
        </p:blipFill>
        <p:spPr>
          <a:xfrm>
            <a:off x="8083019" y="4227126"/>
            <a:ext cx="3842083" cy="2488679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4" name="文本框 22">
            <a:extLst>
              <a:ext uri="{FF2B5EF4-FFF2-40B4-BE49-F238E27FC236}">
                <a16:creationId xmlns:a16="http://schemas.microsoft.com/office/drawing/2014/main" id="{B3B90A48-F0A7-40F0-BB11-8BF5BFF60674}"/>
              </a:ext>
            </a:extLst>
          </p:cNvPr>
          <p:cNvSpPr txBox="1"/>
          <p:nvPr/>
        </p:nvSpPr>
        <p:spPr>
          <a:xfrm>
            <a:off x="5801612" y="346245"/>
            <a:ext cx="4562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 err="1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Em</a:t>
            </a:r>
            <a:r>
              <a:rPr lang="en-US" altLang="zh-CN" sz="3600" dirty="0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có</a:t>
            </a:r>
            <a:r>
              <a:rPr lang="en-US" altLang="zh-CN" sz="3600" dirty="0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xinh</a:t>
            </a:r>
            <a:r>
              <a:rPr lang="en-US" altLang="zh-CN" sz="3600" dirty="0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không</a:t>
            </a:r>
            <a:r>
              <a:rPr lang="en-US" altLang="zh-CN" sz="3600" dirty="0">
                <a:solidFill>
                  <a:srgbClr val="FF0000"/>
                </a:solidFill>
                <a:latin typeface="Arial" panose="020B0604020202020204" pitchFamily="34" charset="0"/>
                <a:ea typeface="思源黑体 CN Bold" panose="020B0800000000000000" pitchFamily="34" charset="-122"/>
                <a:cs typeface="Arial" panose="020B0604020202020204" pitchFamily="34" charset="0"/>
              </a:rPr>
              <a:t>?</a:t>
            </a:r>
            <a:endParaRPr lang="zh-CN" altLang="en-US" sz="3600" dirty="0">
              <a:solidFill>
                <a:srgbClr val="FF0000"/>
              </a:solidFill>
              <a:latin typeface="Arial" panose="020B0604020202020204" pitchFamily="34" charset="0"/>
              <a:ea typeface="思源黑体 CN Bold" panose="020B0800000000000000" pitchFamily="34" charset="-122"/>
              <a:cs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BFA3603-6333-4498-9E36-63C9ACC5F4C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375" t="15270" r="20855" b="20565"/>
          <a:stretch/>
        </p:blipFill>
        <p:spPr>
          <a:xfrm>
            <a:off x="8083018" y="1434895"/>
            <a:ext cx="3842083" cy="248867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DA4E1F-FCBB-4BC2-B11F-020765C6E3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0064" y="1047176"/>
            <a:ext cx="4791871" cy="287756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B2761E9-187F-41BC-AE4D-71F0F64C69C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1316" t="15996" r="22121" b="15335"/>
          <a:stretch/>
        </p:blipFill>
        <p:spPr>
          <a:xfrm>
            <a:off x="4108982" y="4244294"/>
            <a:ext cx="3857065" cy="2488680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4021898" y="3423590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05044" y="614190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83018" y="615399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15743" y="342180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761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DE52C9E-59EB-4930-8F23-6B4F14CB6B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5" y="-14893"/>
            <a:ext cx="1112737" cy="164659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B24B11E-870A-4CD5-BD5B-AC072D27F725}"/>
              </a:ext>
            </a:extLst>
          </p:cNvPr>
          <p:cNvGrpSpPr/>
          <p:nvPr/>
        </p:nvGrpSpPr>
        <p:grpSpPr>
          <a:xfrm>
            <a:off x="121186" y="5205988"/>
            <a:ext cx="12070814" cy="1273206"/>
            <a:chOff x="6742695" y="1577135"/>
            <a:chExt cx="4527560" cy="6174654"/>
          </a:xfrm>
        </p:grpSpPr>
        <p:grpSp>
          <p:nvGrpSpPr>
            <p:cNvPr id="20" name="Group 7">
              <a:extLst>
                <a:ext uri="{FF2B5EF4-FFF2-40B4-BE49-F238E27FC236}">
                  <a16:creationId xmlns:a16="http://schemas.microsoft.com/office/drawing/2014/main" id="{3B89964D-7115-421F-B1CB-2A17724834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42695" y="1577135"/>
              <a:ext cx="4527560" cy="4496147"/>
              <a:chOff x="457200" y="1055881"/>
              <a:chExt cx="2177144" cy="3101251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E650DB04-86F9-43D3-8AC5-B1560D8746D2}"/>
                  </a:ext>
                </a:extLst>
              </p:cNvPr>
              <p:cNvSpPr/>
              <p:nvPr/>
            </p:nvSpPr>
            <p:spPr>
              <a:xfrm>
                <a:off x="457200" y="1055881"/>
                <a:ext cx="2177144" cy="310125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B1B8200-D34F-4870-A320-6DB6711FD442}"/>
                  </a:ext>
                </a:extLst>
              </p:cNvPr>
              <p:cNvSpPr/>
              <p:nvPr/>
            </p:nvSpPr>
            <p:spPr>
              <a:xfrm>
                <a:off x="536316" y="1293865"/>
                <a:ext cx="2018913" cy="2694698"/>
              </a:xfrm>
              <a:prstGeom prst="rect">
                <a:avLst/>
              </a:prstGeom>
              <a:noFill/>
              <a:ln w="19050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D03F6AB-E141-4648-B5F1-02C5395427BD}"/>
                </a:ext>
              </a:extLst>
            </p:cNvPr>
            <p:cNvSpPr txBox="1"/>
            <p:nvPr/>
          </p:nvSpPr>
          <p:spPr>
            <a:xfrm>
              <a:off x="6944632" y="2527616"/>
              <a:ext cx="4198505" cy="52241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Sự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việc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: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hỏi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anh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là: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có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xinh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không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089D7958-A026-456A-8AC9-8DFF0467C8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1093" y="287044"/>
            <a:ext cx="7633311" cy="458387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FC24507-9BD9-486F-95D6-72D7134DC22E}"/>
              </a:ext>
            </a:extLst>
          </p:cNvPr>
          <p:cNvSpPr txBox="1"/>
          <p:nvPr/>
        </p:nvSpPr>
        <p:spPr>
          <a:xfrm>
            <a:off x="7070375" y="3014851"/>
            <a:ext cx="16119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3200" b="1" dirty="0" err="1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lang="fr-FR" sz="3200" b="1" dirty="0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lang="fr-FR" sz="3200" b="1" dirty="0">
              <a:solidFill>
                <a:srgbClr val="FF00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2191F6-7BC5-4096-B5EC-5A29A7404357}"/>
              </a:ext>
            </a:extLst>
          </p:cNvPr>
          <p:cNvSpPr txBox="1"/>
          <p:nvPr/>
        </p:nvSpPr>
        <p:spPr>
          <a:xfrm>
            <a:off x="3636693" y="3488913"/>
            <a:ext cx="1446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3200" b="1" dirty="0" err="1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lang="fr-FR" sz="3200" b="1" dirty="0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fr-FR" sz="3200" b="1" dirty="0">
              <a:solidFill>
                <a:srgbClr val="FF00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122011" y="4293337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414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64E6D925-8CE1-428A-B33F-9B60CA8A85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375" t="15270" r="20855" b="20565"/>
          <a:stretch/>
        </p:blipFill>
        <p:spPr>
          <a:xfrm>
            <a:off x="2855944" y="647933"/>
            <a:ext cx="6408372" cy="415097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3EDD4B72-A682-4FA0-A6C2-F2ADBCA7A6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5" y="-14893"/>
            <a:ext cx="1112737" cy="164659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56CACD3-82B6-4534-A77C-229084E17FA2}"/>
              </a:ext>
            </a:extLst>
          </p:cNvPr>
          <p:cNvGrpSpPr/>
          <p:nvPr/>
        </p:nvGrpSpPr>
        <p:grpSpPr>
          <a:xfrm>
            <a:off x="493488" y="5149274"/>
            <a:ext cx="10587151" cy="1416166"/>
            <a:chOff x="6072458" y="316727"/>
            <a:chExt cx="5197797" cy="5756555"/>
          </a:xfrm>
        </p:grpSpPr>
        <p:grpSp>
          <p:nvGrpSpPr>
            <p:cNvPr id="25" name="Group 7">
              <a:extLst>
                <a:ext uri="{FF2B5EF4-FFF2-40B4-BE49-F238E27FC236}">
                  <a16:creationId xmlns:a16="http://schemas.microsoft.com/office/drawing/2014/main" id="{D57EB50A-CC88-42F2-8AE2-43E1EFCF52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72459" y="316727"/>
              <a:ext cx="5197796" cy="5756555"/>
              <a:chOff x="134907" y="186505"/>
              <a:chExt cx="2499437" cy="397062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062EC24-8C38-4A98-82FE-DB9CECBB5ABC}"/>
                  </a:ext>
                </a:extLst>
              </p:cNvPr>
              <p:cNvSpPr/>
              <p:nvPr/>
            </p:nvSpPr>
            <p:spPr>
              <a:xfrm>
                <a:off x="134907" y="186505"/>
                <a:ext cx="2499437" cy="39706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5E70BC6-75AF-42AD-AA9E-B0AC45B2D2CF}"/>
                  </a:ext>
                </a:extLst>
              </p:cNvPr>
              <p:cNvSpPr/>
              <p:nvPr/>
            </p:nvSpPr>
            <p:spPr>
              <a:xfrm>
                <a:off x="536316" y="308338"/>
                <a:ext cx="2018913" cy="3680225"/>
              </a:xfrm>
              <a:prstGeom prst="rect">
                <a:avLst/>
              </a:prstGeom>
              <a:noFill/>
              <a:ln w="19050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FBB1EE7-EAA7-4F05-93AB-D7A18F2140EB}"/>
                </a:ext>
              </a:extLst>
            </p:cNvPr>
            <p:cNvSpPr txBox="1"/>
            <p:nvPr/>
          </p:nvSpPr>
          <p:spPr>
            <a:xfrm>
              <a:off x="6072458" y="897977"/>
              <a:ext cx="5033271" cy="43787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Sự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việc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: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Sau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khi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nói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chuyện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với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hươu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bẻ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vài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cành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cây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gài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lên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đầu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để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có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sừng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giống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hươu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  <a:endParaRPr lang="fr-FR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473A343-2474-454E-8BF5-2766E9351E1A}"/>
              </a:ext>
            </a:extLst>
          </p:cNvPr>
          <p:cNvSpPr txBox="1"/>
          <p:nvPr/>
        </p:nvSpPr>
        <p:spPr>
          <a:xfrm>
            <a:off x="7058973" y="2993038"/>
            <a:ext cx="18237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3200" b="1" dirty="0" err="1">
                <a:solidFill>
                  <a:srgbClr val="7030A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endParaRPr lang="fr-FR" sz="3200" b="1" dirty="0">
              <a:solidFill>
                <a:srgbClr val="7030A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200ACA-AF1D-41AE-8F1C-E4EF1DBEF8CB}"/>
              </a:ext>
            </a:extLst>
          </p:cNvPr>
          <p:cNvSpPr txBox="1"/>
          <p:nvPr/>
        </p:nvSpPr>
        <p:spPr>
          <a:xfrm>
            <a:off x="3686195" y="3480755"/>
            <a:ext cx="1446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3200" b="1" dirty="0" err="1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lang="fr-FR" sz="3200" b="1" dirty="0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fr-FR" sz="3200" b="1" dirty="0">
              <a:solidFill>
                <a:srgbClr val="FF00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55944" y="4229641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4622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45C37D0-E4BD-40CA-9D94-15B69FC4A8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16" t="15996" r="22121" b="15335"/>
          <a:stretch/>
        </p:blipFill>
        <p:spPr>
          <a:xfrm>
            <a:off x="2977502" y="668627"/>
            <a:ext cx="6236995" cy="402427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8EB4CA3-DEE0-4587-9BB9-CE9F5618E7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5" y="-14893"/>
            <a:ext cx="1112737" cy="1646593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A0F11186-E0FA-4C03-B861-604A39793918}"/>
              </a:ext>
            </a:extLst>
          </p:cNvPr>
          <p:cNvGrpSpPr/>
          <p:nvPr/>
        </p:nvGrpSpPr>
        <p:grpSpPr>
          <a:xfrm>
            <a:off x="121185" y="4986000"/>
            <a:ext cx="11969215" cy="1712653"/>
            <a:chOff x="6742695" y="316727"/>
            <a:chExt cx="4527560" cy="6961741"/>
          </a:xfrm>
        </p:grpSpPr>
        <p:grpSp>
          <p:nvGrpSpPr>
            <p:cNvPr id="27" name="Group 7">
              <a:extLst>
                <a:ext uri="{FF2B5EF4-FFF2-40B4-BE49-F238E27FC236}">
                  <a16:creationId xmlns:a16="http://schemas.microsoft.com/office/drawing/2014/main" id="{B523C4E0-A8D9-4F15-9938-8A2E5AF803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42695" y="316727"/>
              <a:ext cx="4527560" cy="5756555"/>
              <a:chOff x="457200" y="186505"/>
              <a:chExt cx="2177144" cy="3970627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FE384E2-FF9D-477F-B5D2-0BB355E0056B}"/>
                  </a:ext>
                </a:extLst>
              </p:cNvPr>
              <p:cNvSpPr/>
              <p:nvPr/>
            </p:nvSpPr>
            <p:spPr>
              <a:xfrm>
                <a:off x="457200" y="186505"/>
                <a:ext cx="2177144" cy="39706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9376EF3D-E1EF-4974-97C4-C1740E53BC5B}"/>
                  </a:ext>
                </a:extLst>
              </p:cNvPr>
              <p:cNvSpPr/>
              <p:nvPr/>
            </p:nvSpPr>
            <p:spPr>
              <a:xfrm>
                <a:off x="536316" y="308338"/>
                <a:ext cx="2018913" cy="3680225"/>
              </a:xfrm>
              <a:prstGeom prst="rect">
                <a:avLst/>
              </a:prstGeom>
              <a:noFill/>
              <a:ln w="19050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BAF12DB-08C5-47D4-BDB2-3E7DC7233FC2}"/>
                </a:ext>
              </a:extLst>
            </p:cNvPr>
            <p:cNvSpPr txBox="1"/>
            <p:nvPr/>
          </p:nvSpPr>
          <p:spPr>
            <a:xfrm>
              <a:off x="6907224" y="897977"/>
              <a:ext cx="4198505" cy="63804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Sự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việc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: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Sau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khi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nói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chuyện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với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dê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,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nhổ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một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khóm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cỏ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ven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đường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dính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vào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cằm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mình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cho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giống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dê</a:t>
              </a:r>
              <a:r>
                <a:rPr lang="fr-FR" sz="3200" b="1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  <a:endParaRPr lang="fr-FR" sz="32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657F62B6-10DC-4B95-9F58-722A61630DC2}"/>
              </a:ext>
            </a:extLst>
          </p:cNvPr>
          <p:cNvSpPr txBox="1"/>
          <p:nvPr/>
        </p:nvSpPr>
        <p:spPr>
          <a:xfrm>
            <a:off x="7685005" y="2551837"/>
            <a:ext cx="82772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3200" b="1" dirty="0" err="1">
                <a:solidFill>
                  <a:srgbClr val="7030A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dê</a:t>
            </a:r>
            <a:endParaRPr lang="fr-FR" sz="3200" b="1" dirty="0">
              <a:solidFill>
                <a:srgbClr val="7030A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2B24EC-B3DA-4719-9728-8ACF1EB7AD9E}"/>
              </a:ext>
            </a:extLst>
          </p:cNvPr>
          <p:cNvSpPr txBox="1"/>
          <p:nvPr/>
        </p:nvSpPr>
        <p:spPr>
          <a:xfrm>
            <a:off x="4949511" y="3136612"/>
            <a:ext cx="1446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3200" b="1" dirty="0" err="1">
                <a:solidFill>
                  <a:srgbClr val="7030A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lang="fr-FR" sz="3200" b="1" dirty="0">
                <a:solidFill>
                  <a:srgbClr val="7030A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fr-FR" sz="3200" b="1" dirty="0" err="1">
                <a:solidFill>
                  <a:srgbClr val="7030A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fr-FR" sz="3200" b="1" dirty="0">
              <a:solidFill>
                <a:srgbClr val="7030A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flipH="1">
            <a:off x="2977502" y="4132263"/>
            <a:ext cx="361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266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B4EC973-8A94-45AD-9DFA-D4409EBE68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40" t="13860" r="18388" b="11579"/>
          <a:stretch/>
        </p:blipFill>
        <p:spPr>
          <a:xfrm>
            <a:off x="2870877" y="660121"/>
            <a:ext cx="6188902" cy="400881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88EB4CA3-DEE0-4587-9BB9-CE9F5618E7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5" y="-14893"/>
            <a:ext cx="1112737" cy="164659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111EB03D-C0E5-45FA-9C66-862AC28C5B6D}"/>
              </a:ext>
            </a:extLst>
          </p:cNvPr>
          <p:cNvGrpSpPr/>
          <p:nvPr/>
        </p:nvGrpSpPr>
        <p:grpSpPr>
          <a:xfrm>
            <a:off x="197385" y="5064891"/>
            <a:ext cx="11804115" cy="1901215"/>
            <a:chOff x="6742695" y="316727"/>
            <a:chExt cx="4527560" cy="6467972"/>
          </a:xfrm>
        </p:grpSpPr>
        <p:grpSp>
          <p:nvGrpSpPr>
            <p:cNvPr id="25" name="Group 7">
              <a:extLst>
                <a:ext uri="{FF2B5EF4-FFF2-40B4-BE49-F238E27FC236}">
                  <a16:creationId xmlns:a16="http://schemas.microsoft.com/office/drawing/2014/main" id="{FA41F808-8C68-4B3E-BF4B-FA1D824702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742695" y="316727"/>
              <a:ext cx="4527560" cy="5756555"/>
              <a:chOff x="457200" y="186505"/>
              <a:chExt cx="2177144" cy="397062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01F3D2A1-BB2C-455E-BAFD-C1D35FB2BE66}"/>
                  </a:ext>
                </a:extLst>
              </p:cNvPr>
              <p:cNvSpPr/>
              <p:nvPr/>
            </p:nvSpPr>
            <p:spPr>
              <a:xfrm>
                <a:off x="457200" y="186505"/>
                <a:ext cx="2177144" cy="39706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 dirty="0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5DBE94B-89C7-4E64-930E-27D5CE6AD0D3}"/>
                  </a:ext>
                </a:extLst>
              </p:cNvPr>
              <p:cNvSpPr/>
              <p:nvPr/>
            </p:nvSpPr>
            <p:spPr>
              <a:xfrm>
                <a:off x="484643" y="308338"/>
                <a:ext cx="2103963" cy="3680225"/>
              </a:xfrm>
              <a:prstGeom prst="rect">
                <a:avLst/>
              </a:prstGeom>
              <a:noFill/>
              <a:ln w="19050">
                <a:solidFill>
                  <a:schemeClr val="accent2">
                    <a:lumMod val="60000"/>
                    <a:lumOff val="40000"/>
                  </a:schemeClr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240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D597207-5163-408C-A1AB-3C7D38C73D2B}"/>
                </a:ext>
              </a:extLst>
            </p:cNvPr>
            <p:cNvSpPr txBox="1"/>
            <p:nvPr/>
          </p:nvSpPr>
          <p:spPr>
            <a:xfrm>
              <a:off x="6845146" y="404207"/>
              <a:ext cx="4253899" cy="63804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Sự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việc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: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(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với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sừng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và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râu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giả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)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đang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nói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chuyện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với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anh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ở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nhà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anh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rất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ngỡ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ngàng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trước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việc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voi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có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sừng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và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fr-FR" sz="3200" b="1" dirty="0" err="1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râu</a:t>
              </a:r>
              <a:r>
                <a:rPr lang="fr-FR" sz="32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28536F21-14A8-4BAB-B678-294A9E96257D}"/>
              </a:ext>
            </a:extLst>
          </p:cNvPr>
          <p:cNvSpPr txBox="1"/>
          <p:nvPr/>
        </p:nvSpPr>
        <p:spPr>
          <a:xfrm>
            <a:off x="4044096" y="2844225"/>
            <a:ext cx="16119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3200" b="1" dirty="0" err="1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lang="fr-FR" sz="3200" b="1" dirty="0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lang="fr-FR" sz="3200" b="1" dirty="0">
              <a:solidFill>
                <a:srgbClr val="FF00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1A9F45-C458-4B86-B8E2-64A0382F1B9E}"/>
              </a:ext>
            </a:extLst>
          </p:cNvPr>
          <p:cNvSpPr txBox="1"/>
          <p:nvPr/>
        </p:nvSpPr>
        <p:spPr>
          <a:xfrm>
            <a:off x="6723560" y="3593296"/>
            <a:ext cx="14468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3200" b="1" dirty="0" err="1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Voi</a:t>
            </a:r>
            <a:r>
              <a:rPr lang="fr-FR" sz="3200" b="1" dirty="0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fr-FR" sz="3200" b="1" dirty="0" err="1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lang="fr-FR" sz="3200" b="1" dirty="0">
              <a:solidFill>
                <a:srgbClr val="FF00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70877" y="3989750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0080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584B8C03-C9B6-4076-9C0D-FAD316222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800" l="0" r="899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94" y="3179579"/>
            <a:ext cx="4065695" cy="29291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50509D9-2C93-4465-9949-51EF2CB07CFD}"/>
              </a:ext>
            </a:extLst>
          </p:cNvPr>
          <p:cNvSpPr txBox="1"/>
          <p:nvPr/>
        </p:nvSpPr>
        <p:spPr>
          <a:xfrm>
            <a:off x="0" y="276395"/>
            <a:ext cx="10421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Chọn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kể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1 – 2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đoạn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chuyện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theo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tranh</a:t>
            </a:r>
            <a:r>
              <a:rPr lang="en-US" sz="3200" b="1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483AA08-85FA-4587-A847-27FB12E03AFC}"/>
              </a:ext>
            </a:extLst>
          </p:cNvPr>
          <p:cNvSpPr txBox="1"/>
          <p:nvPr/>
        </p:nvSpPr>
        <p:spPr>
          <a:xfrm>
            <a:off x="7136931" y="753851"/>
            <a:ext cx="4416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6BF0AD-93EE-4235-8F35-1E09304A1C6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040" t="13860" r="18388" b="11579"/>
          <a:stretch/>
        </p:blipFill>
        <p:spPr>
          <a:xfrm>
            <a:off x="8354081" y="4238545"/>
            <a:ext cx="3767447" cy="247507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F965C05-19C8-4738-8C09-5CF9A749692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4375" t="15270" r="20855" b="20565"/>
          <a:stretch/>
        </p:blipFill>
        <p:spPr>
          <a:xfrm>
            <a:off x="8300448" y="1662181"/>
            <a:ext cx="3821080" cy="2476681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0D34FC3-578B-4586-97DB-966D13FEC1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6201" y="1294924"/>
            <a:ext cx="4765674" cy="286182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8650337-4269-4220-BCF8-3C52480C929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1316" t="15996" r="22121" b="15335"/>
          <a:stretch/>
        </p:blipFill>
        <p:spPr>
          <a:xfrm>
            <a:off x="4395397" y="4238546"/>
            <a:ext cx="3835979" cy="2475075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4366369" y="365641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66997" y="365568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78451" y="612884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89583" y="6181424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1280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DE52C9E-59EB-4930-8F23-6B4F14CB6B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5" y="-14893"/>
            <a:ext cx="1112737" cy="1646593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48A4744-38B3-402D-9CB1-95896C07D3BB}"/>
              </a:ext>
            </a:extLst>
          </p:cNvPr>
          <p:cNvSpPr txBox="1"/>
          <p:nvPr/>
        </p:nvSpPr>
        <p:spPr>
          <a:xfrm>
            <a:off x="6293741" y="971297"/>
            <a:ext cx="57966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mặc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thích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 Ở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luôn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?”,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anh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bao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cũng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!”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6A0C76-E63E-4816-91C0-510299862934}"/>
              </a:ext>
            </a:extLst>
          </p:cNvPr>
          <p:cNvSpPr txBox="1"/>
          <p:nvPr/>
        </p:nvSpPr>
        <p:spPr>
          <a:xfrm flipH="1">
            <a:off x="304800" y="4256957"/>
            <a:ext cx="5573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hôm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voi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gặp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con,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hỏi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Tớ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?”.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nói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Chưa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xinh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lắm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cậu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đôi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sừng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giống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tớ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.”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B25842-9175-49F5-9D0D-E267F4C9CE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375" t="15270" r="20855" b="20565"/>
          <a:stretch/>
        </p:blipFill>
        <p:spPr>
          <a:xfrm>
            <a:off x="6613740" y="3692419"/>
            <a:ext cx="4466477" cy="289500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5A9C90C-A617-4409-9141-54595C4393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5107" y="267888"/>
            <a:ext cx="5264056" cy="316111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728641" y="2844225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13740" y="6002647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575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B05CF50-38F9-49A0-A1A6-1E26522C81B9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3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Nói và nghe 2 - Tuần 3 - Kể chuyện Em có xinh không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05D190-B882-49BB-BF82-FC45D6BC1BE4}:27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D6BB4C-FC22-48D7-821A-2D1E1F59E2C1}:27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030CC6-7644-41EF-A90E-191D6AD8BB61}:27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3A9753-7375-4E88-9142-DD901B197B05}:26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27F9BD-9565-4F02-B35B-F9E0296B8996}:28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8CADAA-5DD8-4D87-9A13-67347C9C39DE}:27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B25FA8-7B96-4B2C-A142-F5ABEFE3B787}:26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F8F72B-3C76-487E-9648-CAEE30555F8A}:25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CD3041-1D5D-4367-9707-8E7ECFD79B1A}:26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9BD6BE-3E63-43CD-88EE-F96FF84C9B5C}:26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EEE2E2-42EC-4260-8220-E6127A2F76B2}:27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2D9C69-CECE-4711-A470-806607E65223}:26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115291-DD5D-42D4-8346-9B8AFF32F4DE}:27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13E94A-FCEA-4376-ABE5-11AC2BDA0BF1}:2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94C708-8610-4017-A55D-E7CDE2BFD1B3}:27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CFF4B20-6E65-4A71-96A4-C0CF8BDAC699}:27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6F8059-17CC-4050-BFC3-8085AFCA7187}:26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507</Words>
  <Application>Microsoft Office PowerPoint</Application>
  <PresentationFormat>Widescreen</PresentationFormat>
  <Paragraphs>75</Paragraphs>
  <Slides>17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Arial-Rounded</vt:lpstr>
      <vt:lpstr>Calibri</vt:lpstr>
      <vt:lpstr>Calibri Light</vt:lpstr>
      <vt:lpstr>HP001 4 hàng</vt:lpstr>
      <vt:lpstr>iCiel Crocante</vt:lpstr>
      <vt:lpstr>iCiel Nabila</vt:lpstr>
      <vt:lpstr>Times New Roman</vt:lpstr>
      <vt:lpstr>思源黑体 CN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Nói và nghe 2 - Tuần 3 - Kể chuyện Em có xinh không</dc:title>
  <dc:creator>Admin</dc:creator>
  <cp:lastModifiedBy>pc</cp:lastModifiedBy>
  <cp:revision>173</cp:revision>
  <dcterms:created xsi:type="dcterms:W3CDTF">2021-06-15T15:52:51Z</dcterms:created>
  <dcterms:modified xsi:type="dcterms:W3CDTF">2024-06-15T08:31:31Z</dcterms:modified>
</cp:coreProperties>
</file>