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8"/>
  </p:notesMasterIdLst>
  <p:sldIdLst>
    <p:sldId id="268" r:id="rId4"/>
    <p:sldId id="278" r:id="rId5"/>
    <p:sldId id="276" r:id="rId6"/>
    <p:sldId id="257" r:id="rId7"/>
    <p:sldId id="259" r:id="rId8"/>
    <p:sldId id="269" r:id="rId9"/>
    <p:sldId id="277" r:id="rId10"/>
    <p:sldId id="270" r:id="rId11"/>
    <p:sldId id="272" r:id="rId12"/>
    <p:sldId id="274" r:id="rId13"/>
    <p:sldId id="271" r:id="rId14"/>
    <p:sldId id="265" r:id="rId15"/>
    <p:sldId id="266"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336" autoAdjust="0"/>
  </p:normalViewPr>
  <p:slideViewPr>
    <p:cSldViewPr snapToGrid="0">
      <p:cViewPr varScale="1">
        <p:scale>
          <a:sx n="66" d="100"/>
          <a:sy n="66"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EB57E-A555-47AD-A1F2-550D1BC014C5}" type="datetimeFigureOut">
              <a:rPr lang="en-US" smtClean="0"/>
              <a:t>27/09/2022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4F556B-8FEB-48C1-B5F8-F58043FC437D}" type="slidenum">
              <a:rPr lang="en-US" smtClean="0"/>
              <a:t>‹#›</a:t>
            </a:fld>
            <a:endParaRPr lang="en-US"/>
          </a:p>
        </p:txBody>
      </p:sp>
    </p:spTree>
    <p:extLst>
      <p:ext uri="{BB962C8B-B14F-4D97-AF65-F5344CB8AC3E}">
        <p14:creationId xmlns:p14="http://schemas.microsoft.com/office/powerpoint/2010/main" val="30596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hét</a:t>
            </a:r>
            <a:r>
              <a:rPr lang="en-US" dirty="0"/>
              <a:t> </a:t>
            </a:r>
            <a:r>
              <a:rPr lang="en-US" dirty="0" err="1"/>
              <a:t>bài</a:t>
            </a:r>
            <a:r>
              <a:rPr lang="en-US" dirty="0"/>
              <a:t> </a:t>
            </a:r>
            <a:r>
              <a:rPr lang="en-US" dirty="0" err="1"/>
              <a:t>tập</a:t>
            </a:r>
            <a:r>
              <a:rPr lang="en-US" dirty="0"/>
              <a:t> </a:t>
            </a:r>
            <a:r>
              <a:rPr lang="en-US" dirty="0" err="1"/>
              <a:t>tầm</a:t>
            </a:r>
            <a:r>
              <a:rPr lang="en-US" dirty="0"/>
              <a:t> </a:t>
            </a:r>
            <a:r>
              <a:rPr lang="en-US" dirty="0" err="1"/>
              <a:t>vông</a:t>
            </a:r>
            <a:r>
              <a:rPr lang="en-US" dirty="0"/>
              <a:t>. </a:t>
            </a:r>
            <a:r>
              <a:rPr lang="en-US" dirty="0" err="1"/>
              <a:t>Để</a:t>
            </a:r>
            <a:r>
              <a:rPr lang="en-US" dirty="0"/>
              <a:t> 1 </a:t>
            </a:r>
            <a:r>
              <a:rPr lang="en-US" dirty="0" err="1"/>
              <a:t>hạt</a:t>
            </a:r>
            <a:r>
              <a:rPr lang="en-US" dirty="0"/>
              <a:t> </a:t>
            </a:r>
            <a:r>
              <a:rPr lang="en-US" dirty="0" err="1"/>
              <a:t>đỗ</a:t>
            </a:r>
            <a:r>
              <a:rPr lang="en-US" dirty="0"/>
              <a:t> </a:t>
            </a:r>
            <a:r>
              <a:rPr lang="en-US" dirty="0" err="1"/>
              <a:t>trong</a:t>
            </a:r>
            <a:r>
              <a:rPr lang="en-US" dirty="0"/>
              <a:t> </a:t>
            </a:r>
            <a:r>
              <a:rPr lang="en-US" dirty="0" err="1"/>
              <a:t>tay</a:t>
            </a:r>
            <a:r>
              <a:rPr lang="en-US" dirty="0"/>
              <a:t> </a:t>
            </a:r>
            <a:r>
              <a:rPr lang="en-US" dirty="0" err="1"/>
              <a:t>và</a:t>
            </a:r>
            <a:r>
              <a:rPr lang="en-US" dirty="0"/>
              <a:t> </a:t>
            </a:r>
            <a:r>
              <a:rPr lang="en-US" dirty="0" err="1"/>
              <a:t>đố</a:t>
            </a:r>
            <a:r>
              <a:rPr lang="en-US" dirty="0"/>
              <a:t> HS </a:t>
            </a:r>
            <a:r>
              <a:rPr lang="en-US" dirty="0" err="1"/>
              <a:t>tay</a:t>
            </a:r>
            <a:r>
              <a:rPr lang="en-US" dirty="0"/>
              <a:t> </a:t>
            </a:r>
            <a:r>
              <a:rPr lang="en-US" dirty="0" err="1"/>
              <a:t>nào</a:t>
            </a:r>
            <a:r>
              <a:rPr lang="en-US" dirty="0"/>
              <a:t> </a:t>
            </a:r>
            <a:r>
              <a:rPr lang="en-US" dirty="0" err="1"/>
              <a:t>có</a:t>
            </a:r>
            <a:r>
              <a:rPr lang="en-US" dirty="0"/>
              <a:t>. =&gt; GT </a:t>
            </a:r>
            <a:r>
              <a:rPr lang="en-US" dirty="0" err="1"/>
              <a:t>bài</a:t>
            </a:r>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1</a:t>
            </a:fld>
            <a:endParaRPr lang="en-US"/>
          </a:p>
        </p:txBody>
      </p:sp>
    </p:spTree>
    <p:extLst>
      <p:ext uri="{BB962C8B-B14F-4D97-AF65-F5344CB8AC3E}">
        <p14:creationId xmlns:p14="http://schemas.microsoft.com/office/powerpoint/2010/main" val="5668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4</a:t>
            </a:fld>
            <a:endParaRPr lang="en-US"/>
          </a:p>
        </p:txBody>
      </p:sp>
    </p:spTree>
    <p:extLst>
      <p:ext uri="{BB962C8B-B14F-4D97-AF65-F5344CB8AC3E}">
        <p14:creationId xmlns:p14="http://schemas.microsoft.com/office/powerpoint/2010/main" val="4051060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Sau </a:t>
            </a:r>
            <a:r>
              <a:rPr lang="en-US" dirty="0" err="1"/>
              <a:t>khi</a:t>
            </a:r>
            <a:r>
              <a:rPr lang="en-US" dirty="0"/>
              <a:t> HS </a:t>
            </a:r>
            <a:r>
              <a:rPr lang="en-US" dirty="0" err="1"/>
              <a:t>kể</a:t>
            </a:r>
            <a:r>
              <a:rPr lang="en-US" dirty="0"/>
              <a:t> GV </a:t>
            </a:r>
            <a:r>
              <a:rPr lang="en-US" dirty="0" err="1"/>
              <a:t>có</a:t>
            </a:r>
            <a:r>
              <a:rPr lang="en-US" dirty="0"/>
              <a:t> </a:t>
            </a:r>
            <a:r>
              <a:rPr lang="en-US" dirty="0" err="1"/>
              <a:t>thể</a:t>
            </a:r>
            <a:r>
              <a:rPr lang="en-US" dirty="0"/>
              <a:t> </a:t>
            </a:r>
            <a:r>
              <a:rPr lang="en-US" dirty="0" err="1"/>
              <a:t>cho</a:t>
            </a:r>
            <a:r>
              <a:rPr lang="en-US" dirty="0"/>
              <a:t> HS </a:t>
            </a:r>
            <a:r>
              <a:rPr lang="en-US" dirty="0" err="1"/>
              <a:t>đưa</a:t>
            </a:r>
            <a:r>
              <a:rPr lang="en-US" dirty="0"/>
              <a:t> ra </a:t>
            </a:r>
            <a:r>
              <a:rPr lang="en-US" dirty="0" err="1"/>
              <a:t>những</a:t>
            </a:r>
            <a:r>
              <a:rPr lang="en-US" dirty="0"/>
              <a:t> </a:t>
            </a:r>
            <a:r>
              <a:rPr lang="en-US" dirty="0" err="1"/>
              <a:t>câu</a:t>
            </a:r>
            <a:r>
              <a:rPr lang="en-US" dirty="0"/>
              <a:t> </a:t>
            </a:r>
            <a:r>
              <a:rPr lang="en-US" dirty="0" err="1"/>
              <a:t>hỏi</a:t>
            </a:r>
            <a:r>
              <a:rPr lang="en-US" dirty="0"/>
              <a:t> chia </a:t>
            </a:r>
            <a:r>
              <a:rPr lang="en-US" dirty="0" err="1"/>
              <a:t>sẻ</a:t>
            </a:r>
            <a:r>
              <a:rPr lang="en-US" dirty="0"/>
              <a:t> </a:t>
            </a:r>
            <a:r>
              <a:rPr lang="en-US" dirty="0" err="1"/>
              <a:t>về</a:t>
            </a:r>
            <a:r>
              <a:rPr lang="en-US" dirty="0"/>
              <a:t> </a:t>
            </a:r>
            <a:r>
              <a:rPr lang="en-US" dirty="0" err="1"/>
              <a:t>đoạn</a:t>
            </a:r>
            <a:r>
              <a:rPr lang="en-US" dirty="0"/>
              <a:t> </a:t>
            </a:r>
            <a:r>
              <a:rPr lang="en-US" dirty="0" err="1"/>
              <a:t>truyện</a:t>
            </a:r>
            <a:r>
              <a:rPr lang="en-US" dirty="0"/>
              <a:t> </a:t>
            </a:r>
            <a:r>
              <a:rPr lang="en-US" dirty="0" err="1"/>
              <a:t>mà</a:t>
            </a:r>
            <a:r>
              <a:rPr lang="en-US" dirty="0"/>
              <a:t> </a:t>
            </a:r>
            <a:r>
              <a:rPr lang="en-US" dirty="0" err="1"/>
              <a:t>mình</a:t>
            </a:r>
            <a:r>
              <a:rPr lang="en-US" dirty="0"/>
              <a:t> </a:t>
            </a:r>
            <a:r>
              <a:rPr lang="en-US" dirty="0" err="1"/>
              <a:t>đã</a:t>
            </a:r>
            <a:r>
              <a:rPr lang="en-US" dirty="0"/>
              <a:t> </a:t>
            </a:r>
            <a:r>
              <a:rPr lang="en-US" dirty="0" err="1"/>
              <a:t>chọn</a:t>
            </a:r>
            <a:r>
              <a:rPr lang="en-US" dirty="0"/>
              <a:t>.</a:t>
            </a:r>
          </a:p>
        </p:txBody>
      </p:sp>
      <p:sp>
        <p:nvSpPr>
          <p:cNvPr id="4" name="Slide Number Placeholder 3"/>
          <p:cNvSpPr>
            <a:spLocks noGrp="1"/>
          </p:cNvSpPr>
          <p:nvPr>
            <p:ph type="sldNum" sz="quarter" idx="5"/>
          </p:nvPr>
        </p:nvSpPr>
        <p:spPr/>
        <p:txBody>
          <a:bodyPr/>
          <a:lstStyle/>
          <a:p>
            <a:fld id="{704F556B-8FEB-48C1-B5F8-F58043FC437D}" type="slidenum">
              <a:rPr lang="en-US" smtClean="0"/>
              <a:t>8</a:t>
            </a:fld>
            <a:endParaRPr lang="en-US"/>
          </a:p>
        </p:txBody>
      </p:sp>
    </p:spTree>
    <p:extLst>
      <p:ext uri="{BB962C8B-B14F-4D97-AF65-F5344CB8AC3E}">
        <p14:creationId xmlns:p14="http://schemas.microsoft.com/office/powerpoint/2010/main" val="1261732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10</a:t>
            </a:fld>
            <a:endParaRPr lang="en-US"/>
          </a:p>
        </p:txBody>
      </p:sp>
    </p:spTree>
    <p:extLst>
      <p:ext uri="{BB962C8B-B14F-4D97-AF65-F5344CB8AC3E}">
        <p14:creationId xmlns:p14="http://schemas.microsoft.com/office/powerpoint/2010/main" val="2376686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có</a:t>
            </a:r>
            <a:r>
              <a:rPr lang="en-US" dirty="0"/>
              <a:t> </a:t>
            </a:r>
            <a:r>
              <a:rPr lang="en-US" dirty="0" err="1"/>
              <a:t>thể</a:t>
            </a:r>
            <a:r>
              <a:rPr lang="en-US" dirty="0"/>
              <a:t> </a:t>
            </a:r>
            <a:r>
              <a:rPr lang="en-US" dirty="0" err="1"/>
              <a:t>hỏi</a:t>
            </a:r>
            <a:r>
              <a:rPr lang="en-US" dirty="0"/>
              <a:t> them </a:t>
            </a:r>
            <a:r>
              <a:rPr lang="en-US" dirty="0" err="1"/>
              <a:t>để</a:t>
            </a:r>
            <a:r>
              <a:rPr lang="en-US" dirty="0"/>
              <a:t> </a:t>
            </a:r>
            <a:r>
              <a:rPr lang="en-US" dirty="0" err="1"/>
              <a:t>đưa</a:t>
            </a:r>
            <a:r>
              <a:rPr lang="en-US" dirty="0"/>
              <a:t> ra </a:t>
            </a:r>
            <a:r>
              <a:rPr lang="en-US" dirty="0" err="1"/>
              <a:t>kết</a:t>
            </a:r>
            <a:r>
              <a:rPr lang="en-US" dirty="0"/>
              <a:t> </a:t>
            </a:r>
            <a:r>
              <a:rPr lang="en-US" dirty="0" err="1"/>
              <a:t>luận</a:t>
            </a:r>
            <a:r>
              <a:rPr lang="en-US" dirty="0"/>
              <a:t>: </a:t>
            </a:r>
            <a:r>
              <a:rPr lang="vi-VN" b="0" i="0" dirty="0">
                <a:solidFill>
                  <a:srgbClr val="444444"/>
                </a:solidFill>
                <a:effectLst/>
                <a:latin typeface="Open Sans" panose="020B0606030504020204" pitchFamily="34" charset="0"/>
              </a:rPr>
              <a:t>Đỗ con lớn lên được là nhờ có đất, cô Mưa Xuân, chị Gió Xuân, bác Mặt trời cũng như tất cả các loại hạt và cây xanh khác cần có đất, nước, không khí, ánh sáng, nếu thiếu 1 trong các yếu tố đó thì hạt không thể nảy mầm và lớn lên được.</a:t>
            </a:r>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11</a:t>
            </a:fld>
            <a:endParaRPr lang="en-US"/>
          </a:p>
        </p:txBody>
      </p:sp>
    </p:spTree>
    <p:extLst>
      <p:ext uri="{BB962C8B-B14F-4D97-AF65-F5344CB8AC3E}">
        <p14:creationId xmlns:p14="http://schemas.microsoft.com/office/powerpoint/2010/main" val="2475782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12</a:t>
            </a:fld>
            <a:endParaRPr lang="en-US"/>
          </a:p>
        </p:txBody>
      </p:sp>
    </p:spTree>
    <p:extLst>
      <p:ext uri="{BB962C8B-B14F-4D97-AF65-F5344CB8AC3E}">
        <p14:creationId xmlns:p14="http://schemas.microsoft.com/office/powerpoint/2010/main" val="849857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CBB29B-02E5-44C1-896D-9796997ADF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F5A44D4-2CE9-4BC5-94FA-2016D00234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E3A4D96-D4C2-456B-BC80-B0F8E55A4446}"/>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5" name="Footer Placeholder 4">
            <a:extLst>
              <a:ext uri="{FF2B5EF4-FFF2-40B4-BE49-F238E27FC236}">
                <a16:creationId xmlns="" xmlns:a16="http://schemas.microsoft.com/office/drawing/2014/main" id="{41D015B6-C71E-41B8-8D7C-FD02590AC2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5CB518A-B6CA-40FA-A4F2-2A483DC86223}"/>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684958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2F575B-4FF4-4131-9D56-0FFDDDC54E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B7A916E8-44AD-4E27-9287-386CE0188D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6395E8B-17AA-4846-ACEB-46124BC7C028}"/>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5" name="Footer Placeholder 4">
            <a:extLst>
              <a:ext uri="{FF2B5EF4-FFF2-40B4-BE49-F238E27FC236}">
                <a16:creationId xmlns="" xmlns:a16="http://schemas.microsoft.com/office/drawing/2014/main" id="{4E4CC7DE-13EB-44E9-AE07-E9E889C140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486132A-3289-4CCD-BAA8-1D1C42964712}"/>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3214622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F2AC6A8-D829-482F-89B8-E6EE20C2D6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7F97D30-CB5A-4EFF-B455-DE08A0E571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63EC9DF-C15E-4A1F-BFC0-B30F8D7402CF}"/>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5" name="Footer Placeholder 4">
            <a:extLst>
              <a:ext uri="{FF2B5EF4-FFF2-40B4-BE49-F238E27FC236}">
                <a16:creationId xmlns="" xmlns:a16="http://schemas.microsoft.com/office/drawing/2014/main" id="{8534D057-3E0C-4CF9-860B-97A3411664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3076073-9D71-4938-AF6F-4D22C19C1292}"/>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775989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76D872D-3455-463D-ADF0-9BDA032231FF}"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182B399-C752-4261-9DF7-367DBFEE7718}" type="slidenum">
              <a:rPr lang="en-US" altLang="en-US"/>
              <a:pPr>
                <a:defRPr/>
              </a:pPr>
              <a:t>‹#›</a:t>
            </a:fld>
            <a:endParaRPr lang="en-US" altLang="en-US"/>
          </a:p>
        </p:txBody>
      </p:sp>
    </p:spTree>
    <p:extLst>
      <p:ext uri="{BB962C8B-B14F-4D97-AF65-F5344CB8AC3E}">
        <p14:creationId xmlns:p14="http://schemas.microsoft.com/office/powerpoint/2010/main" val="2774953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E98724-7F0C-424A-A22C-0B18F32C8A3D}"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7F855D-068C-4C6A-8D45-A5F69F55A49A}" type="slidenum">
              <a:rPr lang="en-US" altLang="en-US"/>
              <a:pPr>
                <a:defRPr/>
              </a:pPr>
              <a:t>‹#›</a:t>
            </a:fld>
            <a:endParaRPr lang="en-US" altLang="en-US"/>
          </a:p>
        </p:txBody>
      </p:sp>
    </p:spTree>
    <p:extLst>
      <p:ext uri="{BB962C8B-B14F-4D97-AF65-F5344CB8AC3E}">
        <p14:creationId xmlns:p14="http://schemas.microsoft.com/office/powerpoint/2010/main" val="3393647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62FFB85-F179-4D90-9DB6-DC88F402991E}"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44D5359-8D05-44CE-8AE4-3F9B60FB7366}" type="slidenum">
              <a:rPr lang="en-US" altLang="en-US"/>
              <a:pPr>
                <a:defRPr/>
              </a:pPr>
              <a:t>‹#›</a:t>
            </a:fld>
            <a:endParaRPr lang="en-US" altLang="en-US"/>
          </a:p>
        </p:txBody>
      </p:sp>
    </p:spTree>
    <p:extLst>
      <p:ext uri="{BB962C8B-B14F-4D97-AF65-F5344CB8AC3E}">
        <p14:creationId xmlns:p14="http://schemas.microsoft.com/office/powerpoint/2010/main" val="3926942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54A8554-6025-4E7A-B5DA-0134E9A3973A}" type="datetimeFigureOut">
              <a:rPr lang="en-US">
                <a:solidFill>
                  <a:prstClr val="black">
                    <a:tint val="75000"/>
                  </a:prstClr>
                </a:solidFill>
              </a:rPr>
              <a:pPr>
                <a:defRPr/>
              </a:pPr>
              <a:t>27/09/2022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FD64BD6-ACD6-4AD8-9F4F-D3EBE59DC574}" type="slidenum">
              <a:rPr lang="en-US" altLang="en-US"/>
              <a:pPr>
                <a:defRPr/>
              </a:pPr>
              <a:t>‹#›</a:t>
            </a:fld>
            <a:endParaRPr lang="en-US" altLang="en-US"/>
          </a:p>
        </p:txBody>
      </p:sp>
    </p:spTree>
    <p:extLst>
      <p:ext uri="{BB962C8B-B14F-4D97-AF65-F5344CB8AC3E}">
        <p14:creationId xmlns:p14="http://schemas.microsoft.com/office/powerpoint/2010/main" val="733442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76FC659-68EA-4C33-B44D-E160FBAFAC0E}" type="datetimeFigureOut">
              <a:rPr lang="en-US">
                <a:solidFill>
                  <a:prstClr val="black">
                    <a:tint val="75000"/>
                  </a:prstClr>
                </a:solidFill>
              </a:rPr>
              <a:pPr>
                <a:defRPr/>
              </a:pPr>
              <a:t>27/09/2022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0024E52-5FA2-45B2-8E1D-E53FA01EF7CA}" type="slidenum">
              <a:rPr lang="en-US" altLang="en-US"/>
              <a:pPr>
                <a:defRPr/>
              </a:pPr>
              <a:t>‹#›</a:t>
            </a:fld>
            <a:endParaRPr lang="en-US" altLang="en-US"/>
          </a:p>
        </p:txBody>
      </p:sp>
    </p:spTree>
    <p:extLst>
      <p:ext uri="{BB962C8B-B14F-4D97-AF65-F5344CB8AC3E}">
        <p14:creationId xmlns:p14="http://schemas.microsoft.com/office/powerpoint/2010/main" val="3311350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AD17348-2CF0-4160-B39F-13BF045A7F9A}" type="datetimeFigureOut">
              <a:rPr lang="en-US">
                <a:solidFill>
                  <a:prstClr val="black">
                    <a:tint val="75000"/>
                  </a:prstClr>
                </a:solidFill>
              </a:rPr>
              <a:pPr>
                <a:defRPr/>
              </a:pPr>
              <a:t>27/09/2022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17C1BFD-D420-4687-A9EC-8B4DE3B3F3CD}" type="slidenum">
              <a:rPr lang="en-US" altLang="en-US"/>
              <a:pPr>
                <a:defRPr/>
              </a:pPr>
              <a:t>‹#›</a:t>
            </a:fld>
            <a:endParaRPr lang="en-US" altLang="en-US"/>
          </a:p>
        </p:txBody>
      </p:sp>
    </p:spTree>
    <p:extLst>
      <p:ext uri="{BB962C8B-B14F-4D97-AF65-F5344CB8AC3E}">
        <p14:creationId xmlns:p14="http://schemas.microsoft.com/office/powerpoint/2010/main" val="2766055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8D8612-840A-4489-BF48-D2244C68F264}" type="datetimeFigureOut">
              <a:rPr lang="en-US">
                <a:solidFill>
                  <a:prstClr val="black">
                    <a:tint val="75000"/>
                  </a:prstClr>
                </a:solidFill>
              </a:rPr>
              <a:pPr>
                <a:defRPr/>
              </a:pPr>
              <a:t>27/09/2022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AB4C342-BA89-40D1-9B43-33EA713A201C}" type="slidenum">
              <a:rPr lang="en-US" altLang="en-US"/>
              <a:pPr>
                <a:defRPr/>
              </a:pPr>
              <a:t>‹#›</a:t>
            </a:fld>
            <a:endParaRPr lang="en-US" altLang="en-US"/>
          </a:p>
        </p:txBody>
      </p:sp>
    </p:spTree>
    <p:extLst>
      <p:ext uri="{BB962C8B-B14F-4D97-AF65-F5344CB8AC3E}">
        <p14:creationId xmlns:p14="http://schemas.microsoft.com/office/powerpoint/2010/main" val="159810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03F3DEF-447F-4E66-8F5D-3EF464D4D3DC}" type="datetimeFigureOut">
              <a:rPr lang="en-US">
                <a:solidFill>
                  <a:prstClr val="black">
                    <a:tint val="75000"/>
                  </a:prstClr>
                </a:solidFill>
              </a:rPr>
              <a:pPr>
                <a:defRPr/>
              </a:pPr>
              <a:t>27/09/2022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337CFB-B924-4381-B153-50D5F1053794}" type="slidenum">
              <a:rPr lang="en-US" altLang="en-US"/>
              <a:pPr>
                <a:defRPr/>
              </a:pPr>
              <a:t>‹#›</a:t>
            </a:fld>
            <a:endParaRPr lang="en-US" altLang="en-US"/>
          </a:p>
        </p:txBody>
      </p:sp>
    </p:spTree>
    <p:extLst>
      <p:ext uri="{BB962C8B-B14F-4D97-AF65-F5344CB8AC3E}">
        <p14:creationId xmlns:p14="http://schemas.microsoft.com/office/powerpoint/2010/main" val="98302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1A1A26-E57F-4D27-8EE9-E139D4F3DD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33BD74F-A6A9-446D-8895-7905F73D07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3096B6-E30C-4D23-B9FF-C03DC6EE691A}"/>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5" name="Footer Placeholder 4">
            <a:extLst>
              <a:ext uri="{FF2B5EF4-FFF2-40B4-BE49-F238E27FC236}">
                <a16:creationId xmlns="" xmlns:a16="http://schemas.microsoft.com/office/drawing/2014/main" id="{8F9C1069-0F11-478A-A742-9D3A8FCE3E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0379582-9C1C-4C97-B578-2AF1D9E974EC}"/>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36516518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366DE4-672B-46EF-836B-950C57D03CB3}" type="datetimeFigureOut">
              <a:rPr lang="en-US">
                <a:solidFill>
                  <a:prstClr val="black">
                    <a:tint val="75000"/>
                  </a:prstClr>
                </a:solidFill>
              </a:rPr>
              <a:pPr>
                <a:defRPr/>
              </a:pPr>
              <a:t>27/09/2022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5ED1A3D-371E-4B99-B0C6-42A26E198A9F}" type="slidenum">
              <a:rPr lang="en-US" altLang="en-US"/>
              <a:pPr>
                <a:defRPr/>
              </a:pPr>
              <a:t>‹#›</a:t>
            </a:fld>
            <a:endParaRPr lang="en-US" altLang="en-US"/>
          </a:p>
        </p:txBody>
      </p:sp>
    </p:spTree>
    <p:extLst>
      <p:ext uri="{BB962C8B-B14F-4D97-AF65-F5344CB8AC3E}">
        <p14:creationId xmlns:p14="http://schemas.microsoft.com/office/powerpoint/2010/main" val="1088672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2771E7-34B4-4EA9-BEF8-1FD410606A31}"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8DC5797-0948-43A9-B582-186FC8747583}" type="slidenum">
              <a:rPr lang="en-US" altLang="en-US"/>
              <a:pPr>
                <a:defRPr/>
              </a:pPr>
              <a:t>‹#›</a:t>
            </a:fld>
            <a:endParaRPr lang="en-US" altLang="en-US"/>
          </a:p>
        </p:txBody>
      </p:sp>
    </p:spTree>
    <p:extLst>
      <p:ext uri="{BB962C8B-B14F-4D97-AF65-F5344CB8AC3E}">
        <p14:creationId xmlns:p14="http://schemas.microsoft.com/office/powerpoint/2010/main" val="1004970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93402A-D334-4F12-801A-C1B3BBE64A6D}"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A2124DE-4C07-47E5-A971-C4B4B49CC90C}" type="slidenum">
              <a:rPr lang="en-US" altLang="en-US"/>
              <a:pPr>
                <a:defRPr/>
              </a:pPr>
              <a:t>‹#›</a:t>
            </a:fld>
            <a:endParaRPr lang="en-US" altLang="en-US"/>
          </a:p>
        </p:txBody>
      </p:sp>
    </p:spTree>
    <p:extLst>
      <p:ext uri="{BB962C8B-B14F-4D97-AF65-F5344CB8AC3E}">
        <p14:creationId xmlns:p14="http://schemas.microsoft.com/office/powerpoint/2010/main" val="1429617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spTree>
    <p:extLst>
      <p:ext uri="{BB962C8B-B14F-4D97-AF65-F5344CB8AC3E}">
        <p14:creationId xmlns:p14="http://schemas.microsoft.com/office/powerpoint/2010/main" val="38081233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a:buClr>
                <a:srgbClr val="000000"/>
              </a:buClr>
              <a:buFont typeface="Arial"/>
              <a:buNone/>
            </a:pPr>
            <a:endParaRPr lang="en-US" sz="1867" kern="0" dirty="0">
              <a:solidFill>
                <a:srgbClr val="000000"/>
              </a:solidFill>
              <a:cs typeface="Arial"/>
              <a:sym typeface="Arial"/>
            </a:endParaRPr>
          </a:p>
        </p:txBody>
      </p:sp>
    </p:spTree>
    <p:extLst>
      <p:ext uri="{BB962C8B-B14F-4D97-AF65-F5344CB8AC3E}">
        <p14:creationId xmlns:p14="http://schemas.microsoft.com/office/powerpoint/2010/main" val="37375057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nvGrpSpPr>
          <p:cNvPr id="17" name="Group 16"/>
          <p:cNvGrpSpPr/>
          <p:nvPr userDrawn="1"/>
        </p:nvGrpSpPr>
        <p:grpSpPr>
          <a:xfrm>
            <a:off x="375207" y="1762125"/>
            <a:ext cx="1144321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grpSp>
        <p:nvGrpSpPr>
          <p:cNvPr id="13" name="Group 12"/>
          <p:cNvGrpSpPr/>
          <p:nvPr userDrawn="1"/>
        </p:nvGrpSpPr>
        <p:grpSpPr>
          <a:xfrm>
            <a:off x="502731" y="341095"/>
            <a:ext cx="257474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spTree>
    <p:extLst>
      <p:ext uri="{BB962C8B-B14F-4D97-AF65-F5344CB8AC3E}">
        <p14:creationId xmlns:p14="http://schemas.microsoft.com/office/powerpoint/2010/main" val="4013102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a:buClr>
                <a:srgbClr val="000000"/>
              </a:buClr>
              <a:buFont typeface="Arial"/>
              <a:buNone/>
            </a:pPr>
            <a:endParaRPr lang="en-US" sz="1867" kern="0" dirty="0">
              <a:solidFill>
                <a:srgbClr val="000000"/>
              </a:solidFill>
              <a:cs typeface="Arial"/>
              <a:sym typeface="Arial"/>
            </a:endParaRPr>
          </a:p>
        </p:txBody>
      </p:sp>
    </p:spTree>
    <p:extLst>
      <p:ext uri="{BB962C8B-B14F-4D97-AF65-F5344CB8AC3E}">
        <p14:creationId xmlns:p14="http://schemas.microsoft.com/office/powerpoint/2010/main" val="3626302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spTree>
    <p:extLst>
      <p:ext uri="{BB962C8B-B14F-4D97-AF65-F5344CB8AC3E}">
        <p14:creationId xmlns:p14="http://schemas.microsoft.com/office/powerpoint/2010/main" val="2730493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a:buClr>
                <a:srgbClr val="000000"/>
              </a:buClr>
              <a:buFont typeface="Arial"/>
              <a:buNone/>
            </a:pPr>
            <a:endParaRPr lang="en-US" sz="1867" kern="0" dirty="0">
              <a:solidFill>
                <a:srgbClr val="000000"/>
              </a:solidFill>
              <a:cs typeface="Arial"/>
              <a:sym typeface="Arial"/>
            </a:endParaRPr>
          </a:p>
        </p:txBody>
      </p:sp>
    </p:spTree>
    <p:extLst>
      <p:ext uri="{BB962C8B-B14F-4D97-AF65-F5344CB8AC3E}">
        <p14:creationId xmlns:p14="http://schemas.microsoft.com/office/powerpoint/2010/main" val="24964322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BAE5E4"/>
                </a:solidFill>
                <a:sym typeface="Arial"/>
              </a:endParaRPr>
            </a:p>
          </p:txBody>
        </p:sp>
      </p:grpSp>
    </p:spTree>
    <p:extLst>
      <p:ext uri="{BB962C8B-B14F-4D97-AF65-F5344CB8AC3E}">
        <p14:creationId xmlns:p14="http://schemas.microsoft.com/office/powerpoint/2010/main" val="375554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D43DF2-8775-45A3-B568-67E1879834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F68F2D3-9763-4211-9CA2-CFAFCC0982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CDB7D0F-62A8-4110-ADB2-09903FEEEC58}"/>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5" name="Footer Placeholder 4">
            <a:extLst>
              <a:ext uri="{FF2B5EF4-FFF2-40B4-BE49-F238E27FC236}">
                <a16:creationId xmlns="" xmlns:a16="http://schemas.microsoft.com/office/drawing/2014/main" id="{C0F5A414-55D3-4BF9-92F9-9855A2DB7A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DB0456A-00D1-4278-AB89-D67B5D8DF423}"/>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40429510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a:buClr>
                <a:srgbClr val="000000"/>
              </a:buClr>
              <a:buFont typeface="Arial"/>
              <a:buNone/>
            </a:pPr>
            <a:endParaRPr lang="en-US" sz="1867" kern="0" dirty="0">
              <a:solidFill>
                <a:srgbClr val="000000"/>
              </a:solidFill>
              <a:cs typeface="Arial"/>
              <a:sym typeface="Arial"/>
            </a:endParaRPr>
          </a:p>
        </p:txBody>
      </p:sp>
    </p:spTree>
    <p:extLst>
      <p:ext uri="{BB962C8B-B14F-4D97-AF65-F5344CB8AC3E}">
        <p14:creationId xmlns:p14="http://schemas.microsoft.com/office/powerpoint/2010/main" val="23066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pPr>
              <a:buClr>
                <a:srgbClr val="000000"/>
              </a:buClr>
              <a:buFont typeface="Arial"/>
              <a:buNone/>
            </a:pPr>
            <a:endParaRPr lang="en-US" sz="1867" kern="0" dirty="0">
              <a:solidFill>
                <a:srgbClr val="000000"/>
              </a:solidFill>
              <a:cs typeface="Arial"/>
              <a:sym typeface="Arial"/>
            </a:endParaRPr>
          </a:p>
        </p:txBody>
      </p:sp>
    </p:spTree>
    <p:extLst>
      <p:ext uri="{BB962C8B-B14F-4D97-AF65-F5344CB8AC3E}">
        <p14:creationId xmlns:p14="http://schemas.microsoft.com/office/powerpoint/2010/main" val="32367442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8299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02811E3-33E5-4FA4-A417-31D9789ADE2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CEEF7A0D-6728-4100-9472-6832470848FB}"/>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E2400D13-4615-4063-967F-0842A25AB082}"/>
              </a:ext>
            </a:extLst>
          </p:cNvPr>
          <p:cNvSpPr>
            <a:spLocks noGrp="1"/>
          </p:cNvSpPr>
          <p:nvPr>
            <p:ph type="dt" sz="half" idx="10"/>
          </p:nvPr>
        </p:nvSpPr>
        <p:spPr/>
        <p:txBody>
          <a:bodyPr/>
          <a:lstStyle/>
          <a:p>
            <a:pPr>
              <a:buClr>
                <a:srgbClr val="000000"/>
              </a:buClr>
              <a:buFont typeface="Arial"/>
              <a:buNone/>
            </a:pPr>
            <a:fld id="{E7FE081F-4352-4F18-BEDA-C66D1965C30F}" type="datetimeFigureOut">
              <a:rPr lang="zh-CN" altLang="en-US" sz="1867" kern="0" smtClean="0">
                <a:solidFill>
                  <a:srgbClr val="000000"/>
                </a:solidFill>
                <a:cs typeface="Arial"/>
                <a:sym typeface="Arial"/>
              </a:rPr>
              <a:pPr>
                <a:buClr>
                  <a:srgbClr val="000000"/>
                </a:buClr>
                <a:buFont typeface="Arial"/>
                <a:buNone/>
              </a:pPr>
              <a:t>2022/9/27</a:t>
            </a:fld>
            <a:endParaRPr lang="zh-CN" altLang="en-US" sz="1867" kern="0">
              <a:solidFill>
                <a:srgbClr val="000000"/>
              </a:solidFill>
              <a:cs typeface="Arial"/>
              <a:sym typeface="Arial"/>
            </a:endParaRPr>
          </a:p>
        </p:txBody>
      </p:sp>
      <p:sp>
        <p:nvSpPr>
          <p:cNvPr id="5" name="页脚占位符 4">
            <a:extLst>
              <a:ext uri="{FF2B5EF4-FFF2-40B4-BE49-F238E27FC236}">
                <a16:creationId xmlns="" xmlns:a16="http://schemas.microsoft.com/office/drawing/2014/main" id="{ADE5931F-474B-466E-824D-736B3BA6E2B9}"/>
              </a:ext>
            </a:extLst>
          </p:cNvPr>
          <p:cNvSpPr>
            <a:spLocks noGrp="1"/>
          </p:cNvSpPr>
          <p:nvPr>
            <p:ph type="ftr" sz="quarter" idx="11"/>
          </p:nvPr>
        </p:nvSpPr>
        <p:spPr/>
        <p:txBody>
          <a:bodyPr/>
          <a:lstStyle/>
          <a:p>
            <a:pPr>
              <a:buClr>
                <a:srgbClr val="000000"/>
              </a:buClr>
              <a:buFont typeface="Arial"/>
              <a:buNone/>
            </a:pPr>
            <a:endParaRPr lang="zh-CN" altLang="en-US" sz="1867" kern="0">
              <a:solidFill>
                <a:srgbClr val="000000"/>
              </a:solidFill>
              <a:cs typeface="Arial"/>
              <a:sym typeface="Arial"/>
            </a:endParaRPr>
          </a:p>
        </p:txBody>
      </p:sp>
      <p:sp>
        <p:nvSpPr>
          <p:cNvPr id="6" name="灯片编号占位符 5">
            <a:extLst>
              <a:ext uri="{FF2B5EF4-FFF2-40B4-BE49-F238E27FC236}">
                <a16:creationId xmlns="" xmlns:a16="http://schemas.microsoft.com/office/drawing/2014/main" id="{A4631E34-1F4D-446B-BA3D-5A38FB6E5E2A}"/>
              </a:ext>
            </a:extLst>
          </p:cNvPr>
          <p:cNvSpPr>
            <a:spLocks noGrp="1"/>
          </p:cNvSpPr>
          <p:nvPr>
            <p:ph type="sldNum" sz="quarter" idx="12"/>
          </p:nvPr>
        </p:nvSpPr>
        <p:spPr/>
        <p:txBody>
          <a:bodyPr/>
          <a:lstStyle/>
          <a:p>
            <a:pPr>
              <a:buClr>
                <a:srgbClr val="000000"/>
              </a:buClr>
              <a:buFont typeface="Arial"/>
              <a:buNone/>
            </a:pPr>
            <a:fld id="{D3BC5BA0-D55A-4234-B2CB-BADBEAB97F57}" type="slidenum">
              <a:rPr lang="zh-CN" altLang="en-US" sz="1867" kern="0" smtClean="0">
                <a:solidFill>
                  <a:srgbClr val="000000"/>
                </a:solidFill>
                <a:cs typeface="Arial"/>
                <a:sym typeface="Arial"/>
              </a:rPr>
              <a:pPr>
                <a:buClr>
                  <a:srgbClr val="000000"/>
                </a:buClr>
                <a:buFont typeface="Arial"/>
                <a:buNone/>
              </a:pPr>
              <a:t>‹#›</a:t>
            </a:fld>
            <a:endParaRPr lang="zh-CN" altLang="en-US" sz="1867" kern="0">
              <a:solidFill>
                <a:srgbClr val="000000"/>
              </a:solidFill>
              <a:cs typeface="Arial"/>
              <a:sym typeface="Arial"/>
            </a:endParaRPr>
          </a:p>
        </p:txBody>
      </p:sp>
    </p:spTree>
    <p:extLst>
      <p:ext uri="{BB962C8B-B14F-4D97-AF65-F5344CB8AC3E}">
        <p14:creationId xmlns:p14="http://schemas.microsoft.com/office/powerpoint/2010/main" val="98051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7005D3-94F8-4C3A-9FCB-FBEC582157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25B0455-0598-4209-B1D0-5CD834DDF3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3D91314-29B1-41E1-A1DB-D56E36E88A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DBFBEB4A-D8F3-4BAB-804A-5FAFCE4C955F}"/>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6" name="Footer Placeholder 5">
            <a:extLst>
              <a:ext uri="{FF2B5EF4-FFF2-40B4-BE49-F238E27FC236}">
                <a16:creationId xmlns="" xmlns:a16="http://schemas.microsoft.com/office/drawing/2014/main" id="{4C135DFC-AA01-45DF-B9AB-CD92F8F8C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B726A60-65BA-40AF-B832-8B208E5927EA}"/>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17606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377AFB-13BC-450B-BF0C-B8102FCBEB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A44BBA1F-7C9C-4FD3-9B56-F139D2DEE9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2B0DBA7F-18A5-4404-8197-4CA3FA92D3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57D4C977-8293-4554-B681-7E525CFE6E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59E22DAE-149F-45E1-9C1F-A298BDB31C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66DA6CB-FCF9-4413-8DEF-9C16A50238B3}"/>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8" name="Footer Placeholder 7">
            <a:extLst>
              <a:ext uri="{FF2B5EF4-FFF2-40B4-BE49-F238E27FC236}">
                <a16:creationId xmlns="" xmlns:a16="http://schemas.microsoft.com/office/drawing/2014/main" id="{C37857A5-9C0A-4F52-BE78-F2BAB8DF1B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EC4967D-B4A4-4DFE-AC27-0E6D2A34E1FC}"/>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772549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54233E-9E66-48DD-B51D-48AFB66EAA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F6297A88-1381-42C2-975B-A201A18CF766}"/>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4" name="Footer Placeholder 3">
            <a:extLst>
              <a:ext uri="{FF2B5EF4-FFF2-40B4-BE49-F238E27FC236}">
                <a16:creationId xmlns="" xmlns:a16="http://schemas.microsoft.com/office/drawing/2014/main" id="{AE7259D3-C8CD-49EA-BC8E-B957D4EE84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8F74B5D1-FA28-4943-A6B0-B4E7DAD61507}"/>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534672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75FE1F8-D97A-4DD7-85BE-0842736378F4}"/>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3" name="Footer Placeholder 2">
            <a:extLst>
              <a:ext uri="{FF2B5EF4-FFF2-40B4-BE49-F238E27FC236}">
                <a16:creationId xmlns="" xmlns:a16="http://schemas.microsoft.com/office/drawing/2014/main" id="{2F410529-5F98-4967-B835-3D58EE4BD5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4A432DA-B5C5-4FA8-A9BF-F3BEB2C40A0D}"/>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1555323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CF00C3-A75E-41B6-823F-A9BC053BBA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1FC119BC-5C9D-481A-A835-3D41D1EF0F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6FEF1BB-E4E0-4FA0-A70B-B975705773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506E1450-AADE-47DF-BECC-1779F070E4F4}"/>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6" name="Footer Placeholder 5">
            <a:extLst>
              <a:ext uri="{FF2B5EF4-FFF2-40B4-BE49-F238E27FC236}">
                <a16:creationId xmlns="" xmlns:a16="http://schemas.microsoft.com/office/drawing/2014/main" id="{DA6317DE-14EC-4087-9F2C-293759DBDC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2A5C266-ED62-4CC6-9896-17540985F3AB}"/>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357808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27E028-2EAA-44ED-95DD-8EF30548E8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9C2705C-4A4F-420D-BDEC-B38916676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0C978377-E8DF-4198-8E8D-8A29EFAB61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1B9164D-CFEF-45B7-8129-DD599AA3B8C3}"/>
              </a:ext>
            </a:extLst>
          </p:cNvPr>
          <p:cNvSpPr>
            <a:spLocks noGrp="1"/>
          </p:cNvSpPr>
          <p:nvPr>
            <p:ph type="dt" sz="half" idx="10"/>
          </p:nvPr>
        </p:nvSpPr>
        <p:spPr/>
        <p:txBody>
          <a:bodyPr/>
          <a:lstStyle/>
          <a:p>
            <a:fld id="{9BF06B03-135E-4169-9B02-3E1AF83E1D74}" type="datetimeFigureOut">
              <a:rPr lang="en-US" smtClean="0"/>
              <a:t>27/09/2022</a:t>
            </a:fld>
            <a:endParaRPr lang="en-US"/>
          </a:p>
        </p:txBody>
      </p:sp>
      <p:sp>
        <p:nvSpPr>
          <p:cNvPr id="6" name="Footer Placeholder 5">
            <a:extLst>
              <a:ext uri="{FF2B5EF4-FFF2-40B4-BE49-F238E27FC236}">
                <a16:creationId xmlns="" xmlns:a16="http://schemas.microsoft.com/office/drawing/2014/main" id="{F6C1EB80-189F-4A9D-9FD1-E493EA725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96A01E2-1D5A-43B8-8785-BF3D5D5B3370}"/>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1572136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AC0A37B-0B6B-43A6-8F17-8566683C0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90DDC6D4-0D3A-4ACB-B001-512682EB2D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CD898-4AD5-4BEF-899A-1DE45F94DA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06B03-135E-4169-9B02-3E1AF83E1D74}" type="datetimeFigureOut">
              <a:rPr lang="en-US" smtClean="0"/>
              <a:t>27/09/2022</a:t>
            </a:fld>
            <a:endParaRPr lang="en-US"/>
          </a:p>
        </p:txBody>
      </p:sp>
      <p:sp>
        <p:nvSpPr>
          <p:cNvPr id="5" name="Footer Placeholder 4">
            <a:extLst>
              <a:ext uri="{FF2B5EF4-FFF2-40B4-BE49-F238E27FC236}">
                <a16:creationId xmlns="" xmlns:a16="http://schemas.microsoft.com/office/drawing/2014/main" id="{20BF3FC8-4B16-4148-859D-694583CDB5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D0D778F-9CF3-47FC-9AC5-EDA5F2C071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E2C24-48EB-4E4A-A359-A84F0B139071}" type="slidenum">
              <a:rPr lang="en-US" smtClean="0"/>
              <a:t>‹#›</a:t>
            </a:fld>
            <a:endParaRPr lang="en-US"/>
          </a:p>
        </p:txBody>
      </p:sp>
    </p:spTree>
    <p:extLst>
      <p:ext uri="{BB962C8B-B14F-4D97-AF65-F5344CB8AC3E}">
        <p14:creationId xmlns:p14="http://schemas.microsoft.com/office/powerpoint/2010/main" val="3170194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70E6AB3-4911-4764-8D10-49458A74F221}" type="datetimeFigureOut">
              <a:rPr lang="en-US">
                <a:solidFill>
                  <a:prstClr val="black">
                    <a:tint val="75000"/>
                  </a:prstClr>
                </a:solidFill>
              </a:rPr>
              <a:pPr>
                <a:defRPr/>
              </a:pPr>
              <a:t>27/09/2022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E46DC61A-6734-42EC-BB4F-08DE222666EA}" type="slidenum">
              <a:rPr lang="en-US" altLang="en-US">
                <a:cs typeface="Arial" panose="020B0604020202020204" pitchFamily="34" charset="0"/>
              </a:rPr>
              <a:pPr fontAlgn="base">
                <a:spcBef>
                  <a:spcPct val="0"/>
                </a:spcBef>
                <a:spcAft>
                  <a:spcPct val="0"/>
                </a:spcAft>
                <a:defRPr/>
              </a:pPr>
              <a:t>‹#›</a:t>
            </a:fld>
            <a:endParaRPr lang="en-US" altLang="en-US">
              <a:cs typeface="Arial" panose="020B0604020202020204" pitchFamily="34" charset="0"/>
            </a:endParaRPr>
          </a:p>
        </p:txBody>
      </p:sp>
    </p:spTree>
    <p:extLst>
      <p:ext uri="{BB962C8B-B14F-4D97-AF65-F5344CB8AC3E}">
        <p14:creationId xmlns:p14="http://schemas.microsoft.com/office/powerpoint/2010/main" val="1484993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 xmlns:a16="http://schemas.microsoft.com/office/drawing/2014/main" id="{6CBD5DB7-194E-4A45-833C-787C1694C717}"/>
              </a:ext>
            </a:extLst>
          </p:cNvPr>
          <p:cNvSpPr/>
          <p:nvPr userDrawn="1"/>
        </p:nvSpPr>
        <p:spPr>
          <a:xfrm>
            <a:off x="8373515" y="6517734"/>
            <a:ext cx="2066591" cy="256545"/>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1067" kern="0" dirty="0">
                <a:latin typeface="Arial" panose="020B0604020202020204" pitchFamily="34" charset="0"/>
              </a:rPr>
              <a:t>FeistyForwarders_0968120672</a:t>
            </a:r>
          </a:p>
        </p:txBody>
      </p:sp>
    </p:spTree>
    <p:extLst>
      <p:ext uri="{BB962C8B-B14F-4D97-AF65-F5344CB8AC3E}">
        <p14:creationId xmlns:p14="http://schemas.microsoft.com/office/powerpoint/2010/main" val="4270286472"/>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2.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5.xml"/><Relationship Id="rId7" Type="http://schemas.microsoft.com/office/2007/relationships/hdphoto" Target="../media/hdphoto3.wdp"/><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6.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4.png"/><Relationship Id="rId2" Type="http://schemas.openxmlformats.org/officeDocument/2006/relationships/tags" Target="../tags/tag2.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Tập Tầm Vông -">
            <a:hlinkClick r:id="" action="ppaction://media"/>
            <a:extLst>
              <a:ext uri="{FF2B5EF4-FFF2-40B4-BE49-F238E27FC236}">
                <a16:creationId xmlns="" xmlns:a16="http://schemas.microsoft.com/office/drawing/2014/main" id="{835986C4-398E-4B3A-B7FE-056F655F6AE1}"/>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92363" y="267888"/>
            <a:ext cx="11407274" cy="6416592"/>
          </a:xfrm>
          <a:prstGeom prst="rect">
            <a:avLst/>
          </a:prstGeom>
        </p:spPr>
      </p:pic>
    </p:spTree>
    <p:extLst>
      <p:ext uri="{BB962C8B-B14F-4D97-AF65-F5344CB8AC3E}">
        <p14:creationId xmlns:p14="http://schemas.microsoft.com/office/powerpoint/2010/main" val="53821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
            <a:extLst>
              <a:ext uri="{FF2B5EF4-FFF2-40B4-BE49-F238E27FC236}">
                <a16:creationId xmlns="" xmlns:a16="http://schemas.microsoft.com/office/drawing/2014/main" id="{02CBB4E6-7F1A-444E-B318-7C6FA5A5583A}"/>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5" name="Group 4">
            <a:extLst>
              <a:ext uri="{FF2B5EF4-FFF2-40B4-BE49-F238E27FC236}">
                <a16:creationId xmlns="" xmlns:a16="http://schemas.microsoft.com/office/drawing/2014/main" id="{39933A7D-DF71-482C-B096-2337E2328373}"/>
              </a:ext>
            </a:extLst>
          </p:cNvPr>
          <p:cNvGrpSpPr/>
          <p:nvPr/>
        </p:nvGrpSpPr>
        <p:grpSpPr>
          <a:xfrm>
            <a:off x="0" y="0"/>
            <a:ext cx="12192000" cy="368301"/>
            <a:chOff x="0" y="-127508"/>
            <a:chExt cx="12192000" cy="1361811"/>
          </a:xfrm>
        </p:grpSpPr>
        <p:sp>
          <p:nvSpPr>
            <p:cNvPr id="6" name="Rectangle: Top Corners Rounded 5">
              <a:extLst>
                <a:ext uri="{FF2B5EF4-FFF2-40B4-BE49-F238E27FC236}">
                  <a16:creationId xmlns="" xmlns:a16="http://schemas.microsoft.com/office/drawing/2014/main" id="{83FA3211-48C1-487C-876A-D10F007E94BF}"/>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Top Corners Rounded 6">
              <a:extLst>
                <a:ext uri="{FF2B5EF4-FFF2-40B4-BE49-F238E27FC236}">
                  <a16:creationId xmlns="" xmlns:a16="http://schemas.microsoft.com/office/drawing/2014/main" id="{61D77160-C41C-40C7-8261-8AB920E8BA0B}"/>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 xmlns:a16="http://schemas.microsoft.com/office/drawing/2014/main" id="{96955BCA-6F7A-4DDE-9B30-3A61B65CFA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68" y="134711"/>
            <a:ext cx="893710" cy="1322484"/>
          </a:xfrm>
          <a:prstGeom prst="rect">
            <a:avLst/>
          </a:prstGeom>
        </p:spPr>
      </p:pic>
      <p:pic>
        <p:nvPicPr>
          <p:cNvPr id="10" name="Picture 9">
            <a:extLst>
              <a:ext uri="{FF2B5EF4-FFF2-40B4-BE49-F238E27FC236}">
                <a16:creationId xmlns="" xmlns:a16="http://schemas.microsoft.com/office/drawing/2014/main" id="{B8BDA9EA-6944-4268-BF76-FF180AA8BCA9}"/>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31480" t="25439" r="50198" b="49052"/>
          <a:stretch/>
        </p:blipFill>
        <p:spPr>
          <a:xfrm>
            <a:off x="2026217" y="12074"/>
            <a:ext cx="2083302" cy="1673564"/>
          </a:xfrm>
          <a:prstGeom prst="rect">
            <a:avLst/>
          </a:prstGeom>
        </p:spPr>
      </p:pic>
      <p:sp>
        <p:nvSpPr>
          <p:cNvPr id="11" name="TextBox 10">
            <a:extLst>
              <a:ext uri="{FF2B5EF4-FFF2-40B4-BE49-F238E27FC236}">
                <a16:creationId xmlns="" xmlns:a16="http://schemas.microsoft.com/office/drawing/2014/main" id="{6579B9D7-C4A5-4A24-AF13-82471288C4DB}"/>
              </a:ext>
            </a:extLst>
          </p:cNvPr>
          <p:cNvSpPr txBox="1"/>
          <p:nvPr/>
        </p:nvSpPr>
        <p:spPr>
          <a:xfrm>
            <a:off x="4201287" y="484160"/>
            <a:ext cx="7990713" cy="1384995"/>
          </a:xfrm>
          <a:prstGeom prst="rect">
            <a:avLst/>
          </a:prstGeom>
          <a:noFill/>
        </p:spPr>
        <p:txBody>
          <a:bodyPr wrap="square" rtlCol="0">
            <a:spAutoFit/>
          </a:bodyPr>
          <a:lstStyle/>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1.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Cô</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mưa</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xuân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đến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khi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nằm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giữa</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những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hạt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đất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cô</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mang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nước</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đến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tắm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mát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12" name="Picture 11">
            <a:extLst>
              <a:ext uri="{FF2B5EF4-FFF2-40B4-BE49-F238E27FC236}">
                <a16:creationId xmlns="" xmlns:a16="http://schemas.microsoft.com/office/drawing/2014/main" id="{54772734-81BB-4128-AB6F-688555C6C739}"/>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31480" t="58901" r="50658" b="15263"/>
          <a:stretch/>
        </p:blipFill>
        <p:spPr>
          <a:xfrm>
            <a:off x="2026217" y="3256641"/>
            <a:ext cx="2083302" cy="1695020"/>
          </a:xfrm>
          <a:prstGeom prst="rect">
            <a:avLst/>
          </a:prstGeom>
        </p:spPr>
      </p:pic>
      <p:pic>
        <p:nvPicPr>
          <p:cNvPr id="13" name="Picture 12">
            <a:extLst>
              <a:ext uri="{FF2B5EF4-FFF2-40B4-BE49-F238E27FC236}">
                <a16:creationId xmlns="" xmlns:a16="http://schemas.microsoft.com/office/drawing/2014/main" id="{33B65343-4236-4255-A2A7-76AA25F52F10}"/>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54308" t="25439" r="27369" b="49450"/>
          <a:stretch/>
        </p:blipFill>
        <p:spPr>
          <a:xfrm>
            <a:off x="91768" y="1697593"/>
            <a:ext cx="2083303" cy="1658142"/>
          </a:xfrm>
          <a:prstGeom prst="rect">
            <a:avLst/>
          </a:prstGeom>
        </p:spPr>
      </p:pic>
      <p:pic>
        <p:nvPicPr>
          <p:cNvPr id="14" name="Picture 13">
            <a:extLst>
              <a:ext uri="{FF2B5EF4-FFF2-40B4-BE49-F238E27FC236}">
                <a16:creationId xmlns="" xmlns:a16="http://schemas.microsoft.com/office/drawing/2014/main" id="{B89CD0D9-F784-41D8-8171-F72C459C9E93}"/>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54868" t="59602" r="27369" b="15263"/>
          <a:stretch/>
        </p:blipFill>
        <p:spPr>
          <a:xfrm>
            <a:off x="143674" y="4951661"/>
            <a:ext cx="2083302" cy="1658142"/>
          </a:xfrm>
          <a:prstGeom prst="rect">
            <a:avLst/>
          </a:prstGeom>
        </p:spPr>
      </p:pic>
      <p:sp>
        <p:nvSpPr>
          <p:cNvPr id="15" name="TextBox 14">
            <a:extLst>
              <a:ext uri="{FF2B5EF4-FFF2-40B4-BE49-F238E27FC236}">
                <a16:creationId xmlns="" xmlns:a16="http://schemas.microsoft.com/office/drawing/2014/main" id="{D6A89E4B-F140-4BF4-BBF3-42BA8E6F1A5A}"/>
              </a:ext>
            </a:extLst>
          </p:cNvPr>
          <p:cNvSpPr txBox="1"/>
          <p:nvPr/>
        </p:nvSpPr>
        <p:spPr>
          <a:xfrm>
            <a:off x="2226976" y="2044681"/>
            <a:ext cx="9873256" cy="954107"/>
          </a:xfrm>
          <a:prstGeom prst="rect">
            <a:avLst/>
          </a:prstGeom>
          <a:noFill/>
        </p:spPr>
        <p:txBody>
          <a:bodyPr wrap="square" rtlCol="0">
            <a:spAutoFit/>
          </a:bodyPr>
          <a:lstStyle/>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2.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Cô</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gió</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xuân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bay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đến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thì</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gọi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dậy</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tỉnh</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dậy</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lớn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phổng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lên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làm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nứt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cả</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chiếc</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áo</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ngoài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16" name="TextBox 15">
            <a:extLst>
              <a:ext uri="{FF2B5EF4-FFF2-40B4-BE49-F238E27FC236}">
                <a16:creationId xmlns="" xmlns:a16="http://schemas.microsoft.com/office/drawing/2014/main" id="{2015F8E9-88BD-43F3-AFF2-3FB3822F0E92}"/>
              </a:ext>
            </a:extLst>
          </p:cNvPr>
          <p:cNvSpPr txBox="1"/>
          <p:nvPr/>
        </p:nvSpPr>
        <p:spPr>
          <a:xfrm>
            <a:off x="4201287" y="3450142"/>
            <a:ext cx="7832741" cy="1384995"/>
          </a:xfrm>
          <a:prstGeom prst="rect">
            <a:avLst/>
          </a:prstGeom>
          <a:noFill/>
        </p:spPr>
        <p:txBody>
          <a:bodyPr wrap="square" rtlCol="0">
            <a:spAutoFit/>
          </a:bodyPr>
          <a:lstStyle/>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3.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Bác</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mặt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trời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chiếu</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những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tia</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nắng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ấm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áp</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lay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bác</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khuyên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vùng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dậy</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bác</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hứa</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sẽ</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sưởi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ấm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a:t>
            </a:r>
          </a:p>
        </p:txBody>
      </p:sp>
      <p:sp>
        <p:nvSpPr>
          <p:cNvPr id="17" name="TextBox 16">
            <a:extLst>
              <a:ext uri="{FF2B5EF4-FFF2-40B4-BE49-F238E27FC236}">
                <a16:creationId xmlns="" xmlns:a16="http://schemas.microsoft.com/office/drawing/2014/main" id="{78420D4C-5283-464C-988F-75E00D1613F9}"/>
              </a:ext>
            </a:extLst>
          </p:cNvPr>
          <p:cNvSpPr txBox="1"/>
          <p:nvPr/>
        </p:nvSpPr>
        <p:spPr>
          <a:xfrm>
            <a:off x="2226976" y="5286491"/>
            <a:ext cx="9873256" cy="954107"/>
          </a:xfrm>
          <a:prstGeom prst="rect">
            <a:avLst/>
          </a:prstGeom>
          <a:noFill/>
        </p:spPr>
        <p:txBody>
          <a:bodyPr wrap="square" rtlCol="0">
            <a:spAutoFit/>
          </a:bodyPr>
          <a:lstStyle/>
          <a:p>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4.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vươn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vai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thật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mạnh</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trồi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lên</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khỏi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mặt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đất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xoè</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hai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cánh</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tay</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nhỏ</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xíu</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hướng</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về</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phía</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mặt</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trời</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ấm</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dirty="0" err="1">
                <a:solidFill>
                  <a:srgbClr val="002060"/>
                </a:solidFill>
                <a:latin typeface="Arial" panose="020B0604020202020204" pitchFamily="34" charset="0"/>
                <a:ea typeface="Arial-Rounded" panose="020B0500000000000000" pitchFamily="34" charset="0"/>
                <a:cs typeface="Arial" panose="020B0604020202020204" pitchFamily="34" charset="0"/>
              </a:rPr>
              <a:t>áp</a:t>
            </a:r>
            <a:r>
              <a:rPr lang="en-US" sz="2800"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Tree>
    <p:extLst>
      <p:ext uri="{BB962C8B-B14F-4D97-AF65-F5344CB8AC3E}">
        <p14:creationId xmlns:p14="http://schemas.microsoft.com/office/powerpoint/2010/main" val="237695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par>
                                <p:cTn id="14" presetID="22" presetClass="entr" presetSubtype="8"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par>
                                <p:cTn id="17" presetID="2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par>
                                <p:cTn id="20" presetID="22" presetClass="entr" presetSubtype="8"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 xmlns:a16="http://schemas.microsoft.com/office/drawing/2014/main" id="{0F9D28B9-63A5-4AC1-8A49-0FCDFAD7C985}"/>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2109" b="97764" l="0" r="53514">
                        <a14:foregroundMark x1="22045" y1="66134" x2="21725" y2="70288"/>
                        <a14:foregroundMark x1="36102" y1="58786" x2="36102" y2="64537"/>
                      </a14:backgroundRemoval>
                    </a14:imgEffect>
                  </a14:imgLayer>
                </a14:imgProps>
              </a:ext>
              <a:ext uri="{28A0092B-C50C-407E-A947-70E740481C1C}">
                <a14:useLocalDpi xmlns:a14="http://schemas.microsoft.com/office/drawing/2010/main" val="0"/>
              </a:ext>
            </a:extLst>
          </a:blip>
          <a:srcRect t="33228" r="47031"/>
          <a:stretch/>
        </p:blipFill>
        <p:spPr>
          <a:xfrm>
            <a:off x="559497" y="851674"/>
            <a:ext cx="1649531" cy="2079355"/>
          </a:xfrm>
          <a:prstGeom prst="rect">
            <a:avLst/>
          </a:prstGeom>
        </p:spPr>
      </p:pic>
      <p:pic>
        <p:nvPicPr>
          <p:cNvPr id="11" name="Picture 10">
            <a:extLst>
              <a:ext uri="{FF2B5EF4-FFF2-40B4-BE49-F238E27FC236}">
                <a16:creationId xmlns="" xmlns:a16="http://schemas.microsoft.com/office/drawing/2014/main" id="{65BFF372-B6BA-4688-92BD-5FAD399402B9}"/>
              </a:ext>
            </a:extLst>
          </p:cNvPr>
          <p:cNvPicPr>
            <a:picLocks noChangeAspect="1"/>
          </p:cNvPicPr>
          <p:nvPr/>
        </p:nvPicPr>
        <p:blipFill>
          <a:blip r:embed="rId8"/>
          <a:stretch>
            <a:fillRect/>
          </a:stretch>
        </p:blipFill>
        <p:spPr>
          <a:xfrm>
            <a:off x="84995" y="3922720"/>
            <a:ext cx="2798307" cy="2780017"/>
          </a:xfrm>
          <a:prstGeom prst="rect">
            <a:avLst/>
          </a:prstGeom>
        </p:spPr>
      </p:pic>
      <p:sp>
        <p:nvSpPr>
          <p:cNvPr id="12" name="Text Box 1736">
            <a:extLst>
              <a:ext uri="{FF2B5EF4-FFF2-40B4-BE49-F238E27FC236}">
                <a16:creationId xmlns="" xmlns:a16="http://schemas.microsoft.com/office/drawing/2014/main" id="{C3C74814-075E-4084-AF5F-321232C7AFF0}"/>
              </a:ext>
            </a:extLst>
          </p:cNvPr>
          <p:cNvSpPr txBox="1">
            <a:spLocks noChangeArrowheads="1"/>
          </p:cNvSpPr>
          <p:nvPr/>
        </p:nvSpPr>
        <p:spPr bwMode="auto">
          <a:xfrm>
            <a:off x="2171250" y="3279493"/>
            <a:ext cx="10107839" cy="117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vi-VN" b="1" dirty="0">
                <a:ea typeface="Arial-Rounded" panose="020B0500000000000000" pitchFamily="34" charset="0"/>
                <a:cs typeface="Arial" panose="020B0604020202020204" pitchFamily="34" charset="0"/>
              </a:rPr>
              <a:t>Chú </a:t>
            </a:r>
            <a:r>
              <a:rPr lang="en-US" b="1" dirty="0">
                <a:ea typeface="Arial-Rounded" panose="020B0500000000000000" pitchFamily="34" charset="0"/>
                <a:cs typeface="Arial" panose="020B0604020202020204" pitchFamily="34" charset="0"/>
              </a:rPr>
              <a:t>đ</a:t>
            </a:r>
            <a:r>
              <a:rPr lang="vi-VN" b="1" dirty="0">
                <a:ea typeface="Arial-Rounded" panose="020B0500000000000000" pitchFamily="34" charset="0"/>
                <a:cs typeface="Arial" panose="020B0604020202020204" pitchFamily="34" charset="0"/>
              </a:rPr>
              <a:t>ỗ con lớn lên nhờ có đất, nước, ánh sáng, </a:t>
            </a:r>
            <a:endParaRPr lang="en-US" b="1" dirty="0" smtClean="0">
              <a:ea typeface="Arial-Rounded" panose="020B0500000000000000" pitchFamily="34" charset="0"/>
              <a:cs typeface="Arial" panose="020B0604020202020204" pitchFamily="34" charset="0"/>
            </a:endParaRPr>
          </a:p>
          <a:p>
            <a:pPr>
              <a:buNone/>
            </a:pPr>
            <a:r>
              <a:rPr lang="vi-VN" b="1" dirty="0" smtClean="0">
                <a:ea typeface="Arial-Rounded" panose="020B0500000000000000" pitchFamily="34" charset="0"/>
                <a:cs typeface="Arial" panose="020B0604020202020204" pitchFamily="34" charset="0"/>
              </a:rPr>
              <a:t>không </a:t>
            </a:r>
            <a:r>
              <a:rPr lang="vi-VN" b="1" dirty="0">
                <a:ea typeface="Arial-Rounded" panose="020B0500000000000000" pitchFamily="34" charset="0"/>
                <a:cs typeface="Arial" panose="020B0604020202020204" pitchFamily="34" charset="0"/>
              </a:rPr>
              <a:t>khí.</a:t>
            </a:r>
          </a:p>
        </p:txBody>
      </p:sp>
      <p:grpSp>
        <p:nvGrpSpPr>
          <p:cNvPr id="13" name="Group 12">
            <a:extLst>
              <a:ext uri="{FF2B5EF4-FFF2-40B4-BE49-F238E27FC236}">
                <a16:creationId xmlns="" xmlns:a16="http://schemas.microsoft.com/office/drawing/2014/main" id="{3012AD46-2552-419D-A70B-A6E42D8FC514}"/>
              </a:ext>
            </a:extLst>
          </p:cNvPr>
          <p:cNvGrpSpPr/>
          <p:nvPr/>
        </p:nvGrpSpPr>
        <p:grpSpPr>
          <a:xfrm>
            <a:off x="2546099" y="290114"/>
            <a:ext cx="8228461" cy="3125573"/>
            <a:chOff x="5813967" y="540947"/>
            <a:chExt cx="5694730" cy="2293564"/>
          </a:xfrm>
        </p:grpSpPr>
        <p:pic>
          <p:nvPicPr>
            <p:cNvPr id="14" name="PA_图片 6">
              <a:extLst>
                <a:ext uri="{FF2B5EF4-FFF2-40B4-BE49-F238E27FC236}">
                  <a16:creationId xmlns="" xmlns:a16="http://schemas.microsoft.com/office/drawing/2014/main" id="{273C5EE2-E360-46F5-BF6E-F05F2C13F051}"/>
                </a:ext>
              </a:extLst>
            </p:cNvPr>
            <p:cNvPicPr>
              <a:picLocks noChangeAspect="1"/>
            </p:cNvPicPr>
            <p:nvPr>
              <p:custDataLst>
                <p:tags r:id="rId1"/>
              </p:custDataLst>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813967" y="540947"/>
              <a:ext cx="5694730" cy="2293564"/>
            </a:xfrm>
            <a:prstGeom prst="rect">
              <a:avLst/>
            </a:prstGeom>
          </p:spPr>
        </p:pic>
        <p:sp>
          <p:nvSpPr>
            <p:cNvPr id="15" name="TextBox 14">
              <a:extLst>
                <a:ext uri="{FF2B5EF4-FFF2-40B4-BE49-F238E27FC236}">
                  <a16:creationId xmlns="" xmlns:a16="http://schemas.microsoft.com/office/drawing/2014/main" id="{13C086A4-A30D-4661-A368-FD913D013250}"/>
                </a:ext>
              </a:extLst>
            </p:cNvPr>
            <p:cNvSpPr txBox="1"/>
            <p:nvPr/>
          </p:nvSpPr>
          <p:spPr>
            <a:xfrm>
              <a:off x="6429501" y="1178285"/>
              <a:ext cx="4415435" cy="1016318"/>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Chú</a:t>
              </a:r>
              <a:r>
                <a:rPr lang="en-US" sz="28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FF000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muốn</a:t>
              </a:r>
              <a:endPar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endParaRPr>
            </a:p>
            <a:p>
              <a:pPr algn="ctr">
                <a:lnSpc>
                  <a:spcPct val="150000"/>
                </a:lnSpc>
              </a:pP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nói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với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các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điều</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gì</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sp>
        <p:nvSpPr>
          <p:cNvPr id="20" name="Text Box 1736">
            <a:extLst>
              <a:ext uri="{FF2B5EF4-FFF2-40B4-BE49-F238E27FC236}">
                <a16:creationId xmlns="" xmlns:a16="http://schemas.microsoft.com/office/drawing/2014/main" id="{8B259294-33DD-4FD5-A3CF-63D4DCF4D407}"/>
              </a:ext>
            </a:extLst>
          </p:cNvPr>
          <p:cNvSpPr txBox="1">
            <a:spLocks noChangeArrowheads="1"/>
          </p:cNvSpPr>
          <p:nvPr/>
        </p:nvSpPr>
        <p:spPr bwMode="auto">
          <a:xfrm>
            <a:off x="2084161" y="4690141"/>
            <a:ext cx="1010783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None/>
            </a:pPr>
            <a:r>
              <a:rPr lang="vi-VN" b="1" dirty="0">
                <a:ea typeface="Arial-Rounded" panose="020B0500000000000000" pitchFamily="34" charset="0"/>
                <a:cs typeface="Arial" panose="020B0604020202020204" pitchFamily="34" charset="0"/>
              </a:rPr>
              <a:t>Để biết được thế giới rộng lớn thế nào</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và</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để</a:t>
            </a:r>
            <a:r>
              <a:rPr lang="en-US" b="1" dirty="0">
                <a:ea typeface="Arial-Rounded" panose="020B0500000000000000" pitchFamily="34" charset="0"/>
                <a:cs typeface="Arial" panose="020B0604020202020204" pitchFamily="34" charset="0"/>
              </a:rPr>
              <a:t> ta </a:t>
            </a:r>
            <a:r>
              <a:rPr lang="en-US" b="1" dirty="0" err="1">
                <a:ea typeface="Arial-Rounded" panose="020B0500000000000000" pitchFamily="34" charset="0"/>
                <a:cs typeface="Arial" panose="020B0604020202020204" pitchFamily="34" charset="0"/>
              </a:rPr>
              <a:t>trưởng</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thành</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hơn</a:t>
            </a:r>
            <a:r>
              <a:rPr lang="vi-VN" b="1" dirty="0">
                <a:ea typeface="Arial-Rounded" panose="020B0500000000000000" pitchFamily="34" charset="0"/>
                <a:cs typeface="Arial" panose="020B0604020202020204" pitchFamily="34" charset="0"/>
              </a:rPr>
              <a:t>, các </a:t>
            </a:r>
            <a:r>
              <a:rPr lang="en-US" b="1" dirty="0">
                <a:ea typeface="Arial-Rounded" panose="020B0500000000000000" pitchFamily="34" charset="0"/>
                <a:cs typeface="Arial" panose="020B0604020202020204" pitchFamily="34" charset="0"/>
              </a:rPr>
              <a:t>con</a:t>
            </a:r>
            <a:r>
              <a:rPr lang="vi-VN" b="1" dirty="0">
                <a:ea typeface="Arial-Rounded" panose="020B0500000000000000" pitchFamily="34" charset="0"/>
                <a:cs typeface="Arial" panose="020B0604020202020204" pitchFamily="34" charset="0"/>
              </a:rPr>
              <a:t> hãy mạnh mẽ và dũng cảm</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khám</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phá</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thế</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giới</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xung</a:t>
            </a:r>
            <a:r>
              <a:rPr lang="en-US" b="1" dirty="0">
                <a:ea typeface="Arial-Rounded" panose="020B0500000000000000" pitchFamily="34" charset="0"/>
                <a:cs typeface="Arial" panose="020B0604020202020204" pitchFamily="34" charset="0"/>
              </a:rPr>
              <a:t> </a:t>
            </a:r>
            <a:r>
              <a:rPr lang="en-US" b="1" dirty="0" err="1">
                <a:ea typeface="Arial-Rounded" panose="020B0500000000000000" pitchFamily="34" charset="0"/>
                <a:cs typeface="Arial" panose="020B0604020202020204" pitchFamily="34" charset="0"/>
              </a:rPr>
              <a:t>quanh</a:t>
            </a:r>
            <a:r>
              <a:rPr lang="en-US" b="1" dirty="0">
                <a:ea typeface="Arial-Rounded" panose="020B0500000000000000" pitchFamily="34" charset="0"/>
                <a:cs typeface="Arial" panose="020B0604020202020204" pitchFamily="34" charset="0"/>
              </a:rPr>
              <a:t>.</a:t>
            </a:r>
            <a:endParaRPr lang="vi-VN" b="1" dirty="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118339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 xmlns:a16="http://schemas.microsoft.com/office/drawing/2014/main" id="{3D30BE4B-1936-4CDE-866B-F1221C35DB3A}"/>
              </a:ext>
            </a:extLst>
          </p:cNvPr>
          <p:cNvGrpSpPr/>
          <p:nvPr/>
        </p:nvGrpSpPr>
        <p:grpSpPr>
          <a:xfrm>
            <a:off x="1288716" y="1365197"/>
            <a:ext cx="9944100" cy="1705740"/>
            <a:chOff x="1249190" y="1653135"/>
            <a:chExt cx="9944100" cy="1705740"/>
          </a:xfrm>
        </p:grpSpPr>
        <p:sp>
          <p:nvSpPr>
            <p:cNvPr id="11" name="AutoShape 5">
              <a:extLst>
                <a:ext uri="{FF2B5EF4-FFF2-40B4-BE49-F238E27FC236}">
                  <a16:creationId xmlns="" xmlns:a16="http://schemas.microsoft.com/office/drawing/2014/main" id="{5D128685-5AC5-4F6A-BFDE-98194CDDCE8A}"/>
                </a:ext>
              </a:extLst>
            </p:cNvPr>
            <p:cNvSpPr>
              <a:spLocks noChangeArrowheads="1"/>
            </p:cNvSpPr>
            <p:nvPr/>
          </p:nvSpPr>
          <p:spPr bwMode="gray">
            <a:xfrm>
              <a:off x="1249190" y="1653135"/>
              <a:ext cx="9944100" cy="1705740"/>
            </a:xfrm>
            <a:prstGeom prst="roundRect">
              <a:avLst>
                <a:gd name="adj" fmla="val 41152"/>
              </a:avLst>
            </a:prstGeom>
            <a:noFill/>
            <a:ln w="38100">
              <a:prstDash val="lgDashDot"/>
              <a:headEnd/>
              <a:tailEnd/>
            </a:ln>
          </p:spPr>
          <p:style>
            <a:lnRef idx="1">
              <a:schemeClr val="accent5"/>
            </a:lnRef>
            <a:fillRef idx="3">
              <a:schemeClr val="accent5"/>
            </a:fillRef>
            <a:effectRef idx="2">
              <a:schemeClr val="accent5"/>
            </a:effectRef>
            <a:fontRef idx="minor">
              <a:schemeClr val="lt1"/>
            </a:fontRef>
          </p:style>
          <p:txBody>
            <a:bodyPr wrap="none" anchor="ctr"/>
            <a:lstStyle/>
            <a:p>
              <a:pPr eaLnBrk="1" hangingPunct="1"/>
              <a:endParaRPr lang="vi-VN" sz="2667"/>
            </a:p>
          </p:txBody>
        </p:sp>
        <p:sp>
          <p:nvSpPr>
            <p:cNvPr id="23" name="Rectangle 22">
              <a:extLst>
                <a:ext uri="{FF2B5EF4-FFF2-40B4-BE49-F238E27FC236}">
                  <a16:creationId xmlns="" xmlns:a16="http://schemas.microsoft.com/office/drawing/2014/main" id="{1C6249FF-40ED-4813-9521-BA7C63C23B84}"/>
                </a:ext>
              </a:extLst>
            </p:cNvPr>
            <p:cNvSpPr/>
            <p:nvPr/>
          </p:nvSpPr>
          <p:spPr>
            <a:xfrm>
              <a:off x="1491916" y="1917798"/>
              <a:ext cx="9450893" cy="1200329"/>
            </a:xfrm>
            <a:prstGeom prst="rect">
              <a:avLst/>
            </a:prstGeom>
          </p:spPr>
          <p:txBody>
            <a:bodyPr wrap="square">
              <a:spAutoFit/>
            </a:bodyPr>
            <a:lstStyle/>
            <a:p>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Nói</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với</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người</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thân</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về</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hành</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trình</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hạt</a:t>
              </a:r>
              <a:r>
                <a:rPr lang="en-US" sz="3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trở</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thành</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cây</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endParaRPr lang="en-US" sz="3600" b="1" i="1" dirty="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grpSp>
      <p:sp>
        <p:nvSpPr>
          <p:cNvPr id="24" name="TextBox 23">
            <a:extLst>
              <a:ext uri="{FF2B5EF4-FFF2-40B4-BE49-F238E27FC236}">
                <a16:creationId xmlns="" xmlns:a16="http://schemas.microsoft.com/office/drawing/2014/main" id="{4BB6FCE6-B2E6-4DE9-B59D-948A8C80FD58}"/>
              </a:ext>
            </a:extLst>
          </p:cNvPr>
          <p:cNvSpPr txBox="1"/>
          <p:nvPr/>
        </p:nvSpPr>
        <p:spPr>
          <a:xfrm>
            <a:off x="596030" y="3558767"/>
            <a:ext cx="11321715" cy="3046988"/>
          </a:xfrm>
          <a:prstGeom prst="rect">
            <a:avLst/>
          </a:prstGeom>
          <a:noFill/>
        </p:spPr>
        <p:txBody>
          <a:bodyPr wrap="square" rtlCol="0">
            <a:spAutoFit/>
          </a:bodyPr>
          <a:lstStyle/>
          <a:p>
            <a:r>
              <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G:</a:t>
            </a:r>
          </a:p>
          <a:p>
            <a:pPr marL="457200" indent="-457200" algn="just">
              <a:buFontTx/>
              <a:buChar char="-"/>
            </a:pPr>
            <a:r>
              <a:rPr lang="en-US" sz="3200" b="1" dirty="0" err="1">
                <a:latin typeface="Arial" panose="020B0604020202020204" pitchFamily="34" charset="0"/>
                <a:ea typeface="Arial-Rounded" panose="020B0500000000000000" pitchFamily="34" charset="0"/>
                <a:cs typeface="Arial" panose="020B0604020202020204" pitchFamily="34" charset="0"/>
              </a:rPr>
              <a:t>Xem</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lại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những</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bức</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tranh</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nhớ</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lại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những</a:t>
            </a:r>
            <a:r>
              <a:rPr lang="en-US" sz="3200" b="1" dirty="0">
                <a:latin typeface="Arial" panose="020B0604020202020204" pitchFamily="34" charset="0"/>
                <a:ea typeface="Arial-Rounded" panose="020B0500000000000000" pitchFamily="34" charset="0"/>
                <a:cs typeface="Arial" panose="020B0604020202020204" pitchFamily="34" charset="0"/>
              </a:rPr>
              <a:t> ai </a:t>
            </a:r>
            <a:r>
              <a:rPr lang="en-US" sz="3200" b="1" dirty="0" err="1">
                <a:latin typeface="Arial" panose="020B0604020202020204" pitchFamily="34" charset="0"/>
                <a:ea typeface="Arial-Rounded" panose="020B0500000000000000" pitchFamily="34" charset="0"/>
                <a:cs typeface="Arial" panose="020B0604020202020204" pitchFamily="34" charset="0"/>
              </a:rPr>
              <a:t>đã</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góp</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phần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giúp</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hạt</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đỗ</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nằm</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trong</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smtClean="0">
                <a:latin typeface="Arial" panose="020B0604020202020204" pitchFamily="34" charset="0"/>
                <a:ea typeface="Arial-Rounded" panose="020B0500000000000000" pitchFamily="34" charset="0"/>
                <a:cs typeface="Arial" panose="020B0604020202020204" pitchFamily="34" charset="0"/>
              </a:rPr>
              <a:t>lòng</a:t>
            </a:r>
            <a:r>
              <a:rPr lang="en-US" sz="3200" b="1" dirty="0" smtClean="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đất</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nảy</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mầm</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và</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lớn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thành</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cây</a:t>
            </a:r>
            <a:r>
              <a:rPr lang="en-US" sz="3200" b="1" dirty="0">
                <a:latin typeface="Arial" panose="020B0604020202020204" pitchFamily="34" charset="0"/>
                <a:ea typeface="Arial-Rounded" panose="020B0500000000000000" pitchFamily="34" charset="0"/>
                <a:cs typeface="Arial" panose="020B0604020202020204" pitchFamily="34" charset="0"/>
              </a:rPr>
              <a:t>. </a:t>
            </a:r>
          </a:p>
          <a:p>
            <a:pPr marL="457200" indent="-457200" algn="just">
              <a:buFontTx/>
              <a:buChar char="-"/>
            </a:pPr>
            <a:r>
              <a:rPr lang="en-US" sz="3200" b="1" dirty="0">
                <a:latin typeface="Arial" panose="020B0604020202020204" pitchFamily="34" charset="0"/>
                <a:ea typeface="Arial-Rounded" panose="020B0500000000000000" pitchFamily="34" charset="0"/>
                <a:cs typeface="Arial" panose="020B0604020202020204" pitchFamily="34" charset="0"/>
              </a:rPr>
              <a:t>Chia </a:t>
            </a:r>
            <a:r>
              <a:rPr lang="en-US" sz="3200" b="1" dirty="0" err="1">
                <a:latin typeface="Arial" panose="020B0604020202020204" pitchFamily="34" charset="0"/>
                <a:ea typeface="Arial-Rounded" panose="020B0500000000000000" pitchFamily="34" charset="0"/>
                <a:cs typeface="Arial" panose="020B0604020202020204" pitchFamily="34" charset="0"/>
              </a:rPr>
              <a:t>sẻ</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với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người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thân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về</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nội</a:t>
            </a:r>
            <a:r>
              <a:rPr lang="en-US" sz="3200" b="1" dirty="0">
                <a:latin typeface="Arial" panose="020B0604020202020204" pitchFamily="34" charset="0"/>
                <a:ea typeface="Arial-Rounded" panose="020B0500000000000000" pitchFamily="34" charset="0"/>
                <a:cs typeface="Arial" panose="020B0604020202020204" pitchFamily="34" charset="0"/>
              </a:rPr>
              <a:t> dung, ý </a:t>
            </a:r>
            <a:r>
              <a:rPr lang="en-US" sz="3200" b="1" dirty="0" err="1">
                <a:latin typeface="Arial" panose="020B0604020202020204" pitchFamily="34" charset="0"/>
                <a:ea typeface="Arial-Rounded" panose="020B0500000000000000" pitchFamily="34" charset="0"/>
                <a:cs typeface="Arial" panose="020B0604020202020204" pitchFamily="34" charset="0"/>
              </a:rPr>
              <a:t>nghĩa</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câu</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chuyện</a:t>
            </a:r>
            <a:r>
              <a:rPr lang="en-US" sz="3200" b="1" dirty="0">
                <a:latin typeface="Arial" panose="020B0604020202020204" pitchFamily="34" charset="0"/>
                <a:ea typeface="Arial-Rounded" panose="020B0500000000000000" pitchFamily="34" charset="0"/>
                <a:cs typeface="Arial" panose="020B0604020202020204" pitchFamily="34" charset="0"/>
              </a:rPr>
              <a:t>.</a:t>
            </a:r>
          </a:p>
        </p:txBody>
      </p:sp>
      <p:sp>
        <p:nvSpPr>
          <p:cNvPr id="10" name="TextBox 9">
            <a:extLst>
              <a:ext uri="{FF2B5EF4-FFF2-40B4-BE49-F238E27FC236}">
                <a16:creationId xmlns="" xmlns:a16="http://schemas.microsoft.com/office/drawing/2014/main" id="{4B4E6A23-6C9F-46AB-91C1-C6EA47F21058}"/>
              </a:ext>
            </a:extLst>
          </p:cNvPr>
          <p:cNvSpPr txBox="1"/>
          <p:nvPr/>
        </p:nvSpPr>
        <p:spPr>
          <a:xfrm>
            <a:off x="227974" y="363400"/>
            <a:ext cx="3369526"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Vận</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dụng</a:t>
            </a:r>
            <a:endParaRPr lang="en-US" sz="4000" dirty="0">
              <a:solidFill>
                <a:srgbClr val="FF0000"/>
              </a:solidFill>
              <a:effectLst>
                <a:reflection blurRad="6350" stA="55000" endA="300" endPos="45500" dir="5400000" sy="-100000" algn="bl" rotWithShape="0"/>
              </a:effectLst>
              <a:latin typeface="iCiel Crocante" panose="02000000000000000000" pitchFamily="2" charset="0"/>
            </a:endParaRPr>
          </a:p>
        </p:txBody>
      </p:sp>
    </p:spTree>
    <p:extLst>
      <p:ext uri="{BB962C8B-B14F-4D97-AF65-F5344CB8AC3E}">
        <p14:creationId xmlns:p14="http://schemas.microsoft.com/office/powerpoint/2010/main" val="198554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 xmlns:a16="http://schemas.microsoft.com/office/drawing/2014/main" id="{7ACEF646-EF93-4CC8-B63F-673BE5B2BFB0}"/>
              </a:ext>
            </a:extLst>
          </p:cNvPr>
          <p:cNvSpPr txBox="1"/>
          <p:nvPr/>
        </p:nvSpPr>
        <p:spPr>
          <a:xfrm>
            <a:off x="2418156" y="1246382"/>
            <a:ext cx="5434965"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Củng</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cố</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dặn</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dò</a:t>
            </a:r>
            <a:endParaRPr lang="en-US" sz="4000" dirty="0">
              <a:solidFill>
                <a:srgbClr val="FF0000"/>
              </a:solidFill>
              <a:effectLst>
                <a:reflection blurRad="6350" stA="55000" endA="300" endPos="45500" dir="5400000" sy="-100000" algn="bl" rotWithShape="0"/>
              </a:effectLst>
              <a:latin typeface="iCiel Crocante" panose="02000000000000000000" pitchFamily="2" charset="0"/>
            </a:endParaRPr>
          </a:p>
        </p:txBody>
      </p:sp>
      <p:pic>
        <p:nvPicPr>
          <p:cNvPr id="8" name="图片 35">
            <a:extLst>
              <a:ext uri="{FF2B5EF4-FFF2-40B4-BE49-F238E27FC236}">
                <a16:creationId xmlns="" xmlns:a16="http://schemas.microsoft.com/office/drawing/2014/main" id="{6D336546-DCB4-44A1-9408-72467C3E80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54545" y="1889211"/>
            <a:ext cx="2114756" cy="1620749"/>
          </a:xfrm>
          <a:prstGeom prst="rect">
            <a:avLst/>
          </a:prstGeom>
        </p:spPr>
      </p:pic>
      <p:pic>
        <p:nvPicPr>
          <p:cNvPr id="10" name="图片 39">
            <a:extLst>
              <a:ext uri="{FF2B5EF4-FFF2-40B4-BE49-F238E27FC236}">
                <a16:creationId xmlns="" xmlns:a16="http://schemas.microsoft.com/office/drawing/2014/main" id="{BA3AC262-0CFA-437F-8EEC-1E1473D1C8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01" y="4876677"/>
            <a:ext cx="2341563" cy="1981323"/>
          </a:xfrm>
          <a:prstGeom prst="rect">
            <a:avLst/>
          </a:prstGeom>
        </p:spPr>
      </p:pic>
      <p:pic>
        <p:nvPicPr>
          <p:cNvPr id="11" name="图片 41">
            <a:extLst>
              <a:ext uri="{FF2B5EF4-FFF2-40B4-BE49-F238E27FC236}">
                <a16:creationId xmlns="" xmlns:a16="http://schemas.microsoft.com/office/drawing/2014/main" id="{F0CA763B-28AA-4F2E-B16E-CEE647F245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24160" y="423862"/>
            <a:ext cx="1331922" cy="2163314"/>
          </a:xfrm>
          <a:prstGeom prst="rect">
            <a:avLst/>
          </a:prstGeom>
        </p:spPr>
      </p:pic>
      <p:pic>
        <p:nvPicPr>
          <p:cNvPr id="12" name="图片 43">
            <a:extLst>
              <a:ext uri="{FF2B5EF4-FFF2-40B4-BE49-F238E27FC236}">
                <a16:creationId xmlns="" xmlns:a16="http://schemas.microsoft.com/office/drawing/2014/main" id="{88688721-FFAF-4DDA-811B-7DEE30BCC5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378" y="3789894"/>
            <a:ext cx="1331922" cy="2149238"/>
          </a:xfrm>
          <a:prstGeom prst="rect">
            <a:avLst/>
          </a:prstGeom>
        </p:spPr>
      </p:pic>
      <p:sp>
        <p:nvSpPr>
          <p:cNvPr id="13" name="TextBox 12">
            <a:extLst>
              <a:ext uri="{FF2B5EF4-FFF2-40B4-BE49-F238E27FC236}">
                <a16:creationId xmlns="" xmlns:a16="http://schemas.microsoft.com/office/drawing/2014/main" id="{C6324E8F-D5CE-4CAF-8E78-A55312722AFC}"/>
              </a:ext>
            </a:extLst>
          </p:cNvPr>
          <p:cNvSpPr txBox="1"/>
          <p:nvPr/>
        </p:nvSpPr>
        <p:spPr>
          <a:xfrm>
            <a:off x="806339" y="2696206"/>
            <a:ext cx="10656658" cy="3046988"/>
          </a:xfrm>
          <a:prstGeom prst="rect">
            <a:avLst/>
          </a:prstGeom>
          <a:noFill/>
        </p:spPr>
        <p:txBody>
          <a:bodyPr wrap="square">
            <a:spAutoFit/>
          </a:bodyPr>
          <a:lstStyle/>
          <a:p>
            <a:pPr marL="457200" indent="-457200">
              <a:lnSpc>
                <a:spcPct val="150000"/>
              </a:lnSpc>
              <a:buFontTx/>
              <a:buChar char="-"/>
            </a:pP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người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thân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bạn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bè</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nghe</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Chú</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con.</a:t>
            </a:r>
          </a:p>
          <a:p>
            <a:pPr marL="1371600" lvl="2" indent="-457200">
              <a:lnSpc>
                <a:spcPct val="150000"/>
              </a:lnSpc>
              <a:buFontTx/>
              <a:buChar char="-"/>
            </a:pP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Xem</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trước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bài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p>
          <a:p>
            <a:pPr lvl="3">
              <a:lnSpc>
                <a:spcPct val="150000"/>
              </a:lnSpc>
            </a:pP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p>
        </p:txBody>
      </p:sp>
    </p:spTree>
    <p:extLst>
      <p:ext uri="{BB962C8B-B14F-4D97-AF65-F5344CB8AC3E}">
        <p14:creationId xmlns:p14="http://schemas.microsoft.com/office/powerpoint/2010/main" val="186122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750" fill="hold"/>
                                        <p:tgtEl>
                                          <p:spTgt spid="12"/>
                                        </p:tgtEl>
                                        <p:attrNameLst>
                                          <p:attrName>ppt_w</p:attrName>
                                        </p:attrNameLst>
                                      </p:cBhvr>
                                      <p:tavLst>
                                        <p:tav tm="0">
                                          <p:val>
                                            <p:fltVal val="0"/>
                                          </p:val>
                                        </p:tav>
                                        <p:tav tm="100000">
                                          <p:val>
                                            <p:strVal val="#ppt_w"/>
                                          </p:val>
                                        </p:tav>
                                      </p:tavLst>
                                    </p:anim>
                                    <p:anim calcmode="lin" valueType="num">
                                      <p:cBhvr>
                                        <p:cTn id="13" dur="750" fill="hold"/>
                                        <p:tgtEl>
                                          <p:spTgt spid="12"/>
                                        </p:tgtEl>
                                        <p:attrNameLst>
                                          <p:attrName>ppt_h</p:attrName>
                                        </p:attrNameLst>
                                      </p:cBhvr>
                                      <p:tavLst>
                                        <p:tav tm="0">
                                          <p:val>
                                            <p:fltVal val="0"/>
                                          </p:val>
                                        </p:tav>
                                        <p:tav tm="100000">
                                          <p:val>
                                            <p:strVal val="#ppt_h"/>
                                          </p:val>
                                        </p:tav>
                                      </p:tavLst>
                                    </p:anim>
                                    <p:animEffect transition="in" filter="fade">
                                      <p:cBhvr>
                                        <p:cTn id="14" dur="75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750" fill="hold"/>
                                        <p:tgtEl>
                                          <p:spTgt spid="8"/>
                                        </p:tgtEl>
                                        <p:attrNameLst>
                                          <p:attrName>ppt_w</p:attrName>
                                        </p:attrNameLst>
                                      </p:cBhvr>
                                      <p:tavLst>
                                        <p:tav tm="0">
                                          <p:val>
                                            <p:fltVal val="0"/>
                                          </p:val>
                                        </p:tav>
                                        <p:tav tm="100000">
                                          <p:val>
                                            <p:strVal val="#ppt_w"/>
                                          </p:val>
                                        </p:tav>
                                      </p:tavLst>
                                    </p:anim>
                                    <p:anim calcmode="lin" valueType="num">
                                      <p:cBhvr>
                                        <p:cTn id="18" dur="750" fill="hold"/>
                                        <p:tgtEl>
                                          <p:spTgt spid="8"/>
                                        </p:tgtEl>
                                        <p:attrNameLst>
                                          <p:attrName>ppt_h</p:attrName>
                                        </p:attrNameLst>
                                      </p:cBhvr>
                                      <p:tavLst>
                                        <p:tav tm="0">
                                          <p:val>
                                            <p:fltVal val="0"/>
                                          </p:val>
                                        </p:tav>
                                        <p:tav tm="100000">
                                          <p:val>
                                            <p:strVal val="#ppt_h"/>
                                          </p:val>
                                        </p:tav>
                                      </p:tavLst>
                                    </p:anim>
                                    <p:animEffect transition="in" filter="fade">
                                      <p:cBhvr>
                                        <p:cTn id="19" dur="75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750" fill="hold"/>
                                        <p:tgtEl>
                                          <p:spTgt spid="11"/>
                                        </p:tgtEl>
                                        <p:attrNameLst>
                                          <p:attrName>ppt_w</p:attrName>
                                        </p:attrNameLst>
                                      </p:cBhvr>
                                      <p:tavLst>
                                        <p:tav tm="0">
                                          <p:val>
                                            <p:fltVal val="0"/>
                                          </p:val>
                                        </p:tav>
                                        <p:tav tm="100000">
                                          <p:val>
                                            <p:strVal val="#ppt_w"/>
                                          </p:val>
                                        </p:tav>
                                      </p:tavLst>
                                    </p:anim>
                                    <p:anim calcmode="lin" valueType="num">
                                      <p:cBhvr>
                                        <p:cTn id="23" dur="750" fill="hold"/>
                                        <p:tgtEl>
                                          <p:spTgt spid="11"/>
                                        </p:tgtEl>
                                        <p:attrNameLst>
                                          <p:attrName>ppt_h</p:attrName>
                                        </p:attrNameLst>
                                      </p:cBhvr>
                                      <p:tavLst>
                                        <p:tav tm="0">
                                          <p:val>
                                            <p:fltVal val="0"/>
                                          </p:val>
                                        </p:tav>
                                        <p:tav tm="100000">
                                          <p:val>
                                            <p:strVal val="#ppt_h"/>
                                          </p:val>
                                        </p:tav>
                                      </p:tavLst>
                                    </p:anim>
                                    <p:animEffect transition="in" filter="fade">
                                      <p:cBhvr>
                                        <p:cTn id="24" dur="750"/>
                                        <p:tgtEl>
                                          <p:spTgt spid="1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0"/>
                            </p:stCondLst>
                            <p:childTnLst>
                              <p:par>
                                <p:cTn id="29" presetID="16" presetClass="entr" presetSubtype="2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图片 39">
            <a:extLst>
              <a:ext uri="{FF2B5EF4-FFF2-40B4-BE49-F238E27FC236}">
                <a16:creationId xmlns="" xmlns:a16="http://schemas.microsoft.com/office/drawing/2014/main" id="{B6A43CE9-BBC5-4E98-BF98-A297DCD679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78" y="1419214"/>
            <a:ext cx="2864392" cy="2423717"/>
          </a:xfrm>
          <a:prstGeom prst="rect">
            <a:avLst/>
          </a:prstGeom>
        </p:spPr>
      </p:pic>
      <p:pic>
        <p:nvPicPr>
          <p:cNvPr id="9" name="图片 43">
            <a:extLst>
              <a:ext uri="{FF2B5EF4-FFF2-40B4-BE49-F238E27FC236}">
                <a16:creationId xmlns="" xmlns:a16="http://schemas.microsoft.com/office/drawing/2014/main" id="{839B62AF-AC7B-4DF2-8D1A-02CAE1D3E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555" y="332431"/>
            <a:ext cx="1629316" cy="2629124"/>
          </a:xfrm>
          <a:prstGeom prst="rect">
            <a:avLst/>
          </a:prstGeom>
        </p:spPr>
      </p:pic>
      <p:pic>
        <p:nvPicPr>
          <p:cNvPr id="10" name="图片 30">
            <a:extLst>
              <a:ext uri="{FF2B5EF4-FFF2-40B4-BE49-F238E27FC236}">
                <a16:creationId xmlns="" xmlns:a16="http://schemas.microsoft.com/office/drawing/2014/main" id="{EBF68672-5F38-4E5A-9D6B-7255921E42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05144" y="2481669"/>
            <a:ext cx="2546478" cy="4324344"/>
          </a:xfrm>
          <a:prstGeom prst="rect">
            <a:avLst/>
          </a:prstGeom>
        </p:spPr>
      </p:pic>
      <p:sp>
        <p:nvSpPr>
          <p:cNvPr id="11" name="TextBox 10">
            <a:extLst>
              <a:ext uri="{FF2B5EF4-FFF2-40B4-BE49-F238E27FC236}">
                <a16:creationId xmlns="" xmlns:a16="http://schemas.microsoft.com/office/drawing/2014/main" id="{3C722568-5BEC-4CC9-9200-292359A25631}"/>
              </a:ext>
            </a:extLst>
          </p:cNvPr>
          <p:cNvSpPr txBox="1"/>
          <p:nvPr/>
        </p:nvSpPr>
        <p:spPr>
          <a:xfrm>
            <a:off x="1996048" y="2824492"/>
            <a:ext cx="7633146" cy="1569660"/>
          </a:xfrm>
          <a:prstGeom prst="rect">
            <a:avLst/>
          </a:prstGeom>
          <a:noFill/>
        </p:spPr>
        <p:txBody>
          <a:bodyPr wrap="square" rtlCol="0">
            <a:spAutoFit/>
          </a:bodyPr>
          <a:lstStyle/>
          <a:p>
            <a:pPr algn="ctr">
              <a:lnSpc>
                <a:spcPct val="150000"/>
              </a:lnSpc>
            </a:pPr>
            <a:r>
              <a:rPr lang="en-US" sz="3200" dirty="0" err="1">
                <a:solidFill>
                  <a:srgbClr val="FF0000"/>
                </a:solidFill>
                <a:latin typeface="iCiel Crocante" panose="02000000000000000000" pitchFamily="2" charset="0"/>
              </a:rPr>
              <a:t>Tạm</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biệt</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và</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hẹn</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gặp</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lại</a:t>
            </a:r>
            <a:r>
              <a:rPr lang="en-US" sz="3200" dirty="0">
                <a:solidFill>
                  <a:srgbClr val="FF0000"/>
                </a:solidFill>
                <a:latin typeface="iCiel Crocante" panose="02000000000000000000" pitchFamily="2" charset="0"/>
              </a:rPr>
              <a:t> </a:t>
            </a:r>
          </a:p>
          <a:p>
            <a:pPr algn="ctr">
              <a:lnSpc>
                <a:spcPct val="150000"/>
              </a:lnSpc>
            </a:pPr>
            <a:r>
              <a:rPr lang="en-US" sz="3200" dirty="0" err="1">
                <a:solidFill>
                  <a:srgbClr val="FF0000"/>
                </a:solidFill>
                <a:latin typeface="iCiel Crocante" panose="02000000000000000000" pitchFamily="2" charset="0"/>
              </a:rPr>
              <a:t>các</a:t>
            </a:r>
            <a:r>
              <a:rPr lang="en-US" sz="3200" dirty="0">
                <a:solidFill>
                  <a:srgbClr val="FF0000"/>
                </a:solidFill>
                <a:latin typeface="iCiel Crocante" panose="02000000000000000000" pitchFamily="2" charset="0"/>
              </a:rPr>
              <a:t> con </a:t>
            </a:r>
            <a:r>
              <a:rPr lang="en-US" sz="3200" dirty="0" err="1">
                <a:solidFill>
                  <a:srgbClr val="FF0000"/>
                </a:solidFill>
                <a:latin typeface="iCiel Crocante" panose="02000000000000000000" pitchFamily="2" charset="0"/>
              </a:rPr>
              <a:t>vào</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những</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tiết</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học</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sau</a:t>
            </a:r>
            <a:r>
              <a:rPr lang="en-US" sz="3200" dirty="0">
                <a:solidFill>
                  <a:srgbClr val="FF0000"/>
                </a:solidFill>
                <a:latin typeface="iCiel Crocante" panose="02000000000000000000" pitchFamily="2" charset="0"/>
              </a:rPr>
              <a:t>!</a:t>
            </a:r>
          </a:p>
        </p:txBody>
      </p:sp>
    </p:spTree>
    <p:extLst>
      <p:ext uri="{BB962C8B-B14F-4D97-AF65-F5344CB8AC3E}">
        <p14:creationId xmlns:p14="http://schemas.microsoft.com/office/powerpoint/2010/main" val="391862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750" fill="hold"/>
                                        <p:tgtEl>
                                          <p:spTgt spid="9"/>
                                        </p:tgtEl>
                                        <p:attrNameLst>
                                          <p:attrName>ppt_w</p:attrName>
                                        </p:attrNameLst>
                                      </p:cBhvr>
                                      <p:tavLst>
                                        <p:tav tm="0">
                                          <p:val>
                                            <p:fltVal val="0"/>
                                          </p:val>
                                        </p:tav>
                                        <p:tav tm="100000">
                                          <p:val>
                                            <p:strVal val="#ppt_w"/>
                                          </p:val>
                                        </p:tav>
                                      </p:tavLst>
                                    </p:anim>
                                    <p:anim calcmode="lin" valueType="num">
                                      <p:cBhvr>
                                        <p:cTn id="13" dur="750" fill="hold"/>
                                        <p:tgtEl>
                                          <p:spTgt spid="9"/>
                                        </p:tgtEl>
                                        <p:attrNameLst>
                                          <p:attrName>ppt_h</p:attrName>
                                        </p:attrNameLst>
                                      </p:cBhvr>
                                      <p:tavLst>
                                        <p:tav tm="0">
                                          <p:val>
                                            <p:fltVal val="0"/>
                                          </p:val>
                                        </p:tav>
                                        <p:tav tm="100000">
                                          <p:val>
                                            <p:strVal val="#ppt_h"/>
                                          </p:val>
                                        </p:tav>
                                      </p:tavLst>
                                    </p:anim>
                                    <p:animEffect transition="in" filter="fade">
                                      <p:cBhvr>
                                        <p:cTn id="14" dur="750"/>
                                        <p:tgtEl>
                                          <p:spTgt spid="9"/>
                                        </p:tgtEl>
                                      </p:cBhvr>
                                    </p:animEffect>
                                  </p:childTnLst>
                                </p:cTn>
                              </p:par>
                            </p:childTnLst>
                          </p:cTn>
                        </p:par>
                        <p:par>
                          <p:cTn id="15" fill="hold">
                            <p:stCondLst>
                              <p:cond delay="750"/>
                            </p:stCondLst>
                            <p:childTnLst>
                              <p:par>
                                <p:cTn id="16" presetID="22" presetClass="entr" presetSubtype="4"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750"/>
                                        <p:tgtEl>
                                          <p:spTgt spid="10"/>
                                        </p:tgtEl>
                                      </p:cBhvr>
                                    </p:animEffect>
                                  </p:childTnLst>
                                </p:cTn>
                              </p:par>
                            </p:childTnLst>
                          </p:cTn>
                        </p:par>
                        <p:par>
                          <p:cTn id="19" fill="hold">
                            <p:stCondLst>
                              <p:cond delay="1500"/>
                            </p:stCondLst>
                            <p:childTnLst>
                              <p:par>
                                <p:cTn id="20" presetID="6" presetClass="entr" presetSubtype="16"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68993" y="92337"/>
            <a:ext cx="5046436" cy="6735620"/>
          </a:xfrm>
          <a:prstGeom prst="rect">
            <a:avLst/>
          </a:prstGeom>
        </p:spPr>
      </p:pic>
      <p:pic>
        <p:nvPicPr>
          <p:cNvPr id="5" name="Picture 4"/>
          <p:cNvPicPr>
            <a:picLocks noChangeAspect="1"/>
          </p:cNvPicPr>
          <p:nvPr/>
        </p:nvPicPr>
        <p:blipFill>
          <a:blip r:embed="rId3"/>
          <a:stretch>
            <a:fillRect/>
          </a:stretch>
        </p:blipFill>
        <p:spPr>
          <a:xfrm>
            <a:off x="6100537" y="92337"/>
            <a:ext cx="5075464" cy="6774364"/>
          </a:xfrm>
          <a:prstGeom prst="rect">
            <a:avLst/>
          </a:prstGeom>
        </p:spPr>
      </p:pic>
    </p:spTree>
    <p:extLst>
      <p:ext uri="{BB962C8B-B14F-4D97-AF65-F5344CB8AC3E}">
        <p14:creationId xmlns:p14="http://schemas.microsoft.com/office/powerpoint/2010/main" val="301602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TÀI LIỆU THAM KHẢO\HÌNH NỀN PP\drive-download-20210909T075010Z-001\ô li và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462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3"/>
          <p:cNvSpPr txBox="1">
            <a:spLocks noChangeArrowheads="1"/>
          </p:cNvSpPr>
          <p:nvPr/>
        </p:nvSpPr>
        <p:spPr bwMode="auto">
          <a:xfrm>
            <a:off x="959609" y="978386"/>
            <a:ext cx="930350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FontTx/>
              <a:buNone/>
            </a:pPr>
            <a:r>
              <a:rPr lang="en-US" sz="3600" b="1" dirty="0" err="1">
                <a:solidFill>
                  <a:prstClr val="white"/>
                </a:solidFill>
                <a:latin typeface="HP001 4 hàng" panose="020B0603050302020204" pitchFamily="34" charset="0"/>
                <a:cs typeface="Arial" panose="020B0604020202020204" pitchFamily="34" charset="0"/>
              </a:rPr>
              <a:t>Thứ</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Ba </a:t>
            </a:r>
            <a:r>
              <a:rPr lang="en-US" sz="3600" b="1" dirty="0" err="1">
                <a:solidFill>
                  <a:prstClr val="white"/>
                </a:solidFill>
                <a:latin typeface="HP001 4 hàng" panose="020B0603050302020204" pitchFamily="34" charset="0"/>
                <a:cs typeface="Arial" panose="020B0604020202020204" pitchFamily="34" charset="0"/>
              </a:rPr>
              <a:t>ngày</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28 </a:t>
            </a:r>
            <a:r>
              <a:rPr lang="en-US" sz="3600" b="1" dirty="0" err="1">
                <a:solidFill>
                  <a:prstClr val="white"/>
                </a:solidFill>
                <a:latin typeface="HP001 4 hàng" panose="020B0603050302020204" pitchFamily="34" charset="0"/>
                <a:cs typeface="Arial" panose="020B0604020202020204" pitchFamily="34" charset="0"/>
              </a:rPr>
              <a:t>tháng</a:t>
            </a:r>
            <a:r>
              <a:rPr lang="en-US" sz="3600" b="1" dirty="0">
                <a:solidFill>
                  <a:prstClr val="white"/>
                </a:solidFill>
                <a:latin typeface="HP001 4 hàng" panose="020B0603050302020204" pitchFamily="34" charset="0"/>
                <a:cs typeface="Arial" panose="020B0604020202020204" pitchFamily="34" charset="0"/>
              </a:rPr>
              <a:t> 9 </a:t>
            </a:r>
            <a:r>
              <a:rPr lang="en-US" sz="3600" b="1" dirty="0" err="1">
                <a:solidFill>
                  <a:prstClr val="white"/>
                </a:solidFill>
                <a:latin typeface="HP001 4 hàng" panose="020B0603050302020204" pitchFamily="34" charset="0"/>
                <a:cs typeface="Arial" panose="020B0604020202020204" pitchFamily="34" charset="0"/>
              </a:rPr>
              <a:t>năm</a:t>
            </a:r>
            <a:r>
              <a:rPr lang="en-US" sz="3600" b="1" dirty="0">
                <a:solidFill>
                  <a:prstClr val="white"/>
                </a:solidFill>
                <a:latin typeface="HP001 4 hàng" panose="020B0603050302020204" pitchFamily="34" charset="0"/>
                <a:cs typeface="Arial" panose="020B0604020202020204" pitchFamily="34" charset="0"/>
              </a:rPr>
              <a:t> 2021</a:t>
            </a:r>
          </a:p>
        </p:txBody>
      </p:sp>
      <p:sp>
        <p:nvSpPr>
          <p:cNvPr id="5124" name="TextBox 4"/>
          <p:cNvSpPr txBox="1">
            <a:spLocks noChangeArrowheads="1"/>
          </p:cNvSpPr>
          <p:nvPr/>
        </p:nvSpPr>
        <p:spPr bwMode="auto">
          <a:xfrm>
            <a:off x="2974547" y="1665661"/>
            <a:ext cx="51371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FontTx/>
              <a:buNone/>
            </a:pPr>
            <a:r>
              <a:rPr lang="en-US" sz="3600" b="1" dirty="0" err="1" smtClean="0">
                <a:solidFill>
                  <a:prstClr val="white"/>
                </a:solidFill>
                <a:latin typeface="HP001 4 hàng" panose="020B0603050302020204" pitchFamily="34" charset="0"/>
                <a:cs typeface="Arial" panose="020B0604020202020204" pitchFamily="34" charset="0"/>
              </a:rPr>
              <a:t>Tiếng</a:t>
            </a:r>
            <a:r>
              <a:rPr lang="en-US" sz="3600" b="1" dirty="0" smtClean="0">
                <a:solidFill>
                  <a:prstClr val="white"/>
                </a:solidFill>
                <a:latin typeface="HP001 4 hàng" panose="020B0603050302020204" pitchFamily="34" charset="0"/>
                <a:cs typeface="Arial" panose="020B0604020202020204" pitchFamily="34" charset="0"/>
              </a:rPr>
              <a:t> </a:t>
            </a:r>
            <a:r>
              <a:rPr lang="en-US" sz="3600" b="1" dirty="0" err="1" smtClean="0">
                <a:solidFill>
                  <a:prstClr val="white"/>
                </a:solidFill>
                <a:latin typeface="HP001 4 hàng" panose="020B0603050302020204" pitchFamily="34" charset="0"/>
                <a:cs typeface="Arial" panose="020B0604020202020204" pitchFamily="34" charset="0"/>
              </a:rPr>
              <a:t>Việt</a:t>
            </a:r>
            <a:endParaRPr lang="en-US" sz="3600" b="1" dirty="0">
              <a:solidFill>
                <a:prstClr val="white"/>
              </a:solidFill>
              <a:latin typeface="HP001 4 hàng" panose="020B0603050302020204" pitchFamily="34" charset="0"/>
              <a:cs typeface="Arial" panose="020B0604020202020204" pitchFamily="34" charset="0"/>
            </a:endParaRPr>
          </a:p>
        </p:txBody>
      </p:sp>
      <p:sp>
        <p:nvSpPr>
          <p:cNvPr id="5125" name="TextBox 5"/>
          <p:cNvSpPr txBox="1">
            <a:spLocks noChangeArrowheads="1"/>
          </p:cNvSpPr>
          <p:nvPr/>
        </p:nvSpPr>
        <p:spPr bwMode="auto">
          <a:xfrm>
            <a:off x="409166" y="2339288"/>
            <a:ext cx="9342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spcBef>
                <a:spcPct val="0"/>
              </a:spcBef>
              <a:spcAft>
                <a:spcPts val="600"/>
              </a:spcAft>
              <a:buFont typeface="Arial" panose="020B0604020202020204" pitchFamily="34" charset="0"/>
              <a:buNone/>
            </a:pPr>
            <a:r>
              <a:rPr lang="en-US" sz="3600" b="1" dirty="0" err="1" smtClean="0">
                <a:solidFill>
                  <a:srgbClr val="FFFF00"/>
                </a:solidFill>
                <a:latin typeface="HP001 4 hàng" panose="020B0603050302020204" pitchFamily="34" charset="0"/>
                <a:cs typeface="Arial" panose="020B0604020202020204" pitchFamily="34" charset="0"/>
              </a:rPr>
              <a:t>Tiết</a:t>
            </a:r>
            <a:r>
              <a:rPr lang="en-US" sz="3600" b="1" dirty="0" smtClean="0">
                <a:solidFill>
                  <a:srgbClr val="FFFF00"/>
                </a:solidFill>
                <a:latin typeface="HP001 4 hàng" panose="020B0603050302020204" pitchFamily="34" charset="0"/>
                <a:cs typeface="Arial" panose="020B0604020202020204" pitchFamily="34" charset="0"/>
              </a:rPr>
              <a:t> 33 – </a:t>
            </a:r>
            <a:r>
              <a:rPr lang="en-US" sz="3600" b="1" dirty="0" err="1" smtClean="0">
                <a:solidFill>
                  <a:srgbClr val="FFFF00"/>
                </a:solidFill>
                <a:latin typeface="HP001 4 hàng" panose="020B0603050302020204" pitchFamily="34" charset="0"/>
                <a:cs typeface="Arial" panose="020B0604020202020204" pitchFamily="34" charset="0"/>
              </a:rPr>
              <a:t>Bài</a:t>
            </a:r>
            <a:r>
              <a:rPr lang="en-US" sz="3600" b="1" dirty="0" smtClean="0">
                <a:solidFill>
                  <a:srgbClr val="FFFF00"/>
                </a:solidFill>
                <a:latin typeface="HP001 4 hàng" panose="020B0603050302020204" pitchFamily="34" charset="0"/>
                <a:cs typeface="Arial" panose="020B0604020202020204" pitchFamily="34" charset="0"/>
              </a:rPr>
              <a:t> 7: </a:t>
            </a:r>
            <a:r>
              <a:rPr lang="en-US" sz="3600" b="1" dirty="0" err="1" smtClean="0">
                <a:solidFill>
                  <a:srgbClr val="FFFF00"/>
                </a:solidFill>
                <a:latin typeface="HP001 4 hàng" panose="020B0603050302020204" pitchFamily="34" charset="0"/>
                <a:cs typeface="Arial" panose="020B0604020202020204" pitchFamily="34" charset="0"/>
              </a:rPr>
              <a:t>Kể</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chuyện</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Chú</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đỗ</a:t>
            </a:r>
            <a:r>
              <a:rPr lang="en-US" sz="3600" b="1" dirty="0" smtClean="0">
                <a:solidFill>
                  <a:srgbClr val="FFFF00"/>
                </a:solidFill>
                <a:latin typeface="HP001 4 hàng" panose="020B0603050302020204" pitchFamily="34" charset="0"/>
                <a:cs typeface="Arial" panose="020B0604020202020204" pitchFamily="34" charset="0"/>
              </a:rPr>
              <a:t> con</a:t>
            </a:r>
            <a:endParaRPr lang="en-US" sz="3600" b="1" dirty="0">
              <a:solidFill>
                <a:srgbClr val="FFFF00"/>
              </a:solidFill>
              <a:latin typeface="HP001 4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3733057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1"/>
            <a:ext cx="12192000" cy="229278"/>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 xmlns:a16="http://schemas.microsoft.com/office/drawing/2014/main" id="{44BE2941-CD96-42CA-AA2E-ADAB1D37455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480" t="58901" r="50658" b="15263"/>
          <a:stretch/>
        </p:blipFill>
        <p:spPr>
          <a:xfrm>
            <a:off x="0" y="3899160"/>
            <a:ext cx="3626116" cy="2950288"/>
          </a:xfrm>
          <a:prstGeom prst="rect">
            <a:avLst/>
          </a:prstGeom>
        </p:spPr>
      </p:pic>
      <p:pic>
        <p:nvPicPr>
          <p:cNvPr id="9" name="Picture 8">
            <a:extLst>
              <a:ext uri="{FF2B5EF4-FFF2-40B4-BE49-F238E27FC236}">
                <a16:creationId xmlns="" xmlns:a16="http://schemas.microsoft.com/office/drawing/2014/main" id="{94FBE348-4460-488B-BE15-C9E05EE909CE}"/>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4308" t="25439" r="27369" b="49450"/>
          <a:stretch/>
        </p:blipFill>
        <p:spPr>
          <a:xfrm>
            <a:off x="6096000" y="1128280"/>
            <a:ext cx="3626118" cy="2753078"/>
          </a:xfrm>
          <a:prstGeom prst="rect">
            <a:avLst/>
          </a:prstGeom>
        </p:spPr>
      </p:pic>
      <p:pic>
        <p:nvPicPr>
          <p:cNvPr id="10" name="Picture 9">
            <a:extLst>
              <a:ext uri="{FF2B5EF4-FFF2-40B4-BE49-F238E27FC236}">
                <a16:creationId xmlns="" xmlns:a16="http://schemas.microsoft.com/office/drawing/2014/main" id="{99A33A8F-9B7A-44F6-BCFF-3809E0F5CD5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480" t="25439" r="50198" b="49052"/>
          <a:stretch/>
        </p:blipFill>
        <p:spPr>
          <a:xfrm>
            <a:off x="0" y="986219"/>
            <a:ext cx="3626116" cy="2912941"/>
          </a:xfrm>
          <a:prstGeom prst="rect">
            <a:avLst/>
          </a:prstGeom>
        </p:spPr>
      </p:pic>
      <p:pic>
        <p:nvPicPr>
          <p:cNvPr id="11" name="Picture 10">
            <a:extLst>
              <a:ext uri="{FF2B5EF4-FFF2-40B4-BE49-F238E27FC236}">
                <a16:creationId xmlns="" xmlns:a16="http://schemas.microsoft.com/office/drawing/2014/main" id="{DBA828C6-917B-4BC4-9B10-EDEEE42D7BE5}"/>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4868" t="59602" r="27369" b="15263"/>
          <a:stretch/>
        </p:blipFill>
        <p:spPr>
          <a:xfrm>
            <a:off x="6189044" y="3963350"/>
            <a:ext cx="3626116" cy="2886098"/>
          </a:xfrm>
          <a:prstGeom prst="rect">
            <a:avLst/>
          </a:prstGeom>
        </p:spPr>
      </p:pic>
      <p:sp>
        <p:nvSpPr>
          <p:cNvPr id="12" name="文本框 22">
            <a:extLst>
              <a:ext uri="{FF2B5EF4-FFF2-40B4-BE49-F238E27FC236}">
                <a16:creationId xmlns="" xmlns:a16="http://schemas.microsoft.com/office/drawing/2014/main" id="{50B38C8A-1809-4019-8B4B-B9EC76639D93}"/>
              </a:ext>
            </a:extLst>
          </p:cNvPr>
          <p:cNvSpPr txBox="1"/>
          <p:nvPr/>
        </p:nvSpPr>
        <p:spPr>
          <a:xfrm>
            <a:off x="4755237" y="704220"/>
            <a:ext cx="4345220" cy="584775"/>
          </a:xfrm>
          <a:prstGeom prst="rect">
            <a:avLst/>
          </a:prstGeom>
          <a:noFill/>
        </p:spPr>
        <p:txBody>
          <a:bodyPr wrap="square" rtlCol="0">
            <a:spAutoFit/>
          </a:bodyPr>
          <a:lstStyle/>
          <a:p>
            <a:pPr algn="ctr"/>
            <a:r>
              <a:rPr lang="en-US" altLang="zh-CN" sz="3200" dirty="0">
                <a:solidFill>
                  <a:srgbClr val="FF0000"/>
                </a:solidFill>
                <a:latin typeface="Arial" panose="020B0604020202020204" pitchFamily="34" charset="0"/>
                <a:ea typeface="思源黑体 CN Bold" panose="020B0800000000000000" pitchFamily="34" charset="-122"/>
                <a:cs typeface="Arial" panose="020B0604020202020204" pitchFamily="34" charset="0"/>
              </a:rPr>
              <a:t>CHÚ ĐỖ CON</a:t>
            </a:r>
            <a:endParaRPr lang="zh-CN" altLang="en-US" sz="3200" dirty="0">
              <a:solidFill>
                <a:srgbClr val="FF0000"/>
              </a:solidFill>
              <a:latin typeface="Arial" panose="020B0604020202020204" pitchFamily="34" charset="0"/>
              <a:ea typeface="思源黑体 CN Bold" panose="020B0800000000000000" pitchFamily="34" charset="-122"/>
              <a:cs typeface="Arial" panose="020B0604020202020204" pitchFamily="34" charset="0"/>
            </a:endParaRPr>
          </a:p>
        </p:txBody>
      </p:sp>
      <p:sp>
        <p:nvSpPr>
          <p:cNvPr id="13" name="TextBox 12">
            <a:extLst>
              <a:ext uri="{FF2B5EF4-FFF2-40B4-BE49-F238E27FC236}">
                <a16:creationId xmlns="" xmlns:a16="http://schemas.microsoft.com/office/drawing/2014/main" id="{94BF5228-7131-4D42-9AEA-AD8F604C3B13}"/>
              </a:ext>
            </a:extLst>
          </p:cNvPr>
          <p:cNvSpPr txBox="1"/>
          <p:nvPr/>
        </p:nvSpPr>
        <p:spPr>
          <a:xfrm>
            <a:off x="3730140" y="1342996"/>
            <a:ext cx="2190600" cy="2677656"/>
          </a:xfrm>
          <a:prstGeom prst="rect">
            <a:avLst/>
          </a:prstGeom>
          <a:noFill/>
        </p:spPr>
        <p:txBody>
          <a:bodyPr wrap="square" rtlCol="0">
            <a:spAutoFit/>
          </a:bodyPr>
          <a:lstStyle/>
          <a:p>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Cuộc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gặp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gỡ</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cô</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mưa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xuân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diễn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ra</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thế</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nào</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15" name="TextBox 14">
            <a:extLst>
              <a:ext uri="{FF2B5EF4-FFF2-40B4-BE49-F238E27FC236}">
                <a16:creationId xmlns="" xmlns:a16="http://schemas.microsoft.com/office/drawing/2014/main" id="{B2056641-CF48-4B07-98D5-222B2DC58909}"/>
              </a:ext>
            </a:extLst>
          </p:cNvPr>
          <p:cNvSpPr txBox="1"/>
          <p:nvPr/>
        </p:nvSpPr>
        <p:spPr>
          <a:xfrm>
            <a:off x="9722118" y="1342996"/>
            <a:ext cx="2190600" cy="2677656"/>
          </a:xfrm>
          <a:prstGeom prst="rect">
            <a:avLst/>
          </a:prstGeom>
          <a:noFill/>
        </p:spPr>
        <p:txBody>
          <a:bodyPr wrap="square" rtlCol="0">
            <a:spAutoFit/>
          </a:bodyPr>
          <a:lstStyle/>
          <a:p>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Cuộc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gặp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gỡ</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chị</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gió</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xuân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diễn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ra</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thế</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nào</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1" name="TextBox 20">
            <a:extLst>
              <a:ext uri="{FF2B5EF4-FFF2-40B4-BE49-F238E27FC236}">
                <a16:creationId xmlns="" xmlns:a16="http://schemas.microsoft.com/office/drawing/2014/main" id="{52F417EE-02C3-4491-8855-8224220EC5AC}"/>
              </a:ext>
            </a:extLst>
          </p:cNvPr>
          <p:cNvSpPr txBox="1"/>
          <p:nvPr/>
        </p:nvSpPr>
        <p:spPr>
          <a:xfrm>
            <a:off x="3730140" y="4274001"/>
            <a:ext cx="2190600" cy="2677656"/>
          </a:xfrm>
          <a:prstGeom prst="rect">
            <a:avLst/>
          </a:prstGeom>
          <a:noFill/>
        </p:spPr>
        <p:txBody>
          <a:bodyPr wrap="square" rtlCol="0">
            <a:spAutoFit/>
          </a:bodyPr>
          <a:lstStyle/>
          <a:p>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Cuộc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gặp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gỡ</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bác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mặt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trời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diễn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ra</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thế</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nào</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2" name="TextBox 21">
            <a:extLst>
              <a:ext uri="{FF2B5EF4-FFF2-40B4-BE49-F238E27FC236}">
                <a16:creationId xmlns="" xmlns:a16="http://schemas.microsoft.com/office/drawing/2014/main" id="{9D1466E2-4ACD-47EB-B004-D0513746E71D}"/>
              </a:ext>
            </a:extLst>
          </p:cNvPr>
          <p:cNvSpPr txBox="1"/>
          <p:nvPr/>
        </p:nvSpPr>
        <p:spPr>
          <a:xfrm>
            <a:off x="9815160" y="4656258"/>
            <a:ext cx="2190600" cy="1384995"/>
          </a:xfrm>
          <a:prstGeom prst="rect">
            <a:avLst/>
          </a:prstGeom>
          <a:noFill/>
        </p:spPr>
        <p:txBody>
          <a:bodyPr wrap="square" rtlCol="0">
            <a:spAutoFit/>
          </a:bodyPr>
          <a:lstStyle/>
          <a:p>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Cuối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cùng</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làm</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gì</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3" name="TextBox 22">
            <a:extLst>
              <a:ext uri="{FF2B5EF4-FFF2-40B4-BE49-F238E27FC236}">
                <a16:creationId xmlns="" xmlns:a16="http://schemas.microsoft.com/office/drawing/2014/main" id="{0B5DFD67-B784-40A3-AC61-10EC9126AEA5}"/>
              </a:ext>
            </a:extLst>
          </p:cNvPr>
          <p:cNvSpPr txBox="1"/>
          <p:nvPr/>
        </p:nvSpPr>
        <p:spPr>
          <a:xfrm>
            <a:off x="0" y="138688"/>
            <a:ext cx="11059886" cy="584775"/>
          </a:xfrm>
          <a:prstGeom prst="rect">
            <a:avLst/>
          </a:prstGeom>
          <a:noFill/>
        </p:spPr>
        <p:txBody>
          <a:bodyPr wrap="square" rtlCol="0">
            <a:spAutoFit/>
          </a:bodyPr>
          <a:lstStyle/>
          <a:p>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1.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Dựa</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vào</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hỏi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gợi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ý,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đoán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nội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dung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từng</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tranh</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Tree>
    <p:extLst>
      <p:ext uri="{BB962C8B-B14F-4D97-AF65-F5344CB8AC3E}">
        <p14:creationId xmlns:p14="http://schemas.microsoft.com/office/powerpoint/2010/main" val="214792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withEffect">
                                  <p:stCondLst>
                                    <p:cond delay="0"/>
                                  </p:stCondLst>
                                  <p:iterate type="lt">
                                    <p:tmPct val="3000"/>
                                  </p:iterate>
                                  <p:childTnLst>
                                    <p:set>
                                      <p:cBhvr>
                                        <p:cTn id="6" dur="1" fill="hold">
                                          <p:stCondLst>
                                            <p:cond delay="0"/>
                                          </p:stCondLst>
                                        </p:cTn>
                                        <p:tgtEl>
                                          <p:spTgt spid="12">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12">
                                            <p:txEl>
                                              <p:pRg st="0" end="0"/>
                                            </p:txEl>
                                          </p:spTgt>
                                        </p:tgtEl>
                                        <p:attrNameLst>
                                          <p:attrName>ppt_w</p:attrName>
                                        </p:attrNameLst>
                                      </p:cBhvr>
                                    </p:anim>
                                    <p:anim by="(#ppt_w*0.50)" calcmode="lin" valueType="num">
                                      <p:cBhvr>
                                        <p:cTn id="8" dur="500" decel="50000" autoRev="1" fill="hold">
                                          <p:stCondLst>
                                            <p:cond delay="0"/>
                                          </p:stCondLst>
                                        </p:cTn>
                                        <p:tgtEl>
                                          <p:spTgt spid="12">
                                            <p:txEl>
                                              <p:pRg st="0" end="0"/>
                                            </p:txEl>
                                          </p:spTgt>
                                        </p:tgtEl>
                                        <p:attrNameLst>
                                          <p:attrName>ppt_x</p:attrName>
                                        </p:attrNameLst>
                                      </p:cBhvr>
                                    </p:anim>
                                    <p:anim from="(-#ppt_h/2)" to="(#ppt_y)" calcmode="lin" valueType="num">
                                      <p:cBhvr>
                                        <p:cTn id="9" dur="1000" fill="hold">
                                          <p:stCondLst>
                                            <p:cond delay="0"/>
                                          </p:stCondLst>
                                        </p:cTn>
                                        <p:tgtEl>
                                          <p:spTgt spid="12">
                                            <p:txEl>
                                              <p:pRg st="0" end="0"/>
                                            </p:txEl>
                                          </p:spTgt>
                                        </p:tgtEl>
                                        <p:attrNameLst>
                                          <p:attrName>ppt_y</p:attrName>
                                        </p:attrNameLst>
                                      </p:cBhvr>
                                    </p:anim>
                                    <p:animRot by="21600000">
                                      <p:cBhvr>
                                        <p:cTn id="10" dur="1000" fill="hold">
                                          <p:stCondLst>
                                            <p:cond delay="0"/>
                                          </p:stCondLst>
                                        </p:cTn>
                                        <p:tgtEl>
                                          <p:spTgt spid="12">
                                            <p:txEl>
                                              <p:pRg st="0" end="0"/>
                                            </p:txEl>
                                          </p:spTgt>
                                        </p:tgtEl>
                                        <p:attrNameLst>
                                          <p:attrName>r</p:attrName>
                                        </p:attrNameLst>
                                      </p:cBhvr>
                                    </p:animRot>
                                  </p:childTnLst>
                                </p:cTn>
                              </p:par>
                            </p:childTnLst>
                          </p:cTn>
                        </p:par>
                        <p:par>
                          <p:cTn id="11" fill="hold">
                            <p:stCondLst>
                              <p:cond delay="121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par>
                                <p:cTn id="18" presetID="22" presetClass="entr" presetSubtype="8"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500"/>
                                        <p:tgtEl>
                                          <p:spTgt spid="3"/>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par>
                                <p:cTn id="30" presetID="22" presetClass="entr" presetSubtype="8"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par>
                          <p:cTn id="36" fill="hold">
                            <p:stCondLst>
                              <p:cond delay="1710"/>
                            </p:stCondLst>
                            <p:childTnLst>
                              <p:par>
                                <p:cTn id="37" presetID="22" presetClass="entr" presetSubtype="8"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21" grpId="0"/>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a:extLst>
              <a:ext uri="{FF2B5EF4-FFF2-40B4-BE49-F238E27FC236}">
                <a16:creationId xmlns="" xmlns:a16="http://schemas.microsoft.com/office/drawing/2014/main" id="{8A4C623A-12CB-4516-AC23-9D25F0FEEF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68" y="134711"/>
            <a:ext cx="893710" cy="1322484"/>
          </a:xfrm>
          <a:prstGeom prst="rect">
            <a:avLst/>
          </a:prstGeom>
        </p:spPr>
      </p:pic>
      <p:pic>
        <p:nvPicPr>
          <p:cNvPr id="12" name="Picture 11">
            <a:extLst>
              <a:ext uri="{FF2B5EF4-FFF2-40B4-BE49-F238E27FC236}">
                <a16:creationId xmlns="" xmlns:a16="http://schemas.microsoft.com/office/drawing/2014/main" id="{8B2C077D-F8E9-4BEF-8F73-95BD07EB0E94}"/>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480" t="25439" r="50198" b="49052"/>
          <a:stretch/>
        </p:blipFill>
        <p:spPr>
          <a:xfrm>
            <a:off x="2864665" y="134711"/>
            <a:ext cx="2083302" cy="1673564"/>
          </a:xfrm>
          <a:prstGeom prst="rect">
            <a:avLst/>
          </a:prstGeom>
        </p:spPr>
      </p:pic>
      <p:sp>
        <p:nvSpPr>
          <p:cNvPr id="13" name="TextBox 12">
            <a:extLst>
              <a:ext uri="{FF2B5EF4-FFF2-40B4-BE49-F238E27FC236}">
                <a16:creationId xmlns="" xmlns:a16="http://schemas.microsoft.com/office/drawing/2014/main" id="{53A67E1F-ACFA-4EB2-9F9D-093CB53DB43F}"/>
              </a:ext>
            </a:extLst>
          </p:cNvPr>
          <p:cNvSpPr txBox="1"/>
          <p:nvPr/>
        </p:nvSpPr>
        <p:spPr>
          <a:xfrm>
            <a:off x="4947967" y="1033852"/>
            <a:ext cx="6748734" cy="954107"/>
          </a:xfrm>
          <a:prstGeom prst="rect">
            <a:avLst/>
          </a:prstGeom>
          <a:noFill/>
        </p:spPr>
        <p:txBody>
          <a:bodyPr wrap="square" rtlCol="0">
            <a:spAutoFit/>
          </a:bodyPr>
          <a:lstStyle/>
          <a:p>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1.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Cuộc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gặp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gỡ</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giữa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hạt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mưa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xuân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14" name="Picture 13">
            <a:extLst>
              <a:ext uri="{FF2B5EF4-FFF2-40B4-BE49-F238E27FC236}">
                <a16:creationId xmlns="" xmlns:a16="http://schemas.microsoft.com/office/drawing/2014/main" id="{B14EFC55-C077-4EF7-A81E-F24B394B77A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480" t="58901" r="50658" b="15263"/>
          <a:stretch/>
        </p:blipFill>
        <p:spPr>
          <a:xfrm>
            <a:off x="2864665" y="3435224"/>
            <a:ext cx="2083302" cy="1695020"/>
          </a:xfrm>
          <a:prstGeom prst="rect">
            <a:avLst/>
          </a:prstGeom>
        </p:spPr>
      </p:pic>
      <p:pic>
        <p:nvPicPr>
          <p:cNvPr id="15" name="Picture 14">
            <a:extLst>
              <a:ext uri="{FF2B5EF4-FFF2-40B4-BE49-F238E27FC236}">
                <a16:creationId xmlns="" xmlns:a16="http://schemas.microsoft.com/office/drawing/2014/main" id="{91D0BF76-CEAD-4294-9197-D7592673A8B6}"/>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4308" t="25439" r="27369" b="49450"/>
          <a:stretch/>
        </p:blipFill>
        <p:spPr>
          <a:xfrm>
            <a:off x="677553" y="1832304"/>
            <a:ext cx="2083303" cy="1658142"/>
          </a:xfrm>
          <a:prstGeom prst="rect">
            <a:avLst/>
          </a:prstGeom>
        </p:spPr>
      </p:pic>
      <p:pic>
        <p:nvPicPr>
          <p:cNvPr id="20" name="Picture 19">
            <a:extLst>
              <a:ext uri="{FF2B5EF4-FFF2-40B4-BE49-F238E27FC236}">
                <a16:creationId xmlns="" xmlns:a16="http://schemas.microsoft.com/office/drawing/2014/main" id="{C69DD5C8-DCA5-4E81-AC76-4B06C9CF5674}"/>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4868" t="59602" r="27369" b="15263"/>
          <a:stretch/>
        </p:blipFill>
        <p:spPr>
          <a:xfrm>
            <a:off x="729459" y="5086372"/>
            <a:ext cx="2083302" cy="1658142"/>
          </a:xfrm>
          <a:prstGeom prst="rect">
            <a:avLst/>
          </a:prstGeom>
        </p:spPr>
      </p:pic>
      <p:sp>
        <p:nvSpPr>
          <p:cNvPr id="21" name="TextBox 20">
            <a:extLst>
              <a:ext uri="{FF2B5EF4-FFF2-40B4-BE49-F238E27FC236}">
                <a16:creationId xmlns="" xmlns:a16="http://schemas.microsoft.com/office/drawing/2014/main" id="{F82BD9C9-1C98-4F6C-A912-13CD536CF69B}"/>
              </a:ext>
            </a:extLst>
          </p:cNvPr>
          <p:cNvSpPr txBox="1"/>
          <p:nvPr/>
        </p:nvSpPr>
        <p:spPr>
          <a:xfrm>
            <a:off x="3315487" y="2360049"/>
            <a:ext cx="8763000" cy="954107"/>
          </a:xfrm>
          <a:prstGeom prst="rect">
            <a:avLst/>
          </a:prstGeom>
          <a:noFill/>
        </p:spPr>
        <p:txBody>
          <a:bodyPr wrap="square" rtlCol="0">
            <a:spAutoFit/>
          </a:bodyPr>
          <a:lstStyle/>
          <a:p>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2.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Cuộc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gặp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gỡ</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giữa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hạt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nảy</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mầm</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gió</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xuân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2" name="TextBox 21">
            <a:extLst>
              <a:ext uri="{FF2B5EF4-FFF2-40B4-BE49-F238E27FC236}">
                <a16:creationId xmlns="" xmlns:a16="http://schemas.microsoft.com/office/drawing/2014/main" id="{B4ED240D-3E89-456B-984D-C8EDE34BA50E}"/>
              </a:ext>
            </a:extLst>
          </p:cNvPr>
          <p:cNvSpPr txBox="1"/>
          <p:nvPr/>
        </p:nvSpPr>
        <p:spPr>
          <a:xfrm>
            <a:off x="5051776" y="3845466"/>
            <a:ext cx="6748734" cy="954107"/>
          </a:xfrm>
          <a:prstGeom prst="rect">
            <a:avLst/>
          </a:prstGeom>
          <a:noFill/>
        </p:spPr>
        <p:txBody>
          <a:bodyPr wrap="square" rtlCol="0">
            <a:spAutoFit/>
          </a:bodyPr>
          <a:lstStyle/>
          <a:p>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3.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Cuộc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gặp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gỡ</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giữa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hạt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với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mầm</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lớn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hơn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mặt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trời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3" name="TextBox 22">
            <a:extLst>
              <a:ext uri="{FF2B5EF4-FFF2-40B4-BE49-F238E27FC236}">
                <a16:creationId xmlns="" xmlns:a16="http://schemas.microsoft.com/office/drawing/2014/main" id="{8E4F6BF6-5526-47B7-A0CD-2E6F1317DFD1}"/>
              </a:ext>
            </a:extLst>
          </p:cNvPr>
          <p:cNvSpPr txBox="1"/>
          <p:nvPr/>
        </p:nvSpPr>
        <p:spPr>
          <a:xfrm>
            <a:off x="3429000" y="5653833"/>
            <a:ext cx="8763000" cy="954107"/>
          </a:xfrm>
          <a:prstGeom prst="rect">
            <a:avLst/>
          </a:prstGeom>
          <a:noFill/>
        </p:spPr>
        <p:txBody>
          <a:bodyPr wrap="square" rtlCol="0">
            <a:spAutoFit/>
          </a:bodyPr>
          <a:lstStyle/>
          <a:p>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4.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Hạt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lớn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thành</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cây</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đỗ</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mặt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trời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đang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toả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nắng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4" name="Freeform 24">
            <a:extLst>
              <a:ext uri="{FF2B5EF4-FFF2-40B4-BE49-F238E27FC236}">
                <a16:creationId xmlns="" xmlns:a16="http://schemas.microsoft.com/office/drawing/2014/main" id="{5C3155DA-3373-432F-A5C2-EA130D48D428}"/>
              </a:ext>
            </a:extLst>
          </p:cNvPr>
          <p:cNvSpPr>
            <a:spLocks noEditPoints="1"/>
          </p:cNvSpPr>
          <p:nvPr/>
        </p:nvSpPr>
        <p:spPr bwMode="auto">
          <a:xfrm rot="416533">
            <a:off x="7846650" y="1694746"/>
            <a:ext cx="220083" cy="611514"/>
          </a:xfrm>
          <a:custGeom>
            <a:avLst/>
            <a:gdLst>
              <a:gd name="T0" fmla="*/ 56 w 80"/>
              <a:gd name="T1" fmla="*/ 172 h 235"/>
              <a:gd name="T2" fmla="*/ 57 w 80"/>
              <a:gd name="T3" fmla="*/ 146 h 235"/>
              <a:gd name="T4" fmla="*/ 62 w 80"/>
              <a:gd name="T5" fmla="*/ 146 h 235"/>
              <a:gd name="T6" fmla="*/ 56 w 80"/>
              <a:gd name="T7" fmla="*/ 172 h 235"/>
              <a:gd name="T8" fmla="*/ 47 w 80"/>
              <a:gd name="T9" fmla="*/ 169 h 235"/>
              <a:gd name="T10" fmla="*/ 43 w 80"/>
              <a:gd name="T11" fmla="*/ 147 h 235"/>
              <a:gd name="T12" fmla="*/ 46 w 80"/>
              <a:gd name="T13" fmla="*/ 147 h 235"/>
              <a:gd name="T14" fmla="*/ 47 w 80"/>
              <a:gd name="T15" fmla="*/ 153 h 235"/>
              <a:gd name="T16" fmla="*/ 47 w 80"/>
              <a:gd name="T17" fmla="*/ 169 h 235"/>
              <a:gd name="T18" fmla="*/ 26 w 80"/>
              <a:gd name="T19" fmla="*/ 152 h 235"/>
              <a:gd name="T20" fmla="*/ 20 w 80"/>
              <a:gd name="T21" fmla="*/ 147 h 235"/>
              <a:gd name="T22" fmla="*/ 31 w 80"/>
              <a:gd name="T23" fmla="*/ 147 h 235"/>
              <a:gd name="T24" fmla="*/ 32 w 80"/>
              <a:gd name="T25" fmla="*/ 153 h 235"/>
              <a:gd name="T26" fmla="*/ 40 w 80"/>
              <a:gd name="T27" fmla="*/ 189 h 235"/>
              <a:gd name="T28" fmla="*/ 26 w 80"/>
              <a:gd name="T29" fmla="*/ 152 h 235"/>
              <a:gd name="T30" fmla="*/ 10 w 80"/>
              <a:gd name="T31" fmla="*/ 148 h 235"/>
              <a:gd name="T32" fmla="*/ 22 w 80"/>
              <a:gd name="T33" fmla="*/ 168 h 235"/>
              <a:gd name="T34" fmla="*/ 10 w 80"/>
              <a:gd name="T35" fmla="*/ 148 h 235"/>
              <a:gd name="T36" fmla="*/ 21 w 80"/>
              <a:gd name="T37" fmla="*/ 77 h 235"/>
              <a:gd name="T38" fmla="*/ 25 w 80"/>
              <a:gd name="T39" fmla="*/ 94 h 235"/>
              <a:gd name="T40" fmla="*/ 21 w 80"/>
              <a:gd name="T41" fmla="*/ 77 h 235"/>
              <a:gd name="T42" fmla="*/ 21 w 80"/>
              <a:gd name="T43" fmla="*/ 75 h 235"/>
              <a:gd name="T44" fmla="*/ 19 w 80"/>
              <a:gd name="T45" fmla="*/ 63 h 235"/>
              <a:gd name="T46" fmla="*/ 21 w 80"/>
              <a:gd name="T47" fmla="*/ 75 h 235"/>
              <a:gd name="T48" fmla="*/ 27 w 80"/>
              <a:gd name="T49" fmla="*/ 110 h 235"/>
              <a:gd name="T50" fmla="*/ 27 w 80"/>
              <a:gd name="T51" fmla="*/ 110 h 235"/>
              <a:gd name="T52" fmla="*/ 78 w 80"/>
              <a:gd name="T53" fmla="*/ 142 h 235"/>
              <a:gd name="T54" fmla="*/ 40 w 80"/>
              <a:gd name="T55" fmla="*/ 139 h 235"/>
              <a:gd name="T56" fmla="*/ 23 w 80"/>
              <a:gd name="T57" fmla="*/ 3 h 235"/>
              <a:gd name="T58" fmla="*/ 13 w 80"/>
              <a:gd name="T59" fmla="*/ 3 h 235"/>
              <a:gd name="T60" fmla="*/ 15 w 80"/>
              <a:gd name="T61" fmla="*/ 34 h 235"/>
              <a:gd name="T62" fmla="*/ 19 w 80"/>
              <a:gd name="T63" fmla="*/ 62 h 235"/>
              <a:gd name="T64" fmla="*/ 11 w 80"/>
              <a:gd name="T65" fmla="*/ 13 h 235"/>
              <a:gd name="T66" fmla="*/ 0 w 80"/>
              <a:gd name="T67" fmla="*/ 11 h 235"/>
              <a:gd name="T68" fmla="*/ 23 w 80"/>
              <a:gd name="T69" fmla="*/ 139 h 235"/>
              <a:gd name="T70" fmla="*/ 11 w 80"/>
              <a:gd name="T71" fmla="*/ 139 h 235"/>
              <a:gd name="T72" fmla="*/ 6 w 80"/>
              <a:gd name="T73" fmla="*/ 147 h 235"/>
              <a:gd name="T74" fmla="*/ 0 w 80"/>
              <a:gd name="T75" fmla="*/ 152 h 235"/>
              <a:gd name="T76" fmla="*/ 42 w 80"/>
              <a:gd name="T77" fmla="*/ 234 h 235"/>
              <a:gd name="T78" fmla="*/ 51 w 80"/>
              <a:gd name="T79" fmla="*/ 232 h 235"/>
              <a:gd name="T80" fmla="*/ 63 w 80"/>
              <a:gd name="T81" fmla="*/ 183 h 235"/>
              <a:gd name="T82" fmla="*/ 76 w 80"/>
              <a:gd name="T83" fmla="*/ 156 h 235"/>
              <a:gd name="T84" fmla="*/ 78 w 80"/>
              <a:gd name="T85" fmla="*/ 14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 h="235">
                <a:moveTo>
                  <a:pt x="56" y="172"/>
                </a:moveTo>
                <a:cubicBezTo>
                  <a:pt x="58" y="162"/>
                  <a:pt x="57" y="158"/>
                  <a:pt x="57" y="146"/>
                </a:cubicBezTo>
                <a:cubicBezTo>
                  <a:pt x="59" y="147"/>
                  <a:pt x="59" y="146"/>
                  <a:pt x="62" y="146"/>
                </a:cubicBezTo>
                <a:cubicBezTo>
                  <a:pt x="60" y="155"/>
                  <a:pt x="60" y="164"/>
                  <a:pt x="56" y="172"/>
                </a:cubicBezTo>
                <a:moveTo>
                  <a:pt x="47" y="169"/>
                </a:moveTo>
                <a:cubicBezTo>
                  <a:pt x="46" y="160"/>
                  <a:pt x="44" y="154"/>
                  <a:pt x="43" y="147"/>
                </a:cubicBezTo>
                <a:cubicBezTo>
                  <a:pt x="44" y="148"/>
                  <a:pt x="45" y="146"/>
                  <a:pt x="46" y="147"/>
                </a:cubicBezTo>
                <a:cubicBezTo>
                  <a:pt x="45" y="148"/>
                  <a:pt x="47" y="150"/>
                  <a:pt x="47" y="153"/>
                </a:cubicBezTo>
                <a:cubicBezTo>
                  <a:pt x="48" y="159"/>
                  <a:pt x="47" y="166"/>
                  <a:pt x="47" y="169"/>
                </a:cubicBezTo>
                <a:moveTo>
                  <a:pt x="26" y="152"/>
                </a:moveTo>
                <a:cubicBezTo>
                  <a:pt x="24" y="149"/>
                  <a:pt x="20" y="150"/>
                  <a:pt x="20" y="147"/>
                </a:cubicBezTo>
                <a:cubicBezTo>
                  <a:pt x="24" y="146"/>
                  <a:pt x="26" y="147"/>
                  <a:pt x="31" y="147"/>
                </a:cubicBezTo>
                <a:cubicBezTo>
                  <a:pt x="31" y="148"/>
                  <a:pt x="32" y="150"/>
                  <a:pt x="32" y="153"/>
                </a:cubicBezTo>
                <a:cubicBezTo>
                  <a:pt x="38" y="161"/>
                  <a:pt x="38" y="175"/>
                  <a:pt x="40" y="189"/>
                </a:cubicBezTo>
                <a:cubicBezTo>
                  <a:pt x="35" y="175"/>
                  <a:pt x="32" y="165"/>
                  <a:pt x="26" y="152"/>
                </a:cubicBezTo>
                <a:moveTo>
                  <a:pt x="10" y="148"/>
                </a:moveTo>
                <a:cubicBezTo>
                  <a:pt x="16" y="152"/>
                  <a:pt x="19" y="160"/>
                  <a:pt x="22" y="168"/>
                </a:cubicBezTo>
                <a:cubicBezTo>
                  <a:pt x="18" y="161"/>
                  <a:pt x="14" y="154"/>
                  <a:pt x="10" y="148"/>
                </a:cubicBezTo>
                <a:moveTo>
                  <a:pt x="21" y="77"/>
                </a:moveTo>
                <a:cubicBezTo>
                  <a:pt x="24" y="82"/>
                  <a:pt x="24" y="89"/>
                  <a:pt x="25" y="94"/>
                </a:cubicBezTo>
                <a:cubicBezTo>
                  <a:pt x="22" y="90"/>
                  <a:pt x="23" y="83"/>
                  <a:pt x="21" y="77"/>
                </a:cubicBezTo>
                <a:moveTo>
                  <a:pt x="21" y="75"/>
                </a:moveTo>
                <a:cubicBezTo>
                  <a:pt x="20" y="73"/>
                  <a:pt x="20" y="68"/>
                  <a:pt x="19" y="63"/>
                </a:cubicBezTo>
                <a:cubicBezTo>
                  <a:pt x="21" y="67"/>
                  <a:pt x="22" y="72"/>
                  <a:pt x="21" y="75"/>
                </a:cubicBezTo>
                <a:moveTo>
                  <a:pt x="27" y="110"/>
                </a:moveTo>
                <a:cubicBezTo>
                  <a:pt x="29" y="114"/>
                  <a:pt x="27" y="116"/>
                  <a:pt x="27" y="110"/>
                </a:cubicBezTo>
                <a:close/>
                <a:moveTo>
                  <a:pt x="78" y="142"/>
                </a:moveTo>
                <a:cubicBezTo>
                  <a:pt x="71" y="136"/>
                  <a:pt x="52" y="141"/>
                  <a:pt x="40" y="139"/>
                </a:cubicBezTo>
                <a:cubicBezTo>
                  <a:pt x="35" y="93"/>
                  <a:pt x="24" y="52"/>
                  <a:pt x="23" y="3"/>
                </a:cubicBezTo>
                <a:cubicBezTo>
                  <a:pt x="21" y="0"/>
                  <a:pt x="16" y="0"/>
                  <a:pt x="13" y="3"/>
                </a:cubicBezTo>
                <a:cubicBezTo>
                  <a:pt x="13" y="12"/>
                  <a:pt x="14" y="24"/>
                  <a:pt x="15" y="34"/>
                </a:cubicBezTo>
                <a:cubicBezTo>
                  <a:pt x="17" y="45"/>
                  <a:pt x="19" y="56"/>
                  <a:pt x="19" y="62"/>
                </a:cubicBezTo>
                <a:cubicBezTo>
                  <a:pt x="17" y="48"/>
                  <a:pt x="13" y="29"/>
                  <a:pt x="11" y="13"/>
                </a:cubicBezTo>
                <a:cubicBezTo>
                  <a:pt x="8" y="10"/>
                  <a:pt x="4" y="8"/>
                  <a:pt x="0" y="11"/>
                </a:cubicBezTo>
                <a:cubicBezTo>
                  <a:pt x="9" y="51"/>
                  <a:pt x="14" y="94"/>
                  <a:pt x="23" y="139"/>
                </a:cubicBezTo>
                <a:cubicBezTo>
                  <a:pt x="17" y="139"/>
                  <a:pt x="14" y="140"/>
                  <a:pt x="11" y="139"/>
                </a:cubicBezTo>
                <a:cubicBezTo>
                  <a:pt x="8" y="142"/>
                  <a:pt x="3" y="143"/>
                  <a:pt x="6" y="147"/>
                </a:cubicBezTo>
                <a:cubicBezTo>
                  <a:pt x="2" y="147"/>
                  <a:pt x="1" y="150"/>
                  <a:pt x="0" y="152"/>
                </a:cubicBezTo>
                <a:cubicBezTo>
                  <a:pt x="18" y="175"/>
                  <a:pt x="31" y="204"/>
                  <a:pt x="42" y="234"/>
                </a:cubicBezTo>
                <a:cubicBezTo>
                  <a:pt x="46" y="235"/>
                  <a:pt x="49" y="234"/>
                  <a:pt x="51" y="232"/>
                </a:cubicBezTo>
                <a:cubicBezTo>
                  <a:pt x="52" y="215"/>
                  <a:pt x="57" y="198"/>
                  <a:pt x="63" y="183"/>
                </a:cubicBezTo>
                <a:cubicBezTo>
                  <a:pt x="67" y="173"/>
                  <a:pt x="73" y="165"/>
                  <a:pt x="76" y="156"/>
                </a:cubicBezTo>
                <a:cubicBezTo>
                  <a:pt x="78" y="151"/>
                  <a:pt x="80" y="144"/>
                  <a:pt x="78" y="142"/>
                </a:cubicBezTo>
              </a:path>
            </a:pathLst>
          </a:custGeom>
          <a:solidFill>
            <a:srgbClr val="78B832"/>
          </a:solidFill>
          <a:ln>
            <a:noFill/>
          </a:ln>
        </p:spPr>
        <p:txBody>
          <a:bodyPr vert="horz" wrap="square" lIns="91424" tIns="45713" rIns="91424" bIns="45713" numCol="1" anchor="t" anchorCtr="0" compatLnSpc="1"/>
          <a:lstStyle/>
          <a:p>
            <a:pPr defTabSz="1218323">
              <a:defRPr/>
            </a:pPr>
            <a:endParaRPr lang="zh-CN" altLang="en-US" sz="3200" kern="0">
              <a:solidFill>
                <a:sysClr val="windowText" lastClr="000000"/>
              </a:solidFill>
              <a:cs typeface="+mn-ea"/>
              <a:sym typeface="+mn-lt"/>
            </a:endParaRPr>
          </a:p>
        </p:txBody>
      </p:sp>
      <p:sp>
        <p:nvSpPr>
          <p:cNvPr id="25" name="Freeform 24">
            <a:extLst>
              <a:ext uri="{FF2B5EF4-FFF2-40B4-BE49-F238E27FC236}">
                <a16:creationId xmlns="" xmlns:a16="http://schemas.microsoft.com/office/drawing/2014/main" id="{0CF88C02-C529-4931-A9C9-520FE3C3D3FD}"/>
              </a:ext>
            </a:extLst>
          </p:cNvPr>
          <p:cNvSpPr>
            <a:spLocks noEditPoints="1"/>
          </p:cNvSpPr>
          <p:nvPr/>
        </p:nvSpPr>
        <p:spPr bwMode="auto">
          <a:xfrm rot="416533">
            <a:off x="7863297" y="3122390"/>
            <a:ext cx="220083" cy="611514"/>
          </a:xfrm>
          <a:custGeom>
            <a:avLst/>
            <a:gdLst>
              <a:gd name="T0" fmla="*/ 56 w 80"/>
              <a:gd name="T1" fmla="*/ 172 h 235"/>
              <a:gd name="T2" fmla="*/ 57 w 80"/>
              <a:gd name="T3" fmla="*/ 146 h 235"/>
              <a:gd name="T4" fmla="*/ 62 w 80"/>
              <a:gd name="T5" fmla="*/ 146 h 235"/>
              <a:gd name="T6" fmla="*/ 56 w 80"/>
              <a:gd name="T7" fmla="*/ 172 h 235"/>
              <a:gd name="T8" fmla="*/ 47 w 80"/>
              <a:gd name="T9" fmla="*/ 169 h 235"/>
              <a:gd name="T10" fmla="*/ 43 w 80"/>
              <a:gd name="T11" fmla="*/ 147 h 235"/>
              <a:gd name="T12" fmla="*/ 46 w 80"/>
              <a:gd name="T13" fmla="*/ 147 h 235"/>
              <a:gd name="T14" fmla="*/ 47 w 80"/>
              <a:gd name="T15" fmla="*/ 153 h 235"/>
              <a:gd name="T16" fmla="*/ 47 w 80"/>
              <a:gd name="T17" fmla="*/ 169 h 235"/>
              <a:gd name="T18" fmla="*/ 26 w 80"/>
              <a:gd name="T19" fmla="*/ 152 h 235"/>
              <a:gd name="T20" fmla="*/ 20 w 80"/>
              <a:gd name="T21" fmla="*/ 147 h 235"/>
              <a:gd name="T22" fmla="*/ 31 w 80"/>
              <a:gd name="T23" fmla="*/ 147 h 235"/>
              <a:gd name="T24" fmla="*/ 32 w 80"/>
              <a:gd name="T25" fmla="*/ 153 h 235"/>
              <a:gd name="T26" fmla="*/ 40 w 80"/>
              <a:gd name="T27" fmla="*/ 189 h 235"/>
              <a:gd name="T28" fmla="*/ 26 w 80"/>
              <a:gd name="T29" fmla="*/ 152 h 235"/>
              <a:gd name="T30" fmla="*/ 10 w 80"/>
              <a:gd name="T31" fmla="*/ 148 h 235"/>
              <a:gd name="T32" fmla="*/ 22 w 80"/>
              <a:gd name="T33" fmla="*/ 168 h 235"/>
              <a:gd name="T34" fmla="*/ 10 w 80"/>
              <a:gd name="T35" fmla="*/ 148 h 235"/>
              <a:gd name="T36" fmla="*/ 21 w 80"/>
              <a:gd name="T37" fmla="*/ 77 h 235"/>
              <a:gd name="T38" fmla="*/ 25 w 80"/>
              <a:gd name="T39" fmla="*/ 94 h 235"/>
              <a:gd name="T40" fmla="*/ 21 w 80"/>
              <a:gd name="T41" fmla="*/ 77 h 235"/>
              <a:gd name="T42" fmla="*/ 21 w 80"/>
              <a:gd name="T43" fmla="*/ 75 h 235"/>
              <a:gd name="T44" fmla="*/ 19 w 80"/>
              <a:gd name="T45" fmla="*/ 63 h 235"/>
              <a:gd name="T46" fmla="*/ 21 w 80"/>
              <a:gd name="T47" fmla="*/ 75 h 235"/>
              <a:gd name="T48" fmla="*/ 27 w 80"/>
              <a:gd name="T49" fmla="*/ 110 h 235"/>
              <a:gd name="T50" fmla="*/ 27 w 80"/>
              <a:gd name="T51" fmla="*/ 110 h 235"/>
              <a:gd name="T52" fmla="*/ 78 w 80"/>
              <a:gd name="T53" fmla="*/ 142 h 235"/>
              <a:gd name="T54" fmla="*/ 40 w 80"/>
              <a:gd name="T55" fmla="*/ 139 h 235"/>
              <a:gd name="T56" fmla="*/ 23 w 80"/>
              <a:gd name="T57" fmla="*/ 3 h 235"/>
              <a:gd name="T58" fmla="*/ 13 w 80"/>
              <a:gd name="T59" fmla="*/ 3 h 235"/>
              <a:gd name="T60" fmla="*/ 15 w 80"/>
              <a:gd name="T61" fmla="*/ 34 h 235"/>
              <a:gd name="T62" fmla="*/ 19 w 80"/>
              <a:gd name="T63" fmla="*/ 62 h 235"/>
              <a:gd name="T64" fmla="*/ 11 w 80"/>
              <a:gd name="T65" fmla="*/ 13 h 235"/>
              <a:gd name="T66" fmla="*/ 0 w 80"/>
              <a:gd name="T67" fmla="*/ 11 h 235"/>
              <a:gd name="T68" fmla="*/ 23 w 80"/>
              <a:gd name="T69" fmla="*/ 139 h 235"/>
              <a:gd name="T70" fmla="*/ 11 w 80"/>
              <a:gd name="T71" fmla="*/ 139 h 235"/>
              <a:gd name="T72" fmla="*/ 6 w 80"/>
              <a:gd name="T73" fmla="*/ 147 h 235"/>
              <a:gd name="T74" fmla="*/ 0 w 80"/>
              <a:gd name="T75" fmla="*/ 152 h 235"/>
              <a:gd name="T76" fmla="*/ 42 w 80"/>
              <a:gd name="T77" fmla="*/ 234 h 235"/>
              <a:gd name="T78" fmla="*/ 51 w 80"/>
              <a:gd name="T79" fmla="*/ 232 h 235"/>
              <a:gd name="T80" fmla="*/ 63 w 80"/>
              <a:gd name="T81" fmla="*/ 183 h 235"/>
              <a:gd name="T82" fmla="*/ 76 w 80"/>
              <a:gd name="T83" fmla="*/ 156 h 235"/>
              <a:gd name="T84" fmla="*/ 78 w 80"/>
              <a:gd name="T85" fmla="*/ 14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 h="235">
                <a:moveTo>
                  <a:pt x="56" y="172"/>
                </a:moveTo>
                <a:cubicBezTo>
                  <a:pt x="58" y="162"/>
                  <a:pt x="57" y="158"/>
                  <a:pt x="57" y="146"/>
                </a:cubicBezTo>
                <a:cubicBezTo>
                  <a:pt x="59" y="147"/>
                  <a:pt x="59" y="146"/>
                  <a:pt x="62" y="146"/>
                </a:cubicBezTo>
                <a:cubicBezTo>
                  <a:pt x="60" y="155"/>
                  <a:pt x="60" y="164"/>
                  <a:pt x="56" y="172"/>
                </a:cubicBezTo>
                <a:moveTo>
                  <a:pt x="47" y="169"/>
                </a:moveTo>
                <a:cubicBezTo>
                  <a:pt x="46" y="160"/>
                  <a:pt x="44" y="154"/>
                  <a:pt x="43" y="147"/>
                </a:cubicBezTo>
                <a:cubicBezTo>
                  <a:pt x="44" y="148"/>
                  <a:pt x="45" y="146"/>
                  <a:pt x="46" y="147"/>
                </a:cubicBezTo>
                <a:cubicBezTo>
                  <a:pt x="45" y="148"/>
                  <a:pt x="47" y="150"/>
                  <a:pt x="47" y="153"/>
                </a:cubicBezTo>
                <a:cubicBezTo>
                  <a:pt x="48" y="159"/>
                  <a:pt x="47" y="166"/>
                  <a:pt x="47" y="169"/>
                </a:cubicBezTo>
                <a:moveTo>
                  <a:pt x="26" y="152"/>
                </a:moveTo>
                <a:cubicBezTo>
                  <a:pt x="24" y="149"/>
                  <a:pt x="20" y="150"/>
                  <a:pt x="20" y="147"/>
                </a:cubicBezTo>
                <a:cubicBezTo>
                  <a:pt x="24" y="146"/>
                  <a:pt x="26" y="147"/>
                  <a:pt x="31" y="147"/>
                </a:cubicBezTo>
                <a:cubicBezTo>
                  <a:pt x="31" y="148"/>
                  <a:pt x="32" y="150"/>
                  <a:pt x="32" y="153"/>
                </a:cubicBezTo>
                <a:cubicBezTo>
                  <a:pt x="38" y="161"/>
                  <a:pt x="38" y="175"/>
                  <a:pt x="40" y="189"/>
                </a:cubicBezTo>
                <a:cubicBezTo>
                  <a:pt x="35" y="175"/>
                  <a:pt x="32" y="165"/>
                  <a:pt x="26" y="152"/>
                </a:cubicBezTo>
                <a:moveTo>
                  <a:pt x="10" y="148"/>
                </a:moveTo>
                <a:cubicBezTo>
                  <a:pt x="16" y="152"/>
                  <a:pt x="19" y="160"/>
                  <a:pt x="22" y="168"/>
                </a:cubicBezTo>
                <a:cubicBezTo>
                  <a:pt x="18" y="161"/>
                  <a:pt x="14" y="154"/>
                  <a:pt x="10" y="148"/>
                </a:cubicBezTo>
                <a:moveTo>
                  <a:pt x="21" y="77"/>
                </a:moveTo>
                <a:cubicBezTo>
                  <a:pt x="24" y="82"/>
                  <a:pt x="24" y="89"/>
                  <a:pt x="25" y="94"/>
                </a:cubicBezTo>
                <a:cubicBezTo>
                  <a:pt x="22" y="90"/>
                  <a:pt x="23" y="83"/>
                  <a:pt x="21" y="77"/>
                </a:cubicBezTo>
                <a:moveTo>
                  <a:pt x="21" y="75"/>
                </a:moveTo>
                <a:cubicBezTo>
                  <a:pt x="20" y="73"/>
                  <a:pt x="20" y="68"/>
                  <a:pt x="19" y="63"/>
                </a:cubicBezTo>
                <a:cubicBezTo>
                  <a:pt x="21" y="67"/>
                  <a:pt x="22" y="72"/>
                  <a:pt x="21" y="75"/>
                </a:cubicBezTo>
                <a:moveTo>
                  <a:pt x="27" y="110"/>
                </a:moveTo>
                <a:cubicBezTo>
                  <a:pt x="29" y="114"/>
                  <a:pt x="27" y="116"/>
                  <a:pt x="27" y="110"/>
                </a:cubicBezTo>
                <a:close/>
                <a:moveTo>
                  <a:pt x="78" y="142"/>
                </a:moveTo>
                <a:cubicBezTo>
                  <a:pt x="71" y="136"/>
                  <a:pt x="52" y="141"/>
                  <a:pt x="40" y="139"/>
                </a:cubicBezTo>
                <a:cubicBezTo>
                  <a:pt x="35" y="93"/>
                  <a:pt x="24" y="52"/>
                  <a:pt x="23" y="3"/>
                </a:cubicBezTo>
                <a:cubicBezTo>
                  <a:pt x="21" y="0"/>
                  <a:pt x="16" y="0"/>
                  <a:pt x="13" y="3"/>
                </a:cubicBezTo>
                <a:cubicBezTo>
                  <a:pt x="13" y="12"/>
                  <a:pt x="14" y="24"/>
                  <a:pt x="15" y="34"/>
                </a:cubicBezTo>
                <a:cubicBezTo>
                  <a:pt x="17" y="45"/>
                  <a:pt x="19" y="56"/>
                  <a:pt x="19" y="62"/>
                </a:cubicBezTo>
                <a:cubicBezTo>
                  <a:pt x="17" y="48"/>
                  <a:pt x="13" y="29"/>
                  <a:pt x="11" y="13"/>
                </a:cubicBezTo>
                <a:cubicBezTo>
                  <a:pt x="8" y="10"/>
                  <a:pt x="4" y="8"/>
                  <a:pt x="0" y="11"/>
                </a:cubicBezTo>
                <a:cubicBezTo>
                  <a:pt x="9" y="51"/>
                  <a:pt x="14" y="94"/>
                  <a:pt x="23" y="139"/>
                </a:cubicBezTo>
                <a:cubicBezTo>
                  <a:pt x="17" y="139"/>
                  <a:pt x="14" y="140"/>
                  <a:pt x="11" y="139"/>
                </a:cubicBezTo>
                <a:cubicBezTo>
                  <a:pt x="8" y="142"/>
                  <a:pt x="3" y="143"/>
                  <a:pt x="6" y="147"/>
                </a:cubicBezTo>
                <a:cubicBezTo>
                  <a:pt x="2" y="147"/>
                  <a:pt x="1" y="150"/>
                  <a:pt x="0" y="152"/>
                </a:cubicBezTo>
                <a:cubicBezTo>
                  <a:pt x="18" y="175"/>
                  <a:pt x="31" y="204"/>
                  <a:pt x="42" y="234"/>
                </a:cubicBezTo>
                <a:cubicBezTo>
                  <a:pt x="46" y="235"/>
                  <a:pt x="49" y="234"/>
                  <a:pt x="51" y="232"/>
                </a:cubicBezTo>
                <a:cubicBezTo>
                  <a:pt x="52" y="215"/>
                  <a:pt x="57" y="198"/>
                  <a:pt x="63" y="183"/>
                </a:cubicBezTo>
                <a:cubicBezTo>
                  <a:pt x="67" y="173"/>
                  <a:pt x="73" y="165"/>
                  <a:pt x="76" y="156"/>
                </a:cubicBezTo>
                <a:cubicBezTo>
                  <a:pt x="78" y="151"/>
                  <a:pt x="80" y="144"/>
                  <a:pt x="78" y="142"/>
                </a:cubicBezTo>
              </a:path>
            </a:pathLst>
          </a:custGeom>
          <a:solidFill>
            <a:srgbClr val="78B832"/>
          </a:solidFill>
          <a:ln>
            <a:noFill/>
          </a:ln>
        </p:spPr>
        <p:txBody>
          <a:bodyPr vert="horz" wrap="square" lIns="91424" tIns="45713" rIns="91424" bIns="45713" numCol="1" anchor="t" anchorCtr="0" compatLnSpc="1"/>
          <a:lstStyle/>
          <a:p>
            <a:pPr defTabSz="1218323">
              <a:defRPr/>
            </a:pPr>
            <a:endParaRPr lang="zh-CN" altLang="en-US" sz="3200" kern="0">
              <a:solidFill>
                <a:sysClr val="windowText" lastClr="000000"/>
              </a:solidFill>
              <a:cs typeface="+mn-ea"/>
              <a:sym typeface="+mn-lt"/>
            </a:endParaRPr>
          </a:p>
        </p:txBody>
      </p:sp>
      <p:sp>
        <p:nvSpPr>
          <p:cNvPr id="29" name="Freeform 24">
            <a:extLst>
              <a:ext uri="{FF2B5EF4-FFF2-40B4-BE49-F238E27FC236}">
                <a16:creationId xmlns="" xmlns:a16="http://schemas.microsoft.com/office/drawing/2014/main" id="{E6917551-3B58-4341-AC08-1B7F8099E24B}"/>
              </a:ext>
            </a:extLst>
          </p:cNvPr>
          <p:cNvSpPr>
            <a:spLocks noEditPoints="1"/>
          </p:cNvSpPr>
          <p:nvPr/>
        </p:nvSpPr>
        <p:spPr bwMode="auto">
          <a:xfrm rot="416533">
            <a:off x="7863297" y="4856368"/>
            <a:ext cx="220083" cy="611514"/>
          </a:xfrm>
          <a:custGeom>
            <a:avLst/>
            <a:gdLst>
              <a:gd name="T0" fmla="*/ 56 w 80"/>
              <a:gd name="T1" fmla="*/ 172 h 235"/>
              <a:gd name="T2" fmla="*/ 57 w 80"/>
              <a:gd name="T3" fmla="*/ 146 h 235"/>
              <a:gd name="T4" fmla="*/ 62 w 80"/>
              <a:gd name="T5" fmla="*/ 146 h 235"/>
              <a:gd name="T6" fmla="*/ 56 w 80"/>
              <a:gd name="T7" fmla="*/ 172 h 235"/>
              <a:gd name="T8" fmla="*/ 47 w 80"/>
              <a:gd name="T9" fmla="*/ 169 h 235"/>
              <a:gd name="T10" fmla="*/ 43 w 80"/>
              <a:gd name="T11" fmla="*/ 147 h 235"/>
              <a:gd name="T12" fmla="*/ 46 w 80"/>
              <a:gd name="T13" fmla="*/ 147 h 235"/>
              <a:gd name="T14" fmla="*/ 47 w 80"/>
              <a:gd name="T15" fmla="*/ 153 h 235"/>
              <a:gd name="T16" fmla="*/ 47 w 80"/>
              <a:gd name="T17" fmla="*/ 169 h 235"/>
              <a:gd name="T18" fmla="*/ 26 w 80"/>
              <a:gd name="T19" fmla="*/ 152 h 235"/>
              <a:gd name="T20" fmla="*/ 20 w 80"/>
              <a:gd name="T21" fmla="*/ 147 h 235"/>
              <a:gd name="T22" fmla="*/ 31 w 80"/>
              <a:gd name="T23" fmla="*/ 147 h 235"/>
              <a:gd name="T24" fmla="*/ 32 w 80"/>
              <a:gd name="T25" fmla="*/ 153 h 235"/>
              <a:gd name="T26" fmla="*/ 40 w 80"/>
              <a:gd name="T27" fmla="*/ 189 h 235"/>
              <a:gd name="T28" fmla="*/ 26 w 80"/>
              <a:gd name="T29" fmla="*/ 152 h 235"/>
              <a:gd name="T30" fmla="*/ 10 w 80"/>
              <a:gd name="T31" fmla="*/ 148 h 235"/>
              <a:gd name="T32" fmla="*/ 22 w 80"/>
              <a:gd name="T33" fmla="*/ 168 h 235"/>
              <a:gd name="T34" fmla="*/ 10 w 80"/>
              <a:gd name="T35" fmla="*/ 148 h 235"/>
              <a:gd name="T36" fmla="*/ 21 w 80"/>
              <a:gd name="T37" fmla="*/ 77 h 235"/>
              <a:gd name="T38" fmla="*/ 25 w 80"/>
              <a:gd name="T39" fmla="*/ 94 h 235"/>
              <a:gd name="T40" fmla="*/ 21 w 80"/>
              <a:gd name="T41" fmla="*/ 77 h 235"/>
              <a:gd name="T42" fmla="*/ 21 w 80"/>
              <a:gd name="T43" fmla="*/ 75 h 235"/>
              <a:gd name="T44" fmla="*/ 19 w 80"/>
              <a:gd name="T45" fmla="*/ 63 h 235"/>
              <a:gd name="T46" fmla="*/ 21 w 80"/>
              <a:gd name="T47" fmla="*/ 75 h 235"/>
              <a:gd name="T48" fmla="*/ 27 w 80"/>
              <a:gd name="T49" fmla="*/ 110 h 235"/>
              <a:gd name="T50" fmla="*/ 27 w 80"/>
              <a:gd name="T51" fmla="*/ 110 h 235"/>
              <a:gd name="T52" fmla="*/ 78 w 80"/>
              <a:gd name="T53" fmla="*/ 142 h 235"/>
              <a:gd name="T54" fmla="*/ 40 w 80"/>
              <a:gd name="T55" fmla="*/ 139 h 235"/>
              <a:gd name="T56" fmla="*/ 23 w 80"/>
              <a:gd name="T57" fmla="*/ 3 h 235"/>
              <a:gd name="T58" fmla="*/ 13 w 80"/>
              <a:gd name="T59" fmla="*/ 3 h 235"/>
              <a:gd name="T60" fmla="*/ 15 w 80"/>
              <a:gd name="T61" fmla="*/ 34 h 235"/>
              <a:gd name="T62" fmla="*/ 19 w 80"/>
              <a:gd name="T63" fmla="*/ 62 h 235"/>
              <a:gd name="T64" fmla="*/ 11 w 80"/>
              <a:gd name="T65" fmla="*/ 13 h 235"/>
              <a:gd name="T66" fmla="*/ 0 w 80"/>
              <a:gd name="T67" fmla="*/ 11 h 235"/>
              <a:gd name="T68" fmla="*/ 23 w 80"/>
              <a:gd name="T69" fmla="*/ 139 h 235"/>
              <a:gd name="T70" fmla="*/ 11 w 80"/>
              <a:gd name="T71" fmla="*/ 139 h 235"/>
              <a:gd name="T72" fmla="*/ 6 w 80"/>
              <a:gd name="T73" fmla="*/ 147 h 235"/>
              <a:gd name="T74" fmla="*/ 0 w 80"/>
              <a:gd name="T75" fmla="*/ 152 h 235"/>
              <a:gd name="T76" fmla="*/ 42 w 80"/>
              <a:gd name="T77" fmla="*/ 234 h 235"/>
              <a:gd name="T78" fmla="*/ 51 w 80"/>
              <a:gd name="T79" fmla="*/ 232 h 235"/>
              <a:gd name="T80" fmla="*/ 63 w 80"/>
              <a:gd name="T81" fmla="*/ 183 h 235"/>
              <a:gd name="T82" fmla="*/ 76 w 80"/>
              <a:gd name="T83" fmla="*/ 156 h 235"/>
              <a:gd name="T84" fmla="*/ 78 w 80"/>
              <a:gd name="T85" fmla="*/ 14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 h="235">
                <a:moveTo>
                  <a:pt x="56" y="172"/>
                </a:moveTo>
                <a:cubicBezTo>
                  <a:pt x="58" y="162"/>
                  <a:pt x="57" y="158"/>
                  <a:pt x="57" y="146"/>
                </a:cubicBezTo>
                <a:cubicBezTo>
                  <a:pt x="59" y="147"/>
                  <a:pt x="59" y="146"/>
                  <a:pt x="62" y="146"/>
                </a:cubicBezTo>
                <a:cubicBezTo>
                  <a:pt x="60" y="155"/>
                  <a:pt x="60" y="164"/>
                  <a:pt x="56" y="172"/>
                </a:cubicBezTo>
                <a:moveTo>
                  <a:pt x="47" y="169"/>
                </a:moveTo>
                <a:cubicBezTo>
                  <a:pt x="46" y="160"/>
                  <a:pt x="44" y="154"/>
                  <a:pt x="43" y="147"/>
                </a:cubicBezTo>
                <a:cubicBezTo>
                  <a:pt x="44" y="148"/>
                  <a:pt x="45" y="146"/>
                  <a:pt x="46" y="147"/>
                </a:cubicBezTo>
                <a:cubicBezTo>
                  <a:pt x="45" y="148"/>
                  <a:pt x="47" y="150"/>
                  <a:pt x="47" y="153"/>
                </a:cubicBezTo>
                <a:cubicBezTo>
                  <a:pt x="48" y="159"/>
                  <a:pt x="47" y="166"/>
                  <a:pt x="47" y="169"/>
                </a:cubicBezTo>
                <a:moveTo>
                  <a:pt x="26" y="152"/>
                </a:moveTo>
                <a:cubicBezTo>
                  <a:pt x="24" y="149"/>
                  <a:pt x="20" y="150"/>
                  <a:pt x="20" y="147"/>
                </a:cubicBezTo>
                <a:cubicBezTo>
                  <a:pt x="24" y="146"/>
                  <a:pt x="26" y="147"/>
                  <a:pt x="31" y="147"/>
                </a:cubicBezTo>
                <a:cubicBezTo>
                  <a:pt x="31" y="148"/>
                  <a:pt x="32" y="150"/>
                  <a:pt x="32" y="153"/>
                </a:cubicBezTo>
                <a:cubicBezTo>
                  <a:pt x="38" y="161"/>
                  <a:pt x="38" y="175"/>
                  <a:pt x="40" y="189"/>
                </a:cubicBezTo>
                <a:cubicBezTo>
                  <a:pt x="35" y="175"/>
                  <a:pt x="32" y="165"/>
                  <a:pt x="26" y="152"/>
                </a:cubicBezTo>
                <a:moveTo>
                  <a:pt x="10" y="148"/>
                </a:moveTo>
                <a:cubicBezTo>
                  <a:pt x="16" y="152"/>
                  <a:pt x="19" y="160"/>
                  <a:pt x="22" y="168"/>
                </a:cubicBezTo>
                <a:cubicBezTo>
                  <a:pt x="18" y="161"/>
                  <a:pt x="14" y="154"/>
                  <a:pt x="10" y="148"/>
                </a:cubicBezTo>
                <a:moveTo>
                  <a:pt x="21" y="77"/>
                </a:moveTo>
                <a:cubicBezTo>
                  <a:pt x="24" y="82"/>
                  <a:pt x="24" y="89"/>
                  <a:pt x="25" y="94"/>
                </a:cubicBezTo>
                <a:cubicBezTo>
                  <a:pt x="22" y="90"/>
                  <a:pt x="23" y="83"/>
                  <a:pt x="21" y="77"/>
                </a:cubicBezTo>
                <a:moveTo>
                  <a:pt x="21" y="75"/>
                </a:moveTo>
                <a:cubicBezTo>
                  <a:pt x="20" y="73"/>
                  <a:pt x="20" y="68"/>
                  <a:pt x="19" y="63"/>
                </a:cubicBezTo>
                <a:cubicBezTo>
                  <a:pt x="21" y="67"/>
                  <a:pt x="22" y="72"/>
                  <a:pt x="21" y="75"/>
                </a:cubicBezTo>
                <a:moveTo>
                  <a:pt x="27" y="110"/>
                </a:moveTo>
                <a:cubicBezTo>
                  <a:pt x="29" y="114"/>
                  <a:pt x="27" y="116"/>
                  <a:pt x="27" y="110"/>
                </a:cubicBezTo>
                <a:close/>
                <a:moveTo>
                  <a:pt x="78" y="142"/>
                </a:moveTo>
                <a:cubicBezTo>
                  <a:pt x="71" y="136"/>
                  <a:pt x="52" y="141"/>
                  <a:pt x="40" y="139"/>
                </a:cubicBezTo>
                <a:cubicBezTo>
                  <a:pt x="35" y="93"/>
                  <a:pt x="24" y="52"/>
                  <a:pt x="23" y="3"/>
                </a:cubicBezTo>
                <a:cubicBezTo>
                  <a:pt x="21" y="0"/>
                  <a:pt x="16" y="0"/>
                  <a:pt x="13" y="3"/>
                </a:cubicBezTo>
                <a:cubicBezTo>
                  <a:pt x="13" y="12"/>
                  <a:pt x="14" y="24"/>
                  <a:pt x="15" y="34"/>
                </a:cubicBezTo>
                <a:cubicBezTo>
                  <a:pt x="17" y="45"/>
                  <a:pt x="19" y="56"/>
                  <a:pt x="19" y="62"/>
                </a:cubicBezTo>
                <a:cubicBezTo>
                  <a:pt x="17" y="48"/>
                  <a:pt x="13" y="29"/>
                  <a:pt x="11" y="13"/>
                </a:cubicBezTo>
                <a:cubicBezTo>
                  <a:pt x="8" y="10"/>
                  <a:pt x="4" y="8"/>
                  <a:pt x="0" y="11"/>
                </a:cubicBezTo>
                <a:cubicBezTo>
                  <a:pt x="9" y="51"/>
                  <a:pt x="14" y="94"/>
                  <a:pt x="23" y="139"/>
                </a:cubicBezTo>
                <a:cubicBezTo>
                  <a:pt x="17" y="139"/>
                  <a:pt x="14" y="140"/>
                  <a:pt x="11" y="139"/>
                </a:cubicBezTo>
                <a:cubicBezTo>
                  <a:pt x="8" y="142"/>
                  <a:pt x="3" y="143"/>
                  <a:pt x="6" y="147"/>
                </a:cubicBezTo>
                <a:cubicBezTo>
                  <a:pt x="2" y="147"/>
                  <a:pt x="1" y="150"/>
                  <a:pt x="0" y="152"/>
                </a:cubicBezTo>
                <a:cubicBezTo>
                  <a:pt x="18" y="175"/>
                  <a:pt x="31" y="204"/>
                  <a:pt x="42" y="234"/>
                </a:cubicBezTo>
                <a:cubicBezTo>
                  <a:pt x="46" y="235"/>
                  <a:pt x="49" y="234"/>
                  <a:pt x="51" y="232"/>
                </a:cubicBezTo>
                <a:cubicBezTo>
                  <a:pt x="52" y="215"/>
                  <a:pt x="57" y="198"/>
                  <a:pt x="63" y="183"/>
                </a:cubicBezTo>
                <a:cubicBezTo>
                  <a:pt x="67" y="173"/>
                  <a:pt x="73" y="165"/>
                  <a:pt x="76" y="156"/>
                </a:cubicBezTo>
                <a:cubicBezTo>
                  <a:pt x="78" y="151"/>
                  <a:pt x="80" y="144"/>
                  <a:pt x="78" y="142"/>
                </a:cubicBezTo>
              </a:path>
            </a:pathLst>
          </a:custGeom>
          <a:solidFill>
            <a:srgbClr val="78B832"/>
          </a:solidFill>
          <a:ln>
            <a:noFill/>
          </a:ln>
        </p:spPr>
        <p:txBody>
          <a:bodyPr vert="horz" wrap="square" lIns="91424" tIns="45713" rIns="91424" bIns="45713" numCol="1" anchor="t" anchorCtr="0" compatLnSpc="1"/>
          <a:lstStyle/>
          <a:p>
            <a:pPr defTabSz="1218323">
              <a:defRPr/>
            </a:pPr>
            <a:endParaRPr lang="zh-CN" altLang="en-US" sz="3200" kern="0">
              <a:solidFill>
                <a:sysClr val="windowText" lastClr="000000"/>
              </a:solidFill>
              <a:cs typeface="+mn-ea"/>
              <a:sym typeface="+mn-lt"/>
            </a:endParaRPr>
          </a:p>
        </p:txBody>
      </p:sp>
      <p:sp>
        <p:nvSpPr>
          <p:cNvPr id="30" name="TextBox 29">
            <a:extLst>
              <a:ext uri="{FF2B5EF4-FFF2-40B4-BE49-F238E27FC236}">
                <a16:creationId xmlns="" xmlns:a16="http://schemas.microsoft.com/office/drawing/2014/main" id="{5AAE160D-08ED-4AB0-BC7F-51DE1CEBDABE}"/>
              </a:ext>
            </a:extLst>
          </p:cNvPr>
          <p:cNvSpPr txBox="1"/>
          <p:nvPr/>
        </p:nvSpPr>
        <p:spPr>
          <a:xfrm>
            <a:off x="5836527" y="452022"/>
            <a:ext cx="7139244" cy="584775"/>
          </a:xfrm>
          <a:prstGeom prst="rect">
            <a:avLst/>
          </a:prstGeom>
          <a:noFill/>
        </p:spPr>
        <p:txBody>
          <a:bodyPr wrap="square" rtlCol="0">
            <a:spAutoFit/>
          </a:bodyPr>
          <a:lstStyle/>
          <a:p>
            <a:r>
              <a:rPr 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Diễn</a:t>
            </a:r>
            <a:r>
              <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biến</a:t>
            </a:r>
            <a:r>
              <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của</a:t>
            </a:r>
            <a:r>
              <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chuyện</a:t>
            </a:r>
            <a:endPar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41748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par>
                                <p:cTn id="14" presetID="22" presetClass="entr" presetSubtype="8"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2" presetClass="entr" presetSubtype="8"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up)">
                                      <p:cBhvr>
                                        <p:cTn id="32" dur="500"/>
                                        <p:tgtEl>
                                          <p:spTgt spid="24"/>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up)">
                                      <p:cBhvr>
                                        <p:cTn id="41" dur="500"/>
                                        <p:tgtEl>
                                          <p:spTgt spid="25"/>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left)">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up)">
                                      <p:cBhvr>
                                        <p:cTn id="50" dur="500"/>
                                        <p:tgtEl>
                                          <p:spTgt spid="29"/>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left)">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left)">
                                      <p:cBhvr>
                                        <p:cTn id="5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2" grpId="0"/>
      <p:bldP spid="23" grpId="0"/>
      <p:bldP spid="24" grpId="0" animBg="1"/>
      <p:bldP spid="25" grpId="0" animBg="1"/>
      <p:bldP spid="29" grpId="0" animBg="1"/>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 xmlns:a16="http://schemas.microsoft.com/office/drawing/2014/main" id="{89BBD667-3ABC-4A61-B8DC-AE35B8D7599D}"/>
              </a:ext>
            </a:extLst>
          </p:cNvPr>
          <p:cNvSpPr txBox="1"/>
          <p:nvPr/>
        </p:nvSpPr>
        <p:spPr>
          <a:xfrm>
            <a:off x="0" y="462179"/>
            <a:ext cx="6313714" cy="584775"/>
          </a:xfrm>
          <a:prstGeom prst="rect">
            <a:avLst/>
          </a:prstGeom>
          <a:noFill/>
        </p:spPr>
        <p:txBody>
          <a:bodyPr wrap="square" rtlCol="0">
            <a:spAutoFit/>
          </a:bodyPr>
          <a:lstStyle/>
          <a:p>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2. Nghe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21" name="5206317507006374387">
            <a:hlinkClick r:id="" action="ppaction://media"/>
            <a:extLst>
              <a:ext uri="{FF2B5EF4-FFF2-40B4-BE49-F238E27FC236}">
                <a16:creationId xmlns="" xmlns:a16="http://schemas.microsoft.com/office/drawing/2014/main" id="{766B59A9-B45D-4357-9F31-86E393F1B3F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31108" y="1227915"/>
            <a:ext cx="9763907" cy="5492198"/>
          </a:xfrm>
          <a:prstGeom prst="rect">
            <a:avLst/>
          </a:prstGeom>
        </p:spPr>
      </p:pic>
    </p:spTree>
    <p:extLst>
      <p:ext uri="{BB962C8B-B14F-4D97-AF65-F5344CB8AC3E}">
        <p14:creationId xmlns:p14="http://schemas.microsoft.com/office/powerpoint/2010/main" val="251637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30728"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1"/>
                                        </p:tgtEl>
                                      </p:cBhvr>
                                    </p:cmd>
                                  </p:childTnLst>
                                </p:cTn>
                              </p:par>
                            </p:childTnLst>
                          </p:cTn>
                        </p:par>
                      </p:childTnLst>
                    </p:cTn>
                  </p:par>
                </p:childTnLst>
              </p:cTn>
              <p:nextCondLst>
                <p:cond evt="onClick" delay="0">
                  <p:tgtEl>
                    <p:spTgt spid="21"/>
                  </p:tgtEl>
                </p:cond>
              </p:nextCondLst>
            </p:seq>
            <p:video fullScrn="1">
              <p:cMediaNode vol="80000">
                <p:cTn id="17" fill="hold" display="0">
                  <p:stCondLst>
                    <p:cond delay="indefinite"/>
                  </p:stCondLst>
                </p:cTn>
                <p:tgtEl>
                  <p:spTgt spid="21"/>
                </p:tgtEl>
              </p:cMediaNode>
            </p:video>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F8B9B6FE-353A-4757-92B7-1E609EB58626}"/>
              </a:ext>
            </a:extLst>
          </p:cNvPr>
          <p:cNvGrpSpPr/>
          <p:nvPr/>
        </p:nvGrpSpPr>
        <p:grpSpPr>
          <a:xfrm>
            <a:off x="2110016" y="547770"/>
            <a:ext cx="7967331" cy="6092928"/>
            <a:chOff x="439512" y="517154"/>
            <a:chExt cx="5975498" cy="4569696"/>
          </a:xfrm>
        </p:grpSpPr>
        <p:sp>
          <p:nvSpPr>
            <p:cNvPr id="3" name="TextBox 2">
              <a:extLst>
                <a:ext uri="{FF2B5EF4-FFF2-40B4-BE49-F238E27FC236}">
                  <a16:creationId xmlns="" xmlns:a16="http://schemas.microsoft.com/office/drawing/2014/main" id="{E03D1ACE-95C9-4466-AC6D-3F56186F1D0F}"/>
                </a:ext>
              </a:extLst>
            </p:cNvPr>
            <p:cNvSpPr txBox="1"/>
            <p:nvPr/>
          </p:nvSpPr>
          <p:spPr>
            <a:xfrm>
              <a:off x="2239926" y="517154"/>
              <a:ext cx="2509246" cy="392511"/>
            </a:xfrm>
            <a:prstGeom prst="rect">
              <a:avLst/>
            </a:prstGeom>
            <a:noFill/>
          </p:spPr>
          <p:txBody>
            <a:bodyPr wrap="square" rtlCol="0">
              <a:spAutoFit/>
            </a:bodyPr>
            <a:lstStyle/>
            <a:p>
              <a:pPr algn="ctr">
                <a:lnSpc>
                  <a:spcPct val="150000"/>
                </a:lnSpc>
                <a:buClr>
                  <a:srgbClr val="000000"/>
                </a:buClr>
                <a:buFont typeface="Arial"/>
                <a:buNone/>
              </a:pPr>
              <a:r>
                <a:rPr lang="vi-VN" sz="1867" b="1" kern="0" dirty="0">
                  <a:solidFill>
                    <a:srgbClr val="FC7D77">
                      <a:lumMod val="75000"/>
                    </a:srgbClr>
                  </a:solidFill>
                  <a:latin typeface="+mj-lt"/>
                  <a:cs typeface="Arial"/>
                  <a:sym typeface="Arial"/>
                </a:rPr>
                <a:t>CHÚ ĐỖ CON</a:t>
              </a:r>
              <a:endParaRPr lang="en-US" sz="1867" b="1" kern="0" dirty="0">
                <a:solidFill>
                  <a:srgbClr val="FC7D77">
                    <a:lumMod val="75000"/>
                  </a:srgbClr>
                </a:solidFill>
                <a:latin typeface="+mj-lt"/>
                <a:cs typeface="Arial"/>
                <a:sym typeface="Arial"/>
              </a:endParaRPr>
            </a:p>
          </p:txBody>
        </p:sp>
        <p:sp>
          <p:nvSpPr>
            <p:cNvPr id="4" name="TextBox 3">
              <a:extLst>
                <a:ext uri="{FF2B5EF4-FFF2-40B4-BE49-F238E27FC236}">
                  <a16:creationId xmlns="" xmlns:a16="http://schemas.microsoft.com/office/drawing/2014/main" id="{3B350435-47A4-4613-8A15-AAFEEE68EED1}"/>
                </a:ext>
              </a:extLst>
            </p:cNvPr>
            <p:cNvSpPr txBox="1"/>
            <p:nvPr/>
          </p:nvSpPr>
          <p:spPr>
            <a:xfrm>
              <a:off x="439512" y="841650"/>
              <a:ext cx="5975498" cy="4245200"/>
            </a:xfrm>
            <a:prstGeom prst="rect">
              <a:avLst/>
            </a:prstGeom>
            <a:noFill/>
          </p:spPr>
          <p:txBody>
            <a:bodyPr wrap="square" rtlCol="0">
              <a:spAutoFit/>
            </a:bodyPr>
            <a:lstStyle/>
            <a:p>
              <a:pPr algn="just">
                <a:lnSpc>
                  <a:spcPct val="114000"/>
                </a:lnSpc>
                <a:buClr>
                  <a:srgbClr val="000000"/>
                </a:buClr>
                <a:buFont typeface="Arial"/>
                <a:buNone/>
              </a:pPr>
              <a:r>
                <a:rPr lang="vi-VN" sz="1867" b="1" kern="0" dirty="0">
                  <a:solidFill>
                    <a:srgbClr val="000000"/>
                  </a:solidFill>
                  <a:latin typeface="+mj-lt"/>
                  <a:cs typeface="Arial"/>
                  <a:sym typeface="Arial"/>
                </a:rPr>
                <a:t>(1) Một chú đỗ con ngủ khì trong các chum khô ráo và tối om một năm. Một hôm tình cờ chú thấy mình nằm giữa những hạt đất li ti xôm xốp. Chợt có tiếng lộp độp bên ngoài. Đỗ hỏi: “Ai đó?” – “Cô đấy!”. Thì ra cô mưa xuân, cô đem nước đến cho đỗ con được tắm mát. Chú lại ngủ khì.</a:t>
              </a:r>
            </a:p>
            <a:p>
              <a:pPr algn="just">
                <a:lnSpc>
                  <a:spcPct val="114000"/>
                </a:lnSpc>
                <a:buClr>
                  <a:srgbClr val="000000"/>
                </a:buClr>
                <a:buFont typeface="Arial"/>
                <a:buNone/>
              </a:pPr>
              <a:r>
                <a:rPr lang="vi-VN" sz="1867" b="1" kern="0" dirty="0">
                  <a:solidFill>
                    <a:srgbClr val="000000"/>
                  </a:solidFill>
                  <a:latin typeface="+mj-lt"/>
                  <a:cs typeface="Arial"/>
                  <a:sym typeface="Arial"/>
                </a:rPr>
                <a:t>(2) Có tiếng sáo vi vu trên mặt đất làm chú tỉnh giấc. Chú khe khẽ cựa mình hỏi: “Ai đó?”. Tiếng thì thầm dịu dàng trả lời: “Chị đây mà, chị là gió xuân đây. Dậy đi em, mùa xuân đẹp lắm!”. Đỗ con lại cựa mình. Chú thấy mình lớn phổng lên làm nứt cả chiếc áo ngoài.</a:t>
              </a:r>
            </a:p>
            <a:p>
              <a:pPr algn="just">
                <a:lnSpc>
                  <a:spcPct val="114000"/>
                </a:lnSpc>
                <a:buClr>
                  <a:srgbClr val="000000"/>
                </a:buClr>
                <a:buFont typeface="Arial"/>
                <a:buNone/>
              </a:pPr>
              <a:r>
                <a:rPr lang="vi-VN" sz="1867" b="1" kern="0" dirty="0">
                  <a:solidFill>
                    <a:srgbClr val="000000"/>
                  </a:solidFill>
                  <a:latin typeface="+mj-lt"/>
                  <a:cs typeface="Arial"/>
                  <a:sym typeface="Arial"/>
                </a:rPr>
                <a:t>(3) Chị gió xuân bay đi. Có những tia nắng ấm áp lay chú đỗ con. Đỗ con hỏi: “Ai đó?”. Một giọng nói ồm ồm, trầm ấm vang lên: “Bác đây, bác là mặt trời đây, cháu dậy đi thôi, sáng lắm rồi. Các cậu học trò cắp sách đến trường rồi đấy.” Đỗ con rụt rè nói: “Nhưng mà trên đấy lạnh lắm!” Bác mặt trời khuyên: “Cháu cứ vùng dậy đi nào. Bác sưởi ấm cho cháu, cựa mạnh vào.”.</a:t>
              </a:r>
            </a:p>
            <a:p>
              <a:pPr algn="just">
                <a:lnSpc>
                  <a:spcPct val="114000"/>
                </a:lnSpc>
                <a:buClr>
                  <a:srgbClr val="000000"/>
                </a:buClr>
                <a:buFont typeface="Arial"/>
                <a:buNone/>
              </a:pPr>
              <a:r>
                <a:rPr lang="vi-VN" sz="1867" b="1" kern="0" dirty="0">
                  <a:solidFill>
                    <a:srgbClr val="000000"/>
                  </a:solidFill>
                  <a:latin typeface="+mj-lt"/>
                  <a:cs typeface="Arial"/>
                  <a:sym typeface="Arial"/>
                </a:rPr>
                <a:t>(4) Đỗ con vươn vai một cái thật mạnh. Chú trồi lên khỏi mặt đất. Mặt đất sáng bừng ánh nắng xuân. Chú đỗ con xòe hai cánh tay nhỏ xíu hướng về phía mặt trời ấm áp.</a:t>
              </a:r>
              <a:r>
                <a:rPr lang="en-US" sz="1867" b="1" kern="0" dirty="0">
                  <a:solidFill>
                    <a:srgbClr val="000000"/>
                  </a:solidFill>
                  <a:latin typeface="+mj-lt"/>
                  <a:cs typeface="Arial"/>
                  <a:sym typeface="Arial"/>
                </a:rPr>
                <a:t>                                                     </a:t>
              </a:r>
            </a:p>
            <a:p>
              <a:pPr algn="just">
                <a:lnSpc>
                  <a:spcPct val="114000"/>
                </a:lnSpc>
                <a:buClr>
                  <a:srgbClr val="000000"/>
                </a:buClr>
                <a:buFont typeface="Arial"/>
                <a:buNone/>
              </a:pPr>
              <a:r>
                <a:rPr lang="en-US" sz="1867" b="1" kern="0" dirty="0">
                  <a:solidFill>
                    <a:srgbClr val="000000"/>
                  </a:solidFill>
                  <a:latin typeface="+mj-lt"/>
                  <a:cs typeface="Arial"/>
                  <a:sym typeface="Arial"/>
                </a:rPr>
                <a:t>                                                                                 </a:t>
              </a:r>
              <a:r>
                <a:rPr lang="en-US" sz="1867" b="1" kern="0" dirty="0" smtClean="0">
                  <a:solidFill>
                    <a:srgbClr val="000000"/>
                  </a:solidFill>
                  <a:latin typeface="+mj-lt"/>
                  <a:cs typeface="Arial"/>
                  <a:sym typeface="Arial"/>
                </a:rPr>
                <a:t> </a:t>
              </a:r>
              <a:r>
                <a:rPr lang="vi-VN" sz="1867" b="1" kern="0" dirty="0">
                  <a:solidFill>
                    <a:srgbClr val="000000"/>
                  </a:solidFill>
                  <a:latin typeface="+mj-lt"/>
                  <a:cs typeface="Arial"/>
                  <a:sym typeface="Arial"/>
                </a:rPr>
                <a:t>(</a:t>
              </a:r>
              <a:r>
                <a:rPr lang="vi-VN" sz="1867" b="1" i="1" kern="0" dirty="0">
                  <a:solidFill>
                    <a:srgbClr val="000000"/>
                  </a:solidFill>
                  <a:latin typeface="+mj-lt"/>
                  <a:cs typeface="Arial"/>
                  <a:sym typeface="Arial"/>
                </a:rPr>
                <a:t>Theo </a:t>
              </a:r>
              <a:r>
                <a:rPr lang="vi-VN" sz="1867" b="1" kern="0" dirty="0">
                  <a:solidFill>
                    <a:srgbClr val="000000"/>
                  </a:solidFill>
                  <a:latin typeface="+mj-lt"/>
                  <a:cs typeface="Arial"/>
                  <a:sym typeface="Arial"/>
                </a:rPr>
                <a:t>Nhật Linh)</a:t>
              </a:r>
            </a:p>
          </p:txBody>
        </p:sp>
      </p:grpSp>
      <p:sp>
        <p:nvSpPr>
          <p:cNvPr id="5" name="TextBox 4">
            <a:extLst>
              <a:ext uri="{FF2B5EF4-FFF2-40B4-BE49-F238E27FC236}">
                <a16:creationId xmlns="" xmlns:a16="http://schemas.microsoft.com/office/drawing/2014/main" id="{D50DAC9A-E531-4328-B241-55C621D42920}"/>
              </a:ext>
            </a:extLst>
          </p:cNvPr>
          <p:cNvSpPr txBox="1"/>
          <p:nvPr/>
        </p:nvSpPr>
        <p:spPr>
          <a:xfrm>
            <a:off x="2016239" y="364877"/>
            <a:ext cx="3061399" cy="584712"/>
          </a:xfrm>
          <a:prstGeom prst="rect">
            <a:avLst/>
          </a:prstGeom>
          <a:noFill/>
        </p:spPr>
        <p:txBody>
          <a:bodyPr wrap="square" rtlCol="0">
            <a:spAutoFit/>
          </a:bodyPr>
          <a:lstStyle/>
          <a:p>
            <a:pPr algn="ctr">
              <a:lnSpc>
                <a:spcPct val="150000"/>
              </a:lnSpc>
              <a:buClr>
                <a:srgbClr val="000000"/>
              </a:buClr>
              <a:buFont typeface="Arial"/>
              <a:buNone/>
            </a:pPr>
            <a:r>
              <a:rPr lang="vi-VN" sz="2133" b="1" kern="0" dirty="0">
                <a:solidFill>
                  <a:srgbClr val="1709C9"/>
                </a:solidFill>
                <a:latin typeface="+mj-lt"/>
                <a:cs typeface="Arial"/>
                <a:sym typeface="Arial"/>
              </a:rPr>
              <a:t>Đọc lại câu chuyện</a:t>
            </a:r>
            <a:endParaRPr lang="vi-VN" sz="2133" kern="0" dirty="0">
              <a:solidFill>
                <a:srgbClr val="1709C9"/>
              </a:solidFill>
              <a:latin typeface="+mj-lt"/>
              <a:cs typeface="Arial"/>
              <a:sym typeface="Arial"/>
            </a:endParaRPr>
          </a:p>
        </p:txBody>
      </p:sp>
    </p:spTree>
    <p:extLst>
      <p:ext uri="{BB962C8B-B14F-4D97-AF65-F5344CB8AC3E}">
        <p14:creationId xmlns:p14="http://schemas.microsoft.com/office/powerpoint/2010/main" val="236390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 xmlns:a16="http://schemas.microsoft.com/office/drawing/2014/main" id="{1F82FF45-B56A-47ED-918E-2A1332DA5C40}"/>
              </a:ext>
            </a:extLst>
          </p:cNvPr>
          <p:cNvSpPr txBox="1"/>
          <p:nvPr/>
        </p:nvSpPr>
        <p:spPr>
          <a:xfrm>
            <a:off x="158431" y="336915"/>
            <a:ext cx="10654711" cy="584775"/>
          </a:xfrm>
          <a:prstGeom prst="rect">
            <a:avLst/>
          </a:prstGeom>
          <a:noFill/>
        </p:spPr>
        <p:txBody>
          <a:bodyPr wrap="square" rtlCol="0">
            <a:spAutoFit/>
          </a:bodyPr>
          <a:lstStyle/>
          <a:p>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3.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Chọn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1 – 2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đoạn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theo</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tranh</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8" name="Picture 7">
            <a:extLst>
              <a:ext uri="{FF2B5EF4-FFF2-40B4-BE49-F238E27FC236}">
                <a16:creationId xmlns="" xmlns:a16="http://schemas.microsoft.com/office/drawing/2014/main" id="{363A3E62-4BE1-464B-8C83-A59C50E1595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480" t="25439" r="50198" b="49052"/>
          <a:stretch/>
        </p:blipFill>
        <p:spPr>
          <a:xfrm>
            <a:off x="1825659" y="1082815"/>
            <a:ext cx="3298132" cy="2649465"/>
          </a:xfrm>
          <a:prstGeom prst="rect">
            <a:avLst/>
          </a:prstGeom>
        </p:spPr>
      </p:pic>
      <p:pic>
        <p:nvPicPr>
          <p:cNvPr id="9" name="Picture 8">
            <a:extLst>
              <a:ext uri="{FF2B5EF4-FFF2-40B4-BE49-F238E27FC236}">
                <a16:creationId xmlns="" xmlns:a16="http://schemas.microsoft.com/office/drawing/2014/main" id="{4AC88DD9-B65F-44B0-A7DE-5EFC015F1A51}"/>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480" t="58901" r="50658" b="15263"/>
          <a:stretch/>
        </p:blipFill>
        <p:spPr>
          <a:xfrm>
            <a:off x="1686473" y="3908616"/>
            <a:ext cx="3298132" cy="2683433"/>
          </a:xfrm>
          <a:prstGeom prst="rect">
            <a:avLst/>
          </a:prstGeom>
        </p:spPr>
      </p:pic>
      <p:pic>
        <p:nvPicPr>
          <p:cNvPr id="10" name="Picture 9">
            <a:extLst>
              <a:ext uri="{FF2B5EF4-FFF2-40B4-BE49-F238E27FC236}">
                <a16:creationId xmlns="" xmlns:a16="http://schemas.microsoft.com/office/drawing/2014/main" id="{511996EC-E0DE-4781-AA65-011910B547F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4308" t="25439" r="27369" b="49450"/>
          <a:stretch/>
        </p:blipFill>
        <p:spPr>
          <a:xfrm>
            <a:off x="7068211" y="1098425"/>
            <a:ext cx="3298133" cy="2625049"/>
          </a:xfrm>
          <a:prstGeom prst="rect">
            <a:avLst/>
          </a:prstGeom>
        </p:spPr>
      </p:pic>
      <p:pic>
        <p:nvPicPr>
          <p:cNvPr id="11" name="Picture 10">
            <a:extLst>
              <a:ext uri="{FF2B5EF4-FFF2-40B4-BE49-F238E27FC236}">
                <a16:creationId xmlns="" xmlns:a16="http://schemas.microsoft.com/office/drawing/2014/main" id="{501973A7-A187-43E3-9C86-BF576BA8CC46}"/>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4868" t="59602" r="27369" b="15263"/>
          <a:stretch/>
        </p:blipFill>
        <p:spPr>
          <a:xfrm>
            <a:off x="7068212" y="3966999"/>
            <a:ext cx="3298132" cy="2625050"/>
          </a:xfrm>
          <a:prstGeom prst="rect">
            <a:avLst/>
          </a:prstGeom>
        </p:spPr>
      </p:pic>
    </p:spTree>
    <p:extLst>
      <p:ext uri="{BB962C8B-B14F-4D97-AF65-F5344CB8AC3E}">
        <p14:creationId xmlns:p14="http://schemas.microsoft.com/office/powerpoint/2010/main" val="288534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8"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22" presetClass="entr" presetSubtype="8"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 xmlns:a16="http://schemas.microsoft.com/office/drawing/2014/main" id="{7F334468-1D62-4D62-9BEF-8558D344C468}"/>
              </a:ext>
            </a:extLst>
          </p:cNvPr>
          <p:cNvSpPr txBox="1"/>
          <p:nvPr/>
        </p:nvSpPr>
        <p:spPr>
          <a:xfrm>
            <a:off x="3877873" y="660759"/>
            <a:ext cx="4689509"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Tiêu</a:t>
            </a:r>
            <a:r>
              <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chí</a:t>
            </a:r>
            <a:r>
              <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đánh</a:t>
            </a:r>
            <a:r>
              <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giá</a:t>
            </a:r>
            <a:r>
              <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rPr>
              <a:t>:</a:t>
            </a:r>
          </a:p>
        </p:txBody>
      </p:sp>
      <p:grpSp>
        <p:nvGrpSpPr>
          <p:cNvPr id="38" name="Group 37">
            <a:extLst>
              <a:ext uri="{FF2B5EF4-FFF2-40B4-BE49-F238E27FC236}">
                <a16:creationId xmlns="" xmlns:a16="http://schemas.microsoft.com/office/drawing/2014/main" id="{E6964CF0-F867-40B3-B2B1-3674F9622D67}"/>
              </a:ext>
            </a:extLst>
          </p:cNvPr>
          <p:cNvGrpSpPr/>
          <p:nvPr/>
        </p:nvGrpSpPr>
        <p:grpSpPr>
          <a:xfrm>
            <a:off x="6693328" y="1317572"/>
            <a:ext cx="4957314" cy="3251044"/>
            <a:chOff x="-3765218" y="2205463"/>
            <a:chExt cx="4957314" cy="3251044"/>
          </a:xfrm>
        </p:grpSpPr>
        <p:pic>
          <p:nvPicPr>
            <p:cNvPr id="32" name="PA_图片 6">
              <a:extLst>
                <a:ext uri="{FF2B5EF4-FFF2-40B4-BE49-F238E27FC236}">
                  <a16:creationId xmlns="" xmlns:a16="http://schemas.microsoft.com/office/drawing/2014/main" id="{32759546-28A9-4DC2-9605-8623813D24D4}"/>
                </a:ext>
              </a:extLst>
            </p:cNvPr>
            <p:cNvPicPr>
              <a:picLocks noChangeAspect="1"/>
            </p:cNvPicPr>
            <p:nvPr>
              <p:custDataLst>
                <p:tags r:id="rId3"/>
              </p:custDataLst>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765218" y="2205463"/>
              <a:ext cx="4957314" cy="3251044"/>
            </a:xfrm>
            <a:prstGeom prst="rect">
              <a:avLst/>
            </a:prstGeom>
          </p:spPr>
        </p:pic>
        <p:sp>
          <p:nvSpPr>
            <p:cNvPr id="37" name="TextBox 36">
              <a:extLst>
                <a:ext uri="{FF2B5EF4-FFF2-40B4-BE49-F238E27FC236}">
                  <a16:creationId xmlns="" xmlns:a16="http://schemas.microsoft.com/office/drawing/2014/main" id="{A71A0E1A-8145-4C37-B0A7-441AC2617E49}"/>
                </a:ext>
              </a:extLst>
            </p:cNvPr>
            <p:cNvSpPr txBox="1"/>
            <p:nvPr/>
          </p:nvSpPr>
          <p:spPr>
            <a:xfrm>
              <a:off x="-3138498" y="3123392"/>
              <a:ext cx="3652755" cy="1384995"/>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tự</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tin,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biết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kết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hợp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cử</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chỉ</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điệu</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bộ</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grpSp>
        <p:nvGrpSpPr>
          <p:cNvPr id="40" name="Group 39">
            <a:extLst>
              <a:ext uri="{FF2B5EF4-FFF2-40B4-BE49-F238E27FC236}">
                <a16:creationId xmlns="" xmlns:a16="http://schemas.microsoft.com/office/drawing/2014/main" id="{80E7C400-AE01-4578-99D8-288566EB6C8D}"/>
              </a:ext>
            </a:extLst>
          </p:cNvPr>
          <p:cNvGrpSpPr/>
          <p:nvPr/>
        </p:nvGrpSpPr>
        <p:grpSpPr>
          <a:xfrm>
            <a:off x="2515184" y="3381741"/>
            <a:ext cx="7679107" cy="3785552"/>
            <a:chOff x="2827063" y="3191960"/>
            <a:chExt cx="7679107" cy="3785552"/>
          </a:xfrm>
        </p:grpSpPr>
        <p:pic>
          <p:nvPicPr>
            <p:cNvPr id="35" name="PA_图片 6">
              <a:extLst>
                <a:ext uri="{FF2B5EF4-FFF2-40B4-BE49-F238E27FC236}">
                  <a16:creationId xmlns="" xmlns:a16="http://schemas.microsoft.com/office/drawing/2014/main" id="{9555258F-28AA-45E9-99AE-D6F9D4D697FA}"/>
                </a:ext>
              </a:extLst>
            </p:cNvPr>
            <p:cNvPicPr>
              <a:picLocks noChangeAspect="1"/>
            </p:cNvPicPr>
            <p:nvPr>
              <p:custDataLst>
                <p:tags r:id="rId2"/>
              </p:custDataLst>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827063" y="3191960"/>
              <a:ext cx="7679107" cy="3785552"/>
            </a:xfrm>
            <a:prstGeom prst="rect">
              <a:avLst/>
            </a:prstGeom>
          </p:spPr>
        </p:pic>
        <p:sp>
          <p:nvSpPr>
            <p:cNvPr id="39" name="TextBox 38">
              <a:extLst>
                <a:ext uri="{FF2B5EF4-FFF2-40B4-BE49-F238E27FC236}">
                  <a16:creationId xmlns="" xmlns:a16="http://schemas.microsoft.com/office/drawing/2014/main" id="{1CF663E4-22E1-46B4-A189-4EF1289C479A}"/>
                </a:ext>
              </a:extLst>
            </p:cNvPr>
            <p:cNvSpPr txBox="1"/>
            <p:nvPr/>
          </p:nvSpPr>
          <p:spPr>
            <a:xfrm>
              <a:off x="4187085" y="3979264"/>
              <a:ext cx="4630366" cy="2031325"/>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hiện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giọng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phù</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hợp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phân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biệt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giọng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đọc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vật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grpSp>
        <p:nvGrpSpPr>
          <p:cNvPr id="43" name="Group 42">
            <a:extLst>
              <a:ext uri="{FF2B5EF4-FFF2-40B4-BE49-F238E27FC236}">
                <a16:creationId xmlns="" xmlns:a16="http://schemas.microsoft.com/office/drawing/2014/main" id="{ECCF5BAD-6952-4BF5-BFA7-1E123E9098A5}"/>
              </a:ext>
            </a:extLst>
          </p:cNvPr>
          <p:cNvGrpSpPr/>
          <p:nvPr/>
        </p:nvGrpSpPr>
        <p:grpSpPr>
          <a:xfrm>
            <a:off x="142534" y="1209028"/>
            <a:ext cx="5694730" cy="3295447"/>
            <a:chOff x="6435112" y="1133830"/>
            <a:chExt cx="5694730" cy="3295447"/>
          </a:xfrm>
        </p:grpSpPr>
        <p:pic>
          <p:nvPicPr>
            <p:cNvPr id="36" name="PA_图片 6">
              <a:extLst>
                <a:ext uri="{FF2B5EF4-FFF2-40B4-BE49-F238E27FC236}">
                  <a16:creationId xmlns="" xmlns:a16="http://schemas.microsoft.com/office/drawing/2014/main" id="{5DF38753-0D78-45E1-9FB4-360550AA63F5}"/>
                </a:ext>
              </a:extLst>
            </p:cNvPr>
            <p:cNvPicPr>
              <a:picLocks noChangeAspect="1"/>
            </p:cNvPicPr>
            <p:nvPr>
              <p:custDataLst>
                <p:tags r:id="rId1"/>
              </p:custDataLst>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35112" y="1133830"/>
              <a:ext cx="5694730" cy="3295447"/>
            </a:xfrm>
            <a:prstGeom prst="rect">
              <a:avLst/>
            </a:prstGeom>
          </p:spPr>
        </p:pic>
        <p:sp>
          <p:nvSpPr>
            <p:cNvPr id="42" name="TextBox 41">
              <a:extLst>
                <a:ext uri="{FF2B5EF4-FFF2-40B4-BE49-F238E27FC236}">
                  <a16:creationId xmlns="" xmlns:a16="http://schemas.microsoft.com/office/drawing/2014/main" id="{AE96EF29-9D46-4CDD-A702-017DDEDBB417}"/>
                </a:ext>
              </a:extLst>
            </p:cNvPr>
            <p:cNvSpPr txBox="1"/>
            <p:nvPr/>
          </p:nvSpPr>
          <p:spPr>
            <a:xfrm>
              <a:off x="7074759" y="2029658"/>
              <a:ext cx="4415435" cy="1384995"/>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đúng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nội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dung </a:t>
              </a:r>
            </a:p>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spTree>
    <p:extLst>
      <p:ext uri="{BB962C8B-B14F-4D97-AF65-F5344CB8AC3E}">
        <p14:creationId xmlns:p14="http://schemas.microsoft.com/office/powerpoint/2010/main" val="281530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down)">
                                      <p:cBhvr>
                                        <p:cTn id="11" dur="500"/>
                                        <p:tgtEl>
                                          <p:spTgt spid="4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down)">
                                      <p:cBhvr>
                                        <p:cTn id="15" dur="500"/>
                                        <p:tgtEl>
                                          <p:spTgt spid="3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763</TotalTime>
  <Words>945</Words>
  <Application>Microsoft Office PowerPoint</Application>
  <PresentationFormat>Widescreen</PresentationFormat>
  <Paragraphs>57</Paragraphs>
  <Slides>14</Slides>
  <Notes>6</Notes>
  <HiddenSlides>0</HiddenSlides>
  <MMClips>2</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14</vt:i4>
      </vt:variant>
    </vt:vector>
  </HeadingPairs>
  <TitlesOfParts>
    <vt:vector size="30" baseType="lpstr">
      <vt:lpstr>宋体</vt:lpstr>
      <vt:lpstr>Arial</vt:lpstr>
      <vt:lpstr>Arial-Rounded</vt:lpstr>
      <vt:lpstr>Calibri</vt:lpstr>
      <vt:lpstr>Calibri Light</vt:lpstr>
      <vt:lpstr>HP001 4 hàng</vt:lpstr>
      <vt:lpstr>iCiel Crocante</vt:lpstr>
      <vt:lpstr>Kalam</vt:lpstr>
      <vt:lpstr>Montserrat</vt:lpstr>
      <vt:lpstr>Open Sans</vt:lpstr>
      <vt:lpstr>Times New Roman</vt:lpstr>
      <vt:lpstr>思源黑体 CN Bold</vt:lpstr>
      <vt:lpstr>等线</vt:lpstr>
      <vt:lpstr>Office Theme</vt:lpstr>
      <vt:lpstr>1_Office Theme</vt:lpstr>
      <vt:lpstr>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Hoa</cp:lastModifiedBy>
  <cp:revision>164</cp:revision>
  <dcterms:created xsi:type="dcterms:W3CDTF">2021-06-15T15:52:51Z</dcterms:created>
  <dcterms:modified xsi:type="dcterms:W3CDTF">2022-09-27T02:48:57Z</dcterms:modified>
</cp:coreProperties>
</file>