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7"/>
  </p:notesMasterIdLst>
  <p:sldIdLst>
    <p:sldId id="257" r:id="rId3"/>
    <p:sldId id="276" r:id="rId4"/>
    <p:sldId id="279" r:id="rId5"/>
    <p:sldId id="258" r:id="rId6"/>
    <p:sldId id="271" r:id="rId7"/>
    <p:sldId id="259" r:id="rId8"/>
    <p:sldId id="275" r:id="rId9"/>
    <p:sldId id="278" r:id="rId10"/>
    <p:sldId id="273" r:id="rId11"/>
    <p:sldId id="263" r:id="rId12"/>
    <p:sldId id="274" r:id="rId13"/>
    <p:sldId id="266" r:id="rId14"/>
    <p:sldId id="267" r:id="rId15"/>
    <p:sldId id="27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6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8336" autoAdjust="0"/>
  </p:normalViewPr>
  <p:slideViewPr>
    <p:cSldViewPr snapToGrid="0">
      <p:cViewPr varScale="1">
        <p:scale>
          <a:sx n="66" d="100"/>
          <a:sy n="66" d="100"/>
        </p:scale>
        <p:origin x="90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EEB57E-A555-47AD-A1F2-550D1BC014C5}" type="datetimeFigureOut">
              <a:rPr lang="en-US" smtClean="0"/>
              <a:t>02/10/2022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4F556B-8FEB-48C1-B5F8-F58043FC437D}" type="slidenum">
              <a:rPr lang="en-US" smtClean="0"/>
              <a:t>‹#›</a:t>
            </a:fld>
            <a:endParaRPr lang="en-US"/>
          </a:p>
        </p:txBody>
      </p:sp>
    </p:spTree>
    <p:extLst>
      <p:ext uri="{BB962C8B-B14F-4D97-AF65-F5344CB8AC3E}">
        <p14:creationId xmlns:p14="http://schemas.microsoft.com/office/powerpoint/2010/main" val="30596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cho</a:t>
            </a:r>
            <a:r>
              <a:rPr lang="en-US" dirty="0"/>
              <a:t> HS </a:t>
            </a:r>
            <a:r>
              <a:rPr lang="en-US" dirty="0" err="1"/>
              <a:t>nghe</a:t>
            </a:r>
            <a:r>
              <a:rPr lang="en-US" dirty="0"/>
              <a:t> 2 </a:t>
            </a:r>
            <a:r>
              <a:rPr lang="en-US" dirty="0" err="1"/>
              <a:t>lần</a:t>
            </a:r>
            <a:r>
              <a:rPr lang="en-US" dirty="0"/>
              <a:t>. 1 </a:t>
            </a:r>
            <a:r>
              <a:rPr lang="en-US" dirty="0" err="1"/>
              <a:t>lần</a:t>
            </a:r>
            <a:r>
              <a:rPr lang="en-US" dirty="0"/>
              <a:t> </a:t>
            </a:r>
            <a:r>
              <a:rPr lang="en-US" dirty="0" err="1"/>
              <a:t>nghe</a:t>
            </a:r>
            <a:r>
              <a:rPr lang="en-US" dirty="0"/>
              <a:t> </a:t>
            </a:r>
            <a:r>
              <a:rPr lang="en-US" dirty="0" err="1"/>
              <a:t>vỡ</a:t>
            </a:r>
            <a:r>
              <a:rPr lang="en-US" dirty="0"/>
              <a:t> </a:t>
            </a:r>
            <a:r>
              <a:rPr lang="en-US" dirty="0" err="1"/>
              <a:t>câu</a:t>
            </a:r>
            <a:r>
              <a:rPr lang="en-US" dirty="0"/>
              <a:t> </a:t>
            </a:r>
            <a:r>
              <a:rPr lang="en-US" dirty="0" err="1"/>
              <a:t>chuyện</a:t>
            </a:r>
            <a:r>
              <a:rPr lang="en-US" dirty="0"/>
              <a:t>. </a:t>
            </a:r>
            <a:r>
              <a:rPr lang="en-US" dirty="0" err="1"/>
              <a:t>Lần</a:t>
            </a:r>
            <a:r>
              <a:rPr lang="en-US" dirty="0"/>
              <a:t> 2 </a:t>
            </a:r>
            <a:r>
              <a:rPr lang="en-US" dirty="0" err="1"/>
              <a:t>định</a:t>
            </a:r>
            <a:r>
              <a:rPr lang="en-US" dirty="0"/>
              <a:t> </a:t>
            </a:r>
            <a:r>
              <a:rPr lang="en-US" dirty="0" err="1"/>
              <a:t>hướng</a:t>
            </a:r>
            <a:r>
              <a:rPr lang="en-US" dirty="0"/>
              <a:t> </a:t>
            </a:r>
            <a:r>
              <a:rPr lang="en-US" dirty="0" err="1"/>
              <a:t>cho</a:t>
            </a:r>
            <a:r>
              <a:rPr lang="en-US" dirty="0"/>
              <a:t> HS </a:t>
            </a:r>
            <a:r>
              <a:rPr lang="en-US" dirty="0" err="1"/>
              <a:t>để</a:t>
            </a:r>
            <a:r>
              <a:rPr lang="en-US" dirty="0"/>
              <a:t> </a:t>
            </a:r>
            <a:r>
              <a:rPr lang="en-US" dirty="0" err="1"/>
              <a:t>trả</a:t>
            </a:r>
            <a:r>
              <a:rPr lang="en-US" dirty="0"/>
              <a:t> </a:t>
            </a:r>
            <a:r>
              <a:rPr lang="en-US" dirty="0" err="1"/>
              <a:t>lời</a:t>
            </a:r>
            <a:r>
              <a:rPr lang="en-US" dirty="0"/>
              <a:t> </a:t>
            </a:r>
            <a:r>
              <a:rPr lang="en-US" dirty="0" err="1"/>
              <a:t>các</a:t>
            </a:r>
            <a:r>
              <a:rPr lang="en-US" dirty="0"/>
              <a:t> </a:t>
            </a:r>
            <a:r>
              <a:rPr lang="en-US" dirty="0" err="1"/>
              <a:t>câu</a:t>
            </a:r>
            <a:r>
              <a:rPr lang="en-US" dirty="0"/>
              <a:t> </a:t>
            </a:r>
            <a:r>
              <a:rPr lang="en-US" dirty="0" err="1"/>
              <a:t>hỏi</a:t>
            </a:r>
            <a:r>
              <a:rPr lang="en-US" dirty="0"/>
              <a:t> </a:t>
            </a:r>
            <a:r>
              <a:rPr lang="en-US" dirty="0" err="1"/>
              <a:t>dưới</a:t>
            </a:r>
            <a:r>
              <a:rPr lang="en-US" dirty="0"/>
              <a:t> </a:t>
            </a:r>
            <a:r>
              <a:rPr lang="en-US" dirty="0" err="1"/>
              <a:t>tranh</a:t>
            </a:r>
            <a:endParaRPr lang="en-US" dirty="0"/>
          </a:p>
        </p:txBody>
      </p:sp>
      <p:sp>
        <p:nvSpPr>
          <p:cNvPr id="4" name="Slide Number Placeholder 3"/>
          <p:cNvSpPr>
            <a:spLocks noGrp="1"/>
          </p:cNvSpPr>
          <p:nvPr>
            <p:ph type="sldNum" sz="quarter" idx="5"/>
          </p:nvPr>
        </p:nvSpPr>
        <p:spPr/>
        <p:txBody>
          <a:bodyPr/>
          <a:lstStyle/>
          <a:p>
            <a:fld id="{704F556B-8FEB-48C1-B5F8-F58043FC437D}" type="slidenum">
              <a:rPr lang="en-US" smtClean="0"/>
              <a:t>4</a:t>
            </a:fld>
            <a:endParaRPr lang="en-US"/>
          </a:p>
        </p:txBody>
      </p:sp>
    </p:spTree>
    <p:extLst>
      <p:ext uri="{BB962C8B-B14F-4D97-AF65-F5344CB8AC3E}">
        <p14:creationId xmlns:p14="http://schemas.microsoft.com/office/powerpoint/2010/main" val="3373624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cho</a:t>
            </a:r>
            <a:r>
              <a:rPr lang="en-US" dirty="0"/>
              <a:t> HS </a:t>
            </a:r>
            <a:r>
              <a:rPr lang="en-US" dirty="0" err="1"/>
              <a:t>nghe</a:t>
            </a:r>
            <a:r>
              <a:rPr lang="en-US" dirty="0"/>
              <a:t> 2 </a:t>
            </a:r>
            <a:r>
              <a:rPr lang="en-US" dirty="0" err="1"/>
              <a:t>lần</a:t>
            </a:r>
            <a:r>
              <a:rPr lang="en-US" dirty="0"/>
              <a:t>. 1 </a:t>
            </a:r>
            <a:r>
              <a:rPr lang="en-US" dirty="0" err="1"/>
              <a:t>lần</a:t>
            </a:r>
            <a:r>
              <a:rPr lang="en-US" dirty="0"/>
              <a:t> </a:t>
            </a:r>
            <a:r>
              <a:rPr lang="en-US" dirty="0" err="1"/>
              <a:t>nghe</a:t>
            </a:r>
            <a:r>
              <a:rPr lang="en-US" dirty="0"/>
              <a:t> </a:t>
            </a:r>
            <a:r>
              <a:rPr lang="en-US" dirty="0" err="1"/>
              <a:t>vỡ</a:t>
            </a:r>
            <a:r>
              <a:rPr lang="en-US" dirty="0"/>
              <a:t> </a:t>
            </a:r>
            <a:r>
              <a:rPr lang="en-US" dirty="0" err="1"/>
              <a:t>câu</a:t>
            </a:r>
            <a:r>
              <a:rPr lang="en-US" dirty="0"/>
              <a:t> </a:t>
            </a:r>
            <a:r>
              <a:rPr lang="en-US" dirty="0" err="1"/>
              <a:t>chuyện</a:t>
            </a:r>
            <a:r>
              <a:rPr lang="en-US" dirty="0"/>
              <a:t>. </a:t>
            </a:r>
            <a:r>
              <a:rPr lang="en-US" dirty="0" err="1"/>
              <a:t>Lần</a:t>
            </a:r>
            <a:r>
              <a:rPr lang="en-US" dirty="0"/>
              <a:t> 2 </a:t>
            </a:r>
            <a:r>
              <a:rPr lang="en-US" dirty="0" err="1"/>
              <a:t>định</a:t>
            </a:r>
            <a:r>
              <a:rPr lang="en-US" dirty="0"/>
              <a:t> </a:t>
            </a:r>
            <a:r>
              <a:rPr lang="en-US" dirty="0" err="1"/>
              <a:t>hướng</a:t>
            </a:r>
            <a:r>
              <a:rPr lang="en-US" dirty="0"/>
              <a:t> </a:t>
            </a:r>
            <a:r>
              <a:rPr lang="en-US" dirty="0" err="1"/>
              <a:t>cho</a:t>
            </a:r>
            <a:r>
              <a:rPr lang="en-US" dirty="0"/>
              <a:t> HS </a:t>
            </a:r>
            <a:r>
              <a:rPr lang="en-US" dirty="0" err="1"/>
              <a:t>để</a:t>
            </a:r>
            <a:r>
              <a:rPr lang="en-US" dirty="0"/>
              <a:t> </a:t>
            </a:r>
            <a:r>
              <a:rPr lang="en-US" dirty="0" err="1"/>
              <a:t>trả</a:t>
            </a:r>
            <a:r>
              <a:rPr lang="en-US" dirty="0"/>
              <a:t> </a:t>
            </a:r>
            <a:r>
              <a:rPr lang="en-US" dirty="0" err="1"/>
              <a:t>lời</a:t>
            </a:r>
            <a:r>
              <a:rPr lang="en-US" dirty="0"/>
              <a:t> </a:t>
            </a:r>
            <a:r>
              <a:rPr lang="en-US" dirty="0" err="1"/>
              <a:t>các</a:t>
            </a:r>
            <a:r>
              <a:rPr lang="en-US" dirty="0"/>
              <a:t> </a:t>
            </a:r>
            <a:r>
              <a:rPr lang="en-US" dirty="0" err="1"/>
              <a:t>câu</a:t>
            </a:r>
            <a:r>
              <a:rPr lang="en-US" dirty="0"/>
              <a:t> </a:t>
            </a:r>
            <a:r>
              <a:rPr lang="en-US" dirty="0" err="1"/>
              <a:t>hỏi</a:t>
            </a:r>
            <a:r>
              <a:rPr lang="en-US" dirty="0"/>
              <a:t> </a:t>
            </a:r>
            <a:r>
              <a:rPr lang="en-US" dirty="0" err="1"/>
              <a:t>dưới</a:t>
            </a:r>
            <a:r>
              <a:rPr lang="en-US" dirty="0"/>
              <a:t> </a:t>
            </a:r>
            <a:r>
              <a:rPr lang="en-US" dirty="0" err="1"/>
              <a:t>tranh</a:t>
            </a:r>
            <a:endParaRPr lang="en-US" dirty="0"/>
          </a:p>
        </p:txBody>
      </p:sp>
      <p:sp>
        <p:nvSpPr>
          <p:cNvPr id="4" name="Slide Number Placeholder 3"/>
          <p:cNvSpPr>
            <a:spLocks noGrp="1"/>
          </p:cNvSpPr>
          <p:nvPr>
            <p:ph type="sldNum" sz="quarter" idx="5"/>
          </p:nvPr>
        </p:nvSpPr>
        <p:spPr/>
        <p:txBody>
          <a:bodyPr/>
          <a:lstStyle/>
          <a:p>
            <a:fld id="{704F556B-8FEB-48C1-B5F8-F58043FC437D}" type="slidenum">
              <a:rPr lang="en-US" smtClean="0"/>
              <a:t>5</a:t>
            </a:fld>
            <a:endParaRPr lang="en-US"/>
          </a:p>
        </p:txBody>
      </p:sp>
    </p:spTree>
    <p:extLst>
      <p:ext uri="{BB962C8B-B14F-4D97-AF65-F5344CB8AC3E}">
        <p14:creationId xmlns:p14="http://schemas.microsoft.com/office/powerpoint/2010/main" val="3422843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F556B-8FEB-48C1-B5F8-F58043FC437D}" type="slidenum">
              <a:rPr lang="en-US" smtClean="0"/>
              <a:t>9</a:t>
            </a:fld>
            <a:endParaRPr lang="en-US"/>
          </a:p>
        </p:txBody>
      </p:sp>
    </p:spTree>
    <p:extLst>
      <p:ext uri="{BB962C8B-B14F-4D97-AF65-F5344CB8AC3E}">
        <p14:creationId xmlns:p14="http://schemas.microsoft.com/office/powerpoint/2010/main" val="2475782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F556B-8FEB-48C1-B5F8-F58043FC437D}" type="slidenum">
              <a:rPr lang="en-US" smtClean="0"/>
              <a:t>11</a:t>
            </a:fld>
            <a:endParaRPr lang="en-US"/>
          </a:p>
        </p:txBody>
      </p:sp>
    </p:spTree>
    <p:extLst>
      <p:ext uri="{BB962C8B-B14F-4D97-AF65-F5344CB8AC3E}">
        <p14:creationId xmlns:p14="http://schemas.microsoft.com/office/powerpoint/2010/main" val="849857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Nếu</a:t>
            </a:r>
            <a:r>
              <a:rPr lang="en-US" baseline="0" dirty="0" smtClean="0"/>
              <a:t> </a:t>
            </a:r>
            <a:r>
              <a:rPr lang="en-US" baseline="0" dirty="0" err="1" smtClean="0"/>
              <a:t>mọi</a:t>
            </a:r>
            <a:r>
              <a:rPr lang="en-US" baseline="0" dirty="0" smtClean="0"/>
              <a:t> </a:t>
            </a:r>
            <a:r>
              <a:rPr lang="en-US" baseline="0" dirty="0" err="1" smtClean="0"/>
              <a:t>ng</a:t>
            </a:r>
            <a:r>
              <a:rPr lang="en-US" baseline="0" dirty="0" smtClean="0"/>
              <a:t> </a:t>
            </a:r>
            <a:r>
              <a:rPr lang="en-US" baseline="0" dirty="0" err="1" smtClean="0"/>
              <a:t>thấy</a:t>
            </a:r>
            <a:r>
              <a:rPr lang="en-US" baseline="0" dirty="0" smtClean="0"/>
              <a:t> </a:t>
            </a:r>
            <a:r>
              <a:rPr lang="en-US" baseline="0" dirty="0" err="1" smtClean="0"/>
              <a:t>không</a:t>
            </a:r>
            <a:r>
              <a:rPr lang="en-US" baseline="0" dirty="0" smtClean="0"/>
              <a:t> </a:t>
            </a:r>
            <a:r>
              <a:rPr lang="en-US" baseline="0" dirty="0" err="1" smtClean="0"/>
              <a:t>cần</a:t>
            </a:r>
            <a:r>
              <a:rPr lang="en-US" baseline="0" dirty="0" smtClean="0"/>
              <a:t> </a:t>
            </a:r>
            <a:r>
              <a:rPr lang="en-US" baseline="0" dirty="0" err="1" smtClean="0"/>
              <a:t>thiết</a:t>
            </a:r>
            <a:r>
              <a:rPr lang="en-US" baseline="0" dirty="0" smtClean="0"/>
              <a:t> </a:t>
            </a:r>
            <a:r>
              <a:rPr lang="en-US" baseline="0" dirty="0" err="1" smtClean="0"/>
              <a:t>có</a:t>
            </a:r>
            <a:r>
              <a:rPr lang="en-US" baseline="0" dirty="0" smtClean="0"/>
              <a:t> </a:t>
            </a:r>
            <a:r>
              <a:rPr lang="en-US" baseline="0" dirty="0" err="1" smtClean="0"/>
              <a:t>thể</a:t>
            </a:r>
            <a:r>
              <a:rPr lang="en-US" baseline="0" dirty="0" smtClean="0"/>
              <a:t> </a:t>
            </a:r>
            <a:r>
              <a:rPr lang="en-US" baseline="0" dirty="0" err="1" smtClean="0"/>
              <a:t>bỏ</a:t>
            </a:r>
            <a:r>
              <a:rPr lang="en-US" baseline="0" dirty="0" smtClean="0"/>
              <a:t> </a:t>
            </a:r>
            <a:r>
              <a:rPr lang="en-US" baseline="0" dirty="0" err="1" smtClean="0"/>
              <a:t>đi</a:t>
            </a:r>
            <a:r>
              <a:rPr lang="en-US" baseline="0" dirty="0" smtClean="0"/>
              <a:t> </a:t>
            </a:r>
            <a:r>
              <a:rPr lang="en-US" baseline="0" dirty="0" err="1" smtClean="0"/>
              <a:t>nhé</a:t>
            </a:r>
            <a:endParaRPr lang="en-US" dirty="0"/>
          </a:p>
        </p:txBody>
      </p:sp>
      <p:sp>
        <p:nvSpPr>
          <p:cNvPr id="4" name="Slide Number Placeholder 3"/>
          <p:cNvSpPr>
            <a:spLocks noGrp="1"/>
          </p:cNvSpPr>
          <p:nvPr>
            <p:ph type="sldNum" sz="quarter" idx="10"/>
          </p:nvPr>
        </p:nvSpPr>
        <p:spPr/>
        <p:txBody>
          <a:bodyPr/>
          <a:lstStyle/>
          <a:p>
            <a:fld id="{704F556B-8FEB-48C1-B5F8-F58043FC437D}" type="slidenum">
              <a:rPr lang="en-US" smtClean="0"/>
              <a:t>14</a:t>
            </a:fld>
            <a:endParaRPr lang="en-US"/>
          </a:p>
        </p:txBody>
      </p:sp>
    </p:spTree>
    <p:extLst>
      <p:ext uri="{BB962C8B-B14F-4D97-AF65-F5344CB8AC3E}">
        <p14:creationId xmlns:p14="http://schemas.microsoft.com/office/powerpoint/2010/main" val="3006247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BCBB29B-02E5-44C1-896D-9796997ADF6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7F5A44D4-2CE9-4BC5-94FA-2016D00234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AE3A4D96-D4C2-456B-BC80-B0F8E55A4446}"/>
              </a:ext>
            </a:extLst>
          </p:cNvPr>
          <p:cNvSpPr>
            <a:spLocks noGrp="1"/>
          </p:cNvSpPr>
          <p:nvPr>
            <p:ph type="dt" sz="half" idx="10"/>
          </p:nvPr>
        </p:nvSpPr>
        <p:spPr/>
        <p:txBody>
          <a:bodyPr/>
          <a:lstStyle/>
          <a:p>
            <a:fld id="{9BF06B03-135E-4169-9B02-3E1AF83E1D74}" type="datetimeFigureOut">
              <a:rPr lang="en-US" smtClean="0"/>
              <a:t>02/10/2022</a:t>
            </a:fld>
            <a:endParaRPr lang="en-US"/>
          </a:p>
        </p:txBody>
      </p:sp>
      <p:sp>
        <p:nvSpPr>
          <p:cNvPr id="5" name="Footer Placeholder 4">
            <a:extLst>
              <a:ext uri="{FF2B5EF4-FFF2-40B4-BE49-F238E27FC236}">
                <a16:creationId xmlns="" xmlns:a16="http://schemas.microsoft.com/office/drawing/2014/main" id="{41D015B6-C71E-41B8-8D7C-FD02590AC2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15CB518A-B6CA-40FA-A4F2-2A483DC86223}"/>
              </a:ext>
            </a:extLst>
          </p:cNvPr>
          <p:cNvSpPr>
            <a:spLocks noGrp="1"/>
          </p:cNvSpPr>
          <p:nvPr>
            <p:ph type="sldNum" sz="quarter" idx="12"/>
          </p:nvPr>
        </p:nvSpPr>
        <p:spPr/>
        <p:txBody>
          <a:bodyPr/>
          <a:lstStyle/>
          <a:p>
            <a:fld id="{7BEE2C24-48EB-4E4A-A359-A84F0B139071}" type="slidenum">
              <a:rPr lang="en-US" smtClean="0"/>
              <a:t>‹#›</a:t>
            </a:fld>
            <a:endParaRPr lang="en-US"/>
          </a:p>
        </p:txBody>
      </p:sp>
    </p:spTree>
    <p:extLst>
      <p:ext uri="{BB962C8B-B14F-4D97-AF65-F5344CB8AC3E}">
        <p14:creationId xmlns:p14="http://schemas.microsoft.com/office/powerpoint/2010/main" val="684958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92F575B-4FF4-4131-9D56-0FFDDDC54E5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B7A916E8-44AD-4E27-9287-386CE0188D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6395E8B-17AA-4846-ACEB-46124BC7C028}"/>
              </a:ext>
            </a:extLst>
          </p:cNvPr>
          <p:cNvSpPr>
            <a:spLocks noGrp="1"/>
          </p:cNvSpPr>
          <p:nvPr>
            <p:ph type="dt" sz="half" idx="10"/>
          </p:nvPr>
        </p:nvSpPr>
        <p:spPr/>
        <p:txBody>
          <a:bodyPr/>
          <a:lstStyle/>
          <a:p>
            <a:fld id="{9BF06B03-135E-4169-9B02-3E1AF83E1D74}" type="datetimeFigureOut">
              <a:rPr lang="en-US" smtClean="0"/>
              <a:t>02/10/2022</a:t>
            </a:fld>
            <a:endParaRPr lang="en-US"/>
          </a:p>
        </p:txBody>
      </p:sp>
      <p:sp>
        <p:nvSpPr>
          <p:cNvPr id="5" name="Footer Placeholder 4">
            <a:extLst>
              <a:ext uri="{FF2B5EF4-FFF2-40B4-BE49-F238E27FC236}">
                <a16:creationId xmlns="" xmlns:a16="http://schemas.microsoft.com/office/drawing/2014/main" id="{4E4CC7DE-13EB-44E9-AE07-E9E889C140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486132A-3289-4CCD-BAA8-1D1C42964712}"/>
              </a:ext>
            </a:extLst>
          </p:cNvPr>
          <p:cNvSpPr>
            <a:spLocks noGrp="1"/>
          </p:cNvSpPr>
          <p:nvPr>
            <p:ph type="sldNum" sz="quarter" idx="12"/>
          </p:nvPr>
        </p:nvSpPr>
        <p:spPr/>
        <p:txBody>
          <a:bodyPr/>
          <a:lstStyle/>
          <a:p>
            <a:fld id="{7BEE2C24-48EB-4E4A-A359-A84F0B139071}" type="slidenum">
              <a:rPr lang="en-US" smtClean="0"/>
              <a:t>‹#›</a:t>
            </a:fld>
            <a:endParaRPr lang="en-US"/>
          </a:p>
        </p:txBody>
      </p:sp>
    </p:spTree>
    <p:extLst>
      <p:ext uri="{BB962C8B-B14F-4D97-AF65-F5344CB8AC3E}">
        <p14:creationId xmlns:p14="http://schemas.microsoft.com/office/powerpoint/2010/main" val="3214622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BF2AC6A8-D829-482F-89B8-E6EE20C2D6A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47F97D30-CB5A-4EFF-B455-DE08A0E571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63EC9DF-C15E-4A1F-BFC0-B30F8D7402CF}"/>
              </a:ext>
            </a:extLst>
          </p:cNvPr>
          <p:cNvSpPr>
            <a:spLocks noGrp="1"/>
          </p:cNvSpPr>
          <p:nvPr>
            <p:ph type="dt" sz="half" idx="10"/>
          </p:nvPr>
        </p:nvSpPr>
        <p:spPr/>
        <p:txBody>
          <a:bodyPr/>
          <a:lstStyle/>
          <a:p>
            <a:fld id="{9BF06B03-135E-4169-9B02-3E1AF83E1D74}" type="datetimeFigureOut">
              <a:rPr lang="en-US" smtClean="0"/>
              <a:t>02/10/2022</a:t>
            </a:fld>
            <a:endParaRPr lang="en-US"/>
          </a:p>
        </p:txBody>
      </p:sp>
      <p:sp>
        <p:nvSpPr>
          <p:cNvPr id="5" name="Footer Placeholder 4">
            <a:extLst>
              <a:ext uri="{FF2B5EF4-FFF2-40B4-BE49-F238E27FC236}">
                <a16:creationId xmlns="" xmlns:a16="http://schemas.microsoft.com/office/drawing/2014/main" id="{8534D057-3E0C-4CF9-860B-97A3411664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A3076073-9D71-4938-AF6F-4D22C19C1292}"/>
              </a:ext>
            </a:extLst>
          </p:cNvPr>
          <p:cNvSpPr>
            <a:spLocks noGrp="1"/>
          </p:cNvSpPr>
          <p:nvPr>
            <p:ph type="sldNum" sz="quarter" idx="12"/>
          </p:nvPr>
        </p:nvSpPr>
        <p:spPr/>
        <p:txBody>
          <a:bodyPr/>
          <a:lstStyle/>
          <a:p>
            <a:fld id="{7BEE2C24-48EB-4E4A-A359-A84F0B139071}" type="slidenum">
              <a:rPr lang="en-US" smtClean="0"/>
              <a:t>‹#›</a:t>
            </a:fld>
            <a:endParaRPr lang="en-US"/>
          </a:p>
        </p:txBody>
      </p:sp>
    </p:spTree>
    <p:extLst>
      <p:ext uri="{BB962C8B-B14F-4D97-AF65-F5344CB8AC3E}">
        <p14:creationId xmlns:p14="http://schemas.microsoft.com/office/powerpoint/2010/main" val="27759897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76D872D-3455-463D-ADF0-9BDA032231FF}" type="datetimeFigureOut">
              <a:rPr lang="en-US">
                <a:solidFill>
                  <a:prstClr val="black">
                    <a:tint val="75000"/>
                  </a:prstClr>
                </a:solidFill>
              </a:rPr>
              <a:pPr>
                <a:defRPr/>
              </a:pPr>
              <a:t>02/10/2022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182B399-C752-4261-9DF7-367DBFEE7718}" type="slidenum">
              <a:rPr lang="en-US" altLang="en-US"/>
              <a:pPr>
                <a:defRPr/>
              </a:pPr>
              <a:t>‹#›</a:t>
            </a:fld>
            <a:endParaRPr lang="en-US" altLang="en-US"/>
          </a:p>
        </p:txBody>
      </p:sp>
    </p:spTree>
    <p:extLst>
      <p:ext uri="{BB962C8B-B14F-4D97-AF65-F5344CB8AC3E}">
        <p14:creationId xmlns:p14="http://schemas.microsoft.com/office/powerpoint/2010/main" val="4985779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CE98724-7F0C-424A-A22C-0B18F32C8A3D}" type="datetimeFigureOut">
              <a:rPr lang="en-US">
                <a:solidFill>
                  <a:prstClr val="black">
                    <a:tint val="75000"/>
                  </a:prstClr>
                </a:solidFill>
              </a:rPr>
              <a:pPr>
                <a:defRPr/>
              </a:pPr>
              <a:t>02/10/2022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57F855D-068C-4C6A-8D45-A5F69F55A49A}" type="slidenum">
              <a:rPr lang="en-US" altLang="en-US"/>
              <a:pPr>
                <a:defRPr/>
              </a:pPr>
              <a:t>‹#›</a:t>
            </a:fld>
            <a:endParaRPr lang="en-US" altLang="en-US"/>
          </a:p>
        </p:txBody>
      </p:sp>
    </p:spTree>
    <p:extLst>
      <p:ext uri="{BB962C8B-B14F-4D97-AF65-F5344CB8AC3E}">
        <p14:creationId xmlns:p14="http://schemas.microsoft.com/office/powerpoint/2010/main" val="39352210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62FFB85-F179-4D90-9DB6-DC88F402991E}" type="datetimeFigureOut">
              <a:rPr lang="en-US">
                <a:solidFill>
                  <a:prstClr val="black">
                    <a:tint val="75000"/>
                  </a:prstClr>
                </a:solidFill>
              </a:rPr>
              <a:pPr>
                <a:defRPr/>
              </a:pPr>
              <a:t>02/10/2022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44D5359-8D05-44CE-8AE4-3F9B60FB7366}" type="slidenum">
              <a:rPr lang="en-US" altLang="en-US"/>
              <a:pPr>
                <a:defRPr/>
              </a:pPr>
              <a:t>‹#›</a:t>
            </a:fld>
            <a:endParaRPr lang="en-US" altLang="en-US"/>
          </a:p>
        </p:txBody>
      </p:sp>
    </p:spTree>
    <p:extLst>
      <p:ext uri="{BB962C8B-B14F-4D97-AF65-F5344CB8AC3E}">
        <p14:creationId xmlns:p14="http://schemas.microsoft.com/office/powerpoint/2010/main" val="6563378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54A8554-6025-4E7A-B5DA-0134E9A3973A}" type="datetimeFigureOut">
              <a:rPr lang="en-US">
                <a:solidFill>
                  <a:prstClr val="black">
                    <a:tint val="75000"/>
                  </a:prstClr>
                </a:solidFill>
              </a:rPr>
              <a:pPr>
                <a:defRPr/>
              </a:pPr>
              <a:t>02/10/2022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FD64BD6-ACD6-4AD8-9F4F-D3EBE59DC574}" type="slidenum">
              <a:rPr lang="en-US" altLang="en-US"/>
              <a:pPr>
                <a:defRPr/>
              </a:pPr>
              <a:t>‹#›</a:t>
            </a:fld>
            <a:endParaRPr lang="en-US" altLang="en-US"/>
          </a:p>
        </p:txBody>
      </p:sp>
    </p:spTree>
    <p:extLst>
      <p:ext uri="{BB962C8B-B14F-4D97-AF65-F5344CB8AC3E}">
        <p14:creationId xmlns:p14="http://schemas.microsoft.com/office/powerpoint/2010/main" val="42462374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76FC659-68EA-4C33-B44D-E160FBAFAC0E}" type="datetimeFigureOut">
              <a:rPr lang="en-US">
                <a:solidFill>
                  <a:prstClr val="black">
                    <a:tint val="75000"/>
                  </a:prstClr>
                </a:solidFill>
              </a:rPr>
              <a:pPr>
                <a:defRPr/>
              </a:pPr>
              <a:t>02/10/2022</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20024E52-5FA2-45B2-8E1D-E53FA01EF7CA}" type="slidenum">
              <a:rPr lang="en-US" altLang="en-US"/>
              <a:pPr>
                <a:defRPr/>
              </a:pPr>
              <a:t>‹#›</a:t>
            </a:fld>
            <a:endParaRPr lang="en-US" altLang="en-US"/>
          </a:p>
        </p:txBody>
      </p:sp>
    </p:spTree>
    <p:extLst>
      <p:ext uri="{BB962C8B-B14F-4D97-AF65-F5344CB8AC3E}">
        <p14:creationId xmlns:p14="http://schemas.microsoft.com/office/powerpoint/2010/main" val="18336204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AD17348-2CF0-4160-B39F-13BF045A7F9A}" type="datetimeFigureOut">
              <a:rPr lang="en-US">
                <a:solidFill>
                  <a:prstClr val="black">
                    <a:tint val="75000"/>
                  </a:prstClr>
                </a:solidFill>
              </a:rPr>
              <a:pPr>
                <a:defRPr/>
              </a:pPr>
              <a:t>02/10/2022</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F17C1BFD-D420-4687-A9EC-8B4DE3B3F3CD}" type="slidenum">
              <a:rPr lang="en-US" altLang="en-US"/>
              <a:pPr>
                <a:defRPr/>
              </a:pPr>
              <a:t>‹#›</a:t>
            </a:fld>
            <a:endParaRPr lang="en-US" altLang="en-US"/>
          </a:p>
        </p:txBody>
      </p:sp>
    </p:spTree>
    <p:extLst>
      <p:ext uri="{BB962C8B-B14F-4D97-AF65-F5344CB8AC3E}">
        <p14:creationId xmlns:p14="http://schemas.microsoft.com/office/powerpoint/2010/main" val="7031150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18D8612-840A-4489-BF48-D2244C68F264}" type="datetimeFigureOut">
              <a:rPr lang="en-US">
                <a:solidFill>
                  <a:prstClr val="black">
                    <a:tint val="75000"/>
                  </a:prstClr>
                </a:solidFill>
              </a:rPr>
              <a:pPr>
                <a:defRPr/>
              </a:pPr>
              <a:t>02/10/2022</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0AB4C342-BA89-40D1-9B43-33EA713A201C}" type="slidenum">
              <a:rPr lang="en-US" altLang="en-US"/>
              <a:pPr>
                <a:defRPr/>
              </a:pPr>
              <a:t>‹#›</a:t>
            </a:fld>
            <a:endParaRPr lang="en-US" altLang="en-US"/>
          </a:p>
        </p:txBody>
      </p:sp>
    </p:spTree>
    <p:extLst>
      <p:ext uri="{BB962C8B-B14F-4D97-AF65-F5344CB8AC3E}">
        <p14:creationId xmlns:p14="http://schemas.microsoft.com/office/powerpoint/2010/main" val="21685339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03F3DEF-447F-4E66-8F5D-3EF464D4D3DC}" type="datetimeFigureOut">
              <a:rPr lang="en-US">
                <a:solidFill>
                  <a:prstClr val="black">
                    <a:tint val="75000"/>
                  </a:prstClr>
                </a:solidFill>
              </a:rPr>
              <a:pPr>
                <a:defRPr/>
              </a:pPr>
              <a:t>02/10/2022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5337CFB-B924-4381-B153-50D5F1053794}" type="slidenum">
              <a:rPr lang="en-US" altLang="en-US"/>
              <a:pPr>
                <a:defRPr/>
              </a:pPr>
              <a:t>‹#›</a:t>
            </a:fld>
            <a:endParaRPr lang="en-US" altLang="en-US"/>
          </a:p>
        </p:txBody>
      </p:sp>
    </p:spTree>
    <p:extLst>
      <p:ext uri="{BB962C8B-B14F-4D97-AF65-F5344CB8AC3E}">
        <p14:creationId xmlns:p14="http://schemas.microsoft.com/office/powerpoint/2010/main" val="3638398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81A1A26-E57F-4D27-8EE9-E139D4F3DD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233BD74F-A6A9-446D-8895-7905F73D07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F3096B6-E30C-4D23-B9FF-C03DC6EE691A}"/>
              </a:ext>
            </a:extLst>
          </p:cNvPr>
          <p:cNvSpPr>
            <a:spLocks noGrp="1"/>
          </p:cNvSpPr>
          <p:nvPr>
            <p:ph type="dt" sz="half" idx="10"/>
          </p:nvPr>
        </p:nvSpPr>
        <p:spPr/>
        <p:txBody>
          <a:bodyPr/>
          <a:lstStyle/>
          <a:p>
            <a:fld id="{9BF06B03-135E-4169-9B02-3E1AF83E1D74}" type="datetimeFigureOut">
              <a:rPr lang="en-US" smtClean="0"/>
              <a:t>02/10/2022</a:t>
            </a:fld>
            <a:endParaRPr lang="en-US"/>
          </a:p>
        </p:txBody>
      </p:sp>
      <p:sp>
        <p:nvSpPr>
          <p:cNvPr id="5" name="Footer Placeholder 4">
            <a:extLst>
              <a:ext uri="{FF2B5EF4-FFF2-40B4-BE49-F238E27FC236}">
                <a16:creationId xmlns="" xmlns:a16="http://schemas.microsoft.com/office/drawing/2014/main" id="{8F9C1069-0F11-478A-A742-9D3A8FCE3E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B0379582-9C1C-4C97-B578-2AF1D9E974EC}"/>
              </a:ext>
            </a:extLst>
          </p:cNvPr>
          <p:cNvSpPr>
            <a:spLocks noGrp="1"/>
          </p:cNvSpPr>
          <p:nvPr>
            <p:ph type="sldNum" sz="quarter" idx="12"/>
          </p:nvPr>
        </p:nvSpPr>
        <p:spPr/>
        <p:txBody>
          <a:bodyPr/>
          <a:lstStyle/>
          <a:p>
            <a:fld id="{7BEE2C24-48EB-4E4A-A359-A84F0B139071}" type="slidenum">
              <a:rPr lang="en-US" smtClean="0"/>
              <a:t>‹#›</a:t>
            </a:fld>
            <a:endParaRPr lang="en-US"/>
          </a:p>
        </p:txBody>
      </p:sp>
    </p:spTree>
    <p:extLst>
      <p:ext uri="{BB962C8B-B14F-4D97-AF65-F5344CB8AC3E}">
        <p14:creationId xmlns:p14="http://schemas.microsoft.com/office/powerpoint/2010/main" val="36516518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4366DE4-672B-46EF-836B-950C57D03CB3}" type="datetimeFigureOut">
              <a:rPr lang="en-US">
                <a:solidFill>
                  <a:prstClr val="black">
                    <a:tint val="75000"/>
                  </a:prstClr>
                </a:solidFill>
              </a:rPr>
              <a:pPr>
                <a:defRPr/>
              </a:pPr>
              <a:t>02/10/2022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5ED1A3D-371E-4B99-B0C6-42A26E198A9F}" type="slidenum">
              <a:rPr lang="en-US" altLang="en-US"/>
              <a:pPr>
                <a:defRPr/>
              </a:pPr>
              <a:t>‹#›</a:t>
            </a:fld>
            <a:endParaRPr lang="en-US" altLang="en-US"/>
          </a:p>
        </p:txBody>
      </p:sp>
    </p:spTree>
    <p:extLst>
      <p:ext uri="{BB962C8B-B14F-4D97-AF65-F5344CB8AC3E}">
        <p14:creationId xmlns:p14="http://schemas.microsoft.com/office/powerpoint/2010/main" val="21203637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E2771E7-34B4-4EA9-BEF8-1FD410606A31}" type="datetimeFigureOut">
              <a:rPr lang="en-US">
                <a:solidFill>
                  <a:prstClr val="black">
                    <a:tint val="75000"/>
                  </a:prstClr>
                </a:solidFill>
              </a:rPr>
              <a:pPr>
                <a:defRPr/>
              </a:pPr>
              <a:t>02/10/2022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8DC5797-0948-43A9-B582-186FC8747583}" type="slidenum">
              <a:rPr lang="en-US" altLang="en-US"/>
              <a:pPr>
                <a:defRPr/>
              </a:pPr>
              <a:t>‹#›</a:t>
            </a:fld>
            <a:endParaRPr lang="en-US" altLang="en-US"/>
          </a:p>
        </p:txBody>
      </p:sp>
    </p:spTree>
    <p:extLst>
      <p:ext uri="{BB962C8B-B14F-4D97-AF65-F5344CB8AC3E}">
        <p14:creationId xmlns:p14="http://schemas.microsoft.com/office/powerpoint/2010/main" val="24497189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D93402A-D334-4F12-801A-C1B3BBE64A6D}" type="datetimeFigureOut">
              <a:rPr lang="en-US">
                <a:solidFill>
                  <a:prstClr val="black">
                    <a:tint val="75000"/>
                  </a:prstClr>
                </a:solidFill>
              </a:rPr>
              <a:pPr>
                <a:defRPr/>
              </a:pPr>
              <a:t>02/10/2022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A2124DE-4C07-47E5-A971-C4B4B49CC90C}" type="slidenum">
              <a:rPr lang="en-US" altLang="en-US"/>
              <a:pPr>
                <a:defRPr/>
              </a:pPr>
              <a:t>‹#›</a:t>
            </a:fld>
            <a:endParaRPr lang="en-US" altLang="en-US"/>
          </a:p>
        </p:txBody>
      </p:sp>
    </p:spTree>
    <p:extLst>
      <p:ext uri="{BB962C8B-B14F-4D97-AF65-F5344CB8AC3E}">
        <p14:creationId xmlns:p14="http://schemas.microsoft.com/office/powerpoint/2010/main" val="4128765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DD43DF2-8775-45A3-B568-67E1879834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AF68F2D3-9763-4211-9CA2-CFAFCC0982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BCDB7D0F-62A8-4110-ADB2-09903FEEEC58}"/>
              </a:ext>
            </a:extLst>
          </p:cNvPr>
          <p:cNvSpPr>
            <a:spLocks noGrp="1"/>
          </p:cNvSpPr>
          <p:nvPr>
            <p:ph type="dt" sz="half" idx="10"/>
          </p:nvPr>
        </p:nvSpPr>
        <p:spPr/>
        <p:txBody>
          <a:bodyPr/>
          <a:lstStyle/>
          <a:p>
            <a:fld id="{9BF06B03-135E-4169-9B02-3E1AF83E1D74}" type="datetimeFigureOut">
              <a:rPr lang="en-US" smtClean="0"/>
              <a:t>02/10/2022</a:t>
            </a:fld>
            <a:endParaRPr lang="en-US"/>
          </a:p>
        </p:txBody>
      </p:sp>
      <p:sp>
        <p:nvSpPr>
          <p:cNvPr id="5" name="Footer Placeholder 4">
            <a:extLst>
              <a:ext uri="{FF2B5EF4-FFF2-40B4-BE49-F238E27FC236}">
                <a16:creationId xmlns="" xmlns:a16="http://schemas.microsoft.com/office/drawing/2014/main" id="{C0F5A414-55D3-4BF9-92F9-9855A2DB7A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CDB0456A-00D1-4278-AB89-D67B5D8DF423}"/>
              </a:ext>
            </a:extLst>
          </p:cNvPr>
          <p:cNvSpPr>
            <a:spLocks noGrp="1"/>
          </p:cNvSpPr>
          <p:nvPr>
            <p:ph type="sldNum" sz="quarter" idx="12"/>
          </p:nvPr>
        </p:nvSpPr>
        <p:spPr/>
        <p:txBody>
          <a:bodyPr/>
          <a:lstStyle/>
          <a:p>
            <a:fld id="{7BEE2C24-48EB-4E4A-A359-A84F0B139071}" type="slidenum">
              <a:rPr lang="en-US" smtClean="0"/>
              <a:t>‹#›</a:t>
            </a:fld>
            <a:endParaRPr lang="en-US"/>
          </a:p>
        </p:txBody>
      </p:sp>
    </p:spTree>
    <p:extLst>
      <p:ext uri="{BB962C8B-B14F-4D97-AF65-F5344CB8AC3E}">
        <p14:creationId xmlns:p14="http://schemas.microsoft.com/office/powerpoint/2010/main" val="4042951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77005D3-94F8-4C3A-9FCB-FBEC582157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325B0455-0598-4209-B1D0-5CD834DDF3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B3D91314-29B1-41E1-A1DB-D56E36E88A3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DBFBEB4A-D8F3-4BAB-804A-5FAFCE4C955F}"/>
              </a:ext>
            </a:extLst>
          </p:cNvPr>
          <p:cNvSpPr>
            <a:spLocks noGrp="1"/>
          </p:cNvSpPr>
          <p:nvPr>
            <p:ph type="dt" sz="half" idx="10"/>
          </p:nvPr>
        </p:nvSpPr>
        <p:spPr/>
        <p:txBody>
          <a:bodyPr/>
          <a:lstStyle/>
          <a:p>
            <a:fld id="{9BF06B03-135E-4169-9B02-3E1AF83E1D74}" type="datetimeFigureOut">
              <a:rPr lang="en-US" smtClean="0"/>
              <a:t>02/10/2022</a:t>
            </a:fld>
            <a:endParaRPr lang="en-US"/>
          </a:p>
        </p:txBody>
      </p:sp>
      <p:sp>
        <p:nvSpPr>
          <p:cNvPr id="6" name="Footer Placeholder 5">
            <a:extLst>
              <a:ext uri="{FF2B5EF4-FFF2-40B4-BE49-F238E27FC236}">
                <a16:creationId xmlns="" xmlns:a16="http://schemas.microsoft.com/office/drawing/2014/main" id="{4C135DFC-AA01-45DF-B9AB-CD92F8F8CE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2B726A60-65BA-40AF-B832-8B208E5927EA}"/>
              </a:ext>
            </a:extLst>
          </p:cNvPr>
          <p:cNvSpPr>
            <a:spLocks noGrp="1"/>
          </p:cNvSpPr>
          <p:nvPr>
            <p:ph type="sldNum" sz="quarter" idx="12"/>
          </p:nvPr>
        </p:nvSpPr>
        <p:spPr/>
        <p:txBody>
          <a:bodyPr/>
          <a:lstStyle/>
          <a:p>
            <a:fld id="{7BEE2C24-48EB-4E4A-A359-A84F0B139071}" type="slidenum">
              <a:rPr lang="en-US" smtClean="0"/>
              <a:t>‹#›</a:t>
            </a:fld>
            <a:endParaRPr lang="en-US"/>
          </a:p>
        </p:txBody>
      </p:sp>
    </p:spTree>
    <p:extLst>
      <p:ext uri="{BB962C8B-B14F-4D97-AF65-F5344CB8AC3E}">
        <p14:creationId xmlns:p14="http://schemas.microsoft.com/office/powerpoint/2010/main" val="2176068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9377AFB-13BC-450B-BF0C-B8102FCBEBF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A44BBA1F-7C9C-4FD3-9B56-F139D2DEE9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2B0DBA7F-18A5-4404-8197-4CA3FA92D3E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57D4C977-8293-4554-B681-7E525CFE6E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59E22DAE-149F-45E1-9C1F-A298BDB31CD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066DA6CB-FCF9-4413-8DEF-9C16A50238B3}"/>
              </a:ext>
            </a:extLst>
          </p:cNvPr>
          <p:cNvSpPr>
            <a:spLocks noGrp="1"/>
          </p:cNvSpPr>
          <p:nvPr>
            <p:ph type="dt" sz="half" idx="10"/>
          </p:nvPr>
        </p:nvSpPr>
        <p:spPr/>
        <p:txBody>
          <a:bodyPr/>
          <a:lstStyle/>
          <a:p>
            <a:fld id="{9BF06B03-135E-4169-9B02-3E1AF83E1D74}" type="datetimeFigureOut">
              <a:rPr lang="en-US" smtClean="0"/>
              <a:t>02/10/2022</a:t>
            </a:fld>
            <a:endParaRPr lang="en-US"/>
          </a:p>
        </p:txBody>
      </p:sp>
      <p:sp>
        <p:nvSpPr>
          <p:cNvPr id="8" name="Footer Placeholder 7">
            <a:extLst>
              <a:ext uri="{FF2B5EF4-FFF2-40B4-BE49-F238E27FC236}">
                <a16:creationId xmlns="" xmlns:a16="http://schemas.microsoft.com/office/drawing/2014/main" id="{C37857A5-9C0A-4F52-BE78-F2BAB8DF1BD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9EC4967D-B4A4-4DFE-AC27-0E6D2A34E1FC}"/>
              </a:ext>
            </a:extLst>
          </p:cNvPr>
          <p:cNvSpPr>
            <a:spLocks noGrp="1"/>
          </p:cNvSpPr>
          <p:nvPr>
            <p:ph type="sldNum" sz="quarter" idx="12"/>
          </p:nvPr>
        </p:nvSpPr>
        <p:spPr/>
        <p:txBody>
          <a:bodyPr/>
          <a:lstStyle/>
          <a:p>
            <a:fld id="{7BEE2C24-48EB-4E4A-A359-A84F0B139071}" type="slidenum">
              <a:rPr lang="en-US" smtClean="0"/>
              <a:t>‹#›</a:t>
            </a:fld>
            <a:endParaRPr lang="en-US"/>
          </a:p>
        </p:txBody>
      </p:sp>
    </p:spTree>
    <p:extLst>
      <p:ext uri="{BB962C8B-B14F-4D97-AF65-F5344CB8AC3E}">
        <p14:creationId xmlns:p14="http://schemas.microsoft.com/office/powerpoint/2010/main" val="2772549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754233E-9E66-48DD-B51D-48AFB66EAAA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F6297A88-1381-42C2-975B-A201A18CF766}"/>
              </a:ext>
            </a:extLst>
          </p:cNvPr>
          <p:cNvSpPr>
            <a:spLocks noGrp="1"/>
          </p:cNvSpPr>
          <p:nvPr>
            <p:ph type="dt" sz="half" idx="10"/>
          </p:nvPr>
        </p:nvSpPr>
        <p:spPr/>
        <p:txBody>
          <a:bodyPr/>
          <a:lstStyle/>
          <a:p>
            <a:fld id="{9BF06B03-135E-4169-9B02-3E1AF83E1D74}" type="datetimeFigureOut">
              <a:rPr lang="en-US" smtClean="0"/>
              <a:t>02/10/2022</a:t>
            </a:fld>
            <a:endParaRPr lang="en-US"/>
          </a:p>
        </p:txBody>
      </p:sp>
      <p:sp>
        <p:nvSpPr>
          <p:cNvPr id="4" name="Footer Placeholder 3">
            <a:extLst>
              <a:ext uri="{FF2B5EF4-FFF2-40B4-BE49-F238E27FC236}">
                <a16:creationId xmlns="" xmlns:a16="http://schemas.microsoft.com/office/drawing/2014/main" id="{AE7259D3-C8CD-49EA-BC8E-B957D4EE84B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8F74B5D1-FA28-4943-A6B0-B4E7DAD61507}"/>
              </a:ext>
            </a:extLst>
          </p:cNvPr>
          <p:cNvSpPr>
            <a:spLocks noGrp="1"/>
          </p:cNvSpPr>
          <p:nvPr>
            <p:ph type="sldNum" sz="quarter" idx="12"/>
          </p:nvPr>
        </p:nvSpPr>
        <p:spPr/>
        <p:txBody>
          <a:bodyPr/>
          <a:lstStyle/>
          <a:p>
            <a:fld id="{7BEE2C24-48EB-4E4A-A359-A84F0B139071}" type="slidenum">
              <a:rPr lang="en-US" smtClean="0"/>
              <a:t>‹#›</a:t>
            </a:fld>
            <a:endParaRPr lang="en-US"/>
          </a:p>
        </p:txBody>
      </p:sp>
    </p:spTree>
    <p:extLst>
      <p:ext uri="{BB962C8B-B14F-4D97-AF65-F5344CB8AC3E}">
        <p14:creationId xmlns:p14="http://schemas.microsoft.com/office/powerpoint/2010/main" val="534672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75FE1F8-D97A-4DD7-85BE-0842736378F4}"/>
              </a:ext>
            </a:extLst>
          </p:cNvPr>
          <p:cNvSpPr>
            <a:spLocks noGrp="1"/>
          </p:cNvSpPr>
          <p:nvPr>
            <p:ph type="dt" sz="half" idx="10"/>
          </p:nvPr>
        </p:nvSpPr>
        <p:spPr/>
        <p:txBody>
          <a:bodyPr/>
          <a:lstStyle/>
          <a:p>
            <a:fld id="{9BF06B03-135E-4169-9B02-3E1AF83E1D74}" type="datetimeFigureOut">
              <a:rPr lang="en-US" smtClean="0"/>
              <a:t>02/10/2022</a:t>
            </a:fld>
            <a:endParaRPr lang="en-US"/>
          </a:p>
        </p:txBody>
      </p:sp>
      <p:sp>
        <p:nvSpPr>
          <p:cNvPr id="3" name="Footer Placeholder 2">
            <a:extLst>
              <a:ext uri="{FF2B5EF4-FFF2-40B4-BE49-F238E27FC236}">
                <a16:creationId xmlns="" xmlns:a16="http://schemas.microsoft.com/office/drawing/2014/main" id="{2F410529-5F98-4967-B835-3D58EE4BD5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44A432DA-B5C5-4FA8-A9BF-F3BEB2C40A0D}"/>
              </a:ext>
            </a:extLst>
          </p:cNvPr>
          <p:cNvSpPr>
            <a:spLocks noGrp="1"/>
          </p:cNvSpPr>
          <p:nvPr>
            <p:ph type="sldNum" sz="quarter" idx="12"/>
          </p:nvPr>
        </p:nvSpPr>
        <p:spPr/>
        <p:txBody>
          <a:bodyPr/>
          <a:lstStyle/>
          <a:p>
            <a:fld id="{7BEE2C24-48EB-4E4A-A359-A84F0B139071}" type="slidenum">
              <a:rPr lang="en-US" smtClean="0"/>
              <a:t>‹#›</a:t>
            </a:fld>
            <a:endParaRPr lang="en-US"/>
          </a:p>
        </p:txBody>
      </p:sp>
    </p:spTree>
    <p:extLst>
      <p:ext uri="{BB962C8B-B14F-4D97-AF65-F5344CB8AC3E}">
        <p14:creationId xmlns:p14="http://schemas.microsoft.com/office/powerpoint/2010/main" val="1555323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CF00C3-A75E-41B6-823F-A9BC053BBA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1FC119BC-5C9D-481A-A835-3D41D1EF0F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16FEF1BB-E4E0-4FA0-A70B-B975705773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506E1450-AADE-47DF-BECC-1779F070E4F4}"/>
              </a:ext>
            </a:extLst>
          </p:cNvPr>
          <p:cNvSpPr>
            <a:spLocks noGrp="1"/>
          </p:cNvSpPr>
          <p:nvPr>
            <p:ph type="dt" sz="half" idx="10"/>
          </p:nvPr>
        </p:nvSpPr>
        <p:spPr/>
        <p:txBody>
          <a:bodyPr/>
          <a:lstStyle/>
          <a:p>
            <a:fld id="{9BF06B03-135E-4169-9B02-3E1AF83E1D74}" type="datetimeFigureOut">
              <a:rPr lang="en-US" smtClean="0"/>
              <a:t>02/10/2022</a:t>
            </a:fld>
            <a:endParaRPr lang="en-US"/>
          </a:p>
        </p:txBody>
      </p:sp>
      <p:sp>
        <p:nvSpPr>
          <p:cNvPr id="6" name="Footer Placeholder 5">
            <a:extLst>
              <a:ext uri="{FF2B5EF4-FFF2-40B4-BE49-F238E27FC236}">
                <a16:creationId xmlns="" xmlns:a16="http://schemas.microsoft.com/office/drawing/2014/main" id="{DA6317DE-14EC-4087-9F2C-293759DBDC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52A5C266-ED62-4CC6-9896-17540985F3AB}"/>
              </a:ext>
            </a:extLst>
          </p:cNvPr>
          <p:cNvSpPr>
            <a:spLocks noGrp="1"/>
          </p:cNvSpPr>
          <p:nvPr>
            <p:ph type="sldNum" sz="quarter" idx="12"/>
          </p:nvPr>
        </p:nvSpPr>
        <p:spPr/>
        <p:txBody>
          <a:bodyPr/>
          <a:lstStyle/>
          <a:p>
            <a:fld id="{7BEE2C24-48EB-4E4A-A359-A84F0B139071}" type="slidenum">
              <a:rPr lang="en-US" smtClean="0"/>
              <a:t>‹#›</a:t>
            </a:fld>
            <a:endParaRPr lang="en-US"/>
          </a:p>
        </p:txBody>
      </p:sp>
    </p:spTree>
    <p:extLst>
      <p:ext uri="{BB962C8B-B14F-4D97-AF65-F5344CB8AC3E}">
        <p14:creationId xmlns:p14="http://schemas.microsoft.com/office/powerpoint/2010/main" val="2357808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27E028-2EAA-44ED-95DD-8EF30548E8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C9C2705C-4A4F-420D-BDEC-B38916676A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0C978377-E8DF-4198-8E8D-8A29EFAB61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91B9164D-CFEF-45B7-8129-DD599AA3B8C3}"/>
              </a:ext>
            </a:extLst>
          </p:cNvPr>
          <p:cNvSpPr>
            <a:spLocks noGrp="1"/>
          </p:cNvSpPr>
          <p:nvPr>
            <p:ph type="dt" sz="half" idx="10"/>
          </p:nvPr>
        </p:nvSpPr>
        <p:spPr/>
        <p:txBody>
          <a:bodyPr/>
          <a:lstStyle/>
          <a:p>
            <a:fld id="{9BF06B03-135E-4169-9B02-3E1AF83E1D74}" type="datetimeFigureOut">
              <a:rPr lang="en-US" smtClean="0"/>
              <a:t>02/10/2022</a:t>
            </a:fld>
            <a:endParaRPr lang="en-US"/>
          </a:p>
        </p:txBody>
      </p:sp>
      <p:sp>
        <p:nvSpPr>
          <p:cNvPr id="6" name="Footer Placeholder 5">
            <a:extLst>
              <a:ext uri="{FF2B5EF4-FFF2-40B4-BE49-F238E27FC236}">
                <a16:creationId xmlns="" xmlns:a16="http://schemas.microsoft.com/office/drawing/2014/main" id="{F6C1EB80-189F-4A9D-9FD1-E493EA7258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096A01E2-1D5A-43B8-8785-BF3D5D5B3370}"/>
              </a:ext>
            </a:extLst>
          </p:cNvPr>
          <p:cNvSpPr>
            <a:spLocks noGrp="1"/>
          </p:cNvSpPr>
          <p:nvPr>
            <p:ph type="sldNum" sz="quarter" idx="12"/>
          </p:nvPr>
        </p:nvSpPr>
        <p:spPr/>
        <p:txBody>
          <a:bodyPr/>
          <a:lstStyle/>
          <a:p>
            <a:fld id="{7BEE2C24-48EB-4E4A-A359-A84F0B139071}" type="slidenum">
              <a:rPr lang="en-US" smtClean="0"/>
              <a:t>‹#›</a:t>
            </a:fld>
            <a:endParaRPr lang="en-US"/>
          </a:p>
        </p:txBody>
      </p:sp>
    </p:spTree>
    <p:extLst>
      <p:ext uri="{BB962C8B-B14F-4D97-AF65-F5344CB8AC3E}">
        <p14:creationId xmlns:p14="http://schemas.microsoft.com/office/powerpoint/2010/main" val="1572136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4AC0A37B-0B6B-43A6-8F17-8566683C02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90DDC6D4-0D3A-4ACB-B001-512682EB2D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B7FCD898-4AD5-4BEF-899A-1DE45F94DA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F06B03-135E-4169-9B02-3E1AF83E1D74}" type="datetimeFigureOut">
              <a:rPr lang="en-US" smtClean="0"/>
              <a:t>02/10/2022</a:t>
            </a:fld>
            <a:endParaRPr lang="en-US"/>
          </a:p>
        </p:txBody>
      </p:sp>
      <p:sp>
        <p:nvSpPr>
          <p:cNvPr id="5" name="Footer Placeholder 4">
            <a:extLst>
              <a:ext uri="{FF2B5EF4-FFF2-40B4-BE49-F238E27FC236}">
                <a16:creationId xmlns="" xmlns:a16="http://schemas.microsoft.com/office/drawing/2014/main" id="{20BF3FC8-4B16-4148-859D-694583CDB5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7D0D778F-9CF3-47FC-9AC5-EDA5F2C071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EE2C24-48EB-4E4A-A359-A84F0B139071}" type="slidenum">
              <a:rPr lang="en-US" smtClean="0"/>
              <a:t>‹#›</a:t>
            </a:fld>
            <a:endParaRPr lang="en-US"/>
          </a:p>
        </p:txBody>
      </p:sp>
    </p:spTree>
    <p:extLst>
      <p:ext uri="{BB962C8B-B14F-4D97-AF65-F5344CB8AC3E}">
        <p14:creationId xmlns:p14="http://schemas.microsoft.com/office/powerpoint/2010/main" val="31701940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C70E6AB3-4911-4764-8D10-49458A74F221}" type="datetimeFigureOut">
              <a:rPr lang="en-US">
                <a:solidFill>
                  <a:prstClr val="black">
                    <a:tint val="75000"/>
                  </a:prstClr>
                </a:solidFill>
              </a:rPr>
              <a:pPr>
                <a:defRPr/>
              </a:pPr>
              <a:t>02/10/2022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fontAlgn="base">
              <a:spcBef>
                <a:spcPct val="0"/>
              </a:spcBef>
              <a:spcAft>
                <a:spcPct val="0"/>
              </a:spcAft>
              <a:defRPr/>
            </a:pPr>
            <a:fld id="{E46DC61A-6734-42EC-BB4F-08DE222666EA}" type="slidenum">
              <a:rPr lang="en-US" altLang="en-US">
                <a:cs typeface="Arial" panose="020B0604020202020204" pitchFamily="34" charset="0"/>
              </a:rPr>
              <a:pPr fontAlgn="base">
                <a:spcBef>
                  <a:spcPct val="0"/>
                </a:spcBef>
                <a:spcAft>
                  <a:spcPct val="0"/>
                </a:spcAft>
                <a:defRPr/>
              </a:pPr>
              <a:t>‹#›</a:t>
            </a:fld>
            <a:endParaRPr lang="en-US" altLang="en-US">
              <a:cs typeface="Arial" panose="020B0604020202020204" pitchFamily="34" charset="0"/>
            </a:endParaRPr>
          </a:p>
        </p:txBody>
      </p:sp>
    </p:spTree>
    <p:extLst>
      <p:ext uri="{BB962C8B-B14F-4D97-AF65-F5344CB8AC3E}">
        <p14:creationId xmlns:p14="http://schemas.microsoft.com/office/powerpoint/2010/main" val="21906054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5.wdp"/><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8.xml"/><Relationship Id="rId6" Type="http://schemas.microsoft.com/office/2007/relationships/hdphoto" Target="../media/hdphoto3.wdp"/><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4.png"/><Relationship Id="rId12" Type="http://schemas.openxmlformats.org/officeDocument/2006/relationships/image" Target="../media/image7.png"/><Relationship Id="rId2" Type="http://schemas.openxmlformats.org/officeDocument/2006/relationships/audio" Target="../media/media2.m4a"/><Relationship Id="rId1" Type="http://schemas.microsoft.com/office/2007/relationships/media" Target="../media/media2.m4a"/><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4.png"/><Relationship Id="rId10" Type="http://schemas.openxmlformats.org/officeDocument/2006/relationships/image" Target="../media/image7.png"/><Relationship Id="rId4" Type="http://schemas.microsoft.com/office/2007/relationships/hdphoto" Target="../media/hdphoto1.wdp"/><Relationship Id="rId9" Type="http://schemas.microsoft.com/office/2007/relationships/hdphoto" Target="../media/hdphoto3.wdp"/></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9.png"/><Relationship Id="rId2" Type="http://schemas.openxmlformats.org/officeDocument/2006/relationships/tags" Target="../tags/tag2.xml"/><Relationship Id="rId1" Type="http://schemas.openxmlformats.org/officeDocument/2006/relationships/tags" Target="../tags/tag1.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3.xml"/><Relationship Id="rId7" Type="http://schemas.microsoft.com/office/2007/relationships/hdphoto" Target="../media/hdphoto4.wdp"/><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1.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17" name="Group 16">
            <a:extLst>
              <a:ext uri="{FF2B5EF4-FFF2-40B4-BE49-F238E27FC236}">
                <a16:creationId xmlns="" xmlns:a16="http://schemas.microsoft.com/office/drawing/2014/main" id="{7A807A5E-B68A-410C-AB0D-1D86BD6E42C7}"/>
              </a:ext>
            </a:extLst>
          </p:cNvPr>
          <p:cNvGrpSpPr/>
          <p:nvPr/>
        </p:nvGrpSpPr>
        <p:grpSpPr>
          <a:xfrm>
            <a:off x="0" y="0"/>
            <a:ext cx="12192000" cy="368301"/>
            <a:chOff x="0" y="-127508"/>
            <a:chExt cx="12192000" cy="1361811"/>
          </a:xfrm>
        </p:grpSpPr>
        <p:sp>
          <p:nvSpPr>
            <p:cNvPr id="18"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Hổng dám đâu">
            <a:hlinkClick r:id="" action="ppaction://media"/>
            <a:extLst>
              <a:ext uri="{FF2B5EF4-FFF2-40B4-BE49-F238E27FC236}">
                <a16:creationId xmlns="" xmlns:a16="http://schemas.microsoft.com/office/drawing/2014/main" id="{FBFC8635-A32E-46B3-B0AC-C12547CCD03E}"/>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59890" y="132402"/>
            <a:ext cx="11800027" cy="6637515"/>
          </a:xfrm>
          <a:prstGeom prst="rect">
            <a:avLst/>
          </a:prstGeom>
        </p:spPr>
      </p:pic>
    </p:spTree>
    <p:extLst>
      <p:ext uri="{BB962C8B-B14F-4D97-AF65-F5344CB8AC3E}">
        <p14:creationId xmlns:p14="http://schemas.microsoft.com/office/powerpoint/2010/main" val="2147928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29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17" name="Group 16">
            <a:extLst>
              <a:ext uri="{FF2B5EF4-FFF2-40B4-BE49-F238E27FC236}">
                <a16:creationId xmlns="" xmlns:a16="http://schemas.microsoft.com/office/drawing/2014/main" id="{7A807A5E-B68A-410C-AB0D-1D86BD6E42C7}"/>
              </a:ext>
            </a:extLst>
          </p:cNvPr>
          <p:cNvGrpSpPr/>
          <p:nvPr/>
        </p:nvGrpSpPr>
        <p:grpSpPr>
          <a:xfrm>
            <a:off x="0" y="0"/>
            <a:ext cx="12192000" cy="368301"/>
            <a:chOff x="0" y="-127508"/>
            <a:chExt cx="12192000" cy="1361811"/>
          </a:xfrm>
        </p:grpSpPr>
        <p:sp>
          <p:nvSpPr>
            <p:cNvPr id="18"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 xmlns:a16="http://schemas.microsoft.com/office/drawing/2014/main" id="{7F334468-1D62-4D62-9BEF-8558D344C468}"/>
              </a:ext>
            </a:extLst>
          </p:cNvPr>
          <p:cNvSpPr txBox="1"/>
          <p:nvPr/>
        </p:nvSpPr>
        <p:spPr>
          <a:xfrm>
            <a:off x="623095" y="1534249"/>
            <a:ext cx="11258632" cy="4177297"/>
          </a:xfrm>
          <a:prstGeom prst="rect">
            <a:avLst/>
          </a:prstGeom>
          <a:noFill/>
        </p:spPr>
        <p:txBody>
          <a:bodyPr wrap="square" rtlCol="0">
            <a:spAutoFit/>
          </a:bodyPr>
          <a:lstStyle/>
          <a:p>
            <a:pPr algn="ctr"/>
            <a:r>
              <a:rPr lang="en-US" sz="40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Liên</a:t>
            </a:r>
            <a:r>
              <a:rPr lang="en-US" sz="4000" b="1" dirty="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40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hệ</a:t>
            </a:r>
            <a:r>
              <a:rPr lang="en-US" sz="4000" b="1" dirty="0">
                <a:solidFill>
                  <a:srgbClr val="FF0000"/>
                </a:solidFill>
                <a:latin typeface="Arial" panose="020B0604020202020204" pitchFamily="34" charset="0"/>
                <a:ea typeface="Arial-Rounded" panose="020B0500000000000000" pitchFamily="34" charset="0"/>
                <a:cs typeface="Arial" panose="020B0604020202020204" pitchFamily="34" charset="0"/>
              </a:rPr>
              <a:t>:</a:t>
            </a:r>
          </a:p>
          <a:p>
            <a:pPr algn="ctr"/>
            <a:endParaRPr lang="en-US" sz="4000" b="1" dirty="0">
              <a:solidFill>
                <a:srgbClr val="FF0000"/>
              </a:solidFill>
              <a:latin typeface="Arial" panose="020B0604020202020204" pitchFamily="34" charset="0"/>
              <a:ea typeface="Arial-Rounded" panose="020B0500000000000000" pitchFamily="34" charset="0"/>
              <a:cs typeface="Arial" panose="020B0604020202020204" pitchFamily="34" charset="0"/>
            </a:endParaRPr>
          </a:p>
          <a:p>
            <a:pPr>
              <a:lnSpc>
                <a:spcPct val="150000"/>
              </a:lnSpc>
            </a:pP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Con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đã</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chăm</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chỉ</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học</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tập</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chưa</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Hãy</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chia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sẻ</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cho</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cô</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và</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các</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bạn</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nghe</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những</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việc</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con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đã</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làm</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thể</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hiện</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mình</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đã</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chăm</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chỉ</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học</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tập</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a:p>
            <a:pPr>
              <a:lnSpc>
                <a:spcPct val="150000"/>
              </a:lnSpc>
            </a:pP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Chăm</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chỉ</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học</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tập</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giúp</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con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điều</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gì</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pic>
        <p:nvPicPr>
          <p:cNvPr id="3" name="Picture 2">
            <a:extLst>
              <a:ext uri="{FF2B5EF4-FFF2-40B4-BE49-F238E27FC236}">
                <a16:creationId xmlns="" xmlns:a16="http://schemas.microsoft.com/office/drawing/2014/main" id="{4CC2CC96-37BA-4813-8362-30E3F1EE12DB}"/>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5828" b="56954" l="12780" r="88658">
                        <a14:foregroundMark x1="42652" y1="33642" x2="59904" y2="31126"/>
                        <a14:foregroundMark x1="44569" y1="29139" x2="41534" y2="34570"/>
                        <a14:foregroundMark x1="47764" y1="49934" x2="54313" y2="54305"/>
                        <a14:foregroundMark x1="44728" y1="44503" x2="47444" y2="54967"/>
                        <a14:foregroundMark x1="14217" y1="27550" x2="15176" y2="25828"/>
                        <a14:foregroundMark x1="16294" y1="24901" x2="20767" y2="24901"/>
                        <a14:foregroundMark x1="21246" y1="25828" x2="22524" y2="28874"/>
                        <a14:foregroundMark x1="22524" y1="29669" x2="17891" y2="34437"/>
                        <a14:foregroundMark x1="18211" y1="38013" x2="18211" y2="38013"/>
                        <a14:foregroundMark x1="26837" y1="11258" x2="26837" y2="10464"/>
                        <a14:foregroundMark x1="27476" y1="9669" x2="29872" y2="9272"/>
                        <a14:foregroundMark x1="29872" y1="9272" x2="31629" y2="10464"/>
                        <a14:foregroundMark x1="31789" y1="11126" x2="31789" y2="12450"/>
                        <a14:foregroundMark x1="31789" y1="12715" x2="29073" y2="15762"/>
                        <a14:foregroundMark x1="29393" y1="18675" x2="29393" y2="18675"/>
                        <a14:foregroundMark x1="73003" y1="14967" x2="73003" y2="12583"/>
                        <a14:foregroundMark x1="75559" y1="23709" x2="75559" y2="23709"/>
                        <a14:foregroundMark x1="44888" y1="55762" x2="53195" y2="55364"/>
                      </a14:backgroundRemoval>
                    </a14:imgEffect>
                  </a14:imgLayer>
                </a14:imgProps>
              </a:ext>
              <a:ext uri="{28A0092B-C50C-407E-A947-70E740481C1C}">
                <a14:useLocalDpi xmlns:a14="http://schemas.microsoft.com/office/drawing/2010/main" val="0"/>
              </a:ext>
            </a:extLst>
          </a:blip>
          <a:srcRect l="12354" t="6128" r="10981" b="43731"/>
          <a:stretch/>
        </p:blipFill>
        <p:spPr>
          <a:xfrm>
            <a:off x="466684" y="107949"/>
            <a:ext cx="3110711" cy="2453716"/>
          </a:xfrm>
          <a:prstGeom prst="rect">
            <a:avLst/>
          </a:prstGeom>
        </p:spPr>
      </p:pic>
    </p:spTree>
    <p:extLst>
      <p:ext uri="{BB962C8B-B14F-4D97-AF65-F5344CB8AC3E}">
        <p14:creationId xmlns:p14="http://schemas.microsoft.com/office/powerpoint/2010/main" val="538200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17" name="Group 16">
            <a:extLst>
              <a:ext uri="{FF2B5EF4-FFF2-40B4-BE49-F238E27FC236}">
                <a16:creationId xmlns="" xmlns:a16="http://schemas.microsoft.com/office/drawing/2014/main" id="{7A807A5E-B68A-410C-AB0D-1D86BD6E42C7}"/>
              </a:ext>
            </a:extLst>
          </p:cNvPr>
          <p:cNvGrpSpPr/>
          <p:nvPr/>
        </p:nvGrpSpPr>
        <p:grpSpPr>
          <a:xfrm>
            <a:off x="0" y="0"/>
            <a:ext cx="12192000" cy="368301"/>
            <a:chOff x="0" y="-127508"/>
            <a:chExt cx="12192000" cy="1361811"/>
          </a:xfrm>
        </p:grpSpPr>
        <p:sp>
          <p:nvSpPr>
            <p:cNvPr id="18"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a:extLst>
              <a:ext uri="{FF2B5EF4-FFF2-40B4-BE49-F238E27FC236}">
                <a16:creationId xmlns="" xmlns:a16="http://schemas.microsoft.com/office/drawing/2014/main" id="{3D30BE4B-1936-4CDE-866B-F1221C35DB3A}"/>
              </a:ext>
            </a:extLst>
          </p:cNvPr>
          <p:cNvGrpSpPr/>
          <p:nvPr/>
        </p:nvGrpSpPr>
        <p:grpSpPr>
          <a:xfrm>
            <a:off x="1288716" y="1365197"/>
            <a:ext cx="9944100" cy="1705740"/>
            <a:chOff x="1249190" y="1653135"/>
            <a:chExt cx="9944100" cy="1705740"/>
          </a:xfrm>
        </p:grpSpPr>
        <p:sp>
          <p:nvSpPr>
            <p:cNvPr id="11" name="AutoShape 5">
              <a:extLst>
                <a:ext uri="{FF2B5EF4-FFF2-40B4-BE49-F238E27FC236}">
                  <a16:creationId xmlns="" xmlns:a16="http://schemas.microsoft.com/office/drawing/2014/main" id="{5D128685-5AC5-4F6A-BFDE-98194CDDCE8A}"/>
                </a:ext>
              </a:extLst>
            </p:cNvPr>
            <p:cNvSpPr>
              <a:spLocks noChangeArrowheads="1"/>
            </p:cNvSpPr>
            <p:nvPr/>
          </p:nvSpPr>
          <p:spPr bwMode="gray">
            <a:xfrm>
              <a:off x="1249190" y="1653135"/>
              <a:ext cx="9944100" cy="1705740"/>
            </a:xfrm>
            <a:prstGeom prst="roundRect">
              <a:avLst>
                <a:gd name="adj" fmla="val 41152"/>
              </a:avLst>
            </a:prstGeom>
            <a:noFill/>
            <a:ln w="38100">
              <a:prstDash val="lgDashDot"/>
              <a:headEnd/>
              <a:tailEnd/>
            </a:ln>
          </p:spPr>
          <p:style>
            <a:lnRef idx="1">
              <a:schemeClr val="accent5"/>
            </a:lnRef>
            <a:fillRef idx="3">
              <a:schemeClr val="accent5"/>
            </a:fillRef>
            <a:effectRef idx="2">
              <a:schemeClr val="accent5"/>
            </a:effectRef>
            <a:fontRef idx="minor">
              <a:schemeClr val="lt1"/>
            </a:fontRef>
          </p:style>
          <p:txBody>
            <a:bodyPr wrap="none" anchor="ctr"/>
            <a:lstStyle/>
            <a:p>
              <a:pPr eaLnBrk="1" hangingPunct="1"/>
              <a:endParaRPr lang="vi-VN" sz="2667"/>
            </a:p>
          </p:txBody>
        </p:sp>
        <p:sp>
          <p:nvSpPr>
            <p:cNvPr id="23" name="Rectangle 22">
              <a:extLst>
                <a:ext uri="{FF2B5EF4-FFF2-40B4-BE49-F238E27FC236}">
                  <a16:creationId xmlns="" xmlns:a16="http://schemas.microsoft.com/office/drawing/2014/main" id="{1C6249FF-40ED-4813-9521-BA7C63C23B84}"/>
                </a:ext>
              </a:extLst>
            </p:cNvPr>
            <p:cNvSpPr/>
            <p:nvPr/>
          </p:nvSpPr>
          <p:spPr>
            <a:xfrm>
              <a:off x="1491916" y="1917798"/>
              <a:ext cx="9701374" cy="1200329"/>
            </a:xfrm>
            <a:prstGeom prst="rect">
              <a:avLst/>
            </a:prstGeom>
          </p:spPr>
          <p:txBody>
            <a:bodyPr wrap="square">
              <a:spAutoFit/>
            </a:bodyPr>
            <a:lstStyle/>
            <a:p>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Kể</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cho</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người</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thân</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về</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cậu</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bé</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Vũ</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Duệ</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trong</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câu</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chuyện</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Cậu</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bé</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 ham </a:t>
              </a:r>
              <a:r>
                <a:rPr lang="en-US" sz="3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học</a:t>
              </a:r>
              <a:r>
                <a:rPr lang="en-US" sz="36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endParaRPr lang="en-US" sz="3600" b="1" i="1" dirty="0">
                <a:solidFill>
                  <a:srgbClr val="002060"/>
                </a:solidFill>
                <a:latin typeface="Arial" panose="020B0604020202020204" pitchFamily="34" charset="0"/>
                <a:ea typeface="Arial-Rounded" panose="020B0500000000000000" pitchFamily="34" charset="0"/>
                <a:cs typeface="Arial" panose="020B0604020202020204" pitchFamily="34" charset="0"/>
              </a:endParaRPr>
            </a:p>
          </p:txBody>
        </p:sp>
      </p:grpSp>
      <p:sp>
        <p:nvSpPr>
          <p:cNvPr id="24" name="TextBox 23">
            <a:extLst>
              <a:ext uri="{FF2B5EF4-FFF2-40B4-BE49-F238E27FC236}">
                <a16:creationId xmlns="" xmlns:a16="http://schemas.microsoft.com/office/drawing/2014/main" id="{4BB6FCE6-B2E6-4DE9-B59D-948A8C80FD58}"/>
              </a:ext>
            </a:extLst>
          </p:cNvPr>
          <p:cNvSpPr txBox="1"/>
          <p:nvPr/>
        </p:nvSpPr>
        <p:spPr>
          <a:xfrm>
            <a:off x="508946" y="3010107"/>
            <a:ext cx="11595970" cy="3046988"/>
          </a:xfrm>
          <a:prstGeom prst="rect">
            <a:avLst/>
          </a:prstGeom>
          <a:noFill/>
        </p:spPr>
        <p:txBody>
          <a:bodyPr wrap="square" rtlCol="0">
            <a:spAutoFit/>
          </a:bodyPr>
          <a:lstStyle/>
          <a:p>
            <a:pPr>
              <a:lnSpc>
                <a:spcPct val="150000"/>
              </a:lnSpc>
            </a:pPr>
            <a:r>
              <a:rPr lang="en-US" sz="3200" b="1" dirty="0">
                <a:solidFill>
                  <a:srgbClr val="FF0000"/>
                </a:solidFill>
                <a:latin typeface="Arial" panose="020B0604020202020204" pitchFamily="34" charset="0"/>
                <a:ea typeface="Arial-Rounded" panose="020B0500000000000000" pitchFamily="34" charset="0"/>
                <a:cs typeface="Arial" panose="020B0604020202020204" pitchFamily="34" charset="0"/>
              </a:rPr>
              <a:t>G:</a:t>
            </a:r>
          </a:p>
          <a:p>
            <a:pPr marL="457200" indent="-457200">
              <a:lnSpc>
                <a:spcPct val="150000"/>
              </a:lnSpc>
              <a:buFontTx/>
              <a:buChar char="-"/>
            </a:pPr>
            <a:r>
              <a:rPr lang="en-US" sz="3200" b="1" dirty="0" err="1">
                <a:latin typeface="Arial" panose="020B0604020202020204" pitchFamily="34" charset="0"/>
                <a:ea typeface="Arial-Rounded" panose="020B0500000000000000" pitchFamily="34" charset="0"/>
                <a:cs typeface="Arial" panose="020B0604020202020204" pitchFamily="34" charset="0"/>
              </a:rPr>
              <a:t>Xem</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lại</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những</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bức</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tranh</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nhớ</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lại</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nội</a:t>
            </a:r>
            <a:r>
              <a:rPr lang="en-US" sz="3200" b="1" dirty="0">
                <a:latin typeface="Arial" panose="020B0604020202020204" pitchFamily="34" charset="0"/>
                <a:ea typeface="Arial-Rounded" panose="020B0500000000000000" pitchFamily="34" charset="0"/>
                <a:cs typeface="Arial" panose="020B0604020202020204" pitchFamily="34" charset="0"/>
              </a:rPr>
              <a:t> dung </a:t>
            </a:r>
            <a:r>
              <a:rPr lang="en-US" sz="3200" b="1" dirty="0" err="1">
                <a:latin typeface="Arial" panose="020B0604020202020204" pitchFamily="34" charset="0"/>
                <a:ea typeface="Arial-Rounded" panose="020B0500000000000000" pitchFamily="34" charset="0"/>
                <a:cs typeface="Arial" panose="020B0604020202020204" pitchFamily="34" charset="0"/>
              </a:rPr>
              <a:t>câu</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chuyện</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và</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kể</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cho</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người</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thân</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nghe</a:t>
            </a:r>
            <a:r>
              <a:rPr lang="en-US" sz="3200" b="1" dirty="0">
                <a:latin typeface="Arial" panose="020B0604020202020204" pitchFamily="34" charset="0"/>
                <a:ea typeface="Arial-Rounded" panose="020B0500000000000000" pitchFamily="34" charset="0"/>
                <a:cs typeface="Arial" panose="020B0604020202020204" pitchFamily="34" charset="0"/>
              </a:rPr>
              <a:t> 1 – 2 </a:t>
            </a:r>
            <a:r>
              <a:rPr lang="en-US" sz="3200" b="1" dirty="0" err="1">
                <a:latin typeface="Arial" panose="020B0604020202020204" pitchFamily="34" charset="0"/>
                <a:ea typeface="Arial-Rounded" panose="020B0500000000000000" pitchFamily="34" charset="0"/>
                <a:cs typeface="Arial" panose="020B0604020202020204" pitchFamily="34" charset="0"/>
              </a:rPr>
              <a:t>đoạn</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câu</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chuyện</a:t>
            </a:r>
            <a:r>
              <a:rPr lang="en-US" sz="3200" b="1" dirty="0">
                <a:latin typeface="Arial" panose="020B0604020202020204" pitchFamily="34" charset="0"/>
                <a:ea typeface="Arial-Rounded" panose="020B0500000000000000" pitchFamily="34" charset="0"/>
                <a:cs typeface="Arial" panose="020B0604020202020204" pitchFamily="34" charset="0"/>
              </a:rPr>
              <a:t>. </a:t>
            </a:r>
          </a:p>
          <a:p>
            <a:pPr marL="457200" indent="-457200">
              <a:lnSpc>
                <a:spcPct val="150000"/>
              </a:lnSpc>
              <a:buFontTx/>
              <a:buChar char="-"/>
            </a:pPr>
            <a:r>
              <a:rPr lang="en-US" sz="3200" b="1" dirty="0">
                <a:latin typeface="Arial" panose="020B0604020202020204" pitchFamily="34" charset="0"/>
                <a:ea typeface="Arial-Rounded" panose="020B0500000000000000" pitchFamily="34" charset="0"/>
                <a:cs typeface="Arial" panose="020B0604020202020204" pitchFamily="34" charset="0"/>
              </a:rPr>
              <a:t>Chia </a:t>
            </a:r>
            <a:r>
              <a:rPr lang="en-US" sz="3200" b="1" dirty="0" err="1">
                <a:latin typeface="Arial" panose="020B0604020202020204" pitchFamily="34" charset="0"/>
                <a:ea typeface="Arial-Rounded" panose="020B0500000000000000" pitchFamily="34" charset="0"/>
                <a:cs typeface="Arial" panose="020B0604020202020204" pitchFamily="34" charset="0"/>
              </a:rPr>
              <a:t>sẻ</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với</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người</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thân</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về</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nội</a:t>
            </a:r>
            <a:r>
              <a:rPr lang="en-US" sz="3200" b="1" dirty="0">
                <a:latin typeface="Arial" panose="020B0604020202020204" pitchFamily="34" charset="0"/>
                <a:ea typeface="Arial-Rounded" panose="020B0500000000000000" pitchFamily="34" charset="0"/>
                <a:cs typeface="Arial" panose="020B0604020202020204" pitchFamily="34" charset="0"/>
              </a:rPr>
              <a:t> dung, ý </a:t>
            </a:r>
            <a:r>
              <a:rPr lang="en-US" sz="3200" b="1" dirty="0" err="1">
                <a:latin typeface="Arial" panose="020B0604020202020204" pitchFamily="34" charset="0"/>
                <a:ea typeface="Arial-Rounded" panose="020B0500000000000000" pitchFamily="34" charset="0"/>
                <a:cs typeface="Arial" panose="020B0604020202020204" pitchFamily="34" charset="0"/>
              </a:rPr>
              <a:t>nghĩa</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câu</a:t>
            </a:r>
            <a:r>
              <a:rPr lang="en-US" sz="3200" b="1" dirty="0">
                <a:latin typeface="Arial" panose="020B0604020202020204" pitchFamily="34" charset="0"/>
                <a:ea typeface="Arial-Rounded" panose="020B0500000000000000" pitchFamily="34" charset="0"/>
                <a:cs typeface="Arial" panose="020B0604020202020204" pitchFamily="34" charset="0"/>
              </a:rPr>
              <a:t> </a:t>
            </a:r>
            <a:r>
              <a:rPr lang="en-US" sz="3200" b="1" dirty="0" err="1">
                <a:latin typeface="Arial" panose="020B0604020202020204" pitchFamily="34" charset="0"/>
                <a:ea typeface="Arial-Rounded" panose="020B0500000000000000" pitchFamily="34" charset="0"/>
                <a:cs typeface="Arial" panose="020B0604020202020204" pitchFamily="34" charset="0"/>
              </a:rPr>
              <a:t>chuyện</a:t>
            </a:r>
            <a:r>
              <a:rPr lang="en-US" sz="3200" b="1" dirty="0">
                <a:latin typeface="Arial" panose="020B0604020202020204" pitchFamily="34" charset="0"/>
                <a:ea typeface="Arial-Rounded" panose="020B0500000000000000" pitchFamily="34" charset="0"/>
                <a:cs typeface="Arial" panose="020B0604020202020204" pitchFamily="34" charset="0"/>
              </a:rPr>
              <a:t>.</a:t>
            </a:r>
          </a:p>
        </p:txBody>
      </p:sp>
      <p:sp>
        <p:nvSpPr>
          <p:cNvPr id="10" name="TextBox 9">
            <a:extLst>
              <a:ext uri="{FF2B5EF4-FFF2-40B4-BE49-F238E27FC236}">
                <a16:creationId xmlns="" xmlns:a16="http://schemas.microsoft.com/office/drawing/2014/main" id="{4B4E6A23-6C9F-46AB-91C1-C6EA47F21058}"/>
              </a:ext>
            </a:extLst>
          </p:cNvPr>
          <p:cNvSpPr txBox="1"/>
          <p:nvPr/>
        </p:nvSpPr>
        <p:spPr>
          <a:xfrm>
            <a:off x="227974" y="363400"/>
            <a:ext cx="3369526" cy="707886"/>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4000" dirty="0" err="1">
                <a:solidFill>
                  <a:srgbClr val="FF0000"/>
                </a:solidFill>
                <a:effectLst>
                  <a:reflection blurRad="6350" stA="55000" endA="300" endPos="45500" dir="5400000" sy="-100000" algn="bl" rotWithShape="0"/>
                </a:effectLst>
                <a:latin typeface="iCiel Crocante" panose="02000000000000000000" pitchFamily="2" charset="0"/>
              </a:rPr>
              <a:t>Vận</a:t>
            </a:r>
            <a:r>
              <a:rPr lang="en-US" sz="4000" dirty="0">
                <a:solidFill>
                  <a:srgbClr val="FF0000"/>
                </a:solidFill>
                <a:effectLst>
                  <a:reflection blurRad="6350" stA="55000" endA="300" endPos="45500" dir="5400000" sy="-100000" algn="bl" rotWithShape="0"/>
                </a:effectLst>
                <a:latin typeface="iCiel Crocante" panose="02000000000000000000" pitchFamily="2" charset="0"/>
              </a:rPr>
              <a:t> </a:t>
            </a:r>
            <a:r>
              <a:rPr lang="en-US" sz="4000" dirty="0" err="1">
                <a:solidFill>
                  <a:srgbClr val="FF0000"/>
                </a:solidFill>
                <a:effectLst>
                  <a:reflection blurRad="6350" stA="55000" endA="300" endPos="45500" dir="5400000" sy="-100000" algn="bl" rotWithShape="0"/>
                </a:effectLst>
                <a:latin typeface="iCiel Crocante" panose="02000000000000000000" pitchFamily="2" charset="0"/>
              </a:rPr>
              <a:t>dụng</a:t>
            </a:r>
            <a:endParaRPr lang="en-US" sz="4000" dirty="0">
              <a:solidFill>
                <a:srgbClr val="FF0000"/>
              </a:solidFill>
              <a:effectLst>
                <a:reflection blurRad="6350" stA="55000" endA="300" endPos="45500" dir="5400000" sy="-100000" algn="bl" rotWithShape="0"/>
              </a:effectLst>
              <a:latin typeface="iCiel Crocante" panose="02000000000000000000" pitchFamily="2" charset="0"/>
            </a:endParaRPr>
          </a:p>
        </p:txBody>
      </p:sp>
    </p:spTree>
    <p:extLst>
      <p:ext uri="{BB962C8B-B14F-4D97-AF65-F5344CB8AC3E}">
        <p14:creationId xmlns:p14="http://schemas.microsoft.com/office/powerpoint/2010/main" val="1311044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left)">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17" name="Group 16">
            <a:extLst>
              <a:ext uri="{FF2B5EF4-FFF2-40B4-BE49-F238E27FC236}">
                <a16:creationId xmlns="" xmlns:a16="http://schemas.microsoft.com/office/drawing/2014/main" id="{7A807A5E-B68A-410C-AB0D-1D86BD6E42C7}"/>
              </a:ext>
            </a:extLst>
          </p:cNvPr>
          <p:cNvGrpSpPr/>
          <p:nvPr/>
        </p:nvGrpSpPr>
        <p:grpSpPr>
          <a:xfrm>
            <a:off x="0" y="0"/>
            <a:ext cx="12192000" cy="368301"/>
            <a:chOff x="0" y="-127508"/>
            <a:chExt cx="12192000" cy="1361811"/>
          </a:xfrm>
        </p:grpSpPr>
        <p:sp>
          <p:nvSpPr>
            <p:cNvPr id="18"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 xmlns:a16="http://schemas.microsoft.com/office/drawing/2014/main" id="{7ACEF646-EF93-4CC8-B63F-673BE5B2BFB0}"/>
              </a:ext>
            </a:extLst>
          </p:cNvPr>
          <p:cNvSpPr txBox="1"/>
          <p:nvPr/>
        </p:nvSpPr>
        <p:spPr>
          <a:xfrm>
            <a:off x="2418156" y="1246382"/>
            <a:ext cx="5434965" cy="707886"/>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4000" dirty="0" err="1">
                <a:solidFill>
                  <a:srgbClr val="FF0000"/>
                </a:solidFill>
                <a:effectLst>
                  <a:reflection blurRad="6350" stA="55000" endA="300" endPos="45500" dir="5400000" sy="-100000" algn="bl" rotWithShape="0"/>
                </a:effectLst>
                <a:latin typeface="iCiel Crocante" panose="02000000000000000000" pitchFamily="2" charset="0"/>
              </a:rPr>
              <a:t>Củng</a:t>
            </a:r>
            <a:r>
              <a:rPr lang="en-US" sz="4000" dirty="0">
                <a:solidFill>
                  <a:srgbClr val="FF0000"/>
                </a:solidFill>
                <a:effectLst>
                  <a:reflection blurRad="6350" stA="55000" endA="300" endPos="45500" dir="5400000" sy="-100000" algn="bl" rotWithShape="0"/>
                </a:effectLst>
                <a:latin typeface="iCiel Crocante" panose="02000000000000000000" pitchFamily="2" charset="0"/>
              </a:rPr>
              <a:t> </a:t>
            </a:r>
            <a:r>
              <a:rPr lang="en-US" sz="4000" dirty="0" err="1">
                <a:solidFill>
                  <a:srgbClr val="FF0000"/>
                </a:solidFill>
                <a:effectLst>
                  <a:reflection blurRad="6350" stA="55000" endA="300" endPos="45500" dir="5400000" sy="-100000" algn="bl" rotWithShape="0"/>
                </a:effectLst>
                <a:latin typeface="iCiel Crocante" panose="02000000000000000000" pitchFamily="2" charset="0"/>
              </a:rPr>
              <a:t>cố</a:t>
            </a:r>
            <a:r>
              <a:rPr lang="en-US" sz="4000" dirty="0">
                <a:solidFill>
                  <a:srgbClr val="FF0000"/>
                </a:solidFill>
                <a:effectLst>
                  <a:reflection blurRad="6350" stA="55000" endA="300" endPos="45500" dir="5400000" sy="-100000" algn="bl" rotWithShape="0"/>
                </a:effectLst>
                <a:latin typeface="iCiel Crocante" panose="02000000000000000000" pitchFamily="2" charset="0"/>
              </a:rPr>
              <a:t> - </a:t>
            </a:r>
            <a:r>
              <a:rPr lang="en-US" sz="4000" dirty="0" err="1">
                <a:solidFill>
                  <a:srgbClr val="FF0000"/>
                </a:solidFill>
                <a:effectLst>
                  <a:reflection blurRad="6350" stA="55000" endA="300" endPos="45500" dir="5400000" sy="-100000" algn="bl" rotWithShape="0"/>
                </a:effectLst>
                <a:latin typeface="iCiel Crocante" panose="02000000000000000000" pitchFamily="2" charset="0"/>
              </a:rPr>
              <a:t>dặn</a:t>
            </a:r>
            <a:r>
              <a:rPr lang="en-US" sz="4000" dirty="0">
                <a:solidFill>
                  <a:srgbClr val="FF0000"/>
                </a:solidFill>
                <a:effectLst>
                  <a:reflection blurRad="6350" stA="55000" endA="300" endPos="45500" dir="5400000" sy="-100000" algn="bl" rotWithShape="0"/>
                </a:effectLst>
                <a:latin typeface="iCiel Crocante" panose="02000000000000000000" pitchFamily="2" charset="0"/>
              </a:rPr>
              <a:t> </a:t>
            </a:r>
            <a:r>
              <a:rPr lang="en-US" sz="4000" dirty="0" err="1">
                <a:solidFill>
                  <a:srgbClr val="FF0000"/>
                </a:solidFill>
                <a:effectLst>
                  <a:reflection blurRad="6350" stA="55000" endA="300" endPos="45500" dir="5400000" sy="-100000" algn="bl" rotWithShape="0"/>
                </a:effectLst>
                <a:latin typeface="iCiel Crocante" panose="02000000000000000000" pitchFamily="2" charset="0"/>
              </a:rPr>
              <a:t>dò</a:t>
            </a:r>
            <a:endParaRPr lang="en-US" sz="4000" dirty="0">
              <a:solidFill>
                <a:srgbClr val="FF0000"/>
              </a:solidFill>
              <a:effectLst>
                <a:reflection blurRad="6350" stA="55000" endA="300" endPos="45500" dir="5400000" sy="-100000" algn="bl" rotWithShape="0"/>
              </a:effectLst>
              <a:latin typeface="iCiel Crocante" panose="02000000000000000000" pitchFamily="2" charset="0"/>
            </a:endParaRPr>
          </a:p>
        </p:txBody>
      </p:sp>
      <p:pic>
        <p:nvPicPr>
          <p:cNvPr id="8" name="图片 35">
            <a:extLst>
              <a:ext uri="{FF2B5EF4-FFF2-40B4-BE49-F238E27FC236}">
                <a16:creationId xmlns="" xmlns:a16="http://schemas.microsoft.com/office/drawing/2014/main" id="{6D336546-DCB4-44A1-9408-72467C3E80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54545" y="1889211"/>
            <a:ext cx="2114756" cy="1620749"/>
          </a:xfrm>
          <a:prstGeom prst="rect">
            <a:avLst/>
          </a:prstGeom>
        </p:spPr>
      </p:pic>
      <p:pic>
        <p:nvPicPr>
          <p:cNvPr id="10" name="图片 39">
            <a:extLst>
              <a:ext uri="{FF2B5EF4-FFF2-40B4-BE49-F238E27FC236}">
                <a16:creationId xmlns="" xmlns:a16="http://schemas.microsoft.com/office/drawing/2014/main" id="{BA3AC262-0CFA-437F-8EEC-1E1473D1C8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201" y="4876677"/>
            <a:ext cx="2341563" cy="1981323"/>
          </a:xfrm>
          <a:prstGeom prst="rect">
            <a:avLst/>
          </a:prstGeom>
        </p:spPr>
      </p:pic>
      <p:pic>
        <p:nvPicPr>
          <p:cNvPr id="11" name="图片 41">
            <a:extLst>
              <a:ext uri="{FF2B5EF4-FFF2-40B4-BE49-F238E27FC236}">
                <a16:creationId xmlns="" xmlns:a16="http://schemas.microsoft.com/office/drawing/2014/main" id="{F0CA763B-28AA-4F2E-B16E-CEE647F245D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24160" y="423862"/>
            <a:ext cx="1331922" cy="2163314"/>
          </a:xfrm>
          <a:prstGeom prst="rect">
            <a:avLst/>
          </a:prstGeom>
        </p:spPr>
      </p:pic>
      <p:pic>
        <p:nvPicPr>
          <p:cNvPr id="12" name="图片 43">
            <a:extLst>
              <a:ext uri="{FF2B5EF4-FFF2-40B4-BE49-F238E27FC236}">
                <a16:creationId xmlns="" xmlns:a16="http://schemas.microsoft.com/office/drawing/2014/main" id="{88688721-FFAF-4DDA-811B-7DEE30BCC51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0378" y="3789894"/>
            <a:ext cx="1331922" cy="2149238"/>
          </a:xfrm>
          <a:prstGeom prst="rect">
            <a:avLst/>
          </a:prstGeom>
        </p:spPr>
      </p:pic>
      <p:sp>
        <p:nvSpPr>
          <p:cNvPr id="13" name="TextBox 12">
            <a:extLst>
              <a:ext uri="{FF2B5EF4-FFF2-40B4-BE49-F238E27FC236}">
                <a16:creationId xmlns="" xmlns:a16="http://schemas.microsoft.com/office/drawing/2014/main" id="{D723D19A-05F7-4881-B55D-7EF9761ED250}"/>
              </a:ext>
            </a:extLst>
          </p:cNvPr>
          <p:cNvSpPr txBox="1"/>
          <p:nvPr/>
        </p:nvSpPr>
        <p:spPr>
          <a:xfrm>
            <a:off x="1081773" y="2748790"/>
            <a:ext cx="11066686" cy="2308324"/>
          </a:xfrm>
          <a:prstGeom prst="rect">
            <a:avLst/>
          </a:prstGeom>
          <a:noFill/>
        </p:spPr>
        <p:txBody>
          <a:bodyPr wrap="square">
            <a:spAutoFit/>
          </a:bodyPr>
          <a:lstStyle/>
          <a:p>
            <a:pPr marL="457200" indent="-457200">
              <a:lnSpc>
                <a:spcPct val="150000"/>
              </a:lnSpc>
              <a:buFontTx/>
              <a:buChar char="-"/>
            </a:pP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Kể</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cho</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người</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thân</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nghe</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câu</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chuyện</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Cậu</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bé</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ham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học</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a:p>
            <a:pPr marL="457200" indent="-457200">
              <a:lnSpc>
                <a:spcPct val="150000"/>
              </a:lnSpc>
              <a:buFontTx/>
              <a:buChar char="-"/>
            </a:pP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Xem</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trước</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bài</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sau</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 </a:t>
            </a:r>
          </a:p>
          <a:p>
            <a:pPr>
              <a:lnSpc>
                <a:spcPct val="150000"/>
              </a:lnSpc>
            </a:pP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Nói</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và</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nghe</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Ngôi</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trường</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của</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em</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trang</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 50.</a:t>
            </a:r>
          </a:p>
        </p:txBody>
      </p:sp>
    </p:spTree>
    <p:extLst>
      <p:ext uri="{BB962C8B-B14F-4D97-AF65-F5344CB8AC3E}">
        <p14:creationId xmlns:p14="http://schemas.microsoft.com/office/powerpoint/2010/main" val="1861223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750" fill="hold"/>
                                        <p:tgtEl>
                                          <p:spTgt spid="10"/>
                                        </p:tgtEl>
                                        <p:attrNameLst>
                                          <p:attrName>ppt_w</p:attrName>
                                        </p:attrNameLst>
                                      </p:cBhvr>
                                      <p:tavLst>
                                        <p:tav tm="0">
                                          <p:val>
                                            <p:fltVal val="0"/>
                                          </p:val>
                                        </p:tav>
                                        <p:tav tm="100000">
                                          <p:val>
                                            <p:strVal val="#ppt_w"/>
                                          </p:val>
                                        </p:tav>
                                      </p:tavLst>
                                    </p:anim>
                                    <p:anim calcmode="lin" valueType="num">
                                      <p:cBhvr>
                                        <p:cTn id="8" dur="750" fill="hold"/>
                                        <p:tgtEl>
                                          <p:spTgt spid="10"/>
                                        </p:tgtEl>
                                        <p:attrNameLst>
                                          <p:attrName>ppt_h</p:attrName>
                                        </p:attrNameLst>
                                      </p:cBhvr>
                                      <p:tavLst>
                                        <p:tav tm="0">
                                          <p:val>
                                            <p:fltVal val="0"/>
                                          </p:val>
                                        </p:tav>
                                        <p:tav tm="100000">
                                          <p:val>
                                            <p:strVal val="#ppt_h"/>
                                          </p:val>
                                        </p:tav>
                                      </p:tavLst>
                                    </p:anim>
                                    <p:animEffect transition="in" filter="fade">
                                      <p:cBhvr>
                                        <p:cTn id="9" dur="750"/>
                                        <p:tgtEl>
                                          <p:spTgt spid="10"/>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750" fill="hold"/>
                                        <p:tgtEl>
                                          <p:spTgt spid="12"/>
                                        </p:tgtEl>
                                        <p:attrNameLst>
                                          <p:attrName>ppt_w</p:attrName>
                                        </p:attrNameLst>
                                      </p:cBhvr>
                                      <p:tavLst>
                                        <p:tav tm="0">
                                          <p:val>
                                            <p:fltVal val="0"/>
                                          </p:val>
                                        </p:tav>
                                        <p:tav tm="100000">
                                          <p:val>
                                            <p:strVal val="#ppt_w"/>
                                          </p:val>
                                        </p:tav>
                                      </p:tavLst>
                                    </p:anim>
                                    <p:anim calcmode="lin" valueType="num">
                                      <p:cBhvr>
                                        <p:cTn id="13" dur="750" fill="hold"/>
                                        <p:tgtEl>
                                          <p:spTgt spid="12"/>
                                        </p:tgtEl>
                                        <p:attrNameLst>
                                          <p:attrName>ppt_h</p:attrName>
                                        </p:attrNameLst>
                                      </p:cBhvr>
                                      <p:tavLst>
                                        <p:tav tm="0">
                                          <p:val>
                                            <p:fltVal val="0"/>
                                          </p:val>
                                        </p:tav>
                                        <p:tav tm="100000">
                                          <p:val>
                                            <p:strVal val="#ppt_h"/>
                                          </p:val>
                                        </p:tav>
                                      </p:tavLst>
                                    </p:anim>
                                    <p:animEffect transition="in" filter="fade">
                                      <p:cBhvr>
                                        <p:cTn id="14" dur="750"/>
                                        <p:tgtEl>
                                          <p:spTgt spid="12"/>
                                        </p:tgtEl>
                                      </p:cBhvr>
                                    </p:animEffect>
                                  </p:childTnLst>
                                </p:cTn>
                              </p:par>
                              <p:par>
                                <p:cTn id="15" presetID="53" presetClass="entr" presetSubtype="16"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750" fill="hold"/>
                                        <p:tgtEl>
                                          <p:spTgt spid="8"/>
                                        </p:tgtEl>
                                        <p:attrNameLst>
                                          <p:attrName>ppt_w</p:attrName>
                                        </p:attrNameLst>
                                      </p:cBhvr>
                                      <p:tavLst>
                                        <p:tav tm="0">
                                          <p:val>
                                            <p:fltVal val="0"/>
                                          </p:val>
                                        </p:tav>
                                        <p:tav tm="100000">
                                          <p:val>
                                            <p:strVal val="#ppt_w"/>
                                          </p:val>
                                        </p:tav>
                                      </p:tavLst>
                                    </p:anim>
                                    <p:anim calcmode="lin" valueType="num">
                                      <p:cBhvr>
                                        <p:cTn id="18" dur="750" fill="hold"/>
                                        <p:tgtEl>
                                          <p:spTgt spid="8"/>
                                        </p:tgtEl>
                                        <p:attrNameLst>
                                          <p:attrName>ppt_h</p:attrName>
                                        </p:attrNameLst>
                                      </p:cBhvr>
                                      <p:tavLst>
                                        <p:tav tm="0">
                                          <p:val>
                                            <p:fltVal val="0"/>
                                          </p:val>
                                        </p:tav>
                                        <p:tav tm="100000">
                                          <p:val>
                                            <p:strVal val="#ppt_h"/>
                                          </p:val>
                                        </p:tav>
                                      </p:tavLst>
                                    </p:anim>
                                    <p:animEffect transition="in" filter="fade">
                                      <p:cBhvr>
                                        <p:cTn id="19" dur="750"/>
                                        <p:tgtEl>
                                          <p:spTgt spid="8"/>
                                        </p:tgtEl>
                                      </p:cBhvr>
                                    </p:animEffect>
                                  </p:childTnLst>
                                </p:cTn>
                              </p:par>
                              <p:par>
                                <p:cTn id="20" presetID="53" presetClass="entr" presetSubtype="16"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750" fill="hold"/>
                                        <p:tgtEl>
                                          <p:spTgt spid="11"/>
                                        </p:tgtEl>
                                        <p:attrNameLst>
                                          <p:attrName>ppt_w</p:attrName>
                                        </p:attrNameLst>
                                      </p:cBhvr>
                                      <p:tavLst>
                                        <p:tav tm="0">
                                          <p:val>
                                            <p:fltVal val="0"/>
                                          </p:val>
                                        </p:tav>
                                        <p:tav tm="100000">
                                          <p:val>
                                            <p:strVal val="#ppt_w"/>
                                          </p:val>
                                        </p:tav>
                                      </p:tavLst>
                                    </p:anim>
                                    <p:anim calcmode="lin" valueType="num">
                                      <p:cBhvr>
                                        <p:cTn id="23" dur="750" fill="hold"/>
                                        <p:tgtEl>
                                          <p:spTgt spid="11"/>
                                        </p:tgtEl>
                                        <p:attrNameLst>
                                          <p:attrName>ppt_h</p:attrName>
                                        </p:attrNameLst>
                                      </p:cBhvr>
                                      <p:tavLst>
                                        <p:tav tm="0">
                                          <p:val>
                                            <p:fltVal val="0"/>
                                          </p:val>
                                        </p:tav>
                                        <p:tav tm="100000">
                                          <p:val>
                                            <p:strVal val="#ppt_h"/>
                                          </p:val>
                                        </p:tav>
                                      </p:tavLst>
                                    </p:anim>
                                    <p:animEffect transition="in" filter="fade">
                                      <p:cBhvr>
                                        <p:cTn id="24" dur="750"/>
                                        <p:tgtEl>
                                          <p:spTgt spid="11"/>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par>
                          <p:cTn id="28" fill="hold">
                            <p:stCondLst>
                              <p:cond delay="750"/>
                            </p:stCondLst>
                            <p:childTnLst>
                              <p:par>
                                <p:cTn id="29" presetID="16" presetClass="entr" presetSubtype="21"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17" name="Group 16">
            <a:extLst>
              <a:ext uri="{FF2B5EF4-FFF2-40B4-BE49-F238E27FC236}">
                <a16:creationId xmlns="" xmlns:a16="http://schemas.microsoft.com/office/drawing/2014/main" id="{7A807A5E-B68A-410C-AB0D-1D86BD6E42C7}"/>
              </a:ext>
            </a:extLst>
          </p:cNvPr>
          <p:cNvGrpSpPr/>
          <p:nvPr/>
        </p:nvGrpSpPr>
        <p:grpSpPr>
          <a:xfrm>
            <a:off x="0" y="0"/>
            <a:ext cx="12192000" cy="368301"/>
            <a:chOff x="0" y="-127508"/>
            <a:chExt cx="12192000" cy="1361811"/>
          </a:xfrm>
        </p:grpSpPr>
        <p:sp>
          <p:nvSpPr>
            <p:cNvPr id="18"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图片 39">
            <a:extLst>
              <a:ext uri="{FF2B5EF4-FFF2-40B4-BE49-F238E27FC236}">
                <a16:creationId xmlns="" xmlns:a16="http://schemas.microsoft.com/office/drawing/2014/main" id="{B6A43CE9-BBC5-4E98-BF98-A297DCD679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378" y="1419214"/>
            <a:ext cx="2864392" cy="2423717"/>
          </a:xfrm>
          <a:prstGeom prst="rect">
            <a:avLst/>
          </a:prstGeom>
        </p:spPr>
      </p:pic>
      <p:pic>
        <p:nvPicPr>
          <p:cNvPr id="9" name="图片 43">
            <a:extLst>
              <a:ext uri="{FF2B5EF4-FFF2-40B4-BE49-F238E27FC236}">
                <a16:creationId xmlns="" xmlns:a16="http://schemas.microsoft.com/office/drawing/2014/main" id="{839B62AF-AC7B-4DF2-8D1A-02CAE1D3E4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3555" y="332431"/>
            <a:ext cx="1629316" cy="2629124"/>
          </a:xfrm>
          <a:prstGeom prst="rect">
            <a:avLst/>
          </a:prstGeom>
        </p:spPr>
      </p:pic>
      <p:pic>
        <p:nvPicPr>
          <p:cNvPr id="10" name="图片 30">
            <a:extLst>
              <a:ext uri="{FF2B5EF4-FFF2-40B4-BE49-F238E27FC236}">
                <a16:creationId xmlns="" xmlns:a16="http://schemas.microsoft.com/office/drawing/2014/main" id="{EBF68672-5F38-4E5A-9D6B-7255921E423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05144" y="2481669"/>
            <a:ext cx="2546478" cy="4324344"/>
          </a:xfrm>
          <a:prstGeom prst="rect">
            <a:avLst/>
          </a:prstGeom>
        </p:spPr>
      </p:pic>
      <p:sp>
        <p:nvSpPr>
          <p:cNvPr id="11" name="TextBox 10">
            <a:extLst>
              <a:ext uri="{FF2B5EF4-FFF2-40B4-BE49-F238E27FC236}">
                <a16:creationId xmlns="" xmlns:a16="http://schemas.microsoft.com/office/drawing/2014/main" id="{3C722568-5BEC-4CC9-9200-292359A25631}"/>
              </a:ext>
            </a:extLst>
          </p:cNvPr>
          <p:cNvSpPr txBox="1"/>
          <p:nvPr/>
        </p:nvSpPr>
        <p:spPr>
          <a:xfrm>
            <a:off x="1996048" y="2824492"/>
            <a:ext cx="7633146" cy="1569660"/>
          </a:xfrm>
          <a:prstGeom prst="rect">
            <a:avLst/>
          </a:prstGeom>
          <a:noFill/>
        </p:spPr>
        <p:txBody>
          <a:bodyPr wrap="square" rtlCol="0">
            <a:spAutoFit/>
          </a:bodyPr>
          <a:lstStyle/>
          <a:p>
            <a:pPr algn="ctr">
              <a:lnSpc>
                <a:spcPct val="150000"/>
              </a:lnSpc>
            </a:pPr>
            <a:r>
              <a:rPr lang="en-US" sz="3200" dirty="0" err="1">
                <a:solidFill>
                  <a:srgbClr val="FF0000"/>
                </a:solidFill>
                <a:latin typeface="iCiel Crocante" panose="02000000000000000000" pitchFamily="2" charset="0"/>
              </a:rPr>
              <a:t>Tạm</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biệt</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và</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hẹn</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gặp</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lại</a:t>
            </a:r>
            <a:r>
              <a:rPr lang="en-US" sz="3200" dirty="0">
                <a:solidFill>
                  <a:srgbClr val="FF0000"/>
                </a:solidFill>
                <a:latin typeface="iCiel Crocante" panose="02000000000000000000" pitchFamily="2" charset="0"/>
              </a:rPr>
              <a:t> </a:t>
            </a:r>
          </a:p>
          <a:p>
            <a:pPr algn="ctr">
              <a:lnSpc>
                <a:spcPct val="150000"/>
              </a:lnSpc>
            </a:pPr>
            <a:r>
              <a:rPr lang="en-US" sz="3200" dirty="0" err="1">
                <a:solidFill>
                  <a:srgbClr val="FF0000"/>
                </a:solidFill>
                <a:latin typeface="iCiel Crocante" panose="02000000000000000000" pitchFamily="2" charset="0"/>
              </a:rPr>
              <a:t>các</a:t>
            </a:r>
            <a:r>
              <a:rPr lang="en-US" sz="3200" dirty="0">
                <a:solidFill>
                  <a:srgbClr val="FF0000"/>
                </a:solidFill>
                <a:latin typeface="iCiel Crocante" panose="02000000000000000000" pitchFamily="2" charset="0"/>
              </a:rPr>
              <a:t> con </a:t>
            </a:r>
            <a:r>
              <a:rPr lang="en-US" sz="3200" dirty="0" err="1">
                <a:solidFill>
                  <a:srgbClr val="FF0000"/>
                </a:solidFill>
                <a:latin typeface="iCiel Crocante" panose="02000000000000000000" pitchFamily="2" charset="0"/>
              </a:rPr>
              <a:t>vào</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những</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tiết</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học</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sau</a:t>
            </a:r>
            <a:r>
              <a:rPr lang="en-US" sz="3200" dirty="0">
                <a:solidFill>
                  <a:srgbClr val="FF0000"/>
                </a:solidFill>
                <a:latin typeface="iCiel Crocante" panose="02000000000000000000" pitchFamily="2" charset="0"/>
              </a:rPr>
              <a:t>!</a:t>
            </a:r>
          </a:p>
        </p:txBody>
      </p:sp>
    </p:spTree>
    <p:extLst>
      <p:ext uri="{BB962C8B-B14F-4D97-AF65-F5344CB8AC3E}">
        <p14:creationId xmlns:p14="http://schemas.microsoft.com/office/powerpoint/2010/main" val="391862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750" fill="hold"/>
                                        <p:tgtEl>
                                          <p:spTgt spid="7"/>
                                        </p:tgtEl>
                                        <p:attrNameLst>
                                          <p:attrName>ppt_w</p:attrName>
                                        </p:attrNameLst>
                                      </p:cBhvr>
                                      <p:tavLst>
                                        <p:tav tm="0">
                                          <p:val>
                                            <p:fltVal val="0"/>
                                          </p:val>
                                        </p:tav>
                                        <p:tav tm="100000">
                                          <p:val>
                                            <p:strVal val="#ppt_w"/>
                                          </p:val>
                                        </p:tav>
                                      </p:tavLst>
                                    </p:anim>
                                    <p:anim calcmode="lin" valueType="num">
                                      <p:cBhvr>
                                        <p:cTn id="8" dur="750" fill="hold"/>
                                        <p:tgtEl>
                                          <p:spTgt spid="7"/>
                                        </p:tgtEl>
                                        <p:attrNameLst>
                                          <p:attrName>ppt_h</p:attrName>
                                        </p:attrNameLst>
                                      </p:cBhvr>
                                      <p:tavLst>
                                        <p:tav tm="0">
                                          <p:val>
                                            <p:fltVal val="0"/>
                                          </p:val>
                                        </p:tav>
                                        <p:tav tm="100000">
                                          <p:val>
                                            <p:strVal val="#ppt_h"/>
                                          </p:val>
                                        </p:tav>
                                      </p:tavLst>
                                    </p:anim>
                                    <p:animEffect transition="in" filter="fade">
                                      <p:cBhvr>
                                        <p:cTn id="9" dur="75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750" fill="hold"/>
                                        <p:tgtEl>
                                          <p:spTgt spid="9"/>
                                        </p:tgtEl>
                                        <p:attrNameLst>
                                          <p:attrName>ppt_w</p:attrName>
                                        </p:attrNameLst>
                                      </p:cBhvr>
                                      <p:tavLst>
                                        <p:tav tm="0">
                                          <p:val>
                                            <p:fltVal val="0"/>
                                          </p:val>
                                        </p:tav>
                                        <p:tav tm="100000">
                                          <p:val>
                                            <p:strVal val="#ppt_w"/>
                                          </p:val>
                                        </p:tav>
                                      </p:tavLst>
                                    </p:anim>
                                    <p:anim calcmode="lin" valueType="num">
                                      <p:cBhvr>
                                        <p:cTn id="13" dur="750" fill="hold"/>
                                        <p:tgtEl>
                                          <p:spTgt spid="9"/>
                                        </p:tgtEl>
                                        <p:attrNameLst>
                                          <p:attrName>ppt_h</p:attrName>
                                        </p:attrNameLst>
                                      </p:cBhvr>
                                      <p:tavLst>
                                        <p:tav tm="0">
                                          <p:val>
                                            <p:fltVal val="0"/>
                                          </p:val>
                                        </p:tav>
                                        <p:tav tm="100000">
                                          <p:val>
                                            <p:strVal val="#ppt_h"/>
                                          </p:val>
                                        </p:tav>
                                      </p:tavLst>
                                    </p:anim>
                                    <p:animEffect transition="in" filter="fade">
                                      <p:cBhvr>
                                        <p:cTn id="14" dur="750"/>
                                        <p:tgtEl>
                                          <p:spTgt spid="9"/>
                                        </p:tgtEl>
                                      </p:cBhvr>
                                    </p:animEffect>
                                  </p:childTnLst>
                                </p:cTn>
                              </p:par>
                            </p:childTnLst>
                          </p:cTn>
                        </p:par>
                        <p:par>
                          <p:cTn id="15" fill="hold">
                            <p:stCondLst>
                              <p:cond delay="750"/>
                            </p:stCondLst>
                            <p:childTnLst>
                              <p:par>
                                <p:cTn id="16" presetID="22" presetClass="entr" presetSubtype="4"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750"/>
                                        <p:tgtEl>
                                          <p:spTgt spid="10"/>
                                        </p:tgtEl>
                                      </p:cBhvr>
                                    </p:animEffect>
                                  </p:childTnLst>
                                </p:cTn>
                              </p:par>
                            </p:childTnLst>
                          </p:cTn>
                        </p:par>
                        <p:par>
                          <p:cTn id="19" fill="hold">
                            <p:stCondLst>
                              <p:cond delay="1500"/>
                            </p:stCondLst>
                            <p:childTnLst>
                              <p:par>
                                <p:cTn id="20" presetID="6" presetClass="entr" presetSubtype="16"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1600" y="-19853"/>
            <a:ext cx="11945257" cy="6894195"/>
          </a:xfrm>
          <a:prstGeom prst="rect">
            <a:avLst/>
          </a:prstGeom>
        </p:spPr>
        <p:txBody>
          <a:bodyPr wrap="square">
            <a:spAutoFit/>
          </a:bodyPr>
          <a:lstStyle/>
          <a:p>
            <a:pPr algn="ctr"/>
            <a:r>
              <a:rPr lang="vi-VN" sz="2400" b="1" dirty="0">
                <a:solidFill>
                  <a:srgbClr val="FF0000"/>
                </a:solidFill>
                <a:latin typeface="Arial" panose="020B0604020202020204" pitchFamily="34" charset="0"/>
                <a:cs typeface="Arial" panose="020B0604020202020204" pitchFamily="34" charset="0"/>
              </a:rPr>
              <a:t>Cậu bé ham </a:t>
            </a:r>
            <a:r>
              <a:rPr lang="vi-VN" sz="2400" b="1" dirty="0" smtClean="0">
                <a:solidFill>
                  <a:srgbClr val="FF0000"/>
                </a:solidFill>
                <a:latin typeface="Arial" panose="020B0604020202020204" pitchFamily="34" charset="0"/>
                <a:cs typeface="Arial" panose="020B0604020202020204" pitchFamily="34" charset="0"/>
              </a:rPr>
              <a:t>học</a:t>
            </a:r>
            <a:endParaRPr lang="vi-VN" sz="2400" b="1" dirty="0">
              <a:solidFill>
                <a:srgbClr val="FF0000"/>
              </a:solidFill>
              <a:latin typeface="Arial" panose="020B0604020202020204" pitchFamily="34" charset="0"/>
              <a:cs typeface="Arial" panose="020B0604020202020204" pitchFamily="34" charset="0"/>
            </a:endParaRPr>
          </a:p>
          <a:p>
            <a:pPr algn="just"/>
            <a:r>
              <a:rPr lang="vi-VN" sz="2200" dirty="0">
                <a:solidFill>
                  <a:srgbClr val="000000"/>
                </a:solidFill>
                <a:latin typeface="Arial" panose="020B0604020202020204" pitchFamily="34" charset="0"/>
                <a:cs typeface="Arial" panose="020B0604020202020204" pitchFamily="34" charset="0"/>
              </a:rPr>
              <a:t>(1) Vũ Duệ đỗ Trạng nguyên ở triều đại nhà Lê. Ông là người nổi tiếng thông minh, có khí phách, được vua Lê tin dùng, các quan trong triều ai cũng kính nể.</a:t>
            </a:r>
          </a:p>
          <a:p>
            <a:pPr algn="just"/>
            <a:r>
              <a:rPr lang="vi-VN" sz="2200" dirty="0">
                <a:solidFill>
                  <a:srgbClr val="000000"/>
                </a:solidFill>
                <a:latin typeface="Arial" panose="020B0604020202020204" pitchFamily="34" charset="0"/>
                <a:cs typeface="Arial" panose="020B0604020202020204" pitchFamily="34" charset="0"/>
              </a:rPr>
              <a:t>(2) Thuở nhỏ, vì nhà nghèo, Vũ Duệ không được đi học, phải ở nhà trông em, lo cơm nước cho bố mẹ đi làm ngoài đồng. Ngày nào cũng vậy, mỗi buổi sáng, khi thầy đồ trong làng bắt đầu dạy học, Vũ Duệ lại cõng em đứng ở ngoài hiên, chăm chú nghe thầy giảng bài.</a:t>
            </a:r>
          </a:p>
          <a:p>
            <a:pPr algn="just"/>
            <a:r>
              <a:rPr lang="vi-VN" sz="2200" dirty="0">
                <a:solidFill>
                  <a:srgbClr val="000000"/>
                </a:solidFill>
                <a:latin typeface="Arial" panose="020B0604020202020204" pitchFamily="34" charset="0"/>
                <a:cs typeface="Arial" panose="020B0604020202020204" pitchFamily="34" charset="0"/>
              </a:rPr>
              <a:t>(3) Thầy đồ thấy Vũ Duệ ham học, trong lòng quý mến, muốn thử tài cậu bé. Thầy đặt một câu hỏi “hóc búa” cho cả lớp, không ai trả lời được. Thầy nhìn ra ngoài cửa lớp, bắt gặp ánh mắt sáng ngời của cậu bé đang nhìn mình, ý chừng muốn trả lời câu hỏi thay cho các bạn trong lớp. Thầy đồ bèn hỏi:</a:t>
            </a:r>
          </a:p>
          <a:p>
            <a:pPr algn="just"/>
            <a:r>
              <a:rPr lang="vi-VN" sz="2200" dirty="0">
                <a:solidFill>
                  <a:srgbClr val="000000"/>
                </a:solidFill>
                <a:latin typeface="Arial" panose="020B0604020202020204" pitchFamily="34" charset="0"/>
                <a:cs typeface="Arial" panose="020B0604020202020204" pitchFamily="34" charset="0"/>
              </a:rPr>
              <a:t>- Liệu con có trả lời được câu hỏi của ta không?</a:t>
            </a:r>
          </a:p>
          <a:p>
            <a:pPr algn="just"/>
            <a:r>
              <a:rPr lang="vi-VN" sz="2200" dirty="0">
                <a:solidFill>
                  <a:srgbClr val="000000"/>
                </a:solidFill>
                <a:latin typeface="Arial" panose="020B0604020202020204" pitchFamily="34" charset="0"/>
                <a:cs typeface="Arial" panose="020B0604020202020204" pitchFamily="34" charset="0"/>
              </a:rPr>
              <a:t>Cậu bé thưa:</a:t>
            </a:r>
          </a:p>
          <a:p>
            <a:pPr algn="just"/>
            <a:r>
              <a:rPr lang="vi-VN" sz="2200" dirty="0">
                <a:solidFill>
                  <a:srgbClr val="000000"/>
                </a:solidFill>
                <a:latin typeface="Arial" panose="020B0604020202020204" pitchFamily="34" charset="0"/>
                <a:cs typeface="Arial" panose="020B0604020202020204" pitchFamily="34" charset="0"/>
              </a:rPr>
              <a:t>- Dạ, thưa </a:t>
            </a:r>
            <a:r>
              <a:rPr lang="vi-VN" sz="2200" dirty="0" smtClean="0">
                <a:solidFill>
                  <a:srgbClr val="000000"/>
                </a:solidFill>
                <a:latin typeface="Arial" panose="020B0604020202020204" pitchFamily="34" charset="0"/>
                <a:cs typeface="Arial" panose="020B0604020202020204" pitchFamily="34" charset="0"/>
              </a:rPr>
              <a:t>th</a:t>
            </a:r>
            <a:r>
              <a:rPr lang="en-US" sz="2200" dirty="0" smtClean="0">
                <a:solidFill>
                  <a:srgbClr val="000000"/>
                </a:solidFill>
                <a:latin typeface="Arial" panose="020B0604020202020204" pitchFamily="34" charset="0"/>
                <a:cs typeface="Arial" panose="020B0604020202020204" pitchFamily="34" charset="0"/>
              </a:rPr>
              <a:t>ầ</a:t>
            </a:r>
            <a:r>
              <a:rPr lang="vi-VN" sz="2200" dirty="0" smtClean="0">
                <a:solidFill>
                  <a:srgbClr val="000000"/>
                </a:solidFill>
                <a:latin typeface="Arial" panose="020B0604020202020204" pitchFamily="34" charset="0"/>
                <a:cs typeface="Arial" panose="020B0604020202020204" pitchFamily="34" charset="0"/>
              </a:rPr>
              <a:t>y </a:t>
            </a:r>
            <a:r>
              <a:rPr lang="vi-VN" sz="2200" dirty="0">
                <a:solidFill>
                  <a:srgbClr val="000000"/>
                </a:solidFill>
                <a:latin typeface="Arial" panose="020B0604020202020204" pitchFamily="34" charset="0"/>
                <a:cs typeface="Arial" panose="020B0604020202020204" pitchFamily="34" charset="0"/>
              </a:rPr>
              <a:t>con xin trả lời ạ!</a:t>
            </a:r>
          </a:p>
          <a:p>
            <a:pPr algn="just"/>
            <a:r>
              <a:rPr lang="vi-VN" sz="2200" dirty="0">
                <a:solidFill>
                  <a:srgbClr val="000000"/>
                </a:solidFill>
                <a:latin typeface="Arial" panose="020B0604020202020204" pitchFamily="34" charset="0"/>
                <a:cs typeface="Arial" panose="020B0604020202020204" pitchFamily="34" charset="0"/>
              </a:rPr>
              <a:t>Được thầy cho phép, Vũ Duệ trả lời câu hỏi trôi chảy, mạch lạc, </a:t>
            </a:r>
            <a:r>
              <a:rPr lang="vi-VN" sz="2200" dirty="0" smtClean="0">
                <a:solidFill>
                  <a:srgbClr val="000000"/>
                </a:solidFill>
                <a:latin typeface="Arial" panose="020B0604020202020204" pitchFamily="34" charset="0"/>
                <a:cs typeface="Arial" panose="020B0604020202020204" pitchFamily="34" charset="0"/>
              </a:rPr>
              <a:t>đ</a:t>
            </a:r>
            <a:r>
              <a:rPr lang="en-US" sz="2200" dirty="0">
                <a:solidFill>
                  <a:srgbClr val="000000"/>
                </a:solidFill>
                <a:latin typeface="Arial" panose="020B0604020202020204" pitchFamily="34" charset="0"/>
                <a:cs typeface="Arial" panose="020B0604020202020204" pitchFamily="34" charset="0"/>
              </a:rPr>
              <a:t>â</a:t>
            </a:r>
            <a:r>
              <a:rPr lang="vi-VN" sz="2200" dirty="0" smtClean="0">
                <a:solidFill>
                  <a:srgbClr val="000000"/>
                </a:solidFill>
                <a:latin typeface="Arial" panose="020B0604020202020204" pitchFamily="34" charset="0"/>
                <a:cs typeface="Arial" panose="020B0604020202020204" pitchFamily="34" charset="0"/>
              </a:rPr>
              <a:t>u </a:t>
            </a:r>
            <a:r>
              <a:rPr lang="vi-VN" sz="2200" dirty="0">
                <a:solidFill>
                  <a:srgbClr val="000000"/>
                </a:solidFill>
                <a:latin typeface="Arial" panose="020B0604020202020204" pitchFamily="34" charset="0"/>
                <a:cs typeface="Arial" panose="020B0604020202020204" pitchFamily="34" charset="0"/>
              </a:rPr>
              <a:t>ra đấy. Thầy đồ gật đầu tán thưởng. Cả lớp thán phục. Thầy bước ra cửa lớp, xoa đầu Vũ Duệ, khen ngợi.</a:t>
            </a:r>
          </a:p>
          <a:p>
            <a:pPr algn="just"/>
            <a:r>
              <a:rPr lang="vi-VN" sz="2200" dirty="0">
                <a:solidFill>
                  <a:srgbClr val="000000"/>
                </a:solidFill>
                <a:latin typeface="Arial" panose="020B0604020202020204" pitchFamily="34" charset="0"/>
                <a:cs typeface="Arial" panose="020B0604020202020204" pitchFamily="34" charset="0"/>
              </a:rPr>
              <a:t>(4) Ngay sau buổi học đó, thầy đồ đến tận nhà cậu bé, khuyên cha mẹ cậu cho cậu đi học. Thế là Vũ Duệ được đi học, chính thức bên thầy, bên bạn. Chỉ vài tháng sau, Vũ Duệ đã là trò giỏi nhất lớp.</a:t>
            </a:r>
          </a:p>
          <a:p>
            <a:pPr algn="r"/>
            <a:r>
              <a:rPr lang="vi-VN" sz="2200" i="1" dirty="0">
                <a:solidFill>
                  <a:srgbClr val="002060"/>
                </a:solidFill>
                <a:latin typeface="Arial" panose="020B0604020202020204" pitchFamily="34" charset="0"/>
                <a:cs typeface="Arial" panose="020B0604020202020204" pitchFamily="34" charset="0"/>
              </a:rPr>
              <a:t>(Theo Kể chuyện thần đồng Việt Nam)</a:t>
            </a:r>
          </a:p>
          <a:p>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44436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TÀI LIỆU THAM KHẢO\HÌNH NỀN PP\drive-download-20210909T075010Z-001\ô li và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1462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Box 3"/>
          <p:cNvSpPr txBox="1">
            <a:spLocks noChangeArrowheads="1"/>
          </p:cNvSpPr>
          <p:nvPr/>
        </p:nvSpPr>
        <p:spPr bwMode="auto">
          <a:xfrm>
            <a:off x="959609" y="978386"/>
            <a:ext cx="930350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fontAlgn="base" hangingPunct="0">
              <a:spcBef>
                <a:spcPct val="0"/>
              </a:spcBef>
              <a:spcAft>
                <a:spcPct val="0"/>
              </a:spcAft>
              <a:buFontTx/>
              <a:buNone/>
            </a:pPr>
            <a:r>
              <a:rPr lang="en-US" sz="3600" b="1" dirty="0" err="1">
                <a:solidFill>
                  <a:prstClr val="white"/>
                </a:solidFill>
                <a:latin typeface="HP001 4 hàng" panose="020B0603050302020204" pitchFamily="34" charset="0"/>
                <a:cs typeface="Arial" panose="020B0604020202020204" pitchFamily="34" charset="0"/>
              </a:rPr>
              <a:t>Thứ</a:t>
            </a:r>
            <a:r>
              <a:rPr lang="en-US" sz="3600" b="1" dirty="0">
                <a:solidFill>
                  <a:prstClr val="white"/>
                </a:solidFill>
                <a:latin typeface="HP001 4 hàng" panose="020B0603050302020204" pitchFamily="34" charset="0"/>
                <a:cs typeface="Arial" panose="020B0604020202020204" pitchFamily="34" charset="0"/>
              </a:rPr>
              <a:t> </a:t>
            </a:r>
            <a:r>
              <a:rPr lang="en-US" sz="3600" b="1" dirty="0" smtClean="0">
                <a:solidFill>
                  <a:prstClr val="white"/>
                </a:solidFill>
                <a:latin typeface="HP001 4 hàng" panose="020B0603050302020204" pitchFamily="34" charset="0"/>
                <a:cs typeface="Arial" panose="020B0604020202020204" pitchFamily="34" charset="0"/>
              </a:rPr>
              <a:t>Ba </a:t>
            </a:r>
            <a:r>
              <a:rPr lang="en-US" sz="3600" b="1" dirty="0" err="1">
                <a:solidFill>
                  <a:prstClr val="white"/>
                </a:solidFill>
                <a:latin typeface="HP001 4 hàng" panose="020B0603050302020204" pitchFamily="34" charset="0"/>
                <a:cs typeface="Arial" panose="020B0604020202020204" pitchFamily="34" charset="0"/>
              </a:rPr>
              <a:t>ngày</a:t>
            </a:r>
            <a:r>
              <a:rPr lang="en-US" sz="3600" b="1" dirty="0">
                <a:solidFill>
                  <a:prstClr val="white"/>
                </a:solidFill>
                <a:latin typeface="HP001 4 hàng" panose="020B0603050302020204" pitchFamily="34" charset="0"/>
                <a:cs typeface="Arial" panose="020B0604020202020204" pitchFamily="34" charset="0"/>
              </a:rPr>
              <a:t> </a:t>
            </a:r>
            <a:r>
              <a:rPr lang="en-US" sz="3600" b="1" dirty="0" smtClean="0">
                <a:solidFill>
                  <a:prstClr val="white"/>
                </a:solidFill>
                <a:latin typeface="HP001 4 hàng" panose="020B0603050302020204" pitchFamily="34" charset="0"/>
                <a:cs typeface="Arial" panose="020B0604020202020204" pitchFamily="34" charset="0"/>
              </a:rPr>
              <a:t>4 </a:t>
            </a:r>
            <a:r>
              <a:rPr lang="en-US" sz="3600" b="1" dirty="0" err="1">
                <a:solidFill>
                  <a:prstClr val="white"/>
                </a:solidFill>
                <a:latin typeface="HP001 4 hàng" panose="020B0603050302020204" pitchFamily="34" charset="0"/>
                <a:cs typeface="Arial" panose="020B0604020202020204" pitchFamily="34" charset="0"/>
              </a:rPr>
              <a:t>tháng</a:t>
            </a:r>
            <a:r>
              <a:rPr lang="en-US" sz="3600" b="1" dirty="0">
                <a:solidFill>
                  <a:prstClr val="white"/>
                </a:solidFill>
                <a:latin typeface="HP001 4 hàng" panose="020B0603050302020204" pitchFamily="34" charset="0"/>
                <a:cs typeface="Arial" panose="020B0604020202020204" pitchFamily="34" charset="0"/>
              </a:rPr>
              <a:t> </a:t>
            </a:r>
            <a:r>
              <a:rPr lang="en-US" sz="3600" b="1" dirty="0" smtClean="0">
                <a:solidFill>
                  <a:prstClr val="white"/>
                </a:solidFill>
                <a:latin typeface="HP001 4 hàng" panose="020B0603050302020204" pitchFamily="34" charset="0"/>
                <a:cs typeface="Arial" panose="020B0604020202020204" pitchFamily="34" charset="0"/>
              </a:rPr>
              <a:t>10 </a:t>
            </a:r>
            <a:r>
              <a:rPr lang="en-US" sz="3600" b="1" dirty="0" err="1">
                <a:solidFill>
                  <a:prstClr val="white"/>
                </a:solidFill>
                <a:latin typeface="HP001 4 hàng" panose="020B0603050302020204" pitchFamily="34" charset="0"/>
                <a:cs typeface="Arial" panose="020B0604020202020204" pitchFamily="34" charset="0"/>
              </a:rPr>
              <a:t>năm</a:t>
            </a:r>
            <a:r>
              <a:rPr lang="en-US" sz="3600" b="1" dirty="0">
                <a:solidFill>
                  <a:prstClr val="white"/>
                </a:solidFill>
                <a:latin typeface="HP001 4 hàng" panose="020B0603050302020204" pitchFamily="34" charset="0"/>
                <a:cs typeface="Arial" panose="020B0604020202020204" pitchFamily="34" charset="0"/>
              </a:rPr>
              <a:t> </a:t>
            </a:r>
            <a:r>
              <a:rPr lang="en-US" sz="3600" b="1" dirty="0" smtClean="0">
                <a:solidFill>
                  <a:prstClr val="white"/>
                </a:solidFill>
                <a:latin typeface="HP001 4 hàng" panose="020B0603050302020204" pitchFamily="34" charset="0"/>
                <a:cs typeface="Arial" panose="020B0604020202020204" pitchFamily="34" charset="0"/>
              </a:rPr>
              <a:t>2022</a:t>
            </a:r>
            <a:endParaRPr lang="en-US" sz="3600" b="1" dirty="0">
              <a:solidFill>
                <a:prstClr val="white"/>
              </a:solidFill>
              <a:latin typeface="HP001 4 hàng" panose="020B0603050302020204" pitchFamily="34" charset="0"/>
              <a:cs typeface="Arial" panose="020B0604020202020204" pitchFamily="34" charset="0"/>
            </a:endParaRPr>
          </a:p>
        </p:txBody>
      </p:sp>
      <p:sp>
        <p:nvSpPr>
          <p:cNvPr id="5124" name="TextBox 4"/>
          <p:cNvSpPr txBox="1">
            <a:spLocks noChangeArrowheads="1"/>
          </p:cNvSpPr>
          <p:nvPr/>
        </p:nvSpPr>
        <p:spPr bwMode="auto">
          <a:xfrm>
            <a:off x="2974547" y="1665661"/>
            <a:ext cx="51371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fontAlgn="base" hangingPunct="0">
              <a:spcBef>
                <a:spcPct val="0"/>
              </a:spcBef>
              <a:spcAft>
                <a:spcPct val="0"/>
              </a:spcAft>
              <a:buFontTx/>
              <a:buNone/>
            </a:pPr>
            <a:r>
              <a:rPr lang="en-US" sz="3600" b="1" dirty="0" err="1" smtClean="0">
                <a:solidFill>
                  <a:prstClr val="white"/>
                </a:solidFill>
                <a:latin typeface="HP001 4 hàng" panose="020B0603050302020204" pitchFamily="34" charset="0"/>
                <a:cs typeface="Arial" panose="020B0604020202020204" pitchFamily="34" charset="0"/>
              </a:rPr>
              <a:t>Tiếng</a:t>
            </a:r>
            <a:r>
              <a:rPr lang="en-US" sz="3600" b="1" dirty="0" smtClean="0">
                <a:solidFill>
                  <a:prstClr val="white"/>
                </a:solidFill>
                <a:latin typeface="HP001 4 hàng" panose="020B0603050302020204" pitchFamily="34" charset="0"/>
                <a:cs typeface="Arial" panose="020B0604020202020204" pitchFamily="34" charset="0"/>
              </a:rPr>
              <a:t> </a:t>
            </a:r>
            <a:r>
              <a:rPr lang="en-US" sz="3600" b="1" dirty="0" err="1" smtClean="0">
                <a:solidFill>
                  <a:prstClr val="white"/>
                </a:solidFill>
                <a:latin typeface="HP001 4 hàng" panose="020B0603050302020204" pitchFamily="34" charset="0"/>
                <a:cs typeface="Arial" panose="020B0604020202020204" pitchFamily="34" charset="0"/>
              </a:rPr>
              <a:t>Việt</a:t>
            </a:r>
            <a:endParaRPr lang="en-US" sz="3600" b="1" dirty="0">
              <a:solidFill>
                <a:prstClr val="white"/>
              </a:solidFill>
              <a:latin typeface="HP001 4 hàng" panose="020B0603050302020204" pitchFamily="34" charset="0"/>
              <a:cs typeface="Arial" panose="020B0604020202020204" pitchFamily="34" charset="0"/>
            </a:endParaRPr>
          </a:p>
        </p:txBody>
      </p:sp>
      <p:sp>
        <p:nvSpPr>
          <p:cNvPr id="5125" name="TextBox 5"/>
          <p:cNvSpPr txBox="1">
            <a:spLocks noChangeArrowheads="1"/>
          </p:cNvSpPr>
          <p:nvPr/>
        </p:nvSpPr>
        <p:spPr bwMode="auto">
          <a:xfrm>
            <a:off x="191454" y="2339288"/>
            <a:ext cx="110426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0" fontAlgn="base" hangingPunct="0">
              <a:spcBef>
                <a:spcPct val="0"/>
              </a:spcBef>
              <a:spcAft>
                <a:spcPts val="600"/>
              </a:spcAft>
              <a:buFont typeface="Arial" panose="020B0604020202020204" pitchFamily="34" charset="0"/>
              <a:buNone/>
            </a:pPr>
            <a:r>
              <a:rPr lang="en-US" sz="3600" b="1" dirty="0" err="1" smtClean="0">
                <a:solidFill>
                  <a:srgbClr val="FFFF00"/>
                </a:solidFill>
                <a:latin typeface="HP001 4 hàng" panose="020B0603050302020204" pitchFamily="34" charset="0"/>
                <a:cs typeface="Arial" panose="020B0604020202020204" pitchFamily="34" charset="0"/>
              </a:rPr>
              <a:t>Tiết</a:t>
            </a:r>
            <a:r>
              <a:rPr lang="en-US" sz="3600" b="1" dirty="0" smtClean="0">
                <a:solidFill>
                  <a:srgbClr val="FFFF00"/>
                </a:solidFill>
                <a:latin typeface="HP001 4 hàng" panose="020B0603050302020204" pitchFamily="34" charset="0"/>
                <a:cs typeface="Arial" panose="020B0604020202020204" pitchFamily="34" charset="0"/>
              </a:rPr>
              <a:t> </a:t>
            </a:r>
            <a:r>
              <a:rPr lang="en-US" sz="3600" b="1" dirty="0" smtClean="0">
                <a:solidFill>
                  <a:srgbClr val="FFFF00"/>
                </a:solidFill>
                <a:latin typeface="HP001 4 hàng" panose="020B0603050302020204" pitchFamily="34" charset="0"/>
                <a:cs typeface="Arial" panose="020B0604020202020204" pitchFamily="34" charset="0"/>
              </a:rPr>
              <a:t>44 </a:t>
            </a:r>
            <a:r>
              <a:rPr lang="en-US" sz="3600" b="1" dirty="0" smtClean="0">
                <a:solidFill>
                  <a:srgbClr val="FFFF00"/>
                </a:solidFill>
                <a:latin typeface="HP001 4 hàng" panose="020B0603050302020204" pitchFamily="34" charset="0"/>
                <a:cs typeface="Arial" panose="020B0604020202020204" pitchFamily="34" charset="0"/>
              </a:rPr>
              <a:t>– </a:t>
            </a:r>
            <a:r>
              <a:rPr lang="en-US" sz="3600" b="1" dirty="0" err="1" smtClean="0">
                <a:solidFill>
                  <a:srgbClr val="FFFF00"/>
                </a:solidFill>
                <a:latin typeface="HP001 4 hàng" panose="020B0603050302020204" pitchFamily="34" charset="0"/>
                <a:cs typeface="Arial" panose="020B0604020202020204" pitchFamily="34" charset="0"/>
              </a:rPr>
              <a:t>Bài</a:t>
            </a:r>
            <a:r>
              <a:rPr lang="en-US" sz="3600" b="1" dirty="0" smtClean="0">
                <a:solidFill>
                  <a:srgbClr val="FFFF00"/>
                </a:solidFill>
                <a:latin typeface="HP001 4 hàng" panose="020B0603050302020204" pitchFamily="34" charset="0"/>
                <a:cs typeface="Arial" panose="020B0604020202020204" pitchFamily="34" charset="0"/>
              </a:rPr>
              <a:t> 9: </a:t>
            </a:r>
            <a:r>
              <a:rPr lang="en-US" sz="3600" b="1" dirty="0" err="1" smtClean="0">
                <a:solidFill>
                  <a:srgbClr val="FFFF00"/>
                </a:solidFill>
                <a:latin typeface="HP001 4 hàng" panose="020B0603050302020204" pitchFamily="34" charset="0"/>
                <a:cs typeface="Arial" panose="020B0604020202020204" pitchFamily="34" charset="0"/>
              </a:rPr>
              <a:t>Kể</a:t>
            </a:r>
            <a:r>
              <a:rPr lang="en-US" sz="3600" b="1" dirty="0" smtClean="0">
                <a:solidFill>
                  <a:srgbClr val="FFFF00"/>
                </a:solidFill>
                <a:latin typeface="HP001 4 hàng" panose="020B0603050302020204" pitchFamily="34" charset="0"/>
                <a:cs typeface="Arial" panose="020B0604020202020204" pitchFamily="34" charset="0"/>
              </a:rPr>
              <a:t> </a:t>
            </a:r>
            <a:r>
              <a:rPr lang="en-US" sz="3600" b="1" dirty="0" err="1" smtClean="0">
                <a:solidFill>
                  <a:srgbClr val="FFFF00"/>
                </a:solidFill>
                <a:latin typeface="HP001 4 hàng" panose="020B0603050302020204" pitchFamily="34" charset="0"/>
                <a:cs typeface="Arial" panose="020B0604020202020204" pitchFamily="34" charset="0"/>
              </a:rPr>
              <a:t>chuyện</a:t>
            </a:r>
            <a:r>
              <a:rPr lang="en-US" sz="3600" b="1" dirty="0" smtClean="0">
                <a:solidFill>
                  <a:srgbClr val="FFFF00"/>
                </a:solidFill>
                <a:latin typeface="HP001 4 hàng" panose="020B0603050302020204" pitchFamily="34" charset="0"/>
                <a:cs typeface="Arial" panose="020B0604020202020204" pitchFamily="34" charset="0"/>
              </a:rPr>
              <a:t> </a:t>
            </a:r>
            <a:r>
              <a:rPr lang="en-US" sz="3600" b="1" dirty="0" err="1" smtClean="0">
                <a:solidFill>
                  <a:srgbClr val="FFFF00"/>
                </a:solidFill>
                <a:latin typeface="HP001 4 hàng" panose="020B0603050302020204" pitchFamily="34" charset="0"/>
                <a:cs typeface="Arial" panose="020B0604020202020204" pitchFamily="34" charset="0"/>
              </a:rPr>
              <a:t>Cậu</a:t>
            </a:r>
            <a:r>
              <a:rPr lang="en-US" sz="3600" b="1" dirty="0" smtClean="0">
                <a:solidFill>
                  <a:srgbClr val="FFFF00"/>
                </a:solidFill>
                <a:latin typeface="HP001 4 hàng" panose="020B0603050302020204" pitchFamily="34" charset="0"/>
                <a:cs typeface="Arial" panose="020B0604020202020204" pitchFamily="34" charset="0"/>
              </a:rPr>
              <a:t> </a:t>
            </a:r>
            <a:r>
              <a:rPr lang="en-US" sz="3600" b="1" dirty="0" err="1" smtClean="0">
                <a:solidFill>
                  <a:srgbClr val="FFFF00"/>
                </a:solidFill>
                <a:latin typeface="HP001 4 hàng" panose="020B0603050302020204" pitchFamily="34" charset="0"/>
                <a:cs typeface="Arial" panose="020B0604020202020204" pitchFamily="34" charset="0"/>
              </a:rPr>
              <a:t>bé</a:t>
            </a:r>
            <a:r>
              <a:rPr lang="en-US" sz="3600" b="1" dirty="0" smtClean="0">
                <a:solidFill>
                  <a:srgbClr val="FFFF00"/>
                </a:solidFill>
                <a:latin typeface="HP001 4 hàng" panose="020B0603050302020204" pitchFamily="34" charset="0"/>
                <a:cs typeface="Arial" panose="020B0604020202020204" pitchFamily="34" charset="0"/>
              </a:rPr>
              <a:t> ham </a:t>
            </a:r>
            <a:r>
              <a:rPr lang="en-US" sz="3600" b="1" dirty="0" err="1" smtClean="0">
                <a:solidFill>
                  <a:srgbClr val="FFFF00"/>
                </a:solidFill>
                <a:latin typeface="HP001 4 hàng" panose="020B0603050302020204" pitchFamily="34" charset="0"/>
                <a:cs typeface="Arial" panose="020B0604020202020204" pitchFamily="34" charset="0"/>
              </a:rPr>
              <a:t>học</a:t>
            </a:r>
            <a:r>
              <a:rPr lang="en-US" sz="3600" b="1" dirty="0" smtClean="0">
                <a:solidFill>
                  <a:srgbClr val="FFFF00"/>
                </a:solidFill>
                <a:latin typeface="HP001 4 hàng" panose="020B0603050302020204" pitchFamily="34" charset="0"/>
                <a:cs typeface="Arial" panose="020B0604020202020204" pitchFamily="34" charset="0"/>
              </a:rPr>
              <a:t>.</a:t>
            </a:r>
            <a:endParaRPr lang="en-US" sz="3600" b="1" dirty="0">
              <a:solidFill>
                <a:srgbClr val="FFFF00"/>
              </a:solidFill>
              <a:latin typeface="HP001 4 hàng" panose="020B0603050302020204" pitchFamily="34" charset="0"/>
              <a:cs typeface="Arial" panose="020B0604020202020204" pitchFamily="34" charset="0"/>
            </a:endParaRPr>
          </a:p>
        </p:txBody>
      </p:sp>
    </p:spTree>
    <p:extLst>
      <p:ext uri="{BB962C8B-B14F-4D97-AF65-F5344CB8AC3E}">
        <p14:creationId xmlns:p14="http://schemas.microsoft.com/office/powerpoint/2010/main" val="9379927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FB08AE9D-5669-4D2A-9590-16EDE0BFDB5E}"/>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28056" b="88056" l="55677" r="98750">
                        <a14:foregroundMark x1="95469" y1="50000" x2="95781" y2="62778"/>
                        <a14:foregroundMark x1="77708" y1="51944" x2="79219" y2="61019"/>
                        <a14:foregroundMark x1="58594" y1="39815" x2="57969" y2="80741"/>
                        <a14:foregroundMark x1="76823" y1="54722" x2="78802" y2="62315"/>
                      </a14:backgroundRemoval>
                    </a14:imgEffect>
                  </a14:imgLayer>
                </a14:imgProps>
              </a:ext>
            </a:extLst>
          </a:blip>
          <a:srcRect l="56052" t="27895" r="2204" b="13149"/>
          <a:stretch/>
        </p:blipFill>
        <p:spPr>
          <a:xfrm rot="-60000">
            <a:off x="5965123" y="462790"/>
            <a:ext cx="4101390" cy="3258379"/>
          </a:xfrm>
          <a:prstGeom prst="rect">
            <a:avLst/>
          </a:prstGeom>
        </p:spPr>
      </p:pic>
      <p:pic>
        <p:nvPicPr>
          <p:cNvPr id="3" name="Picture 2">
            <a:extLst>
              <a:ext uri="{FF2B5EF4-FFF2-40B4-BE49-F238E27FC236}">
                <a16:creationId xmlns="" xmlns:a16="http://schemas.microsoft.com/office/drawing/2014/main" id="{E26F533F-0954-4BFC-9E87-0D8E06573BBF}"/>
              </a:ext>
            </a:extLst>
          </p:cNvPr>
          <p:cNvPicPr>
            <a:picLocks noChangeAspect="1"/>
          </p:cNvPicPr>
          <p:nvPr/>
        </p:nvPicPr>
        <p:blipFill rotWithShape="1">
          <a:blip r:embed="rId4">
            <a:extLst>
              <a:ext uri="{BEBA8EAE-BF5A-486C-A8C5-ECC9F3942E4B}">
                <a14:imgProps xmlns:a14="http://schemas.microsoft.com/office/drawing/2010/main">
                  <a14:imgLayer r:embed="rId3">
                    <a14:imgEffect>
                      <a14:backgroundRemoval t="24167" b="83148" l="10573" r="51823">
                        <a14:foregroundMark x1="13542" y1="32593" x2="15573" y2="64722"/>
                        <a14:foregroundMark x1="15677" y1="40000" x2="27813" y2="56296"/>
                        <a14:foregroundMark x1="35208" y1="39630" x2="43333" y2="52963"/>
                        <a14:foregroundMark x1="24479" y1="39630" x2="28229" y2="47870"/>
                        <a14:foregroundMark x1="13229" y1="32593" x2="13438" y2="55000"/>
                        <a14:foregroundMark x1="46094" y1="29815" x2="50208" y2="30278"/>
                        <a14:foregroundMark x1="48646" y1="29259" x2="50208" y2="29815"/>
                        <a14:foregroundMark x1="12708" y1="30463" x2="12812" y2="54352"/>
                        <a14:foregroundMark x1="50313" y1="58519" x2="50521" y2="78704"/>
                      </a14:backgroundRemoval>
                    </a14:imgEffect>
                  </a14:imgLayer>
                </a14:imgProps>
              </a:ext>
            </a:extLst>
          </a:blip>
          <a:srcRect l="10461" t="24690" r="47796" b="17053"/>
          <a:stretch/>
        </p:blipFill>
        <p:spPr>
          <a:xfrm rot="-60000">
            <a:off x="1981412" y="417341"/>
            <a:ext cx="4062948" cy="3189418"/>
          </a:xfrm>
          <a:prstGeom prst="rect">
            <a:avLst/>
          </a:prstGeom>
        </p:spPr>
      </p:pic>
      <p:pic>
        <p:nvPicPr>
          <p:cNvPr id="4" name="Picture 3">
            <a:extLst>
              <a:ext uri="{FF2B5EF4-FFF2-40B4-BE49-F238E27FC236}">
                <a16:creationId xmlns="" xmlns:a16="http://schemas.microsoft.com/office/drawing/2014/main" id="{40602DAD-732E-47A0-9943-EBF99E76F693}"/>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2963" b="79630" l="8698" r="50833"/>
                    </a14:imgEffect>
                  </a14:imgLayer>
                </a14:imgProps>
              </a:ext>
            </a:extLst>
          </a:blip>
          <a:srcRect l="8783" t="23158" r="48684" b="20877"/>
          <a:stretch/>
        </p:blipFill>
        <p:spPr>
          <a:xfrm rot="-60000">
            <a:off x="1886679" y="3541838"/>
            <a:ext cx="4252415" cy="3119145"/>
          </a:xfrm>
          <a:prstGeom prst="rect">
            <a:avLst/>
          </a:prstGeom>
        </p:spPr>
      </p:pic>
      <p:pic>
        <p:nvPicPr>
          <p:cNvPr id="5" name="Picture 4">
            <a:extLst>
              <a:ext uri="{FF2B5EF4-FFF2-40B4-BE49-F238E27FC236}">
                <a16:creationId xmlns="" xmlns:a16="http://schemas.microsoft.com/office/drawing/2014/main" id="{60B0E1C8-DAD4-48A4-98FB-F60A7345789B}"/>
              </a:ext>
            </a:extLst>
          </p:cNvPr>
          <p:cNvPicPr>
            <a:picLocks noChangeAspect="1"/>
          </p:cNvPicPr>
          <p:nvPr/>
        </p:nvPicPr>
        <p:blipFill rotWithShape="1">
          <a:blip r:embed="rId7">
            <a:extLst>
              <a:ext uri="{BEBA8EAE-BF5A-486C-A8C5-ECC9F3942E4B}">
                <a14:imgProps xmlns:a14="http://schemas.microsoft.com/office/drawing/2010/main">
                  <a14:imgLayer r:embed="rId6">
                    <a14:imgEffect>
                      <a14:backgroundRemoval t="25093" b="81944" l="54948" r="95521">
                        <a14:foregroundMark x1="72448" y1="35463" x2="84167" y2="41019"/>
                        <a14:foregroundMark x1="71354" y1="28796" x2="85833" y2="28611"/>
                        <a14:foregroundMark x1="74688" y1="78056" x2="86354" y2="77685"/>
                        <a14:foregroundMark x1="78854" y1="69630" x2="81927" y2="72315"/>
                      </a14:backgroundRemoval>
                    </a14:imgEffect>
                  </a14:imgLayer>
                </a14:imgProps>
              </a:ext>
            </a:extLst>
          </a:blip>
          <a:srcRect l="54770" t="24913" r="4276" b="17720"/>
          <a:stretch/>
        </p:blipFill>
        <p:spPr>
          <a:xfrm rot="-60000">
            <a:off x="6059841" y="3484993"/>
            <a:ext cx="4130216" cy="3154795"/>
          </a:xfrm>
          <a:prstGeom prst="rect">
            <a:avLst/>
          </a:prstGeom>
        </p:spPr>
      </p:pic>
    </p:spTree>
    <p:extLst>
      <p:ext uri="{BB962C8B-B14F-4D97-AF65-F5344CB8AC3E}">
        <p14:creationId xmlns:p14="http://schemas.microsoft.com/office/powerpoint/2010/main" val="3538590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17" name="Group 16">
            <a:extLst>
              <a:ext uri="{FF2B5EF4-FFF2-40B4-BE49-F238E27FC236}">
                <a16:creationId xmlns="" xmlns:a16="http://schemas.microsoft.com/office/drawing/2014/main" id="{7A807A5E-B68A-410C-AB0D-1D86BD6E42C7}"/>
              </a:ext>
            </a:extLst>
          </p:cNvPr>
          <p:cNvGrpSpPr/>
          <p:nvPr/>
        </p:nvGrpSpPr>
        <p:grpSpPr>
          <a:xfrm>
            <a:off x="0" y="0"/>
            <a:ext cx="12192000" cy="368301"/>
            <a:chOff x="0" y="-127508"/>
            <a:chExt cx="12192000" cy="1361811"/>
          </a:xfrm>
        </p:grpSpPr>
        <p:sp>
          <p:nvSpPr>
            <p:cNvPr id="18"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a:extLst>
              <a:ext uri="{FF2B5EF4-FFF2-40B4-BE49-F238E27FC236}">
                <a16:creationId xmlns="" xmlns:a16="http://schemas.microsoft.com/office/drawing/2014/main" id="{FB08AE9D-5669-4D2A-9590-16EDE0BFDB5E}"/>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8056" b="88056" l="55677" r="98750">
                        <a14:foregroundMark x1="95469" y1="50000" x2="95781" y2="62778"/>
                        <a14:foregroundMark x1="77708" y1="51944" x2="79219" y2="61019"/>
                        <a14:foregroundMark x1="58594" y1="39815" x2="57969" y2="80741"/>
                        <a14:foregroundMark x1="76823" y1="54722" x2="78802" y2="62315"/>
                      </a14:backgroundRemoval>
                    </a14:imgEffect>
                  </a14:imgLayer>
                </a14:imgProps>
              </a:ext>
            </a:extLst>
          </a:blip>
          <a:srcRect l="56052" t="27895" r="2204" b="13149"/>
          <a:stretch/>
        </p:blipFill>
        <p:spPr>
          <a:xfrm rot="-60000">
            <a:off x="4510300" y="829482"/>
            <a:ext cx="3665200" cy="2911845"/>
          </a:xfrm>
          <a:prstGeom prst="rect">
            <a:avLst/>
          </a:prstGeom>
        </p:spPr>
      </p:pic>
      <p:pic>
        <p:nvPicPr>
          <p:cNvPr id="6" name="Picture 5">
            <a:extLst>
              <a:ext uri="{FF2B5EF4-FFF2-40B4-BE49-F238E27FC236}">
                <a16:creationId xmlns="" xmlns:a16="http://schemas.microsoft.com/office/drawing/2014/main" id="{E26F533F-0954-4BFC-9E87-0D8E06573BBF}"/>
              </a:ext>
            </a:extLst>
          </p:cNvPr>
          <p:cNvPicPr>
            <a:picLocks noChangeAspect="1"/>
          </p:cNvPicPr>
          <p:nvPr/>
        </p:nvPicPr>
        <p:blipFill rotWithShape="1">
          <a:blip r:embed="rId9">
            <a:extLst>
              <a:ext uri="{BEBA8EAE-BF5A-486C-A8C5-ECC9F3942E4B}">
                <a14:imgProps xmlns:a14="http://schemas.microsoft.com/office/drawing/2010/main">
                  <a14:imgLayer r:embed="rId8">
                    <a14:imgEffect>
                      <a14:backgroundRemoval t="24167" b="83148" l="10573" r="51823">
                        <a14:foregroundMark x1="13542" y1="32593" x2="15573" y2="64722"/>
                        <a14:foregroundMark x1="15677" y1="40000" x2="27813" y2="56296"/>
                        <a14:foregroundMark x1="35208" y1="39630" x2="43333" y2="52963"/>
                        <a14:foregroundMark x1="24479" y1="39630" x2="28229" y2="47870"/>
                        <a14:foregroundMark x1="13229" y1="32593" x2="13438" y2="55000"/>
                        <a14:foregroundMark x1="46094" y1="29815" x2="50208" y2="30278"/>
                        <a14:foregroundMark x1="48646" y1="29259" x2="50208" y2="29815"/>
                        <a14:foregroundMark x1="12708" y1="30463" x2="12812" y2="54352"/>
                        <a14:foregroundMark x1="50313" y1="58519" x2="50521" y2="78704"/>
                      </a14:backgroundRemoval>
                    </a14:imgEffect>
                  </a14:imgLayer>
                </a14:imgProps>
              </a:ext>
            </a:extLst>
          </a:blip>
          <a:srcRect l="10461" t="24690" r="47796" b="17053"/>
          <a:stretch/>
        </p:blipFill>
        <p:spPr>
          <a:xfrm rot="-60000">
            <a:off x="510815" y="1728278"/>
            <a:ext cx="3630847" cy="2850218"/>
          </a:xfrm>
          <a:prstGeom prst="rect">
            <a:avLst/>
          </a:prstGeom>
        </p:spPr>
      </p:pic>
      <p:pic>
        <p:nvPicPr>
          <p:cNvPr id="8" name="Picture 7">
            <a:extLst>
              <a:ext uri="{FF2B5EF4-FFF2-40B4-BE49-F238E27FC236}">
                <a16:creationId xmlns="" xmlns:a16="http://schemas.microsoft.com/office/drawing/2014/main" id="{40602DAD-732E-47A0-9943-EBF99E76F693}"/>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22963" b="79630" l="8698" r="50833"/>
                    </a14:imgEffect>
                  </a14:imgLayer>
                </a14:imgProps>
              </a:ext>
            </a:extLst>
          </a:blip>
          <a:srcRect l="8783" t="23158" r="48684" b="20877"/>
          <a:stretch/>
        </p:blipFill>
        <p:spPr>
          <a:xfrm rot="-60000">
            <a:off x="4195919" y="3671430"/>
            <a:ext cx="3800163" cy="2787418"/>
          </a:xfrm>
          <a:prstGeom prst="rect">
            <a:avLst/>
          </a:prstGeom>
        </p:spPr>
      </p:pic>
      <p:pic>
        <p:nvPicPr>
          <p:cNvPr id="10" name="Picture 9">
            <a:extLst>
              <a:ext uri="{FF2B5EF4-FFF2-40B4-BE49-F238E27FC236}">
                <a16:creationId xmlns="" xmlns:a16="http://schemas.microsoft.com/office/drawing/2014/main" id="{60B0E1C8-DAD4-48A4-98FB-F60A7345789B}"/>
              </a:ext>
            </a:extLst>
          </p:cNvPr>
          <p:cNvPicPr>
            <a:picLocks noChangeAspect="1"/>
          </p:cNvPicPr>
          <p:nvPr/>
        </p:nvPicPr>
        <p:blipFill rotWithShape="1">
          <a:blip r:embed="rId12">
            <a:extLst>
              <a:ext uri="{BEBA8EAE-BF5A-486C-A8C5-ECC9F3942E4B}">
                <a14:imgProps xmlns:a14="http://schemas.microsoft.com/office/drawing/2010/main">
                  <a14:imgLayer r:embed="rId11">
                    <a14:imgEffect>
                      <a14:backgroundRemoval t="25093" b="81944" l="54948" r="95521">
                        <a14:foregroundMark x1="72448" y1="35463" x2="84167" y2="41019"/>
                        <a14:foregroundMark x1="71354" y1="28796" x2="85833" y2="28611"/>
                        <a14:foregroundMark x1="74688" y1="78056" x2="86354" y2="77685"/>
                        <a14:foregroundMark x1="78854" y1="69630" x2="81927" y2="72315"/>
                      </a14:backgroundRemoval>
                    </a14:imgEffect>
                  </a14:imgLayer>
                </a14:imgProps>
              </a:ext>
            </a:extLst>
          </a:blip>
          <a:srcRect l="54770" t="24913" r="4276" b="17720"/>
          <a:stretch/>
        </p:blipFill>
        <p:spPr>
          <a:xfrm rot="-60000">
            <a:off x="8276842" y="2363450"/>
            <a:ext cx="3690960" cy="2819277"/>
          </a:xfrm>
          <a:prstGeom prst="rect">
            <a:avLst/>
          </a:prstGeom>
        </p:spPr>
      </p:pic>
      <p:sp>
        <p:nvSpPr>
          <p:cNvPr id="20" name="TextBox 19">
            <a:extLst>
              <a:ext uri="{FF2B5EF4-FFF2-40B4-BE49-F238E27FC236}">
                <a16:creationId xmlns="" xmlns:a16="http://schemas.microsoft.com/office/drawing/2014/main" id="{EDC39300-B785-4131-A455-A9B578F7005C}"/>
              </a:ext>
            </a:extLst>
          </p:cNvPr>
          <p:cNvSpPr txBox="1"/>
          <p:nvPr/>
        </p:nvSpPr>
        <p:spPr>
          <a:xfrm>
            <a:off x="135977" y="368302"/>
            <a:ext cx="4711794" cy="584775"/>
          </a:xfrm>
          <a:prstGeom prst="rect">
            <a:avLst/>
          </a:prstGeom>
          <a:noFill/>
        </p:spPr>
        <p:txBody>
          <a:bodyPr wrap="square" rtlCol="0">
            <a:spAutoFit/>
          </a:bodyPr>
          <a:lstStyle/>
          <a:p>
            <a:r>
              <a:rPr 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1. Nghe </a:t>
            </a:r>
            <a:r>
              <a:rPr lang="en-US" sz="3200" b="1" dirty="0" err="1">
                <a:solidFill>
                  <a:srgbClr val="0070C0"/>
                </a:solidFill>
                <a:latin typeface="Arial" panose="020B0604020202020204" pitchFamily="34" charset="0"/>
                <a:ea typeface="Arial-Rounded" panose="020B0500000000000000" pitchFamily="34" charset="0"/>
                <a:cs typeface="Arial" panose="020B0604020202020204" pitchFamily="34" charset="0"/>
              </a:rPr>
              <a:t>kể</a:t>
            </a:r>
            <a:r>
              <a:rPr 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70C0"/>
                </a:solidFill>
                <a:latin typeface="Arial" panose="020B0604020202020204" pitchFamily="34" charset="0"/>
                <a:ea typeface="Arial-Rounded" panose="020B0500000000000000" pitchFamily="34" charset="0"/>
                <a:cs typeface="Arial" panose="020B0604020202020204" pitchFamily="34" charset="0"/>
              </a:rPr>
              <a:t>chuyện</a:t>
            </a:r>
            <a:r>
              <a:rPr 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a:t>
            </a:r>
          </a:p>
        </p:txBody>
      </p:sp>
      <p:sp>
        <p:nvSpPr>
          <p:cNvPr id="21" name="TextBox 20">
            <a:extLst>
              <a:ext uri="{FF2B5EF4-FFF2-40B4-BE49-F238E27FC236}">
                <a16:creationId xmlns="" xmlns:a16="http://schemas.microsoft.com/office/drawing/2014/main" id="{5E8F5669-355E-402B-9647-C8F689489062}"/>
              </a:ext>
            </a:extLst>
          </p:cNvPr>
          <p:cNvSpPr txBox="1"/>
          <p:nvPr/>
        </p:nvSpPr>
        <p:spPr>
          <a:xfrm>
            <a:off x="319878" y="4588085"/>
            <a:ext cx="4012719" cy="954107"/>
          </a:xfrm>
          <a:prstGeom prst="rect">
            <a:avLst/>
          </a:prstGeom>
          <a:noFill/>
        </p:spPr>
        <p:txBody>
          <a:bodyPr wrap="square" rtlCol="0">
            <a:spAutoFit/>
          </a:bodyPr>
          <a:lstStyle/>
          <a:p>
            <a:pPr algn="ctr"/>
            <a:r>
              <a:rPr lang="en-US" sz="2800" b="1" dirty="0" err="1">
                <a:latin typeface="Arial" panose="020B0604020202020204" pitchFamily="34" charset="0"/>
                <a:ea typeface="Arial-Rounded" panose="020B0500000000000000" pitchFamily="34" charset="0"/>
                <a:cs typeface="Arial" panose="020B0604020202020204" pitchFamily="34" charset="0"/>
              </a:rPr>
              <a:t>Vì</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sao</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cậu</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bé</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Vũ</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Duệ</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không</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được</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đi</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học</a:t>
            </a:r>
            <a:r>
              <a:rPr lang="en-US" sz="2800" b="1" dirty="0">
                <a:latin typeface="Arial" panose="020B0604020202020204" pitchFamily="34" charset="0"/>
                <a:ea typeface="Arial-Rounded" panose="020B0500000000000000" pitchFamily="34" charset="0"/>
                <a:cs typeface="Arial" panose="020B0604020202020204" pitchFamily="34" charset="0"/>
              </a:rPr>
              <a:t>?</a:t>
            </a:r>
          </a:p>
        </p:txBody>
      </p:sp>
      <p:sp>
        <p:nvSpPr>
          <p:cNvPr id="12" name="TextBox 11">
            <a:extLst>
              <a:ext uri="{FF2B5EF4-FFF2-40B4-BE49-F238E27FC236}">
                <a16:creationId xmlns="" xmlns:a16="http://schemas.microsoft.com/office/drawing/2014/main" id="{DA82B0DB-C05B-46A3-A158-823433D1667B}"/>
              </a:ext>
            </a:extLst>
          </p:cNvPr>
          <p:cNvSpPr txBox="1"/>
          <p:nvPr/>
        </p:nvSpPr>
        <p:spPr>
          <a:xfrm>
            <a:off x="7865116" y="934810"/>
            <a:ext cx="4456355" cy="954107"/>
          </a:xfrm>
          <a:prstGeom prst="rect">
            <a:avLst/>
          </a:prstGeom>
          <a:noFill/>
        </p:spPr>
        <p:txBody>
          <a:bodyPr wrap="square" rtlCol="0">
            <a:spAutoFit/>
          </a:bodyPr>
          <a:lstStyle/>
          <a:p>
            <a:pPr algn="ctr"/>
            <a:r>
              <a:rPr lang="en-US" sz="2800" b="1" dirty="0" err="1">
                <a:latin typeface="Arial" panose="020B0604020202020204" pitchFamily="34" charset="0"/>
                <a:ea typeface="Arial-Rounded" panose="020B0500000000000000" pitchFamily="34" charset="0"/>
                <a:cs typeface="Arial" panose="020B0604020202020204" pitchFamily="34" charset="0"/>
              </a:rPr>
              <a:t>Buổi</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sáng</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Vũ</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Duệ</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thường</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cõng</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em</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đi</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đâu</a:t>
            </a:r>
            <a:r>
              <a:rPr lang="en-US" sz="2800" b="1" dirty="0">
                <a:latin typeface="Arial" panose="020B0604020202020204" pitchFamily="34" charset="0"/>
                <a:ea typeface="Arial-Rounded" panose="020B0500000000000000" pitchFamily="34" charset="0"/>
                <a:cs typeface="Arial" panose="020B0604020202020204" pitchFamily="34" charset="0"/>
              </a:rPr>
              <a:t>?</a:t>
            </a:r>
          </a:p>
        </p:txBody>
      </p:sp>
      <p:sp>
        <p:nvSpPr>
          <p:cNvPr id="13" name="TextBox 12">
            <a:extLst>
              <a:ext uri="{FF2B5EF4-FFF2-40B4-BE49-F238E27FC236}">
                <a16:creationId xmlns="" xmlns:a16="http://schemas.microsoft.com/office/drawing/2014/main" id="{D9F4D6E6-D2FC-4DB5-88DD-6BC54590E8B3}"/>
              </a:ext>
            </a:extLst>
          </p:cNvPr>
          <p:cNvSpPr txBox="1"/>
          <p:nvPr/>
        </p:nvSpPr>
        <p:spPr>
          <a:xfrm>
            <a:off x="7995156" y="5117193"/>
            <a:ext cx="4474134" cy="954107"/>
          </a:xfrm>
          <a:prstGeom prst="rect">
            <a:avLst/>
          </a:prstGeom>
          <a:noFill/>
        </p:spPr>
        <p:txBody>
          <a:bodyPr wrap="square" rtlCol="0">
            <a:spAutoFit/>
          </a:bodyPr>
          <a:lstStyle/>
          <a:p>
            <a:r>
              <a:rPr lang="en-US" sz="2800" b="1" dirty="0" err="1">
                <a:latin typeface="Arial" panose="020B0604020202020204" pitchFamily="34" charset="0"/>
                <a:ea typeface="Arial-Rounded" panose="020B0500000000000000" pitchFamily="34" charset="0"/>
                <a:cs typeface="Arial" panose="020B0604020202020204" pitchFamily="34" charset="0"/>
              </a:rPr>
              <a:t>Vì</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sao</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Vũ</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Duệ</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được</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đi</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học</a:t>
            </a:r>
            <a:r>
              <a:rPr lang="en-US" sz="2800" b="1" dirty="0">
                <a:latin typeface="Arial" panose="020B0604020202020204" pitchFamily="34" charset="0"/>
                <a:ea typeface="Arial-Rounded" panose="020B0500000000000000" pitchFamily="34" charset="0"/>
                <a:cs typeface="Arial" panose="020B0604020202020204" pitchFamily="34" charset="0"/>
              </a:rPr>
              <a:t>?</a:t>
            </a:r>
          </a:p>
        </p:txBody>
      </p:sp>
      <p:sp>
        <p:nvSpPr>
          <p:cNvPr id="14" name="TextBox 13">
            <a:extLst>
              <a:ext uri="{FF2B5EF4-FFF2-40B4-BE49-F238E27FC236}">
                <a16:creationId xmlns="" xmlns:a16="http://schemas.microsoft.com/office/drawing/2014/main" id="{56C36171-C400-48CA-93A7-E810F728FCF4}"/>
              </a:ext>
            </a:extLst>
          </p:cNvPr>
          <p:cNvSpPr txBox="1"/>
          <p:nvPr/>
        </p:nvSpPr>
        <p:spPr>
          <a:xfrm>
            <a:off x="3774475" y="6296170"/>
            <a:ext cx="5688835" cy="523220"/>
          </a:xfrm>
          <a:prstGeom prst="rect">
            <a:avLst/>
          </a:prstGeom>
          <a:noFill/>
        </p:spPr>
        <p:txBody>
          <a:bodyPr wrap="square" rtlCol="0">
            <a:spAutoFit/>
          </a:bodyPr>
          <a:lstStyle/>
          <a:p>
            <a:r>
              <a:rPr lang="en-US" sz="2800" b="1" dirty="0" err="1">
                <a:latin typeface="Arial" panose="020B0604020202020204" pitchFamily="34" charset="0"/>
                <a:ea typeface="Arial-Rounded" panose="020B0500000000000000" pitchFamily="34" charset="0"/>
                <a:cs typeface="Arial" panose="020B0604020202020204" pitchFamily="34" charset="0"/>
              </a:rPr>
              <a:t>Vì</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sao</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Vũ</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Duệ</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được</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thầy</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khen</a:t>
            </a:r>
            <a:r>
              <a:rPr lang="en-US" sz="2800" b="1" dirty="0">
                <a:latin typeface="Arial" panose="020B0604020202020204" pitchFamily="34" charset="0"/>
                <a:ea typeface="Arial-Rounded" panose="020B0500000000000000" pitchFamily="34" charset="0"/>
                <a:cs typeface="Arial" panose="020B0604020202020204" pitchFamily="34" charset="0"/>
              </a:rPr>
              <a:t>?</a:t>
            </a:r>
          </a:p>
        </p:txBody>
      </p:sp>
      <p:pic>
        <p:nvPicPr>
          <p:cNvPr id="2" name="Cậu bé ham học">
            <a:hlinkClick r:id="" action="ppaction://media"/>
            <a:extLst>
              <a:ext uri="{FF2B5EF4-FFF2-40B4-BE49-F238E27FC236}">
                <a16:creationId xmlns="" xmlns:a16="http://schemas.microsoft.com/office/drawing/2014/main" id="{5FE6F15E-610F-4EE6-B10B-E356B669D88E}"/>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231384" y="5857217"/>
            <a:ext cx="948796" cy="948796"/>
          </a:xfrm>
          <a:prstGeom prst="rect">
            <a:avLst/>
          </a:prstGeom>
        </p:spPr>
      </p:pic>
      <p:sp>
        <p:nvSpPr>
          <p:cNvPr id="22" name="文本框 22">
            <a:extLst>
              <a:ext uri="{FF2B5EF4-FFF2-40B4-BE49-F238E27FC236}">
                <a16:creationId xmlns="" xmlns:a16="http://schemas.microsoft.com/office/drawing/2014/main" id="{3B2B2928-F25A-4141-A4FD-88FACC288003}"/>
              </a:ext>
            </a:extLst>
          </p:cNvPr>
          <p:cNvSpPr txBox="1"/>
          <p:nvPr/>
        </p:nvSpPr>
        <p:spPr>
          <a:xfrm>
            <a:off x="4278775" y="288479"/>
            <a:ext cx="4490852" cy="646331"/>
          </a:xfrm>
          <a:prstGeom prst="rect">
            <a:avLst/>
          </a:prstGeom>
          <a:noFill/>
        </p:spPr>
        <p:txBody>
          <a:bodyPr wrap="square" rtlCol="0">
            <a:spAutoFit/>
          </a:bodyPr>
          <a:lstStyle/>
          <a:p>
            <a:pPr algn="ctr"/>
            <a:r>
              <a:rPr lang="en-US" altLang="zh-CN" sz="3600" b="1" dirty="0" smtClean="0">
                <a:solidFill>
                  <a:srgbClr val="FF0000"/>
                </a:solidFill>
                <a:latin typeface="Times New Roman" panose="02020603050405020304" pitchFamily="18" charset="0"/>
                <a:ea typeface="思源黑体 CN Bold" panose="020B0800000000000000" pitchFamily="34" charset="-122"/>
                <a:cs typeface="Times New Roman" panose="02020603050405020304" pitchFamily="18" charset="0"/>
              </a:rPr>
              <a:t>CẬU BÉ HAM HỌC</a:t>
            </a:r>
            <a:endParaRPr lang="zh-CN" altLang="en-US" sz="3600" b="1" dirty="0">
              <a:solidFill>
                <a:srgbClr val="FF0000"/>
              </a:solidFill>
              <a:latin typeface="Times New Roman" panose="02020603050405020304" pitchFamily="18" charset="0"/>
              <a:ea typeface="思源黑体 CN Bold" panose="020B0800000000000000" pitchFamily="34" charset="-122"/>
              <a:cs typeface="Times New Roman" panose="02020603050405020304" pitchFamily="18" charset="0"/>
            </a:endParaRPr>
          </a:p>
        </p:txBody>
      </p:sp>
    </p:spTree>
    <p:extLst>
      <p:ext uri="{BB962C8B-B14F-4D97-AF65-F5344CB8AC3E}">
        <p14:creationId xmlns:p14="http://schemas.microsoft.com/office/powerpoint/2010/main" val="1179269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2"/>
                </p:tgtEl>
              </p:cMediaNode>
            </p:audio>
          </p:childTnLst>
        </p:cTn>
      </p:par>
    </p:tnLst>
    <p:bldLst>
      <p:bldP spid="21" grpId="0"/>
      <p:bldP spid="12" grpId="0"/>
      <p:bldP spid="13"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17" name="Group 16">
            <a:extLst>
              <a:ext uri="{FF2B5EF4-FFF2-40B4-BE49-F238E27FC236}">
                <a16:creationId xmlns="" xmlns:a16="http://schemas.microsoft.com/office/drawing/2014/main" id="{7A807A5E-B68A-410C-AB0D-1D86BD6E42C7}"/>
              </a:ext>
            </a:extLst>
          </p:cNvPr>
          <p:cNvGrpSpPr/>
          <p:nvPr/>
        </p:nvGrpSpPr>
        <p:grpSpPr>
          <a:xfrm>
            <a:off x="0" y="0"/>
            <a:ext cx="12192000" cy="368301"/>
            <a:chOff x="0" y="-127508"/>
            <a:chExt cx="12192000" cy="1361811"/>
          </a:xfrm>
        </p:grpSpPr>
        <p:sp>
          <p:nvSpPr>
            <p:cNvPr id="18"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a:extLst>
              <a:ext uri="{FF2B5EF4-FFF2-40B4-BE49-F238E27FC236}">
                <a16:creationId xmlns="" xmlns:a16="http://schemas.microsoft.com/office/drawing/2014/main" id="{FB08AE9D-5669-4D2A-9590-16EDE0BFDB5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8056" b="88056" l="55677" r="98750">
                        <a14:foregroundMark x1="95469" y1="50000" x2="95781" y2="62778"/>
                        <a14:foregroundMark x1="77708" y1="51944" x2="79219" y2="61019"/>
                        <a14:foregroundMark x1="58594" y1="39815" x2="57969" y2="80741"/>
                        <a14:foregroundMark x1="76823" y1="54722" x2="78802" y2="62315"/>
                      </a14:backgroundRemoval>
                    </a14:imgEffect>
                  </a14:imgLayer>
                </a14:imgProps>
              </a:ext>
            </a:extLst>
          </a:blip>
          <a:srcRect l="56052" t="27895" r="2204" b="13149"/>
          <a:stretch/>
        </p:blipFill>
        <p:spPr>
          <a:xfrm rot="-60000">
            <a:off x="4186787" y="771426"/>
            <a:ext cx="3665200" cy="2911845"/>
          </a:xfrm>
          <a:prstGeom prst="rect">
            <a:avLst/>
          </a:prstGeom>
        </p:spPr>
      </p:pic>
      <p:pic>
        <p:nvPicPr>
          <p:cNvPr id="6" name="Picture 5">
            <a:extLst>
              <a:ext uri="{FF2B5EF4-FFF2-40B4-BE49-F238E27FC236}">
                <a16:creationId xmlns="" xmlns:a16="http://schemas.microsoft.com/office/drawing/2014/main" id="{E26F533F-0954-4BFC-9E87-0D8E06573BBF}"/>
              </a:ext>
            </a:extLst>
          </p:cNvPr>
          <p:cNvPicPr>
            <a:picLocks noChangeAspect="1"/>
          </p:cNvPicPr>
          <p:nvPr/>
        </p:nvPicPr>
        <p:blipFill rotWithShape="1">
          <a:blip r:embed="rId7">
            <a:extLst>
              <a:ext uri="{BEBA8EAE-BF5A-486C-A8C5-ECC9F3942E4B}">
                <a14:imgProps xmlns:a14="http://schemas.microsoft.com/office/drawing/2010/main">
                  <a14:imgLayer r:embed="rId6">
                    <a14:imgEffect>
                      <a14:backgroundRemoval t="24167" b="83148" l="10573" r="51823">
                        <a14:foregroundMark x1="13542" y1="32593" x2="15573" y2="64722"/>
                        <a14:foregroundMark x1="15677" y1="40000" x2="27813" y2="56296"/>
                        <a14:foregroundMark x1="35208" y1="39630" x2="43333" y2="52963"/>
                        <a14:foregroundMark x1="24479" y1="39630" x2="28229" y2="47870"/>
                        <a14:foregroundMark x1="13229" y1="32593" x2="13438" y2="55000"/>
                        <a14:foregroundMark x1="46094" y1="29815" x2="50208" y2="30278"/>
                        <a14:foregroundMark x1="48646" y1="29259" x2="50208" y2="29815"/>
                        <a14:foregroundMark x1="12708" y1="30463" x2="12812" y2="54352"/>
                        <a14:foregroundMark x1="50313" y1="58519" x2="50521" y2="78704"/>
                      </a14:backgroundRemoval>
                    </a14:imgEffect>
                  </a14:imgLayer>
                </a14:imgProps>
              </a:ext>
            </a:extLst>
          </a:blip>
          <a:srcRect l="10461" t="24690" r="47796" b="17053"/>
          <a:stretch/>
        </p:blipFill>
        <p:spPr>
          <a:xfrm rot="-60000">
            <a:off x="417786" y="1087113"/>
            <a:ext cx="3630847" cy="2850218"/>
          </a:xfrm>
          <a:prstGeom prst="rect">
            <a:avLst/>
          </a:prstGeom>
        </p:spPr>
      </p:pic>
      <p:pic>
        <p:nvPicPr>
          <p:cNvPr id="8" name="Picture 7">
            <a:extLst>
              <a:ext uri="{FF2B5EF4-FFF2-40B4-BE49-F238E27FC236}">
                <a16:creationId xmlns="" xmlns:a16="http://schemas.microsoft.com/office/drawing/2014/main" id="{40602DAD-732E-47A0-9943-EBF99E76F693}"/>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22963" b="79630" l="8698" r="50833"/>
                    </a14:imgEffect>
                  </a14:imgLayer>
                </a14:imgProps>
              </a:ext>
            </a:extLst>
          </a:blip>
          <a:srcRect l="8783" t="23158" r="48684" b="20877"/>
          <a:stretch/>
        </p:blipFill>
        <p:spPr>
          <a:xfrm rot="-60000">
            <a:off x="4075602" y="3613374"/>
            <a:ext cx="3800163" cy="2787418"/>
          </a:xfrm>
          <a:prstGeom prst="rect">
            <a:avLst/>
          </a:prstGeom>
        </p:spPr>
      </p:pic>
      <p:pic>
        <p:nvPicPr>
          <p:cNvPr id="10" name="Picture 9">
            <a:extLst>
              <a:ext uri="{FF2B5EF4-FFF2-40B4-BE49-F238E27FC236}">
                <a16:creationId xmlns="" xmlns:a16="http://schemas.microsoft.com/office/drawing/2014/main" id="{60B0E1C8-DAD4-48A4-98FB-F60A7345789B}"/>
              </a:ext>
            </a:extLst>
          </p:cNvPr>
          <p:cNvPicPr>
            <a:picLocks noChangeAspect="1"/>
          </p:cNvPicPr>
          <p:nvPr/>
        </p:nvPicPr>
        <p:blipFill rotWithShape="1">
          <a:blip r:embed="rId10">
            <a:extLst>
              <a:ext uri="{BEBA8EAE-BF5A-486C-A8C5-ECC9F3942E4B}">
                <a14:imgProps xmlns:a14="http://schemas.microsoft.com/office/drawing/2010/main">
                  <a14:imgLayer r:embed="rId9">
                    <a14:imgEffect>
                      <a14:backgroundRemoval t="25093" b="81944" l="54948" r="95521">
                        <a14:foregroundMark x1="72448" y1="35463" x2="84167" y2="41019"/>
                        <a14:foregroundMark x1="71354" y1="28796" x2="85833" y2="28611"/>
                        <a14:foregroundMark x1="74688" y1="78056" x2="86354" y2="77685"/>
                        <a14:foregroundMark x1="78854" y1="69630" x2="81927" y2="72315"/>
                      </a14:backgroundRemoval>
                    </a14:imgEffect>
                  </a14:imgLayer>
                </a14:imgProps>
              </a:ext>
            </a:extLst>
          </a:blip>
          <a:srcRect l="54770" t="24913" r="4276" b="17720"/>
          <a:stretch/>
        </p:blipFill>
        <p:spPr>
          <a:xfrm rot="-60000">
            <a:off x="7927118" y="1159169"/>
            <a:ext cx="3690960" cy="2819277"/>
          </a:xfrm>
          <a:prstGeom prst="rect">
            <a:avLst/>
          </a:prstGeom>
        </p:spPr>
      </p:pic>
      <p:sp>
        <p:nvSpPr>
          <p:cNvPr id="21" name="TextBox 20">
            <a:extLst>
              <a:ext uri="{FF2B5EF4-FFF2-40B4-BE49-F238E27FC236}">
                <a16:creationId xmlns="" xmlns:a16="http://schemas.microsoft.com/office/drawing/2014/main" id="{5E8F5669-355E-402B-9647-C8F689489062}"/>
              </a:ext>
            </a:extLst>
          </p:cNvPr>
          <p:cNvSpPr txBox="1"/>
          <p:nvPr/>
        </p:nvSpPr>
        <p:spPr>
          <a:xfrm>
            <a:off x="393190" y="3827280"/>
            <a:ext cx="5101474" cy="1292662"/>
          </a:xfrm>
          <a:prstGeom prst="rect">
            <a:avLst/>
          </a:prstGeom>
          <a:noFill/>
        </p:spPr>
        <p:txBody>
          <a:bodyPr wrap="square" rtlCol="0">
            <a:spAutoFit/>
          </a:bodyPr>
          <a:lstStyle/>
          <a:p>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Cậu</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bé</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Vũ</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Duệ</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không</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endParaRPr lang="en-US" sz="2600" b="1" dirty="0" smtClean="0">
              <a:solidFill>
                <a:srgbClr val="002060"/>
              </a:solidFill>
              <a:latin typeface="Arial" panose="020B0604020202020204" pitchFamily="34" charset="0"/>
              <a:ea typeface="Arial-Rounded" panose="020B0500000000000000" pitchFamily="34" charset="0"/>
              <a:cs typeface="Arial" panose="020B0604020202020204" pitchFamily="34" charset="0"/>
            </a:endParaRPr>
          </a:p>
          <a:p>
            <a:r>
              <a:rPr lang="en-US" sz="26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được</a:t>
            </a:r>
            <a:r>
              <a:rPr lang="en-US" sz="26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đi</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học</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vì</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nhà</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cậu</a:t>
            </a:r>
            <a:endParaRPr lang="en-US" sz="2600" b="1" dirty="0" smtClean="0">
              <a:solidFill>
                <a:srgbClr val="002060"/>
              </a:solidFill>
              <a:latin typeface="Arial" panose="020B0604020202020204" pitchFamily="34" charset="0"/>
              <a:ea typeface="Arial-Rounded" panose="020B0500000000000000" pitchFamily="34" charset="0"/>
              <a:cs typeface="Arial" panose="020B0604020202020204" pitchFamily="34" charset="0"/>
            </a:endParaRPr>
          </a:p>
          <a:p>
            <a:r>
              <a:rPr lang="en-US" sz="26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rất</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nghèo</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
        <p:nvSpPr>
          <p:cNvPr id="12" name="TextBox 11">
            <a:extLst>
              <a:ext uri="{FF2B5EF4-FFF2-40B4-BE49-F238E27FC236}">
                <a16:creationId xmlns="" xmlns:a16="http://schemas.microsoft.com/office/drawing/2014/main" id="{DA82B0DB-C05B-46A3-A158-823433D1667B}"/>
              </a:ext>
            </a:extLst>
          </p:cNvPr>
          <p:cNvSpPr txBox="1"/>
          <p:nvPr/>
        </p:nvSpPr>
        <p:spPr>
          <a:xfrm>
            <a:off x="3967951" y="-40888"/>
            <a:ext cx="4435819" cy="892552"/>
          </a:xfrm>
          <a:prstGeom prst="rect">
            <a:avLst/>
          </a:prstGeom>
          <a:noFill/>
        </p:spPr>
        <p:txBody>
          <a:bodyPr wrap="square" rtlCol="0">
            <a:spAutoFit/>
          </a:bodyPr>
          <a:lstStyle/>
          <a:p>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Buổi</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sáng</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Vũ</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Duệ</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thường</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cõng</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em</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đến</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nhà</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thầy</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đồ</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
        <p:nvSpPr>
          <p:cNvPr id="13" name="TextBox 12">
            <a:extLst>
              <a:ext uri="{FF2B5EF4-FFF2-40B4-BE49-F238E27FC236}">
                <a16:creationId xmlns="" xmlns:a16="http://schemas.microsoft.com/office/drawing/2014/main" id="{D9F4D6E6-D2FC-4DB5-88DD-6BC54590E8B3}"/>
              </a:ext>
            </a:extLst>
          </p:cNvPr>
          <p:cNvSpPr txBox="1"/>
          <p:nvPr/>
        </p:nvSpPr>
        <p:spPr>
          <a:xfrm>
            <a:off x="7808833" y="3973793"/>
            <a:ext cx="4474134" cy="1692771"/>
          </a:xfrm>
          <a:prstGeom prst="rect">
            <a:avLst/>
          </a:prstGeom>
          <a:noFill/>
        </p:spPr>
        <p:txBody>
          <a:bodyPr wrap="square" rtlCol="0">
            <a:spAutoFit/>
          </a:bodyPr>
          <a:lstStyle/>
          <a:p>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Vũ</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Duệ</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được</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đi</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học</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nhờ</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thầy</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đồ</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biết</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cậu</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bé</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học</a:t>
            </a:r>
            <a:r>
              <a:rPr lang="en-US" sz="26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rất</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tốt</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nên</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đã</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đến</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nhà</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xin</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cho</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cậu</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đi</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học</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
        <p:nvSpPr>
          <p:cNvPr id="14" name="TextBox 13">
            <a:extLst>
              <a:ext uri="{FF2B5EF4-FFF2-40B4-BE49-F238E27FC236}">
                <a16:creationId xmlns="" xmlns:a16="http://schemas.microsoft.com/office/drawing/2014/main" id="{56C36171-C400-48CA-93A7-E810F728FCF4}"/>
              </a:ext>
            </a:extLst>
          </p:cNvPr>
          <p:cNvSpPr txBox="1"/>
          <p:nvPr/>
        </p:nvSpPr>
        <p:spPr>
          <a:xfrm>
            <a:off x="1378857" y="6359420"/>
            <a:ext cx="10813143" cy="492443"/>
          </a:xfrm>
          <a:prstGeom prst="rect">
            <a:avLst/>
          </a:prstGeom>
          <a:noFill/>
        </p:spPr>
        <p:txBody>
          <a:bodyPr wrap="square" rtlCol="0">
            <a:spAutoFit/>
          </a:bodyPr>
          <a:lstStyle/>
          <a:p>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Vũ</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Duệ</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được</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thầy</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khen</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vì</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cậu</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đã</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trả</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lời</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được</a:t>
            </a:r>
            <a:r>
              <a:rPr lang="en-US" sz="26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câu</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hỏi</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của</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6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thầy</a:t>
            </a:r>
            <a:r>
              <a:rPr lang="en-US" sz="26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
        <p:nvSpPr>
          <p:cNvPr id="15" name="TextBox 14">
            <a:extLst>
              <a:ext uri="{FF2B5EF4-FFF2-40B4-BE49-F238E27FC236}">
                <a16:creationId xmlns="" xmlns:a16="http://schemas.microsoft.com/office/drawing/2014/main" id="{5E8F5669-355E-402B-9647-C8F689489062}"/>
              </a:ext>
            </a:extLst>
          </p:cNvPr>
          <p:cNvSpPr txBox="1"/>
          <p:nvPr/>
        </p:nvSpPr>
        <p:spPr>
          <a:xfrm>
            <a:off x="226849" y="3994195"/>
            <a:ext cx="4012719" cy="954107"/>
          </a:xfrm>
          <a:prstGeom prst="rect">
            <a:avLst/>
          </a:prstGeom>
          <a:noFill/>
        </p:spPr>
        <p:txBody>
          <a:bodyPr wrap="square" rtlCol="0">
            <a:spAutoFit/>
          </a:bodyPr>
          <a:lstStyle/>
          <a:p>
            <a:pPr algn="ctr"/>
            <a:r>
              <a:rPr lang="en-US" sz="2800" b="1" dirty="0" err="1">
                <a:latin typeface="Arial" panose="020B0604020202020204" pitchFamily="34" charset="0"/>
                <a:ea typeface="Arial-Rounded" panose="020B0500000000000000" pitchFamily="34" charset="0"/>
                <a:cs typeface="Arial" panose="020B0604020202020204" pitchFamily="34" charset="0"/>
              </a:rPr>
              <a:t>Vì</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sao</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cậu</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bé</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Vũ</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Duệ</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không</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được</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đi</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học</a:t>
            </a:r>
            <a:r>
              <a:rPr lang="en-US" sz="2800" b="1" dirty="0">
                <a:latin typeface="Arial" panose="020B0604020202020204" pitchFamily="34" charset="0"/>
                <a:ea typeface="Arial-Rounded" panose="020B0500000000000000" pitchFamily="34" charset="0"/>
                <a:cs typeface="Arial" panose="020B0604020202020204" pitchFamily="34" charset="0"/>
              </a:rPr>
              <a:t>?</a:t>
            </a:r>
          </a:p>
        </p:txBody>
      </p:sp>
      <p:sp>
        <p:nvSpPr>
          <p:cNvPr id="20" name="TextBox 19">
            <a:extLst>
              <a:ext uri="{FF2B5EF4-FFF2-40B4-BE49-F238E27FC236}">
                <a16:creationId xmlns="" xmlns:a16="http://schemas.microsoft.com/office/drawing/2014/main" id="{DA82B0DB-C05B-46A3-A158-823433D1667B}"/>
              </a:ext>
            </a:extLst>
          </p:cNvPr>
          <p:cNvSpPr txBox="1"/>
          <p:nvPr/>
        </p:nvSpPr>
        <p:spPr>
          <a:xfrm>
            <a:off x="4066081" y="-16540"/>
            <a:ext cx="4456355" cy="954107"/>
          </a:xfrm>
          <a:prstGeom prst="rect">
            <a:avLst/>
          </a:prstGeom>
          <a:noFill/>
        </p:spPr>
        <p:txBody>
          <a:bodyPr wrap="square" rtlCol="0">
            <a:spAutoFit/>
          </a:bodyPr>
          <a:lstStyle/>
          <a:p>
            <a:pPr algn="ctr"/>
            <a:r>
              <a:rPr lang="en-US" sz="2800" b="1" dirty="0" err="1">
                <a:latin typeface="Arial" panose="020B0604020202020204" pitchFamily="34" charset="0"/>
                <a:ea typeface="Arial-Rounded" panose="020B0500000000000000" pitchFamily="34" charset="0"/>
                <a:cs typeface="Arial" panose="020B0604020202020204" pitchFamily="34" charset="0"/>
              </a:rPr>
              <a:t>Buổi</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sáng</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Vũ</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Duệ</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thường</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cõng</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em</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đi</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đâu</a:t>
            </a:r>
            <a:r>
              <a:rPr lang="en-US" sz="2800" b="1" dirty="0">
                <a:latin typeface="Arial" panose="020B0604020202020204" pitchFamily="34" charset="0"/>
                <a:ea typeface="Arial-Rounded" panose="020B0500000000000000" pitchFamily="34" charset="0"/>
                <a:cs typeface="Arial" panose="020B0604020202020204" pitchFamily="34" charset="0"/>
              </a:rPr>
              <a:t>?</a:t>
            </a:r>
          </a:p>
        </p:txBody>
      </p:sp>
      <p:sp>
        <p:nvSpPr>
          <p:cNvPr id="22" name="TextBox 21">
            <a:extLst>
              <a:ext uri="{FF2B5EF4-FFF2-40B4-BE49-F238E27FC236}">
                <a16:creationId xmlns="" xmlns:a16="http://schemas.microsoft.com/office/drawing/2014/main" id="{56C36171-C400-48CA-93A7-E810F728FCF4}"/>
              </a:ext>
            </a:extLst>
          </p:cNvPr>
          <p:cNvSpPr txBox="1"/>
          <p:nvPr/>
        </p:nvSpPr>
        <p:spPr>
          <a:xfrm>
            <a:off x="3774475" y="6296170"/>
            <a:ext cx="5688835" cy="523220"/>
          </a:xfrm>
          <a:prstGeom prst="rect">
            <a:avLst/>
          </a:prstGeom>
          <a:noFill/>
        </p:spPr>
        <p:txBody>
          <a:bodyPr wrap="square" rtlCol="0">
            <a:spAutoFit/>
          </a:bodyPr>
          <a:lstStyle/>
          <a:p>
            <a:r>
              <a:rPr lang="en-US" sz="2800" b="1" dirty="0" err="1">
                <a:latin typeface="Arial" panose="020B0604020202020204" pitchFamily="34" charset="0"/>
                <a:ea typeface="Arial-Rounded" panose="020B0500000000000000" pitchFamily="34" charset="0"/>
                <a:cs typeface="Arial" panose="020B0604020202020204" pitchFamily="34" charset="0"/>
              </a:rPr>
              <a:t>Vì</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sao</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Vũ</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Duệ</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được</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thầy</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khen</a:t>
            </a:r>
            <a:r>
              <a:rPr lang="en-US" sz="2800" b="1" dirty="0">
                <a:latin typeface="Arial" panose="020B0604020202020204" pitchFamily="34" charset="0"/>
                <a:ea typeface="Arial-Rounded" panose="020B0500000000000000" pitchFamily="34" charset="0"/>
                <a:cs typeface="Arial" panose="020B0604020202020204" pitchFamily="34" charset="0"/>
              </a:rPr>
              <a:t>?</a:t>
            </a:r>
          </a:p>
        </p:txBody>
      </p:sp>
      <p:sp>
        <p:nvSpPr>
          <p:cNvPr id="23" name="TextBox 22">
            <a:extLst>
              <a:ext uri="{FF2B5EF4-FFF2-40B4-BE49-F238E27FC236}">
                <a16:creationId xmlns="" xmlns:a16="http://schemas.microsoft.com/office/drawing/2014/main" id="{D9F4D6E6-D2FC-4DB5-88DD-6BC54590E8B3}"/>
              </a:ext>
            </a:extLst>
          </p:cNvPr>
          <p:cNvSpPr txBox="1"/>
          <p:nvPr/>
        </p:nvSpPr>
        <p:spPr>
          <a:xfrm>
            <a:off x="7861407" y="4056004"/>
            <a:ext cx="4474134" cy="954107"/>
          </a:xfrm>
          <a:prstGeom prst="rect">
            <a:avLst/>
          </a:prstGeom>
          <a:noFill/>
        </p:spPr>
        <p:txBody>
          <a:bodyPr wrap="square" rtlCol="0">
            <a:spAutoFit/>
          </a:bodyPr>
          <a:lstStyle/>
          <a:p>
            <a:r>
              <a:rPr lang="en-US" sz="2800" b="1" dirty="0" err="1">
                <a:latin typeface="Arial" panose="020B0604020202020204" pitchFamily="34" charset="0"/>
                <a:ea typeface="Arial-Rounded" panose="020B0500000000000000" pitchFamily="34" charset="0"/>
                <a:cs typeface="Arial" panose="020B0604020202020204" pitchFamily="34" charset="0"/>
              </a:rPr>
              <a:t>Vì</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sao</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Vũ</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Duệ</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được</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đi</a:t>
            </a:r>
            <a:r>
              <a:rPr lang="en-US" sz="2800" b="1" dirty="0">
                <a:latin typeface="Arial" panose="020B0604020202020204" pitchFamily="34" charset="0"/>
                <a:ea typeface="Arial-Rounded" panose="020B0500000000000000" pitchFamily="34" charset="0"/>
                <a:cs typeface="Arial" panose="020B0604020202020204" pitchFamily="34" charset="0"/>
              </a:rPr>
              <a:t> </a:t>
            </a:r>
            <a:r>
              <a:rPr lang="en-US" sz="2800" b="1" dirty="0" err="1">
                <a:latin typeface="Arial" panose="020B0604020202020204" pitchFamily="34" charset="0"/>
                <a:ea typeface="Arial-Rounded" panose="020B0500000000000000" pitchFamily="34" charset="0"/>
                <a:cs typeface="Arial" panose="020B0604020202020204" pitchFamily="34" charset="0"/>
              </a:rPr>
              <a:t>học</a:t>
            </a:r>
            <a:r>
              <a:rPr lang="en-US" sz="2800" b="1" dirty="0">
                <a:latin typeface="Arial" panose="020B0604020202020204" pitchFamily="34" charset="0"/>
                <a:ea typeface="Arial-Rounded" panose="020B0500000000000000" pitchFamily="34" charset="0"/>
                <a:cs typeface="Arial" panose="020B0604020202020204" pitchFamily="34" charset="0"/>
              </a:rPr>
              <a:t>?</a:t>
            </a:r>
          </a:p>
        </p:txBody>
      </p:sp>
    </p:spTree>
    <p:extLst>
      <p:ext uri="{BB962C8B-B14F-4D97-AF65-F5344CB8AC3E}">
        <p14:creationId xmlns:p14="http://schemas.microsoft.com/office/powerpoint/2010/main" val="3807648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par>
                                <p:cTn id="8" presetID="1"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0" nodeType="clickEffect">
                                  <p:stCondLst>
                                    <p:cond delay="0"/>
                                  </p:stCondLst>
                                  <p:childTnLst>
                                    <p:animEffect transition="out" filter="fade">
                                      <p:cBhvr>
                                        <p:cTn id="13" dur="500"/>
                                        <p:tgtEl>
                                          <p:spTgt spid="20"/>
                                        </p:tgtEl>
                                      </p:cBhvr>
                                    </p:animEffect>
                                    <p:set>
                                      <p:cBhvr>
                                        <p:cTn id="14" dur="1" fill="hold">
                                          <p:stCondLst>
                                            <p:cond delay="499"/>
                                          </p:stCondLst>
                                        </p:cTn>
                                        <p:tgtEl>
                                          <p:spTgt spid="20"/>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0" presetClass="exit" presetSubtype="0" fill="hold" grpId="0" nodeType="withEffect">
                                  <p:stCondLst>
                                    <p:cond delay="0"/>
                                  </p:stCondLst>
                                  <p:childTnLst>
                                    <p:animEffect transition="out" filter="fade">
                                      <p:cBhvr>
                                        <p:cTn id="22" dur="500"/>
                                        <p:tgtEl>
                                          <p:spTgt spid="22"/>
                                        </p:tgtEl>
                                      </p:cBhvr>
                                    </p:animEffect>
                                    <p:set>
                                      <p:cBhvr>
                                        <p:cTn id="23" dur="1" fill="hold">
                                          <p:stCondLst>
                                            <p:cond delay="499"/>
                                          </p:stCondLst>
                                        </p:cTn>
                                        <p:tgtEl>
                                          <p:spTgt spid="22"/>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par>
                                <p:cTn id="28" presetID="10" presetClass="exit" presetSubtype="0" fill="hold" grpId="0" nodeType="withEffect">
                                  <p:stCondLst>
                                    <p:cond delay="0"/>
                                  </p:stCondLst>
                                  <p:childTnLst>
                                    <p:animEffect transition="out" filter="fade">
                                      <p:cBhvr>
                                        <p:cTn id="29" dur="500"/>
                                        <p:tgtEl>
                                          <p:spTgt spid="23"/>
                                        </p:tgtEl>
                                      </p:cBhvr>
                                    </p:animEffect>
                                    <p:set>
                                      <p:cBhvr>
                                        <p:cTn id="30"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12" grpId="0"/>
      <p:bldP spid="13" grpId="0"/>
      <p:bldP spid="14" grpId="0"/>
      <p:bldP spid="15" grpId="0"/>
      <p:bldP spid="20" grpId="0"/>
      <p:bldP spid="22" grpId="0"/>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17" name="Group 16">
            <a:extLst>
              <a:ext uri="{FF2B5EF4-FFF2-40B4-BE49-F238E27FC236}">
                <a16:creationId xmlns="" xmlns:a16="http://schemas.microsoft.com/office/drawing/2014/main" id="{7A807A5E-B68A-410C-AB0D-1D86BD6E42C7}"/>
              </a:ext>
            </a:extLst>
          </p:cNvPr>
          <p:cNvGrpSpPr/>
          <p:nvPr/>
        </p:nvGrpSpPr>
        <p:grpSpPr>
          <a:xfrm>
            <a:off x="0" y="0"/>
            <a:ext cx="12192000" cy="368301"/>
            <a:chOff x="0" y="-127508"/>
            <a:chExt cx="12192000" cy="1361811"/>
          </a:xfrm>
        </p:grpSpPr>
        <p:sp>
          <p:nvSpPr>
            <p:cNvPr id="18"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a:extLst>
              <a:ext uri="{FF2B5EF4-FFF2-40B4-BE49-F238E27FC236}">
                <a16:creationId xmlns="" xmlns:a16="http://schemas.microsoft.com/office/drawing/2014/main" id="{CC83D66B-3CA8-42CB-9B01-3C7A419D62F7}"/>
              </a:ext>
            </a:extLst>
          </p:cNvPr>
          <p:cNvSpPr txBox="1"/>
          <p:nvPr/>
        </p:nvSpPr>
        <p:spPr>
          <a:xfrm>
            <a:off x="158432" y="336915"/>
            <a:ext cx="3893560" cy="1569660"/>
          </a:xfrm>
          <a:prstGeom prst="rect">
            <a:avLst/>
          </a:prstGeom>
          <a:noFill/>
        </p:spPr>
        <p:txBody>
          <a:bodyPr wrap="square" rtlCol="0">
            <a:spAutoFit/>
          </a:bodyPr>
          <a:lstStyle/>
          <a:p>
            <a:r>
              <a:rPr 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2. </a:t>
            </a:r>
            <a:r>
              <a:rPr lang="en-US" sz="3200" b="1" dirty="0" err="1">
                <a:solidFill>
                  <a:srgbClr val="0070C0"/>
                </a:solidFill>
                <a:latin typeface="Arial" panose="020B0604020202020204" pitchFamily="34" charset="0"/>
                <a:ea typeface="Arial-Rounded" panose="020B0500000000000000" pitchFamily="34" charset="0"/>
                <a:cs typeface="Arial" panose="020B0604020202020204" pitchFamily="34" charset="0"/>
              </a:rPr>
              <a:t>Chọn</a:t>
            </a:r>
            <a:r>
              <a:rPr 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70C0"/>
                </a:solidFill>
                <a:latin typeface="Arial" panose="020B0604020202020204" pitchFamily="34" charset="0"/>
                <a:ea typeface="Arial-Rounded" panose="020B0500000000000000" pitchFamily="34" charset="0"/>
                <a:cs typeface="Arial" panose="020B0604020202020204" pitchFamily="34" charset="0"/>
              </a:rPr>
              <a:t>kể</a:t>
            </a:r>
            <a:r>
              <a:rPr 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 1 – 2 </a:t>
            </a:r>
            <a:r>
              <a:rPr lang="en-US" sz="3200" b="1" dirty="0" err="1">
                <a:solidFill>
                  <a:srgbClr val="0070C0"/>
                </a:solidFill>
                <a:latin typeface="Arial" panose="020B0604020202020204" pitchFamily="34" charset="0"/>
                <a:ea typeface="Arial-Rounded" panose="020B0500000000000000" pitchFamily="34" charset="0"/>
                <a:cs typeface="Arial" panose="020B0604020202020204" pitchFamily="34" charset="0"/>
              </a:rPr>
              <a:t>đoạn</a:t>
            </a:r>
            <a:r>
              <a:rPr 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70C0"/>
                </a:solidFill>
                <a:latin typeface="Arial" panose="020B0604020202020204" pitchFamily="34" charset="0"/>
                <a:ea typeface="Arial-Rounded" panose="020B0500000000000000" pitchFamily="34" charset="0"/>
                <a:cs typeface="Arial" panose="020B0604020202020204" pitchFamily="34" charset="0"/>
              </a:rPr>
              <a:t>của</a:t>
            </a:r>
            <a:r>
              <a:rPr 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70C0"/>
                </a:solidFill>
                <a:latin typeface="Arial" panose="020B0604020202020204" pitchFamily="34" charset="0"/>
                <a:ea typeface="Arial-Rounded" panose="020B0500000000000000" pitchFamily="34" charset="0"/>
                <a:cs typeface="Arial" panose="020B0604020202020204" pitchFamily="34" charset="0"/>
              </a:rPr>
              <a:t>câu</a:t>
            </a:r>
            <a:r>
              <a:rPr 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70C0"/>
                </a:solidFill>
                <a:latin typeface="Arial" panose="020B0604020202020204" pitchFamily="34" charset="0"/>
                <a:ea typeface="Arial-Rounded" panose="020B0500000000000000" pitchFamily="34" charset="0"/>
                <a:cs typeface="Arial" panose="020B0604020202020204" pitchFamily="34" charset="0"/>
              </a:rPr>
              <a:t>chuyện</a:t>
            </a:r>
            <a:r>
              <a:rPr 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70C0"/>
                </a:solidFill>
                <a:latin typeface="Arial" panose="020B0604020202020204" pitchFamily="34" charset="0"/>
                <a:ea typeface="Arial-Rounded" panose="020B0500000000000000" pitchFamily="34" charset="0"/>
                <a:cs typeface="Arial" panose="020B0604020202020204" pitchFamily="34" charset="0"/>
              </a:rPr>
              <a:t>theo</a:t>
            </a:r>
            <a:r>
              <a:rPr 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a:solidFill>
                  <a:srgbClr val="0070C0"/>
                </a:solidFill>
                <a:latin typeface="Arial" panose="020B0604020202020204" pitchFamily="34" charset="0"/>
                <a:ea typeface="Arial-Rounded" panose="020B0500000000000000" pitchFamily="34" charset="0"/>
                <a:cs typeface="Arial" panose="020B0604020202020204" pitchFamily="34" charset="0"/>
              </a:rPr>
              <a:t>tranh</a:t>
            </a:r>
            <a:r>
              <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pic>
        <p:nvPicPr>
          <p:cNvPr id="15" name="Picture 14">
            <a:extLst>
              <a:ext uri="{FF2B5EF4-FFF2-40B4-BE49-F238E27FC236}">
                <a16:creationId xmlns="" xmlns:a16="http://schemas.microsoft.com/office/drawing/2014/main" id="{45192990-A47B-43C9-897F-041ACB0407A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28056" b="88056" l="55677" r="98750">
                        <a14:foregroundMark x1="95469" y1="50000" x2="95781" y2="62778"/>
                        <a14:foregroundMark x1="77708" y1="51944" x2="79219" y2="61019"/>
                        <a14:foregroundMark x1="58594" y1="39815" x2="57969" y2="80741"/>
                        <a14:foregroundMark x1="76823" y1="54722" x2="78802" y2="62315"/>
                      </a14:backgroundRemoval>
                    </a14:imgEffect>
                  </a14:imgLayer>
                </a14:imgProps>
              </a:ext>
            </a:extLst>
          </a:blip>
          <a:srcRect l="56052" t="27895" r="2204" b="13149"/>
          <a:stretch/>
        </p:blipFill>
        <p:spPr>
          <a:xfrm rot="-60000">
            <a:off x="8237749" y="-20545"/>
            <a:ext cx="3665200" cy="2911845"/>
          </a:xfrm>
          <a:prstGeom prst="rect">
            <a:avLst/>
          </a:prstGeom>
        </p:spPr>
      </p:pic>
      <p:pic>
        <p:nvPicPr>
          <p:cNvPr id="20" name="Picture 19">
            <a:extLst>
              <a:ext uri="{FF2B5EF4-FFF2-40B4-BE49-F238E27FC236}">
                <a16:creationId xmlns="" xmlns:a16="http://schemas.microsoft.com/office/drawing/2014/main" id="{1D546DB2-F787-4B04-BCAD-3D627479AFBF}"/>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24167" b="83148" l="10573" r="51823">
                        <a14:foregroundMark x1="13542" y1="32593" x2="15573" y2="64722"/>
                        <a14:foregroundMark x1="15677" y1="40000" x2="27813" y2="56296"/>
                        <a14:foregroundMark x1="35208" y1="39630" x2="43333" y2="52963"/>
                        <a14:foregroundMark x1="24479" y1="39630" x2="28229" y2="47870"/>
                        <a14:foregroundMark x1="13229" y1="32593" x2="13438" y2="55000"/>
                        <a14:foregroundMark x1="46094" y1="29815" x2="50208" y2="30278"/>
                        <a14:foregroundMark x1="48646" y1="29259" x2="50208" y2="29815"/>
                        <a14:foregroundMark x1="12708" y1="30463" x2="12812" y2="54352"/>
                        <a14:foregroundMark x1="50313" y1="58519" x2="50521" y2="78704"/>
                      </a14:backgroundRemoval>
                    </a14:imgEffect>
                  </a14:imgLayer>
                </a14:imgProps>
              </a:ext>
            </a:extLst>
          </a:blip>
          <a:srcRect l="10461" t="24690" r="47796" b="17053"/>
          <a:stretch/>
        </p:blipFill>
        <p:spPr>
          <a:xfrm rot="-60000">
            <a:off x="4280576" y="-20841"/>
            <a:ext cx="3630847" cy="2850218"/>
          </a:xfrm>
          <a:prstGeom prst="rect">
            <a:avLst/>
          </a:prstGeom>
        </p:spPr>
      </p:pic>
      <p:pic>
        <p:nvPicPr>
          <p:cNvPr id="21" name="Picture 20">
            <a:extLst>
              <a:ext uri="{FF2B5EF4-FFF2-40B4-BE49-F238E27FC236}">
                <a16:creationId xmlns="" xmlns:a16="http://schemas.microsoft.com/office/drawing/2014/main" id="{2FF54B98-0465-4A78-8990-2F89CD418CA3}"/>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2963" b="79630" l="8698" r="50833"/>
                    </a14:imgEffect>
                  </a14:imgLayer>
                </a14:imgProps>
              </a:ext>
            </a:extLst>
          </a:blip>
          <a:srcRect l="8783" t="23158" r="48684" b="20877"/>
          <a:stretch/>
        </p:blipFill>
        <p:spPr>
          <a:xfrm rot="-60000">
            <a:off x="4211642" y="3552905"/>
            <a:ext cx="3800163" cy="2787418"/>
          </a:xfrm>
          <a:prstGeom prst="rect">
            <a:avLst/>
          </a:prstGeom>
        </p:spPr>
      </p:pic>
      <p:pic>
        <p:nvPicPr>
          <p:cNvPr id="22" name="Picture 21">
            <a:extLst>
              <a:ext uri="{FF2B5EF4-FFF2-40B4-BE49-F238E27FC236}">
                <a16:creationId xmlns="" xmlns:a16="http://schemas.microsoft.com/office/drawing/2014/main" id="{5BAD6137-F696-4A29-AB19-6478739C94CF}"/>
              </a:ext>
            </a:extLst>
          </p:cNvPr>
          <p:cNvPicPr>
            <a:picLocks noChangeAspect="1"/>
          </p:cNvPicPr>
          <p:nvPr/>
        </p:nvPicPr>
        <p:blipFill rotWithShape="1">
          <a:blip r:embed="rId9">
            <a:extLst>
              <a:ext uri="{BEBA8EAE-BF5A-486C-A8C5-ECC9F3942E4B}">
                <a14:imgProps xmlns:a14="http://schemas.microsoft.com/office/drawing/2010/main">
                  <a14:imgLayer r:embed="rId8">
                    <a14:imgEffect>
                      <a14:backgroundRemoval t="25093" b="81944" l="54948" r="95521">
                        <a14:foregroundMark x1="72448" y1="35463" x2="84167" y2="41019"/>
                        <a14:foregroundMark x1="71354" y1="28796" x2="85833" y2="28611"/>
                        <a14:foregroundMark x1="74688" y1="78056" x2="86354" y2="77685"/>
                        <a14:foregroundMark x1="78854" y1="69630" x2="81927" y2="72315"/>
                      </a14:backgroundRemoval>
                    </a14:imgEffect>
                  </a14:imgLayer>
                </a14:imgProps>
              </a:ext>
            </a:extLst>
          </a:blip>
          <a:srcRect l="54770" t="24913" r="4276" b="17720"/>
          <a:stretch/>
        </p:blipFill>
        <p:spPr>
          <a:xfrm rot="-60000">
            <a:off x="8236939" y="3542428"/>
            <a:ext cx="3690960" cy="2819277"/>
          </a:xfrm>
          <a:prstGeom prst="rect">
            <a:avLst/>
          </a:prstGeom>
        </p:spPr>
      </p:pic>
      <p:sp>
        <p:nvSpPr>
          <p:cNvPr id="23" name="TextBox 22">
            <a:extLst>
              <a:ext uri="{FF2B5EF4-FFF2-40B4-BE49-F238E27FC236}">
                <a16:creationId xmlns="" xmlns:a16="http://schemas.microsoft.com/office/drawing/2014/main" id="{541EBFA0-9A5A-4CBE-883A-F58758385AD3}"/>
              </a:ext>
            </a:extLst>
          </p:cNvPr>
          <p:cNvSpPr txBox="1"/>
          <p:nvPr/>
        </p:nvSpPr>
        <p:spPr>
          <a:xfrm>
            <a:off x="8531360" y="2698149"/>
            <a:ext cx="3396720" cy="830997"/>
          </a:xfrm>
          <a:prstGeom prst="rect">
            <a:avLst/>
          </a:prstGeom>
          <a:noFill/>
        </p:spPr>
        <p:txBody>
          <a:bodyPr wrap="square" rtlCol="0">
            <a:spAutoFit/>
          </a:bodyPr>
          <a:lstStyle/>
          <a:p>
            <a:pPr algn="ct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Vì</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sao</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cậu</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bé</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Vũ</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Duệ</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không</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được</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đi</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học</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
        <p:nvSpPr>
          <p:cNvPr id="24" name="TextBox 23">
            <a:extLst>
              <a:ext uri="{FF2B5EF4-FFF2-40B4-BE49-F238E27FC236}">
                <a16:creationId xmlns="" xmlns:a16="http://schemas.microsoft.com/office/drawing/2014/main" id="{F19826BF-5053-4232-BBE8-D4A7CA23AC23}"/>
              </a:ext>
            </a:extLst>
          </p:cNvPr>
          <p:cNvSpPr txBox="1"/>
          <p:nvPr/>
        </p:nvSpPr>
        <p:spPr>
          <a:xfrm>
            <a:off x="4262564" y="2698149"/>
            <a:ext cx="3950053" cy="830997"/>
          </a:xfrm>
          <a:prstGeom prst="rect">
            <a:avLst/>
          </a:prstGeom>
          <a:noFill/>
        </p:spPr>
        <p:txBody>
          <a:bodyPr wrap="square" rtlCol="0">
            <a:spAutoFit/>
          </a:bodyPr>
          <a:lstStyle/>
          <a:p>
            <a:pPr algn="ct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Buổi</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sáng</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Vũ</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Duệ</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thường</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cõng</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em</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đi</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đâu</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
        <p:nvSpPr>
          <p:cNvPr id="25" name="TextBox 24">
            <a:extLst>
              <a:ext uri="{FF2B5EF4-FFF2-40B4-BE49-F238E27FC236}">
                <a16:creationId xmlns="" xmlns:a16="http://schemas.microsoft.com/office/drawing/2014/main" id="{A3AEA399-5684-441B-8546-6844115E1192}"/>
              </a:ext>
            </a:extLst>
          </p:cNvPr>
          <p:cNvSpPr txBox="1"/>
          <p:nvPr/>
        </p:nvSpPr>
        <p:spPr>
          <a:xfrm>
            <a:off x="7975056" y="6247068"/>
            <a:ext cx="4474134" cy="461665"/>
          </a:xfrm>
          <a:prstGeom prst="rect">
            <a:avLst/>
          </a:prstGeom>
          <a:noFill/>
        </p:spPr>
        <p:txBody>
          <a:bodyPr wrap="square" rtlCol="0">
            <a:spAutoFit/>
          </a:bodyPr>
          <a:lstStyle/>
          <a:p>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Vì</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sao</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Vũ</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Duệ</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được</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đi</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học</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
        <p:nvSpPr>
          <p:cNvPr id="29" name="TextBox 28">
            <a:extLst>
              <a:ext uri="{FF2B5EF4-FFF2-40B4-BE49-F238E27FC236}">
                <a16:creationId xmlns="" xmlns:a16="http://schemas.microsoft.com/office/drawing/2014/main" id="{2532D77A-43C3-477A-9CA9-264E84D80911}"/>
              </a:ext>
            </a:extLst>
          </p:cNvPr>
          <p:cNvSpPr txBox="1"/>
          <p:nvPr/>
        </p:nvSpPr>
        <p:spPr>
          <a:xfrm>
            <a:off x="3244881" y="6271168"/>
            <a:ext cx="4974738" cy="461665"/>
          </a:xfrm>
          <a:prstGeom prst="rect">
            <a:avLst/>
          </a:prstGeom>
          <a:noFill/>
        </p:spPr>
        <p:txBody>
          <a:bodyPr wrap="square" rtlCol="0">
            <a:spAutoFit/>
          </a:bodyPr>
          <a:lstStyle/>
          <a:p>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Vì</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sao</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Vũ</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Duệ</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được</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thầy</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khen</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Tree>
    <p:extLst>
      <p:ext uri="{BB962C8B-B14F-4D97-AF65-F5344CB8AC3E}">
        <p14:creationId xmlns:p14="http://schemas.microsoft.com/office/powerpoint/2010/main" val="417482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left)">
                                      <p:cBhvr>
                                        <p:cTn id="10" dur="500"/>
                                        <p:tgtEl>
                                          <p:spTgt spid="23"/>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left)">
                                      <p:cBhvr>
                                        <p:cTn id="13" dur="500"/>
                                        <p:tgtEl>
                                          <p:spTgt spid="24"/>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wipe(left)">
                                      <p:cBhvr>
                                        <p:cTn id="16" dur="500"/>
                                        <p:tgtEl>
                                          <p:spTgt spid="25"/>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left)">
                                      <p:cBhvr>
                                        <p:cTn id="19" dur="500"/>
                                        <p:tgtEl>
                                          <p:spTgt spid="29"/>
                                        </p:tgtEl>
                                      </p:cBhvr>
                                    </p:animEffect>
                                  </p:childTnLst>
                                </p:cTn>
                              </p:par>
                              <p:par>
                                <p:cTn id="20" presetID="22" presetClass="entr" presetSubtype="4"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500"/>
                                        <p:tgtEl>
                                          <p:spTgt spid="20"/>
                                        </p:tgtEl>
                                      </p:cBhvr>
                                    </p:animEffect>
                                  </p:childTnLst>
                                </p:cTn>
                              </p:par>
                              <p:par>
                                <p:cTn id="23" presetID="22" presetClass="entr" presetSubtype="4"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00"/>
                                        <p:tgtEl>
                                          <p:spTgt spid="15"/>
                                        </p:tgtEl>
                                      </p:cBhvr>
                                    </p:animEffect>
                                  </p:childTnLst>
                                </p:cTn>
                              </p:par>
                              <p:par>
                                <p:cTn id="26" presetID="22" presetClass="entr" presetSubtype="4"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down)">
                                      <p:cBhvr>
                                        <p:cTn id="28" dur="500"/>
                                        <p:tgtEl>
                                          <p:spTgt spid="21"/>
                                        </p:tgtEl>
                                      </p:cBhvr>
                                    </p:animEffect>
                                  </p:childTnLst>
                                </p:cTn>
                              </p:par>
                              <p:par>
                                <p:cTn id="29" presetID="22" presetClass="entr" presetSubtype="4"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down)">
                                      <p:cBhvr>
                                        <p:cTn id="3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3" grpId="0"/>
      <p:bldP spid="24" grpId="0"/>
      <p:bldP spid="25" grpId="0"/>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17" name="Group 16">
            <a:extLst>
              <a:ext uri="{FF2B5EF4-FFF2-40B4-BE49-F238E27FC236}">
                <a16:creationId xmlns="" xmlns:a16="http://schemas.microsoft.com/office/drawing/2014/main" id="{7A807A5E-B68A-410C-AB0D-1D86BD6E42C7}"/>
              </a:ext>
            </a:extLst>
          </p:cNvPr>
          <p:cNvGrpSpPr/>
          <p:nvPr/>
        </p:nvGrpSpPr>
        <p:grpSpPr>
          <a:xfrm>
            <a:off x="0" y="0"/>
            <a:ext cx="12192000" cy="368301"/>
            <a:chOff x="0" y="-127508"/>
            <a:chExt cx="12192000" cy="1361811"/>
          </a:xfrm>
        </p:grpSpPr>
        <p:sp>
          <p:nvSpPr>
            <p:cNvPr id="18"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 xmlns:a16="http://schemas.microsoft.com/office/drawing/2014/main" id="{7F334468-1D62-4D62-9BEF-8558D344C468}"/>
              </a:ext>
            </a:extLst>
          </p:cNvPr>
          <p:cNvSpPr txBox="1"/>
          <p:nvPr/>
        </p:nvSpPr>
        <p:spPr>
          <a:xfrm>
            <a:off x="3877873" y="660759"/>
            <a:ext cx="4689509" cy="707886"/>
          </a:xfrm>
          <a:prstGeom prst="rect">
            <a:avLst/>
          </a:prstGeom>
          <a:noFill/>
        </p:spPr>
        <p:txBody>
          <a:bodyPr wrap="square" rtlCol="0">
            <a:spAutoFit/>
          </a:bodyPr>
          <a:lstStyle/>
          <a:p>
            <a:pPr algn="ctr"/>
            <a:r>
              <a:rPr lang="en-US" sz="4000" b="1" dirty="0" err="1">
                <a:solidFill>
                  <a:srgbClr val="FF0000"/>
                </a:solidFill>
                <a:latin typeface="iCiel Nabila" pitchFamily="2" charset="0"/>
                <a:ea typeface="Arial-Rounded" panose="020B0500000000000000" pitchFamily="34" charset="0"/>
                <a:cs typeface="Arial-Rounded" panose="020B0500000000000000" pitchFamily="34" charset="0"/>
              </a:rPr>
              <a:t>Tiêu</a:t>
            </a:r>
            <a:r>
              <a:rPr lang="en-US" sz="4000" b="1" dirty="0">
                <a:solidFill>
                  <a:srgbClr val="FF0000"/>
                </a:solidFill>
                <a:latin typeface="iCiel Nabila" pitchFamily="2" charset="0"/>
                <a:ea typeface="Arial-Rounded" panose="020B0500000000000000" pitchFamily="34" charset="0"/>
                <a:cs typeface="Arial-Rounded" panose="020B0500000000000000" pitchFamily="34" charset="0"/>
              </a:rPr>
              <a:t> </a:t>
            </a:r>
            <a:r>
              <a:rPr lang="en-US" sz="4000" b="1" dirty="0" err="1">
                <a:solidFill>
                  <a:srgbClr val="FF0000"/>
                </a:solidFill>
                <a:latin typeface="iCiel Nabila" pitchFamily="2" charset="0"/>
                <a:ea typeface="Arial-Rounded" panose="020B0500000000000000" pitchFamily="34" charset="0"/>
                <a:cs typeface="Arial-Rounded" panose="020B0500000000000000" pitchFamily="34" charset="0"/>
              </a:rPr>
              <a:t>chí</a:t>
            </a:r>
            <a:r>
              <a:rPr lang="en-US" sz="4000" b="1" dirty="0">
                <a:solidFill>
                  <a:srgbClr val="FF0000"/>
                </a:solidFill>
                <a:latin typeface="iCiel Nabila" pitchFamily="2" charset="0"/>
                <a:ea typeface="Arial-Rounded" panose="020B0500000000000000" pitchFamily="34" charset="0"/>
                <a:cs typeface="Arial-Rounded" panose="020B0500000000000000" pitchFamily="34" charset="0"/>
              </a:rPr>
              <a:t> </a:t>
            </a:r>
            <a:r>
              <a:rPr lang="en-US" sz="4000" b="1" dirty="0" err="1">
                <a:solidFill>
                  <a:srgbClr val="FF0000"/>
                </a:solidFill>
                <a:latin typeface="iCiel Nabila" pitchFamily="2" charset="0"/>
                <a:ea typeface="Arial-Rounded" panose="020B0500000000000000" pitchFamily="34" charset="0"/>
                <a:cs typeface="Arial-Rounded" panose="020B0500000000000000" pitchFamily="34" charset="0"/>
              </a:rPr>
              <a:t>đánh</a:t>
            </a:r>
            <a:r>
              <a:rPr lang="en-US" sz="4000" b="1" dirty="0">
                <a:solidFill>
                  <a:srgbClr val="FF0000"/>
                </a:solidFill>
                <a:latin typeface="iCiel Nabila" pitchFamily="2" charset="0"/>
                <a:ea typeface="Arial-Rounded" panose="020B0500000000000000" pitchFamily="34" charset="0"/>
                <a:cs typeface="Arial-Rounded" panose="020B0500000000000000" pitchFamily="34" charset="0"/>
              </a:rPr>
              <a:t> </a:t>
            </a:r>
            <a:r>
              <a:rPr lang="en-US" sz="4000" b="1" dirty="0" err="1">
                <a:solidFill>
                  <a:srgbClr val="FF0000"/>
                </a:solidFill>
                <a:latin typeface="iCiel Nabila" pitchFamily="2" charset="0"/>
                <a:ea typeface="Arial-Rounded" panose="020B0500000000000000" pitchFamily="34" charset="0"/>
                <a:cs typeface="Arial-Rounded" panose="020B0500000000000000" pitchFamily="34" charset="0"/>
              </a:rPr>
              <a:t>giá</a:t>
            </a:r>
            <a:r>
              <a:rPr lang="en-US" sz="4000" b="1" dirty="0">
                <a:solidFill>
                  <a:srgbClr val="FF0000"/>
                </a:solidFill>
                <a:latin typeface="iCiel Nabila" pitchFamily="2" charset="0"/>
                <a:ea typeface="Arial-Rounded" panose="020B0500000000000000" pitchFamily="34" charset="0"/>
                <a:cs typeface="Arial-Rounded" panose="020B0500000000000000" pitchFamily="34" charset="0"/>
              </a:rPr>
              <a:t>:</a:t>
            </a:r>
          </a:p>
        </p:txBody>
      </p:sp>
      <p:grpSp>
        <p:nvGrpSpPr>
          <p:cNvPr id="38" name="Group 37">
            <a:extLst>
              <a:ext uri="{FF2B5EF4-FFF2-40B4-BE49-F238E27FC236}">
                <a16:creationId xmlns="" xmlns:a16="http://schemas.microsoft.com/office/drawing/2014/main" id="{E6964CF0-F867-40B3-B2B1-3674F9622D67}"/>
              </a:ext>
            </a:extLst>
          </p:cNvPr>
          <p:cNvGrpSpPr/>
          <p:nvPr/>
        </p:nvGrpSpPr>
        <p:grpSpPr>
          <a:xfrm>
            <a:off x="6299200" y="1317572"/>
            <a:ext cx="5680240" cy="3251044"/>
            <a:chOff x="-3765218" y="2205463"/>
            <a:chExt cx="4957314" cy="3251044"/>
          </a:xfrm>
        </p:grpSpPr>
        <p:pic>
          <p:nvPicPr>
            <p:cNvPr id="32" name="PA_图片 6">
              <a:extLst>
                <a:ext uri="{FF2B5EF4-FFF2-40B4-BE49-F238E27FC236}">
                  <a16:creationId xmlns="" xmlns:a16="http://schemas.microsoft.com/office/drawing/2014/main" id="{32759546-28A9-4DC2-9605-8623813D24D4}"/>
                </a:ext>
              </a:extLst>
            </p:cNvPr>
            <p:cNvPicPr>
              <a:picLocks noChangeAspect="1"/>
            </p:cNvPicPr>
            <p:nvPr>
              <p:custDataLst>
                <p:tags r:id="rId3"/>
              </p:custDataLst>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765218" y="2205463"/>
              <a:ext cx="4957314" cy="3251044"/>
            </a:xfrm>
            <a:prstGeom prst="rect">
              <a:avLst/>
            </a:prstGeom>
          </p:spPr>
        </p:pic>
        <p:sp>
          <p:nvSpPr>
            <p:cNvPr id="37" name="TextBox 36">
              <a:extLst>
                <a:ext uri="{FF2B5EF4-FFF2-40B4-BE49-F238E27FC236}">
                  <a16:creationId xmlns="" xmlns:a16="http://schemas.microsoft.com/office/drawing/2014/main" id="{A71A0E1A-8145-4C37-B0A7-441AC2617E49}"/>
                </a:ext>
              </a:extLst>
            </p:cNvPr>
            <p:cNvSpPr txBox="1"/>
            <p:nvPr/>
          </p:nvSpPr>
          <p:spPr>
            <a:xfrm>
              <a:off x="-3135067" y="3123392"/>
              <a:ext cx="3768869" cy="1384995"/>
            </a:xfrm>
            <a:prstGeom prst="rect">
              <a:avLst/>
            </a:prstGeom>
            <a:noFill/>
          </p:spPr>
          <p:txBody>
            <a:bodyPr wrap="square" rtlCol="0">
              <a:spAutoFit/>
            </a:bodyPr>
            <a:lstStyle/>
            <a:p>
              <a:pPr algn="ctr">
                <a:lnSpc>
                  <a:spcPct val="150000"/>
                </a:lnSpc>
              </a:pP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Kể</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tự</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tin,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biết</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kết</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hợp</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cử</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chỉ</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điệu</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bộ</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grpSp>
      <p:grpSp>
        <p:nvGrpSpPr>
          <p:cNvPr id="40" name="Group 39">
            <a:extLst>
              <a:ext uri="{FF2B5EF4-FFF2-40B4-BE49-F238E27FC236}">
                <a16:creationId xmlns="" xmlns:a16="http://schemas.microsoft.com/office/drawing/2014/main" id="{80E7C400-AE01-4578-99D8-288566EB6C8D}"/>
              </a:ext>
            </a:extLst>
          </p:cNvPr>
          <p:cNvGrpSpPr/>
          <p:nvPr/>
        </p:nvGrpSpPr>
        <p:grpSpPr>
          <a:xfrm>
            <a:off x="2090058" y="3280229"/>
            <a:ext cx="8104234" cy="3887064"/>
            <a:chOff x="2401937" y="3090448"/>
            <a:chExt cx="8104234" cy="3887064"/>
          </a:xfrm>
        </p:grpSpPr>
        <p:pic>
          <p:nvPicPr>
            <p:cNvPr id="35" name="PA_图片 6">
              <a:extLst>
                <a:ext uri="{FF2B5EF4-FFF2-40B4-BE49-F238E27FC236}">
                  <a16:creationId xmlns="" xmlns:a16="http://schemas.microsoft.com/office/drawing/2014/main" id="{9555258F-28AA-45E9-99AE-D6F9D4D697FA}"/>
                </a:ext>
              </a:extLst>
            </p:cNvPr>
            <p:cNvPicPr>
              <a:picLocks noChangeAspect="1"/>
            </p:cNvPicPr>
            <p:nvPr>
              <p:custDataLst>
                <p:tags r:id="rId2"/>
              </p:custDataLst>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01937" y="3090448"/>
              <a:ext cx="8104234" cy="3887064"/>
            </a:xfrm>
            <a:prstGeom prst="rect">
              <a:avLst/>
            </a:prstGeom>
          </p:spPr>
        </p:pic>
        <p:sp>
          <p:nvSpPr>
            <p:cNvPr id="39" name="TextBox 38">
              <a:extLst>
                <a:ext uri="{FF2B5EF4-FFF2-40B4-BE49-F238E27FC236}">
                  <a16:creationId xmlns="" xmlns:a16="http://schemas.microsoft.com/office/drawing/2014/main" id="{1CF663E4-22E1-46B4-A189-4EF1289C479A}"/>
                </a:ext>
              </a:extLst>
            </p:cNvPr>
            <p:cNvSpPr txBox="1"/>
            <p:nvPr/>
          </p:nvSpPr>
          <p:spPr>
            <a:xfrm>
              <a:off x="4187085" y="4109890"/>
              <a:ext cx="4630366" cy="2031325"/>
            </a:xfrm>
            <a:prstGeom prst="rect">
              <a:avLst/>
            </a:prstGeom>
            <a:noFill/>
          </p:spPr>
          <p:txBody>
            <a:bodyPr wrap="square" rtlCol="0">
              <a:spAutoFit/>
            </a:bodyPr>
            <a:lstStyle/>
            <a:p>
              <a:pPr algn="ctr">
                <a:lnSpc>
                  <a:spcPct val="150000"/>
                </a:lnSpc>
              </a:pP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Thể</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hiện</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được</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giọng</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kể</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phù</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hợp</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phân</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biệt</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được</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giọng</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đọc</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của</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nhân</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vật</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grpSp>
      <p:grpSp>
        <p:nvGrpSpPr>
          <p:cNvPr id="43" name="Group 42">
            <a:extLst>
              <a:ext uri="{FF2B5EF4-FFF2-40B4-BE49-F238E27FC236}">
                <a16:creationId xmlns="" xmlns:a16="http://schemas.microsoft.com/office/drawing/2014/main" id="{ECCF5BAD-6952-4BF5-BFA7-1E123E9098A5}"/>
              </a:ext>
            </a:extLst>
          </p:cNvPr>
          <p:cNvGrpSpPr/>
          <p:nvPr/>
        </p:nvGrpSpPr>
        <p:grpSpPr>
          <a:xfrm>
            <a:off x="142534" y="1209028"/>
            <a:ext cx="5694730" cy="3295447"/>
            <a:chOff x="6435112" y="1133830"/>
            <a:chExt cx="5694730" cy="3295447"/>
          </a:xfrm>
        </p:grpSpPr>
        <p:pic>
          <p:nvPicPr>
            <p:cNvPr id="36" name="PA_图片 6">
              <a:extLst>
                <a:ext uri="{FF2B5EF4-FFF2-40B4-BE49-F238E27FC236}">
                  <a16:creationId xmlns="" xmlns:a16="http://schemas.microsoft.com/office/drawing/2014/main" id="{5DF38753-0D78-45E1-9FB4-360550AA63F5}"/>
                </a:ext>
              </a:extLst>
            </p:cNvPr>
            <p:cNvPicPr>
              <a:picLocks noChangeAspect="1"/>
            </p:cNvPicPr>
            <p:nvPr>
              <p:custDataLst>
                <p:tags r:id="rId1"/>
              </p:custDataLst>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435112" y="1133830"/>
              <a:ext cx="5694730" cy="3295447"/>
            </a:xfrm>
            <a:prstGeom prst="rect">
              <a:avLst/>
            </a:prstGeom>
          </p:spPr>
        </p:pic>
        <p:sp>
          <p:nvSpPr>
            <p:cNvPr id="42" name="TextBox 41">
              <a:extLst>
                <a:ext uri="{FF2B5EF4-FFF2-40B4-BE49-F238E27FC236}">
                  <a16:creationId xmlns="" xmlns:a16="http://schemas.microsoft.com/office/drawing/2014/main" id="{AE96EF29-9D46-4CDD-A702-017DDEDBB417}"/>
                </a:ext>
              </a:extLst>
            </p:cNvPr>
            <p:cNvSpPr txBox="1"/>
            <p:nvPr/>
          </p:nvSpPr>
          <p:spPr>
            <a:xfrm>
              <a:off x="7074759" y="2029658"/>
              <a:ext cx="4415435" cy="1384995"/>
            </a:xfrm>
            <a:prstGeom prst="rect">
              <a:avLst/>
            </a:prstGeom>
            <a:noFill/>
          </p:spPr>
          <p:txBody>
            <a:bodyPr wrap="square" rtlCol="0">
              <a:spAutoFit/>
            </a:bodyPr>
            <a:lstStyle/>
            <a:p>
              <a:pPr algn="ctr">
                <a:lnSpc>
                  <a:spcPct val="150000"/>
                </a:lnSpc>
              </a:pP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Kể</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đúng</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nội</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dung </a:t>
              </a:r>
            </a:p>
            <a:p>
              <a:pPr algn="ctr">
                <a:lnSpc>
                  <a:spcPct val="150000"/>
                </a:lnSpc>
              </a:pP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câu</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chuyện</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grpSp>
    </p:spTree>
    <p:extLst>
      <p:ext uri="{BB962C8B-B14F-4D97-AF65-F5344CB8AC3E}">
        <p14:creationId xmlns:p14="http://schemas.microsoft.com/office/powerpoint/2010/main" val="363686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wipe(down)">
                                      <p:cBhvr>
                                        <p:cTn id="11" dur="500"/>
                                        <p:tgtEl>
                                          <p:spTgt spid="43"/>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wipe(down)">
                                      <p:cBhvr>
                                        <p:cTn id="15" dur="500"/>
                                        <p:tgtEl>
                                          <p:spTgt spid="38"/>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wipe(down)">
                                      <p:cBhvr>
                                        <p:cTn id="1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17" name="Group 16">
            <a:extLst>
              <a:ext uri="{FF2B5EF4-FFF2-40B4-BE49-F238E27FC236}">
                <a16:creationId xmlns="" xmlns:a16="http://schemas.microsoft.com/office/drawing/2014/main" id="{7A807A5E-B68A-410C-AB0D-1D86BD6E42C7}"/>
              </a:ext>
            </a:extLst>
          </p:cNvPr>
          <p:cNvGrpSpPr/>
          <p:nvPr/>
        </p:nvGrpSpPr>
        <p:grpSpPr>
          <a:xfrm>
            <a:off x="0" y="0"/>
            <a:ext cx="12192000" cy="368301"/>
            <a:chOff x="0" y="-127508"/>
            <a:chExt cx="12192000" cy="1361811"/>
          </a:xfrm>
        </p:grpSpPr>
        <p:sp>
          <p:nvSpPr>
            <p:cNvPr id="18"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5" name="Picture 14">
            <a:extLst>
              <a:ext uri="{FF2B5EF4-FFF2-40B4-BE49-F238E27FC236}">
                <a16:creationId xmlns="" xmlns:a16="http://schemas.microsoft.com/office/drawing/2014/main" id="{45192990-A47B-43C9-897F-041ACB0407A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28056" b="88056" l="55677" r="98750">
                        <a14:foregroundMark x1="95469" y1="50000" x2="95781" y2="62778"/>
                        <a14:foregroundMark x1="77708" y1="51944" x2="79219" y2="61019"/>
                        <a14:foregroundMark x1="58594" y1="39815" x2="57969" y2="80741"/>
                        <a14:foregroundMark x1="76823" y1="54722" x2="78802" y2="62315"/>
                      </a14:backgroundRemoval>
                    </a14:imgEffect>
                  </a14:imgLayer>
                </a14:imgProps>
              </a:ext>
            </a:extLst>
          </a:blip>
          <a:srcRect l="56052" t="27895" r="2204" b="13149"/>
          <a:stretch/>
        </p:blipFill>
        <p:spPr>
          <a:xfrm rot="-60000">
            <a:off x="6352992" y="83749"/>
            <a:ext cx="3665200" cy="2911845"/>
          </a:xfrm>
          <a:prstGeom prst="rect">
            <a:avLst/>
          </a:prstGeom>
        </p:spPr>
      </p:pic>
      <p:pic>
        <p:nvPicPr>
          <p:cNvPr id="20" name="Picture 19">
            <a:extLst>
              <a:ext uri="{FF2B5EF4-FFF2-40B4-BE49-F238E27FC236}">
                <a16:creationId xmlns="" xmlns:a16="http://schemas.microsoft.com/office/drawing/2014/main" id="{1D546DB2-F787-4B04-BCAD-3D627479AFBF}"/>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24167" b="83148" l="10573" r="51823">
                        <a14:foregroundMark x1="13542" y1="32593" x2="15573" y2="64722"/>
                        <a14:foregroundMark x1="15677" y1="40000" x2="27813" y2="56296"/>
                        <a14:foregroundMark x1="35208" y1="39630" x2="43333" y2="52963"/>
                        <a14:foregroundMark x1="24479" y1="39630" x2="28229" y2="47870"/>
                        <a14:foregroundMark x1="13229" y1="32593" x2="13438" y2="55000"/>
                        <a14:foregroundMark x1="46094" y1="29815" x2="50208" y2="30278"/>
                        <a14:foregroundMark x1="48646" y1="29259" x2="50208" y2="29815"/>
                        <a14:foregroundMark x1="12708" y1="30463" x2="12812" y2="54352"/>
                        <a14:foregroundMark x1="50313" y1="58519" x2="50521" y2="78704"/>
                      </a14:backgroundRemoval>
                    </a14:imgEffect>
                  </a14:imgLayer>
                </a14:imgProps>
              </a:ext>
            </a:extLst>
          </a:blip>
          <a:srcRect l="10461" t="24690" r="47796" b="17053"/>
          <a:stretch/>
        </p:blipFill>
        <p:spPr>
          <a:xfrm rot="-60000">
            <a:off x="1493833" y="31466"/>
            <a:ext cx="3630847" cy="2850218"/>
          </a:xfrm>
          <a:prstGeom prst="rect">
            <a:avLst/>
          </a:prstGeom>
        </p:spPr>
      </p:pic>
      <p:pic>
        <p:nvPicPr>
          <p:cNvPr id="21" name="Picture 20">
            <a:extLst>
              <a:ext uri="{FF2B5EF4-FFF2-40B4-BE49-F238E27FC236}">
                <a16:creationId xmlns="" xmlns:a16="http://schemas.microsoft.com/office/drawing/2014/main" id="{2FF54B98-0465-4A78-8990-2F89CD418CA3}"/>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2963" b="79630" l="8698" r="50833"/>
                    </a14:imgEffect>
                  </a14:imgLayer>
                </a14:imgProps>
              </a:ext>
            </a:extLst>
          </a:blip>
          <a:srcRect l="8783" t="23158" r="48684" b="20877"/>
          <a:stretch/>
        </p:blipFill>
        <p:spPr>
          <a:xfrm rot="-60000">
            <a:off x="1424899" y="3605212"/>
            <a:ext cx="3800163" cy="2787418"/>
          </a:xfrm>
          <a:prstGeom prst="rect">
            <a:avLst/>
          </a:prstGeom>
        </p:spPr>
      </p:pic>
      <p:pic>
        <p:nvPicPr>
          <p:cNvPr id="22" name="Picture 21">
            <a:extLst>
              <a:ext uri="{FF2B5EF4-FFF2-40B4-BE49-F238E27FC236}">
                <a16:creationId xmlns="" xmlns:a16="http://schemas.microsoft.com/office/drawing/2014/main" id="{5BAD6137-F696-4A29-AB19-6478739C94CF}"/>
              </a:ext>
            </a:extLst>
          </p:cNvPr>
          <p:cNvPicPr>
            <a:picLocks noChangeAspect="1"/>
          </p:cNvPicPr>
          <p:nvPr/>
        </p:nvPicPr>
        <p:blipFill rotWithShape="1">
          <a:blip r:embed="rId9">
            <a:extLst>
              <a:ext uri="{BEBA8EAE-BF5A-486C-A8C5-ECC9F3942E4B}">
                <a14:imgProps xmlns:a14="http://schemas.microsoft.com/office/drawing/2010/main">
                  <a14:imgLayer r:embed="rId8">
                    <a14:imgEffect>
                      <a14:backgroundRemoval t="25093" b="81944" l="54948" r="95521">
                        <a14:foregroundMark x1="72448" y1="35463" x2="84167" y2="41019"/>
                        <a14:foregroundMark x1="71354" y1="28796" x2="85833" y2="28611"/>
                        <a14:foregroundMark x1="74688" y1="78056" x2="86354" y2="77685"/>
                        <a14:foregroundMark x1="78854" y1="69630" x2="81927" y2="72315"/>
                      </a14:backgroundRemoval>
                    </a14:imgEffect>
                  </a14:imgLayer>
                </a14:imgProps>
              </a:ext>
            </a:extLst>
          </a:blip>
          <a:srcRect l="54770" t="24913" r="4276" b="17720"/>
          <a:stretch/>
        </p:blipFill>
        <p:spPr>
          <a:xfrm rot="-60000">
            <a:off x="6352182" y="3646722"/>
            <a:ext cx="3690960" cy="2819277"/>
          </a:xfrm>
          <a:prstGeom prst="rect">
            <a:avLst/>
          </a:prstGeom>
        </p:spPr>
      </p:pic>
      <p:sp>
        <p:nvSpPr>
          <p:cNvPr id="23" name="TextBox 22">
            <a:extLst>
              <a:ext uri="{FF2B5EF4-FFF2-40B4-BE49-F238E27FC236}">
                <a16:creationId xmlns="" xmlns:a16="http://schemas.microsoft.com/office/drawing/2014/main" id="{541EBFA0-9A5A-4CBE-883A-F58758385AD3}"/>
              </a:ext>
            </a:extLst>
          </p:cNvPr>
          <p:cNvSpPr txBox="1"/>
          <p:nvPr/>
        </p:nvSpPr>
        <p:spPr>
          <a:xfrm>
            <a:off x="6646603" y="2802443"/>
            <a:ext cx="3396720" cy="830997"/>
          </a:xfrm>
          <a:prstGeom prst="rect">
            <a:avLst/>
          </a:prstGeom>
          <a:noFill/>
        </p:spPr>
        <p:txBody>
          <a:bodyPr wrap="square" rtlCol="0">
            <a:spAutoFit/>
          </a:bodyPr>
          <a:lstStyle/>
          <a:p>
            <a:pPr algn="ct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Vì</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sao</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cậu</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bé</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Vũ</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Duệ</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không</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được</a:t>
            </a:r>
            <a:r>
              <a:rPr lang="en-US" sz="24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đi</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học</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
        <p:nvSpPr>
          <p:cNvPr id="24" name="TextBox 23">
            <a:extLst>
              <a:ext uri="{FF2B5EF4-FFF2-40B4-BE49-F238E27FC236}">
                <a16:creationId xmlns="" xmlns:a16="http://schemas.microsoft.com/office/drawing/2014/main" id="{F19826BF-5053-4232-BBE8-D4A7CA23AC23}"/>
              </a:ext>
            </a:extLst>
          </p:cNvPr>
          <p:cNvSpPr txBox="1"/>
          <p:nvPr/>
        </p:nvSpPr>
        <p:spPr>
          <a:xfrm>
            <a:off x="1475821" y="2750456"/>
            <a:ext cx="3950053" cy="830997"/>
          </a:xfrm>
          <a:prstGeom prst="rect">
            <a:avLst/>
          </a:prstGeom>
          <a:noFill/>
        </p:spPr>
        <p:txBody>
          <a:bodyPr wrap="square" rtlCol="0">
            <a:spAutoFit/>
          </a:bodyPr>
          <a:lstStyle/>
          <a:p>
            <a:pPr algn="ct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Buổi</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sáng</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Vũ</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Duệ</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thường</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cõng</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em</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đi</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đâu</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
        <p:nvSpPr>
          <p:cNvPr id="25" name="TextBox 24">
            <a:extLst>
              <a:ext uri="{FF2B5EF4-FFF2-40B4-BE49-F238E27FC236}">
                <a16:creationId xmlns="" xmlns:a16="http://schemas.microsoft.com/office/drawing/2014/main" id="{A3AEA399-5684-441B-8546-6844115E1192}"/>
              </a:ext>
            </a:extLst>
          </p:cNvPr>
          <p:cNvSpPr txBox="1"/>
          <p:nvPr/>
        </p:nvSpPr>
        <p:spPr>
          <a:xfrm>
            <a:off x="6090299" y="6351362"/>
            <a:ext cx="4474134" cy="461665"/>
          </a:xfrm>
          <a:prstGeom prst="rect">
            <a:avLst/>
          </a:prstGeom>
          <a:noFill/>
        </p:spPr>
        <p:txBody>
          <a:bodyPr wrap="square" rtlCol="0">
            <a:spAutoFit/>
          </a:bodyPr>
          <a:lstStyle/>
          <a:p>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Vì</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sao</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Vũ</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Duệ</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được</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đi</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học</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
        <p:nvSpPr>
          <p:cNvPr id="29" name="TextBox 28">
            <a:extLst>
              <a:ext uri="{FF2B5EF4-FFF2-40B4-BE49-F238E27FC236}">
                <a16:creationId xmlns="" xmlns:a16="http://schemas.microsoft.com/office/drawing/2014/main" id="{2532D77A-43C3-477A-9CA9-264E84D80911}"/>
              </a:ext>
            </a:extLst>
          </p:cNvPr>
          <p:cNvSpPr txBox="1"/>
          <p:nvPr/>
        </p:nvSpPr>
        <p:spPr>
          <a:xfrm>
            <a:off x="458138" y="6323475"/>
            <a:ext cx="4974738" cy="461665"/>
          </a:xfrm>
          <a:prstGeom prst="rect">
            <a:avLst/>
          </a:prstGeom>
          <a:noFill/>
        </p:spPr>
        <p:txBody>
          <a:bodyPr wrap="square" rtlCol="0">
            <a:spAutoFit/>
          </a:bodyPr>
          <a:lstStyle/>
          <a:p>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Vì</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sao</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Vũ</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Duệ</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được</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thầy</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4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khen</a:t>
            </a:r>
            <a:r>
              <a:rPr lang="en-US" sz="24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
        <p:nvSpPr>
          <p:cNvPr id="26" name="文本框 22">
            <a:extLst>
              <a:ext uri="{FF2B5EF4-FFF2-40B4-BE49-F238E27FC236}">
                <a16:creationId xmlns="" xmlns:a16="http://schemas.microsoft.com/office/drawing/2014/main" id="{3B2B2928-F25A-4141-A4FD-88FACC288003}"/>
              </a:ext>
            </a:extLst>
          </p:cNvPr>
          <p:cNvSpPr txBox="1"/>
          <p:nvPr/>
        </p:nvSpPr>
        <p:spPr>
          <a:xfrm>
            <a:off x="-52847" y="2058540"/>
            <a:ext cx="1574932" cy="2308324"/>
          </a:xfrm>
          <a:prstGeom prst="rect">
            <a:avLst/>
          </a:prstGeom>
          <a:noFill/>
        </p:spPr>
        <p:txBody>
          <a:bodyPr wrap="square" rtlCol="0">
            <a:spAutoFit/>
          </a:bodyPr>
          <a:lstStyle/>
          <a:p>
            <a:pPr algn="ctr"/>
            <a:r>
              <a:rPr lang="en-US" altLang="zh-CN" sz="3600" b="1" dirty="0" smtClean="0">
                <a:solidFill>
                  <a:srgbClr val="FF0000"/>
                </a:solidFill>
                <a:latin typeface="Times New Roman" panose="02020603050405020304" pitchFamily="18" charset="0"/>
                <a:ea typeface="思源黑体 CN Bold" panose="020B0800000000000000" pitchFamily="34" charset="-122"/>
                <a:cs typeface="Times New Roman" panose="02020603050405020304" pitchFamily="18" charset="0"/>
              </a:rPr>
              <a:t>CẬU </a:t>
            </a:r>
          </a:p>
          <a:p>
            <a:pPr algn="ctr"/>
            <a:r>
              <a:rPr lang="en-US" altLang="zh-CN" sz="3600" b="1" dirty="0" smtClean="0">
                <a:solidFill>
                  <a:srgbClr val="FF0000"/>
                </a:solidFill>
                <a:latin typeface="Times New Roman" panose="02020603050405020304" pitchFamily="18" charset="0"/>
                <a:ea typeface="思源黑体 CN Bold" panose="020B0800000000000000" pitchFamily="34" charset="-122"/>
                <a:cs typeface="Times New Roman" panose="02020603050405020304" pitchFamily="18" charset="0"/>
              </a:rPr>
              <a:t>BÉ </a:t>
            </a:r>
          </a:p>
          <a:p>
            <a:pPr algn="ctr"/>
            <a:r>
              <a:rPr lang="en-US" altLang="zh-CN" sz="3600" b="1" dirty="0" smtClean="0">
                <a:solidFill>
                  <a:srgbClr val="FF0000"/>
                </a:solidFill>
                <a:latin typeface="Times New Roman" panose="02020603050405020304" pitchFamily="18" charset="0"/>
                <a:ea typeface="思源黑体 CN Bold" panose="020B0800000000000000" pitchFamily="34" charset="-122"/>
                <a:cs typeface="Times New Roman" panose="02020603050405020304" pitchFamily="18" charset="0"/>
              </a:rPr>
              <a:t>HAM </a:t>
            </a:r>
          </a:p>
          <a:p>
            <a:pPr algn="ctr"/>
            <a:r>
              <a:rPr lang="en-US" altLang="zh-CN" sz="3600" b="1" dirty="0" smtClean="0">
                <a:solidFill>
                  <a:srgbClr val="FF0000"/>
                </a:solidFill>
                <a:latin typeface="Times New Roman" panose="02020603050405020304" pitchFamily="18" charset="0"/>
                <a:ea typeface="思源黑体 CN Bold" panose="020B0800000000000000" pitchFamily="34" charset="-122"/>
                <a:cs typeface="Times New Roman" panose="02020603050405020304" pitchFamily="18" charset="0"/>
              </a:rPr>
              <a:t>HỌC</a:t>
            </a:r>
            <a:endParaRPr lang="zh-CN" altLang="en-US" sz="3600" b="1" dirty="0">
              <a:solidFill>
                <a:srgbClr val="FF0000"/>
              </a:solidFill>
              <a:latin typeface="Times New Roman" panose="02020603050405020304" pitchFamily="18" charset="0"/>
              <a:ea typeface="思源黑体 CN Bold" panose="020B0800000000000000" pitchFamily="34" charset="-122"/>
              <a:cs typeface="Times New Roman" panose="02020603050405020304" pitchFamily="18" charset="0"/>
            </a:endParaRPr>
          </a:p>
        </p:txBody>
      </p:sp>
    </p:spTree>
    <p:extLst>
      <p:ext uri="{BB962C8B-B14F-4D97-AF65-F5344CB8AC3E}">
        <p14:creationId xmlns:p14="http://schemas.microsoft.com/office/powerpoint/2010/main" val="3972892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left)">
                                      <p:cBhvr>
                                        <p:cTn id="10" dur="500"/>
                                        <p:tgtEl>
                                          <p:spTgt spid="24"/>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left)">
                                      <p:cBhvr>
                                        <p:cTn id="13" dur="500"/>
                                        <p:tgtEl>
                                          <p:spTgt spid="25"/>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left)">
                                      <p:cBhvr>
                                        <p:cTn id="16" dur="500"/>
                                        <p:tgtEl>
                                          <p:spTgt spid="29"/>
                                        </p:tgtEl>
                                      </p:cBhvr>
                                    </p:animEffect>
                                  </p:childTnLst>
                                </p:cTn>
                              </p:par>
                              <p:par>
                                <p:cTn id="17" presetID="22" presetClass="entr" presetSubtype="4"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00"/>
                                        <p:tgtEl>
                                          <p:spTgt spid="20"/>
                                        </p:tgtEl>
                                      </p:cBhvr>
                                    </p:animEffect>
                                  </p:childTnLst>
                                </p:cTn>
                              </p:par>
                              <p:par>
                                <p:cTn id="20" presetID="22" presetClass="entr" presetSubtype="4"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par>
                                <p:cTn id="23" presetID="22" presetClass="entr" presetSubtype="4"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down)">
                                      <p:cBhvr>
                                        <p:cTn id="25" dur="500"/>
                                        <p:tgtEl>
                                          <p:spTgt spid="21"/>
                                        </p:tgtEl>
                                      </p:cBhvr>
                                    </p:animEffect>
                                  </p:childTnLst>
                                </p:cTn>
                              </p:par>
                              <p:par>
                                <p:cTn id="26" presetID="22" presetClass="entr" presetSubtype="4"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down)">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17" name="Group 16">
            <a:extLst>
              <a:ext uri="{FF2B5EF4-FFF2-40B4-BE49-F238E27FC236}">
                <a16:creationId xmlns="" xmlns:a16="http://schemas.microsoft.com/office/drawing/2014/main" id="{7A807A5E-B68A-410C-AB0D-1D86BD6E42C7}"/>
              </a:ext>
            </a:extLst>
          </p:cNvPr>
          <p:cNvGrpSpPr/>
          <p:nvPr/>
        </p:nvGrpSpPr>
        <p:grpSpPr>
          <a:xfrm>
            <a:off x="0" y="0"/>
            <a:ext cx="12192000" cy="368301"/>
            <a:chOff x="0" y="-127508"/>
            <a:chExt cx="12192000" cy="1361811"/>
          </a:xfrm>
        </p:grpSpPr>
        <p:sp>
          <p:nvSpPr>
            <p:cNvPr id="18"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a:extLst>
              <a:ext uri="{FF2B5EF4-FFF2-40B4-BE49-F238E27FC236}">
                <a16:creationId xmlns="" xmlns:a16="http://schemas.microsoft.com/office/drawing/2014/main" id="{0F9D28B9-63A5-4AC1-8A49-0FCDFAD7C985}"/>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32109" b="97764" l="0" r="53514">
                        <a14:foregroundMark x1="22045" y1="66134" x2="21725" y2="70288"/>
                        <a14:foregroundMark x1="36102" y1="58786" x2="36102" y2="64537"/>
                      </a14:backgroundRemoval>
                    </a14:imgEffect>
                  </a14:imgLayer>
                </a14:imgProps>
              </a:ext>
              <a:ext uri="{28A0092B-C50C-407E-A947-70E740481C1C}">
                <a14:useLocalDpi xmlns:a14="http://schemas.microsoft.com/office/drawing/2010/main" val="0"/>
              </a:ext>
            </a:extLst>
          </a:blip>
          <a:srcRect t="33228" r="47031"/>
          <a:stretch/>
        </p:blipFill>
        <p:spPr>
          <a:xfrm>
            <a:off x="559497" y="851674"/>
            <a:ext cx="1649531" cy="2079355"/>
          </a:xfrm>
          <a:prstGeom prst="rect">
            <a:avLst/>
          </a:prstGeom>
        </p:spPr>
      </p:pic>
      <p:pic>
        <p:nvPicPr>
          <p:cNvPr id="11" name="Picture 10">
            <a:extLst>
              <a:ext uri="{FF2B5EF4-FFF2-40B4-BE49-F238E27FC236}">
                <a16:creationId xmlns="" xmlns:a16="http://schemas.microsoft.com/office/drawing/2014/main" id="{65BFF372-B6BA-4688-92BD-5FAD399402B9}"/>
              </a:ext>
            </a:extLst>
          </p:cNvPr>
          <p:cNvPicPr>
            <a:picLocks noChangeAspect="1"/>
          </p:cNvPicPr>
          <p:nvPr/>
        </p:nvPicPr>
        <p:blipFill>
          <a:blip r:embed="rId8"/>
          <a:stretch>
            <a:fillRect/>
          </a:stretch>
        </p:blipFill>
        <p:spPr>
          <a:xfrm>
            <a:off x="84995" y="2747064"/>
            <a:ext cx="2798307" cy="2780017"/>
          </a:xfrm>
          <a:prstGeom prst="rect">
            <a:avLst/>
          </a:prstGeom>
        </p:spPr>
      </p:pic>
      <p:sp>
        <p:nvSpPr>
          <p:cNvPr id="12" name="Text Box 1736">
            <a:extLst>
              <a:ext uri="{FF2B5EF4-FFF2-40B4-BE49-F238E27FC236}">
                <a16:creationId xmlns="" xmlns:a16="http://schemas.microsoft.com/office/drawing/2014/main" id="{C3C74814-075E-4084-AF5F-321232C7AFF0}"/>
              </a:ext>
            </a:extLst>
          </p:cNvPr>
          <p:cNvSpPr txBox="1">
            <a:spLocks noChangeArrowheads="1"/>
          </p:cNvSpPr>
          <p:nvPr/>
        </p:nvSpPr>
        <p:spPr bwMode="auto">
          <a:xfrm>
            <a:off x="2396982" y="3694577"/>
            <a:ext cx="95022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None/>
            </a:pPr>
            <a:r>
              <a:rPr lang="en-US" b="1" dirty="0" err="1" smtClean="0">
                <a:solidFill>
                  <a:srgbClr val="0070C0"/>
                </a:solidFill>
                <a:ea typeface="Arial-Rounded" panose="020B0500000000000000" pitchFamily="34" charset="0"/>
                <a:cs typeface="Arial" panose="020B0604020202020204" pitchFamily="34" charset="0"/>
              </a:rPr>
              <a:t>Vũ</a:t>
            </a:r>
            <a:r>
              <a:rPr lang="en-US" b="1" dirty="0" smtClean="0">
                <a:solidFill>
                  <a:srgbClr val="0070C0"/>
                </a:solidFill>
                <a:ea typeface="Arial-Rounded" panose="020B0500000000000000" pitchFamily="34" charset="0"/>
                <a:cs typeface="Arial" panose="020B0604020202020204" pitchFamily="34" charset="0"/>
              </a:rPr>
              <a:t> </a:t>
            </a:r>
            <a:r>
              <a:rPr lang="en-US" b="1" dirty="0" err="1">
                <a:solidFill>
                  <a:srgbClr val="0070C0"/>
                </a:solidFill>
                <a:ea typeface="Arial-Rounded" panose="020B0500000000000000" pitchFamily="34" charset="0"/>
                <a:cs typeface="Arial" panose="020B0604020202020204" pitchFamily="34" charset="0"/>
              </a:rPr>
              <a:t>Duệ</a:t>
            </a:r>
            <a:r>
              <a:rPr lang="en-US" b="1" dirty="0">
                <a:solidFill>
                  <a:srgbClr val="0070C0"/>
                </a:solidFill>
                <a:ea typeface="Arial-Rounded" panose="020B0500000000000000" pitchFamily="34" charset="0"/>
                <a:cs typeface="Arial" panose="020B0604020202020204" pitchFamily="34" charset="0"/>
              </a:rPr>
              <a:t> </a:t>
            </a:r>
            <a:r>
              <a:rPr lang="en-US" b="1" dirty="0" err="1" smtClean="0">
                <a:solidFill>
                  <a:srgbClr val="0070C0"/>
                </a:solidFill>
                <a:ea typeface="Arial-Rounded" panose="020B0500000000000000" pitchFamily="34" charset="0"/>
                <a:cs typeface="Arial" panose="020B0604020202020204" pitchFamily="34" charset="0"/>
              </a:rPr>
              <a:t>là</a:t>
            </a:r>
            <a:r>
              <a:rPr lang="en-US" b="1" dirty="0" smtClean="0">
                <a:solidFill>
                  <a:srgbClr val="0070C0"/>
                </a:solidFill>
                <a:ea typeface="Arial-Rounded" panose="020B0500000000000000" pitchFamily="34" charset="0"/>
                <a:cs typeface="Arial" panose="020B0604020202020204" pitchFamily="34" charset="0"/>
              </a:rPr>
              <a:t> </a:t>
            </a:r>
            <a:r>
              <a:rPr lang="en-US" b="1" dirty="0" err="1" smtClean="0">
                <a:solidFill>
                  <a:srgbClr val="0070C0"/>
                </a:solidFill>
                <a:ea typeface="Arial-Rounded" panose="020B0500000000000000" pitchFamily="34" charset="0"/>
                <a:cs typeface="Arial" panose="020B0604020202020204" pitchFamily="34" charset="0"/>
              </a:rPr>
              <a:t>một</a:t>
            </a:r>
            <a:r>
              <a:rPr lang="en-US" b="1" dirty="0" smtClean="0">
                <a:solidFill>
                  <a:srgbClr val="0070C0"/>
                </a:solidFill>
                <a:ea typeface="Arial-Rounded" panose="020B0500000000000000" pitchFamily="34" charset="0"/>
                <a:cs typeface="Arial" panose="020B0604020202020204" pitchFamily="34" charset="0"/>
              </a:rPr>
              <a:t> </a:t>
            </a:r>
            <a:r>
              <a:rPr lang="en-US" b="1" dirty="0" err="1" smtClean="0">
                <a:solidFill>
                  <a:srgbClr val="0070C0"/>
                </a:solidFill>
                <a:ea typeface="Arial-Rounded" panose="020B0500000000000000" pitchFamily="34" charset="0"/>
                <a:cs typeface="Arial" panose="020B0604020202020204" pitchFamily="34" charset="0"/>
              </a:rPr>
              <a:t>học</a:t>
            </a:r>
            <a:r>
              <a:rPr lang="en-US" b="1" dirty="0" smtClean="0">
                <a:solidFill>
                  <a:srgbClr val="0070C0"/>
                </a:solidFill>
                <a:ea typeface="Arial-Rounded" panose="020B0500000000000000" pitchFamily="34" charset="0"/>
                <a:cs typeface="Arial" panose="020B0604020202020204" pitchFamily="34" charset="0"/>
              </a:rPr>
              <a:t> </a:t>
            </a:r>
            <a:r>
              <a:rPr lang="en-US" b="1" dirty="0" err="1" smtClean="0">
                <a:solidFill>
                  <a:srgbClr val="0070C0"/>
                </a:solidFill>
                <a:ea typeface="Arial-Rounded" panose="020B0500000000000000" pitchFamily="34" charset="0"/>
                <a:cs typeface="Arial" panose="020B0604020202020204" pitchFamily="34" charset="0"/>
              </a:rPr>
              <a:t>sinh</a:t>
            </a:r>
            <a:r>
              <a:rPr lang="en-US" b="1" dirty="0" smtClean="0">
                <a:solidFill>
                  <a:srgbClr val="0070C0"/>
                </a:solidFill>
                <a:ea typeface="Arial-Rounded" panose="020B0500000000000000" pitchFamily="34" charset="0"/>
                <a:cs typeface="Arial" panose="020B0604020202020204" pitchFamily="34" charset="0"/>
              </a:rPr>
              <a:t> </a:t>
            </a:r>
            <a:r>
              <a:rPr lang="en-US" b="1" dirty="0" err="1" smtClean="0">
                <a:solidFill>
                  <a:srgbClr val="0070C0"/>
                </a:solidFill>
                <a:ea typeface="Arial-Rounded" panose="020B0500000000000000" pitchFamily="34" charset="0"/>
                <a:cs typeface="Arial" panose="020B0604020202020204" pitchFamily="34" charset="0"/>
              </a:rPr>
              <a:t>chăm</a:t>
            </a:r>
            <a:r>
              <a:rPr lang="en-US" b="1" dirty="0" smtClean="0">
                <a:solidFill>
                  <a:srgbClr val="0070C0"/>
                </a:solidFill>
                <a:ea typeface="Arial-Rounded" panose="020B0500000000000000" pitchFamily="34" charset="0"/>
                <a:cs typeface="Arial" panose="020B0604020202020204" pitchFamily="34" charset="0"/>
              </a:rPr>
              <a:t> </a:t>
            </a:r>
            <a:r>
              <a:rPr lang="en-US" b="1" dirty="0" err="1" smtClean="0">
                <a:solidFill>
                  <a:srgbClr val="0070C0"/>
                </a:solidFill>
                <a:ea typeface="Arial-Rounded" panose="020B0500000000000000" pitchFamily="34" charset="0"/>
                <a:cs typeface="Arial" panose="020B0604020202020204" pitchFamily="34" charset="0"/>
              </a:rPr>
              <a:t>chỉ</a:t>
            </a:r>
            <a:r>
              <a:rPr lang="en-US" b="1" dirty="0" smtClean="0">
                <a:solidFill>
                  <a:srgbClr val="0070C0"/>
                </a:solidFill>
                <a:ea typeface="Arial-Rounded" panose="020B0500000000000000" pitchFamily="34" charset="0"/>
                <a:cs typeface="Arial" panose="020B0604020202020204" pitchFamily="34" charset="0"/>
              </a:rPr>
              <a:t>, ham </a:t>
            </a:r>
            <a:r>
              <a:rPr lang="en-US" b="1" dirty="0" err="1">
                <a:solidFill>
                  <a:srgbClr val="0070C0"/>
                </a:solidFill>
                <a:ea typeface="Arial-Rounded" panose="020B0500000000000000" pitchFamily="34" charset="0"/>
                <a:cs typeface="Arial" panose="020B0604020202020204" pitchFamily="34" charset="0"/>
              </a:rPr>
              <a:t>học</a:t>
            </a:r>
            <a:r>
              <a:rPr lang="en-US" b="1" dirty="0" smtClean="0">
                <a:solidFill>
                  <a:srgbClr val="0070C0"/>
                </a:solidFill>
                <a:ea typeface="Arial-Rounded" panose="020B0500000000000000" pitchFamily="34" charset="0"/>
                <a:cs typeface="Arial" panose="020B0604020202020204" pitchFamily="34" charset="0"/>
              </a:rPr>
              <a:t>. </a:t>
            </a:r>
            <a:r>
              <a:rPr lang="en-US" b="1" dirty="0" err="1" smtClean="0">
                <a:solidFill>
                  <a:srgbClr val="0070C0"/>
                </a:solidFill>
                <a:ea typeface="Arial-Rounded" panose="020B0500000000000000" pitchFamily="34" charset="0"/>
                <a:cs typeface="Arial" panose="020B0604020202020204" pitchFamily="34" charset="0"/>
              </a:rPr>
              <a:t>Nhờ</a:t>
            </a:r>
            <a:r>
              <a:rPr lang="en-US" b="1" dirty="0" smtClean="0">
                <a:solidFill>
                  <a:srgbClr val="0070C0"/>
                </a:solidFill>
                <a:ea typeface="Arial-Rounded" panose="020B0500000000000000" pitchFamily="34" charset="0"/>
                <a:cs typeface="Arial" panose="020B0604020202020204" pitchFamily="34" charset="0"/>
              </a:rPr>
              <a:t> </a:t>
            </a:r>
            <a:r>
              <a:rPr lang="en-US" b="1" dirty="0" err="1" smtClean="0">
                <a:solidFill>
                  <a:srgbClr val="0070C0"/>
                </a:solidFill>
                <a:ea typeface="Arial-Rounded" panose="020B0500000000000000" pitchFamily="34" charset="0"/>
                <a:cs typeface="Arial" panose="020B0604020202020204" pitchFamily="34" charset="0"/>
              </a:rPr>
              <a:t>chăm</a:t>
            </a:r>
            <a:r>
              <a:rPr lang="en-US" b="1" dirty="0" smtClean="0">
                <a:solidFill>
                  <a:srgbClr val="0070C0"/>
                </a:solidFill>
                <a:ea typeface="Arial-Rounded" panose="020B0500000000000000" pitchFamily="34" charset="0"/>
                <a:cs typeface="Arial" panose="020B0604020202020204" pitchFamily="34" charset="0"/>
              </a:rPr>
              <a:t> </a:t>
            </a:r>
            <a:r>
              <a:rPr lang="en-US" b="1" dirty="0" err="1" smtClean="0">
                <a:solidFill>
                  <a:srgbClr val="0070C0"/>
                </a:solidFill>
                <a:ea typeface="Arial-Rounded" panose="020B0500000000000000" pitchFamily="34" charset="0"/>
                <a:cs typeface="Arial" panose="020B0604020202020204" pitchFamily="34" charset="0"/>
              </a:rPr>
              <a:t>chỉ</a:t>
            </a:r>
            <a:r>
              <a:rPr lang="en-US" b="1" dirty="0" smtClean="0">
                <a:solidFill>
                  <a:srgbClr val="0070C0"/>
                </a:solidFill>
                <a:ea typeface="Arial-Rounded" panose="020B0500000000000000" pitchFamily="34" charset="0"/>
                <a:cs typeface="Arial" panose="020B0604020202020204" pitchFamily="34" charset="0"/>
              </a:rPr>
              <a:t> </a:t>
            </a:r>
            <a:r>
              <a:rPr lang="en-US" b="1" dirty="0" err="1" smtClean="0">
                <a:solidFill>
                  <a:srgbClr val="0070C0"/>
                </a:solidFill>
                <a:ea typeface="Arial-Rounded" panose="020B0500000000000000" pitchFamily="34" charset="0"/>
                <a:cs typeface="Arial" panose="020B0604020202020204" pitchFamily="34" charset="0"/>
              </a:rPr>
              <a:t>và</a:t>
            </a:r>
            <a:r>
              <a:rPr lang="en-US" b="1" dirty="0" smtClean="0">
                <a:solidFill>
                  <a:srgbClr val="0070C0"/>
                </a:solidFill>
                <a:ea typeface="Arial-Rounded" panose="020B0500000000000000" pitchFamily="34" charset="0"/>
                <a:cs typeface="Arial" panose="020B0604020202020204" pitchFamily="34" charset="0"/>
              </a:rPr>
              <a:t> ham </a:t>
            </a:r>
            <a:r>
              <a:rPr lang="en-US" b="1" dirty="0" err="1" smtClean="0">
                <a:solidFill>
                  <a:srgbClr val="0070C0"/>
                </a:solidFill>
                <a:ea typeface="Arial-Rounded" panose="020B0500000000000000" pitchFamily="34" charset="0"/>
                <a:cs typeface="Arial" panose="020B0604020202020204" pitchFamily="34" charset="0"/>
              </a:rPr>
              <a:t>học</a:t>
            </a:r>
            <a:r>
              <a:rPr lang="en-US" b="1" dirty="0" smtClean="0">
                <a:solidFill>
                  <a:srgbClr val="0070C0"/>
                </a:solidFill>
                <a:ea typeface="Arial-Rounded" panose="020B0500000000000000" pitchFamily="34" charset="0"/>
                <a:cs typeface="Arial" panose="020B0604020202020204" pitchFamily="34" charset="0"/>
              </a:rPr>
              <a:t> </a:t>
            </a:r>
            <a:r>
              <a:rPr lang="en-US" b="1" dirty="0" err="1" smtClean="0">
                <a:solidFill>
                  <a:srgbClr val="0070C0"/>
                </a:solidFill>
                <a:ea typeface="Arial-Rounded" panose="020B0500000000000000" pitchFamily="34" charset="0"/>
                <a:cs typeface="Arial" panose="020B0604020202020204" pitchFamily="34" charset="0"/>
              </a:rPr>
              <a:t>nên</a:t>
            </a:r>
            <a:r>
              <a:rPr lang="en-US" b="1" dirty="0" smtClean="0">
                <a:solidFill>
                  <a:srgbClr val="0070C0"/>
                </a:solidFill>
                <a:ea typeface="Arial-Rounded" panose="020B0500000000000000" pitchFamily="34" charset="0"/>
                <a:cs typeface="Arial" panose="020B0604020202020204" pitchFamily="34" charset="0"/>
              </a:rPr>
              <a:t>  </a:t>
            </a:r>
            <a:r>
              <a:rPr lang="en-US" b="1" dirty="0" err="1">
                <a:solidFill>
                  <a:srgbClr val="0070C0"/>
                </a:solidFill>
                <a:ea typeface="Arial-Rounded" panose="020B0500000000000000" pitchFamily="34" charset="0"/>
                <a:cs typeface="Arial" panose="020B0604020202020204" pitchFamily="34" charset="0"/>
              </a:rPr>
              <a:t>s</a:t>
            </a:r>
            <a:r>
              <a:rPr lang="en-US" b="1" dirty="0" err="1" smtClean="0">
                <a:solidFill>
                  <a:srgbClr val="0070C0"/>
                </a:solidFill>
                <a:ea typeface="Arial-Rounded" panose="020B0500000000000000" pitchFamily="34" charset="0"/>
                <a:cs typeface="Arial" panose="020B0604020202020204" pitchFamily="34" charset="0"/>
              </a:rPr>
              <a:t>au</a:t>
            </a:r>
            <a:r>
              <a:rPr lang="en-US" b="1" dirty="0" smtClean="0">
                <a:solidFill>
                  <a:srgbClr val="0070C0"/>
                </a:solidFill>
                <a:ea typeface="Arial-Rounded" panose="020B0500000000000000" pitchFamily="34" charset="0"/>
                <a:cs typeface="Arial" panose="020B0604020202020204" pitchFamily="34" charset="0"/>
              </a:rPr>
              <a:t> </a:t>
            </a:r>
            <a:r>
              <a:rPr lang="en-US" b="1" dirty="0" err="1">
                <a:solidFill>
                  <a:srgbClr val="0070C0"/>
                </a:solidFill>
                <a:ea typeface="Arial-Rounded" panose="020B0500000000000000" pitchFamily="34" charset="0"/>
                <a:cs typeface="Arial" panose="020B0604020202020204" pitchFamily="34" charset="0"/>
              </a:rPr>
              <a:t>này</a:t>
            </a:r>
            <a:r>
              <a:rPr lang="en-US" b="1" dirty="0">
                <a:solidFill>
                  <a:srgbClr val="0070C0"/>
                </a:solidFill>
                <a:ea typeface="Arial-Rounded" panose="020B0500000000000000" pitchFamily="34" charset="0"/>
                <a:cs typeface="Arial" panose="020B0604020202020204" pitchFamily="34" charset="0"/>
              </a:rPr>
              <a:t> </a:t>
            </a:r>
            <a:r>
              <a:rPr lang="en-US" b="1" dirty="0" err="1">
                <a:solidFill>
                  <a:srgbClr val="0070C0"/>
                </a:solidFill>
                <a:ea typeface="Arial-Rounded" panose="020B0500000000000000" pitchFamily="34" charset="0"/>
                <a:cs typeface="Arial" panose="020B0604020202020204" pitchFamily="34" charset="0"/>
              </a:rPr>
              <a:t>ông</a:t>
            </a:r>
            <a:r>
              <a:rPr lang="en-US" b="1" dirty="0">
                <a:solidFill>
                  <a:srgbClr val="0070C0"/>
                </a:solidFill>
                <a:ea typeface="Arial-Rounded" panose="020B0500000000000000" pitchFamily="34" charset="0"/>
                <a:cs typeface="Arial" panose="020B0604020202020204" pitchFamily="34" charset="0"/>
              </a:rPr>
              <a:t> </a:t>
            </a:r>
            <a:r>
              <a:rPr lang="en-US" b="1" dirty="0" err="1">
                <a:solidFill>
                  <a:srgbClr val="0070C0"/>
                </a:solidFill>
                <a:ea typeface="Arial-Rounded" panose="020B0500000000000000" pitchFamily="34" charset="0"/>
                <a:cs typeface="Arial" panose="020B0604020202020204" pitchFamily="34" charset="0"/>
              </a:rPr>
              <a:t>đã</a:t>
            </a:r>
            <a:r>
              <a:rPr lang="en-US" b="1" dirty="0">
                <a:solidFill>
                  <a:srgbClr val="0070C0"/>
                </a:solidFill>
                <a:ea typeface="Arial-Rounded" panose="020B0500000000000000" pitchFamily="34" charset="0"/>
                <a:cs typeface="Arial" panose="020B0604020202020204" pitchFamily="34" charset="0"/>
              </a:rPr>
              <a:t> </a:t>
            </a:r>
            <a:r>
              <a:rPr lang="en-US" b="1" dirty="0" err="1">
                <a:solidFill>
                  <a:srgbClr val="0070C0"/>
                </a:solidFill>
                <a:ea typeface="Arial-Rounded" panose="020B0500000000000000" pitchFamily="34" charset="0"/>
                <a:cs typeface="Arial" panose="020B0604020202020204" pitchFamily="34" charset="0"/>
              </a:rPr>
              <a:t>đỗ</a:t>
            </a:r>
            <a:r>
              <a:rPr lang="en-US" b="1" dirty="0">
                <a:solidFill>
                  <a:srgbClr val="0070C0"/>
                </a:solidFill>
                <a:ea typeface="Arial-Rounded" panose="020B0500000000000000" pitchFamily="34" charset="0"/>
                <a:cs typeface="Arial" panose="020B0604020202020204" pitchFamily="34" charset="0"/>
              </a:rPr>
              <a:t> </a:t>
            </a:r>
            <a:r>
              <a:rPr lang="en-US" b="1" dirty="0" err="1">
                <a:solidFill>
                  <a:srgbClr val="0070C0"/>
                </a:solidFill>
                <a:ea typeface="Arial-Rounded" panose="020B0500000000000000" pitchFamily="34" charset="0"/>
                <a:cs typeface="Arial" panose="020B0604020202020204" pitchFamily="34" charset="0"/>
              </a:rPr>
              <a:t>Trạng</a:t>
            </a:r>
            <a:r>
              <a:rPr lang="en-US" b="1" dirty="0">
                <a:solidFill>
                  <a:srgbClr val="0070C0"/>
                </a:solidFill>
                <a:ea typeface="Arial-Rounded" panose="020B0500000000000000" pitchFamily="34" charset="0"/>
                <a:cs typeface="Arial" panose="020B0604020202020204" pitchFamily="34" charset="0"/>
              </a:rPr>
              <a:t> </a:t>
            </a:r>
            <a:r>
              <a:rPr lang="en-US" b="1" dirty="0" err="1" smtClean="0">
                <a:solidFill>
                  <a:srgbClr val="0070C0"/>
                </a:solidFill>
                <a:ea typeface="Arial-Rounded" panose="020B0500000000000000" pitchFamily="34" charset="0"/>
                <a:cs typeface="Arial" panose="020B0604020202020204" pitchFamily="34" charset="0"/>
              </a:rPr>
              <a:t>nguyên</a:t>
            </a:r>
            <a:r>
              <a:rPr lang="en-US" b="1" dirty="0" smtClean="0">
                <a:solidFill>
                  <a:srgbClr val="0070C0"/>
                </a:solidFill>
                <a:ea typeface="Arial-Rounded" panose="020B0500000000000000" pitchFamily="34" charset="0"/>
                <a:cs typeface="Arial" panose="020B0604020202020204" pitchFamily="34" charset="0"/>
              </a:rPr>
              <a:t> ở </a:t>
            </a:r>
            <a:r>
              <a:rPr lang="en-US" b="1" dirty="0" err="1" smtClean="0">
                <a:solidFill>
                  <a:srgbClr val="0070C0"/>
                </a:solidFill>
                <a:ea typeface="Arial-Rounded" panose="020B0500000000000000" pitchFamily="34" charset="0"/>
                <a:cs typeface="Arial" panose="020B0604020202020204" pitchFamily="34" charset="0"/>
              </a:rPr>
              <a:t>Triều</a:t>
            </a:r>
            <a:r>
              <a:rPr lang="en-US" b="1" dirty="0" smtClean="0">
                <a:solidFill>
                  <a:srgbClr val="0070C0"/>
                </a:solidFill>
                <a:ea typeface="Arial-Rounded" panose="020B0500000000000000" pitchFamily="34" charset="0"/>
                <a:cs typeface="Arial" panose="020B0604020202020204" pitchFamily="34" charset="0"/>
              </a:rPr>
              <a:t> </a:t>
            </a:r>
            <a:r>
              <a:rPr lang="en-US" b="1" dirty="0" err="1" smtClean="0">
                <a:solidFill>
                  <a:srgbClr val="0070C0"/>
                </a:solidFill>
                <a:ea typeface="Arial-Rounded" panose="020B0500000000000000" pitchFamily="34" charset="0"/>
                <a:cs typeface="Arial" panose="020B0604020202020204" pitchFamily="34" charset="0"/>
              </a:rPr>
              <a:t>đại</a:t>
            </a:r>
            <a:r>
              <a:rPr lang="en-US" b="1" dirty="0" smtClean="0">
                <a:solidFill>
                  <a:srgbClr val="0070C0"/>
                </a:solidFill>
                <a:ea typeface="Arial-Rounded" panose="020B0500000000000000" pitchFamily="34" charset="0"/>
                <a:cs typeface="Arial" panose="020B0604020202020204" pitchFamily="34" charset="0"/>
              </a:rPr>
              <a:t> </a:t>
            </a:r>
            <a:r>
              <a:rPr lang="en-US" b="1" dirty="0" err="1" smtClean="0">
                <a:solidFill>
                  <a:srgbClr val="0070C0"/>
                </a:solidFill>
                <a:ea typeface="Arial-Rounded" panose="020B0500000000000000" pitchFamily="34" charset="0"/>
                <a:cs typeface="Arial" panose="020B0604020202020204" pitchFamily="34" charset="0"/>
              </a:rPr>
              <a:t>nhà</a:t>
            </a:r>
            <a:r>
              <a:rPr lang="en-US" b="1" dirty="0" smtClean="0">
                <a:solidFill>
                  <a:srgbClr val="0070C0"/>
                </a:solidFill>
                <a:ea typeface="Arial-Rounded" panose="020B0500000000000000" pitchFamily="34" charset="0"/>
                <a:cs typeface="Arial" panose="020B0604020202020204" pitchFamily="34" charset="0"/>
              </a:rPr>
              <a:t> </a:t>
            </a:r>
            <a:r>
              <a:rPr lang="en-US" b="1" dirty="0" err="1" smtClean="0">
                <a:solidFill>
                  <a:srgbClr val="0070C0"/>
                </a:solidFill>
                <a:ea typeface="Arial-Rounded" panose="020B0500000000000000" pitchFamily="34" charset="0"/>
                <a:cs typeface="Arial" panose="020B0604020202020204" pitchFamily="34" charset="0"/>
              </a:rPr>
              <a:t>Lê</a:t>
            </a:r>
            <a:r>
              <a:rPr lang="en-US" b="1" dirty="0" smtClean="0">
                <a:solidFill>
                  <a:srgbClr val="0070C0"/>
                </a:solidFill>
                <a:ea typeface="Arial-Rounded" panose="020B0500000000000000" pitchFamily="34" charset="0"/>
                <a:cs typeface="Arial" panose="020B0604020202020204" pitchFamily="34" charset="0"/>
              </a:rPr>
              <a:t> </a:t>
            </a:r>
            <a:r>
              <a:rPr lang="en-US" b="1" dirty="0" err="1">
                <a:solidFill>
                  <a:srgbClr val="0070C0"/>
                </a:solidFill>
                <a:ea typeface="Arial-Rounded" panose="020B0500000000000000" pitchFamily="34" charset="0"/>
                <a:cs typeface="Arial" panose="020B0604020202020204" pitchFamily="34" charset="0"/>
              </a:rPr>
              <a:t>năm</a:t>
            </a:r>
            <a:r>
              <a:rPr lang="en-US" b="1" dirty="0">
                <a:solidFill>
                  <a:srgbClr val="0070C0"/>
                </a:solidFill>
                <a:ea typeface="Arial-Rounded" panose="020B0500000000000000" pitchFamily="34" charset="0"/>
                <a:cs typeface="Arial" panose="020B0604020202020204" pitchFamily="34" charset="0"/>
              </a:rPr>
              <a:t> 22 </a:t>
            </a:r>
            <a:r>
              <a:rPr lang="en-US" b="1" dirty="0" err="1">
                <a:solidFill>
                  <a:srgbClr val="0070C0"/>
                </a:solidFill>
                <a:ea typeface="Arial-Rounded" panose="020B0500000000000000" pitchFamily="34" charset="0"/>
                <a:cs typeface="Arial" panose="020B0604020202020204" pitchFamily="34" charset="0"/>
              </a:rPr>
              <a:t>tuổi</a:t>
            </a:r>
            <a:r>
              <a:rPr lang="en-US" b="1" dirty="0">
                <a:solidFill>
                  <a:srgbClr val="0070C0"/>
                </a:solidFill>
                <a:ea typeface="Arial-Rounded" panose="020B0500000000000000" pitchFamily="34" charset="0"/>
                <a:cs typeface="Arial" panose="020B0604020202020204" pitchFamily="34" charset="0"/>
              </a:rPr>
              <a:t>.</a:t>
            </a:r>
            <a:endParaRPr lang="vi-VN" b="1" dirty="0">
              <a:solidFill>
                <a:srgbClr val="0070C0"/>
              </a:solidFill>
              <a:ea typeface="Arial-Rounded" panose="020B0500000000000000" pitchFamily="34" charset="0"/>
              <a:cs typeface="Arial" panose="020B0604020202020204" pitchFamily="34" charset="0"/>
            </a:endParaRPr>
          </a:p>
        </p:txBody>
      </p:sp>
      <p:grpSp>
        <p:nvGrpSpPr>
          <p:cNvPr id="13" name="Group 12">
            <a:extLst>
              <a:ext uri="{FF2B5EF4-FFF2-40B4-BE49-F238E27FC236}">
                <a16:creationId xmlns="" xmlns:a16="http://schemas.microsoft.com/office/drawing/2014/main" id="{3012AD46-2552-419D-A70B-A6E42D8FC514}"/>
              </a:ext>
            </a:extLst>
          </p:cNvPr>
          <p:cNvGrpSpPr/>
          <p:nvPr/>
        </p:nvGrpSpPr>
        <p:grpSpPr>
          <a:xfrm>
            <a:off x="2546099" y="290114"/>
            <a:ext cx="8228461" cy="3125573"/>
            <a:chOff x="5813967" y="540947"/>
            <a:chExt cx="5694730" cy="2293564"/>
          </a:xfrm>
        </p:grpSpPr>
        <p:pic>
          <p:nvPicPr>
            <p:cNvPr id="14" name="PA_图片 6">
              <a:extLst>
                <a:ext uri="{FF2B5EF4-FFF2-40B4-BE49-F238E27FC236}">
                  <a16:creationId xmlns="" xmlns:a16="http://schemas.microsoft.com/office/drawing/2014/main" id="{273C5EE2-E360-46F5-BF6E-F05F2C13F051}"/>
                </a:ext>
              </a:extLst>
            </p:cNvPr>
            <p:cNvPicPr>
              <a:picLocks noChangeAspect="1"/>
            </p:cNvPicPr>
            <p:nvPr>
              <p:custDataLst>
                <p:tags r:id="rId1"/>
              </p:custDataLst>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813967" y="540947"/>
              <a:ext cx="5694730" cy="2293564"/>
            </a:xfrm>
            <a:prstGeom prst="rect">
              <a:avLst/>
            </a:prstGeom>
          </p:spPr>
        </p:pic>
        <p:sp>
          <p:nvSpPr>
            <p:cNvPr id="15" name="TextBox 14">
              <a:extLst>
                <a:ext uri="{FF2B5EF4-FFF2-40B4-BE49-F238E27FC236}">
                  <a16:creationId xmlns="" xmlns:a16="http://schemas.microsoft.com/office/drawing/2014/main" id="{13C086A4-A30D-4661-A368-FD913D013250}"/>
                </a:ext>
              </a:extLst>
            </p:cNvPr>
            <p:cNvSpPr txBox="1"/>
            <p:nvPr/>
          </p:nvSpPr>
          <p:spPr>
            <a:xfrm>
              <a:off x="6647583" y="1192675"/>
              <a:ext cx="3983764" cy="1016318"/>
            </a:xfrm>
            <a:prstGeom prst="rect">
              <a:avLst/>
            </a:prstGeom>
            <a:noFill/>
          </p:spPr>
          <p:txBody>
            <a:bodyPr wrap="square" rtlCol="0">
              <a:spAutoFit/>
            </a:bodyPr>
            <a:lstStyle/>
            <a:p>
              <a:pPr algn="ctr">
                <a:lnSpc>
                  <a:spcPct val="150000"/>
                </a:lnSpc>
              </a:pP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Con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có</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nhận</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xét</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gì</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về</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bạn</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học</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sinh</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Vũ</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Duệ</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trong</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câu</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chuyện</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a:t>
              </a:r>
              <a:endPar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endParaRPr>
            </a:p>
          </p:txBody>
        </p:sp>
      </p:grpSp>
    </p:spTree>
    <p:extLst>
      <p:ext uri="{BB962C8B-B14F-4D97-AF65-F5344CB8AC3E}">
        <p14:creationId xmlns:p14="http://schemas.microsoft.com/office/powerpoint/2010/main" val="1183397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par>
                                <p:cTn id="17" presetID="22" presetClass="entr" presetSubtype="4"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820</TotalTime>
  <Words>874</Words>
  <Application>Microsoft Office PowerPoint</Application>
  <PresentationFormat>Widescreen</PresentationFormat>
  <Paragraphs>72</Paragraphs>
  <Slides>14</Slides>
  <Notes>5</Notes>
  <HiddenSlides>0</HiddenSlides>
  <MMClips>2</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14</vt:i4>
      </vt:variant>
    </vt:vector>
  </HeadingPairs>
  <TitlesOfParts>
    <vt:vector size="25" baseType="lpstr">
      <vt:lpstr>Arial</vt:lpstr>
      <vt:lpstr>Arial-Rounded</vt:lpstr>
      <vt:lpstr>Calibri</vt:lpstr>
      <vt:lpstr>Calibri Light</vt:lpstr>
      <vt:lpstr>HP001 4 hàng</vt:lpstr>
      <vt:lpstr>iCiel Crocante</vt:lpstr>
      <vt:lpstr>iCiel Nabila</vt:lpstr>
      <vt:lpstr>Times New Roman</vt:lpstr>
      <vt:lpstr>思源黑体 CN Bold</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Hoa</cp:lastModifiedBy>
  <cp:revision>145</cp:revision>
  <dcterms:created xsi:type="dcterms:W3CDTF">2021-06-15T15:52:51Z</dcterms:created>
  <dcterms:modified xsi:type="dcterms:W3CDTF">2022-10-02T14:54:34Z</dcterms:modified>
</cp:coreProperties>
</file>