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3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4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723" r:id="rId4"/>
    <p:sldMasterId id="2147483735" r:id="rId5"/>
    <p:sldMasterId id="2147483747" r:id="rId6"/>
  </p:sldMasterIdLst>
  <p:notesMasterIdLst>
    <p:notesMasterId r:id="rId24"/>
  </p:notesMasterIdLst>
  <p:sldIdLst>
    <p:sldId id="270" r:id="rId7"/>
    <p:sldId id="271" r:id="rId8"/>
    <p:sldId id="276" r:id="rId9"/>
    <p:sldId id="277" r:id="rId10"/>
    <p:sldId id="278" r:id="rId11"/>
    <p:sldId id="279" r:id="rId12"/>
    <p:sldId id="280" r:id="rId13"/>
    <p:sldId id="285" r:id="rId14"/>
    <p:sldId id="283" r:id="rId15"/>
    <p:sldId id="258" r:id="rId16"/>
    <p:sldId id="284" r:id="rId17"/>
    <p:sldId id="259" r:id="rId18"/>
    <p:sldId id="281" r:id="rId19"/>
    <p:sldId id="282" r:id="rId20"/>
    <p:sldId id="265" r:id="rId21"/>
    <p:sldId id="266" r:id="rId22"/>
    <p:sldId id="26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336" autoAdjust="0"/>
  </p:normalViewPr>
  <p:slideViewPr>
    <p:cSldViewPr snapToGrid="0">
      <p:cViewPr varScale="1">
        <p:scale>
          <a:sx n="66" d="100"/>
          <a:sy n="66" d="100"/>
        </p:scale>
        <p:origin x="9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EB57E-A555-47AD-A1F2-550D1BC014C5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F556B-8FEB-48C1-B5F8-F58043FC4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1612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7827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6054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9" name="Google Shape;25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0613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597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CBB29B-02E5-44C1-896D-9796997ADF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7F5A44D4-2CE9-4BC5-94FA-2016D00234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E3A4D96-D4C2-456B-BC80-B0F8E55A4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1D015B6-C71E-41B8-8D7C-FD02590AC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5CB518A-B6CA-40FA-A4F2-2A483DC86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58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92F575B-4FF4-4131-9D56-0FFDDDC54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7A916E8-44AD-4E27-9287-386CE0188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395E8B-17AA-4846-ACEB-46124BC7C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E4CC7DE-13EB-44E9-AE07-E9E889C14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486132A-3289-4CCD-BAA8-1D1C42964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2256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17348-2CF0-4160-B39F-13BF045A7F9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C1BFD-D420-4687-A9EC-8B4DE3B3F3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636186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D8612-840A-4489-BF48-D2244C68F26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4C342-BA89-40D1-9B43-33EA713A20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764230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F3DEF-447F-4E66-8F5D-3EF464D4D3D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37CFB-B924-4381-B153-50D5F10537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996299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66DE4-672B-46EF-836B-950C57D03CB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D1A3D-371E-4B99-B0C6-42A26E198A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469372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771E7-34B4-4EA9-BEF8-1FD410606A3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C5797-0948-43A9-B582-186FC87475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621114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3402A-D334-4F12-801A-C1B3BBE64A6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124DE-4C07-47E5-A971-C4B4B49CC9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7149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BF2AC6A8-D829-482F-89B8-E6EE20C2D6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7F97D30-CB5A-4EFF-B455-DE08A0E57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63EC9DF-C15E-4A1F-BFC0-B30F8D740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534D057-3E0C-4CF9-860B-97A341166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3076073-9D71-4938-AF6F-4D22C19C1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89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3498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8280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82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78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6714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0973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71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14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81A1A26-E57F-4D27-8EE9-E139D4F3D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33BD74F-A6A9-446D-8895-7905F73D0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F3096B6-E30C-4D23-B9FF-C03DC6EE6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F9C1069-0F11-478A-A742-9D3A8FCE3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0379582-9C1C-4C97-B578-2AF1D9E97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6518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9100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150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947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3158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4375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1024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96676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5267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3890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3779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DD43DF2-8775-45A3-B568-67E187983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F68F2D3-9763-4211-9CA2-CFAFCC098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CDB7D0F-62A8-4110-ADB2-09903FEEE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0F5A414-55D3-4BF9-92F9-9855A2DB7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DB0456A-00D1-4278-AB89-D67B5D8DF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9510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9932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4269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0905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63376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0327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9847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1156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2973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4828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677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77005D3-94F8-4C3A-9FCB-FBEC58215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25B0455-0598-4209-B1D0-5CD834DDF3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3D91314-29B1-41E1-A1DB-D56E36E88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BFBEB4A-D8F3-4BAB-804A-5FAFCE4C9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C135DFC-AA01-45DF-B9AB-CD92F8F8C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B726A60-65BA-40AF-B832-8B208E592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0689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7159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500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7025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1094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6172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2226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0767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4980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3041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5707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9377AFB-13BC-450B-BF0C-B8102FC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44BBA1F-7C9C-4FD3-9B56-F139D2DEE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B0DBA7F-18A5-4404-8197-4CA3FA92D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7D4C977-8293-4554-B681-7E525CFE6E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9E22DAE-149F-45E1-9C1F-A298BDB31C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66DA6CB-FCF9-4413-8DEF-9C16A5023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C37857A5-9C0A-4F52-BE78-F2BAB8DF1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EC4967D-B4A4-4DFE-AC27-0E6D2A34E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499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1176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7915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5399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1833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5938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277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160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3870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319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959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754233E-9E66-48DD-B51D-48AFB66EA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6297A88-1381-42C2-975B-A201A18CF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E7259D3-C8CD-49EA-BC8E-B957D4EE8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F74B5D1-FA28-4943-A6B0-B4E7DAD6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7297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9813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8580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4632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9765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7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7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2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538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35"/>
              <a:buFont typeface="Calibri"/>
              <a:buNone/>
              <a:defRPr sz="5335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 sz="2665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5"/>
              <a:buNone/>
              <a:defRPr sz="2135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85365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body" idx="1"/>
          </p:nvPr>
        </p:nvSpPr>
        <p:spPr>
          <a:xfrm>
            <a:off x="609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2"/>
          </p:nvPr>
        </p:nvSpPr>
        <p:spPr>
          <a:xfrm>
            <a:off x="6197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451514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30" name="Google Shape;130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93991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256004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2"/>
          <p:cNvSpPr txBox="1"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2"/>
          <p:cNvSpPr txBox="1">
            <a:spLocks noGrp="1"/>
          </p:cNvSpPr>
          <p:nvPr>
            <p:ph type="body"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99427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Char char="•"/>
              <a:defRPr sz="4265"/>
            </a:lvl1pPr>
            <a:lvl2pPr marL="914400" lvl="1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–"/>
              <a:defRPr sz="3734"/>
            </a:lvl2pPr>
            <a:lvl3pPr marL="1371600" lvl="2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lvl="3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4pPr>
            <a:lvl5pPr marL="2286000" lvl="4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»"/>
              <a:defRPr sz="2665"/>
            </a:lvl5pPr>
            <a:lvl6pPr marL="2743200" lvl="5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6pPr>
            <a:lvl7pPr marL="3200400" lvl="6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7pPr>
            <a:lvl8pPr marL="3657600" lvl="7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8pPr>
            <a:lvl9pPr marL="4114800" lvl="8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9pPr>
          </a:lstStyle>
          <a:p>
            <a:endParaRPr/>
          </a:p>
        </p:txBody>
      </p:sp>
      <p:sp>
        <p:nvSpPr>
          <p:cNvPr id="141" name="Google Shape;141;p32"/>
          <p:cNvSpPr txBox="1">
            <a:spLocks noGrp="1"/>
          </p:cNvSpPr>
          <p:nvPr>
            <p:ph type="body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2" name="Google Shape;142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1584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475FE1F8-D97A-4DD7-85BE-084273637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F410529-5F98-4967-B835-3D58EE4BD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4A432DA-B5C5-4FA8-A9BF-F3BEB2C40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2356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3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3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None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None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33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9" name="Google Shape;149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272364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4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4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241842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5"/>
          <p:cNvSpPr txBox="1">
            <a:spLocks noGrp="1"/>
          </p:cNvSpPr>
          <p:nvPr>
            <p:ph type="title"/>
          </p:nvPr>
        </p:nvSpPr>
        <p:spPr>
          <a:xfrm rot="5400000">
            <a:off x="8016874" y="1028701"/>
            <a:ext cx="438785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5"/>
          <p:cNvSpPr txBox="1">
            <a:spLocks noGrp="1"/>
          </p:cNvSpPr>
          <p:nvPr>
            <p:ph type="body" idx="1"/>
          </p:nvPr>
        </p:nvSpPr>
        <p:spPr>
          <a:xfrm rot="5400000">
            <a:off x="2428874" y="-1612900"/>
            <a:ext cx="4387851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628445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5686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8294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31847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67578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65314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2640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25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FCF00C3-A75E-41B6-823F-A9BC053BB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FC119BC-5C9D-481A-A835-3D41D1EF0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6FEF1BB-E4E0-4FA0-A70B-B97570577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06E1450-AADE-47DF-BECC-1779F070E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A6317DE-14EC-4087-9F2C-293759DBD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2A5C266-ED62-4CC6-9896-17540985F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0848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20424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5429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0155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85136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654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87162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42596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81998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9169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797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27E028-2EAA-44ED-95DD-8EF30548E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9C2705C-4A4F-420D-BDEC-B38916676A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C978377-E8DF-4198-8E8D-8A29EFAB61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1B9164D-CFEF-45B7-8129-DD599AA3B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6C1EB80-189F-4A9D-9FD1-E493EA725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96A01E2-1D5A-43B8-8785-BF3D5D5B3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13607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37964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7395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97937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79651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26601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D872D-3455-463D-ADF0-9BDA032231F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2B399-C752-4261-9DF7-367DBFEE77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479776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98724-7F0C-424A-A22C-0B18F32C8A3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F855D-068C-4C6A-8D45-A5F69F55A4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553732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FFB85-F179-4D90-9DB6-DC88F402991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D5359-8D05-44CE-8AE4-3F9B60FB73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231559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A8554-6025-4E7A-B5DA-0134E9A3973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64BD6-ACD6-4AD8-9F4F-D3EBE59DC5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429117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FC659-68EA-4C33-B44D-E160FBAFAC0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24E52-5FA2-45B2-8E1D-E53FA01EF7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3213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9" Type="http://schemas.openxmlformats.org/officeDocument/2006/relationships/slideLayout" Target="../slideLayouts/slideLayout61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34" Type="http://schemas.openxmlformats.org/officeDocument/2006/relationships/slideLayout" Target="../slideLayouts/slideLayout56.xml"/><Relationship Id="rId42" Type="http://schemas.openxmlformats.org/officeDocument/2006/relationships/slideLayout" Target="../slideLayouts/slideLayout64.xml"/><Relationship Id="rId47" Type="http://schemas.openxmlformats.org/officeDocument/2006/relationships/slideLayout" Target="../slideLayouts/slideLayout69.xml"/><Relationship Id="rId50" Type="http://schemas.openxmlformats.org/officeDocument/2006/relationships/slideLayout" Target="../slideLayouts/slideLayout72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33" Type="http://schemas.openxmlformats.org/officeDocument/2006/relationships/slideLayout" Target="../slideLayouts/slideLayout55.xml"/><Relationship Id="rId38" Type="http://schemas.openxmlformats.org/officeDocument/2006/relationships/slideLayout" Target="../slideLayouts/slideLayout60.xml"/><Relationship Id="rId46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51.xml"/><Relationship Id="rId41" Type="http://schemas.openxmlformats.org/officeDocument/2006/relationships/slideLayout" Target="../slideLayouts/slideLayout63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32" Type="http://schemas.openxmlformats.org/officeDocument/2006/relationships/slideLayout" Target="../slideLayouts/slideLayout54.xml"/><Relationship Id="rId37" Type="http://schemas.openxmlformats.org/officeDocument/2006/relationships/slideLayout" Target="../slideLayouts/slideLayout59.xml"/><Relationship Id="rId40" Type="http://schemas.openxmlformats.org/officeDocument/2006/relationships/slideLayout" Target="../slideLayouts/slideLayout62.xml"/><Relationship Id="rId45" Type="http://schemas.openxmlformats.org/officeDocument/2006/relationships/slideLayout" Target="../slideLayouts/slideLayout67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36" Type="http://schemas.openxmlformats.org/officeDocument/2006/relationships/slideLayout" Target="../slideLayouts/slideLayout58.xml"/><Relationship Id="rId49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31" Type="http://schemas.openxmlformats.org/officeDocument/2006/relationships/slideLayout" Target="../slideLayouts/slideLayout53.xml"/><Relationship Id="rId44" Type="http://schemas.openxmlformats.org/officeDocument/2006/relationships/slideLayout" Target="../slideLayouts/slideLayout66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Relationship Id="rId30" Type="http://schemas.openxmlformats.org/officeDocument/2006/relationships/slideLayout" Target="../slideLayouts/slideLayout52.xml"/><Relationship Id="rId35" Type="http://schemas.openxmlformats.org/officeDocument/2006/relationships/slideLayout" Target="../slideLayouts/slideLayout57.xml"/><Relationship Id="rId43" Type="http://schemas.openxmlformats.org/officeDocument/2006/relationships/slideLayout" Target="../slideLayouts/slideLayout65.xml"/><Relationship Id="rId48" Type="http://schemas.openxmlformats.org/officeDocument/2006/relationships/slideLayout" Target="../slideLayouts/slideLayout70.xml"/><Relationship Id="rId8" Type="http://schemas.openxmlformats.org/officeDocument/2006/relationships/slideLayout" Target="../slideLayouts/slideLayout30.xml"/><Relationship Id="rId5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AC0A37B-0B6B-43A6-8F17-8566683C0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0DDC6D4-0D3A-4ACB-B001-512682EB2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7FCD898-4AD5-4BEF-899A-1DE45F94DA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06B03-135E-4169-9B02-3E1AF83E1D74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0BF3FC8-4B16-4148-859D-694583CDB5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D0D778F-9CF3-47FC-9AC5-EDA5F2C071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19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459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 sz="5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99427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Char char="•"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5772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Char char="–"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–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»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93" name="Google Shape;93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94" name="Google Shape;94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74733591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703" r:id="rId31"/>
    <p:sldLayoutId id="2147483704" r:id="rId32"/>
    <p:sldLayoutId id="2147483705" r:id="rId33"/>
    <p:sldLayoutId id="2147483706" r:id="rId34"/>
    <p:sldLayoutId id="2147483707" r:id="rId35"/>
    <p:sldLayoutId id="2147483708" r:id="rId36"/>
    <p:sldLayoutId id="2147483709" r:id="rId37"/>
    <p:sldLayoutId id="2147483710" r:id="rId38"/>
    <p:sldLayoutId id="2147483711" r:id="rId39"/>
    <p:sldLayoutId id="2147483712" r:id="rId40"/>
    <p:sldLayoutId id="2147483713" r:id="rId41"/>
    <p:sldLayoutId id="2147483714" r:id="rId42"/>
    <p:sldLayoutId id="2147483715" r:id="rId43"/>
    <p:sldLayoutId id="2147483716" r:id="rId44"/>
    <p:sldLayoutId id="2147483717" r:id="rId45"/>
    <p:sldLayoutId id="2147483718" r:id="rId46"/>
    <p:sldLayoutId id="2147483719" r:id="rId47"/>
    <p:sldLayoutId id="2147483720" r:id="rId48"/>
    <p:sldLayoutId id="2147483721" r:id="rId49"/>
    <p:sldLayoutId id="2147483722" r:id="rId5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24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0E6AB3-4911-4764-8D10-49458A74F22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6DC61A-6734-42EC-BB4F-08DE222666EA}" type="slidenum">
              <a:rPr lang="en-US" alt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139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microsoft.com/office/2007/relationships/media" Target="../media/media1.mp3"/><Relationship Id="rId16" Type="http://schemas.openxmlformats.org/officeDocument/2006/relationships/image" Target="../media/image14.png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png"/><Relationship Id="rId18" Type="http://schemas.openxmlformats.org/officeDocument/2006/relationships/image" Target="../media/image15.png"/><Relationship Id="rId3" Type="http://schemas.openxmlformats.org/officeDocument/2006/relationships/tags" Target="../tags/tag1.xml"/><Relationship Id="rId7" Type="http://schemas.openxmlformats.org/officeDocument/2006/relationships/audio" Target="../media/audio2.wav"/><Relationship Id="rId12" Type="http://schemas.openxmlformats.org/officeDocument/2006/relationships/image" Target="../media/image21.png"/><Relationship Id="rId17" Type="http://schemas.openxmlformats.org/officeDocument/2006/relationships/image" Target="../media/image13.png"/><Relationship Id="rId2" Type="http://schemas.microsoft.com/office/2007/relationships/media" Target="../media/media1.mp3"/><Relationship Id="rId16" Type="http://schemas.openxmlformats.org/officeDocument/2006/relationships/image" Target="../media/image24.png"/><Relationship Id="rId20" Type="http://schemas.openxmlformats.org/officeDocument/2006/relationships/image" Target="file:///C:\Program%20Files\Inknoe%20ClassPoint\Images\multiple_choice_without%20result_default_cm.png" TargetMode="External"/><Relationship Id="rId1" Type="http://schemas.openxmlformats.org/officeDocument/2006/relationships/audio" Target="NULL" TargetMode="External"/><Relationship Id="rId6" Type="http://schemas.openxmlformats.org/officeDocument/2006/relationships/audio" Target="../media/audio1.wav"/><Relationship Id="rId11" Type="http://schemas.openxmlformats.org/officeDocument/2006/relationships/image" Target="../media/image20.png"/><Relationship Id="rId5" Type="http://schemas.openxmlformats.org/officeDocument/2006/relationships/notesSlide" Target="../notesSlides/notesSlide2.xml"/><Relationship Id="rId15" Type="http://schemas.openxmlformats.org/officeDocument/2006/relationships/image" Target="../media/image12.png"/><Relationship Id="rId10" Type="http://schemas.openxmlformats.org/officeDocument/2006/relationships/image" Target="../media/image19.gif"/><Relationship Id="rId19" Type="http://schemas.openxmlformats.org/officeDocument/2006/relationships/image" Target="../media/image25.png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22.png"/><Relationship Id="rId18" Type="http://schemas.openxmlformats.org/officeDocument/2006/relationships/image" Target="../media/image15.png"/><Relationship Id="rId3" Type="http://schemas.openxmlformats.org/officeDocument/2006/relationships/tags" Target="../tags/tag2.xml"/><Relationship Id="rId7" Type="http://schemas.openxmlformats.org/officeDocument/2006/relationships/audio" Target="../media/audio2.wav"/><Relationship Id="rId12" Type="http://schemas.openxmlformats.org/officeDocument/2006/relationships/image" Target="../media/image26.png"/><Relationship Id="rId17" Type="http://schemas.openxmlformats.org/officeDocument/2006/relationships/image" Target="../media/image27.png"/><Relationship Id="rId2" Type="http://schemas.microsoft.com/office/2007/relationships/media" Target="../media/media1.mp3"/><Relationship Id="rId16" Type="http://schemas.openxmlformats.org/officeDocument/2006/relationships/image" Target="../media/image13.png"/><Relationship Id="rId20" Type="http://schemas.openxmlformats.org/officeDocument/2006/relationships/image" Target="file:///C:\Program%20Files\Inknoe%20ClassPoint\Images\multiple_choice_without%20result_default.png" TargetMode="External"/><Relationship Id="rId1" Type="http://schemas.openxmlformats.org/officeDocument/2006/relationships/audio" Target="NULL" TargetMode="External"/><Relationship Id="rId6" Type="http://schemas.openxmlformats.org/officeDocument/2006/relationships/audio" Target="../media/audio1.wav"/><Relationship Id="rId11" Type="http://schemas.openxmlformats.org/officeDocument/2006/relationships/image" Target="../media/image20.png"/><Relationship Id="rId5" Type="http://schemas.openxmlformats.org/officeDocument/2006/relationships/notesSlide" Target="../notesSlides/notesSlide3.xml"/><Relationship Id="rId15" Type="http://schemas.openxmlformats.org/officeDocument/2006/relationships/image" Target="../media/image23.png"/><Relationship Id="rId10" Type="http://schemas.openxmlformats.org/officeDocument/2006/relationships/image" Target="../media/image19.gif"/><Relationship Id="rId19" Type="http://schemas.openxmlformats.org/officeDocument/2006/relationships/image" Target="../media/image28.png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18.png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22.png"/><Relationship Id="rId18" Type="http://schemas.openxmlformats.org/officeDocument/2006/relationships/image" Target="../media/image15.png"/><Relationship Id="rId3" Type="http://schemas.openxmlformats.org/officeDocument/2006/relationships/tags" Target="../tags/tag3.xml"/><Relationship Id="rId7" Type="http://schemas.openxmlformats.org/officeDocument/2006/relationships/audio" Target="../media/audio2.wav"/><Relationship Id="rId12" Type="http://schemas.openxmlformats.org/officeDocument/2006/relationships/image" Target="../media/image30.png"/><Relationship Id="rId17" Type="http://schemas.openxmlformats.org/officeDocument/2006/relationships/image" Target="../media/image31.png"/><Relationship Id="rId2" Type="http://schemas.microsoft.com/office/2007/relationships/media" Target="../media/media1.mp3"/><Relationship Id="rId16" Type="http://schemas.openxmlformats.org/officeDocument/2006/relationships/image" Target="../media/image13.png"/><Relationship Id="rId20" Type="http://schemas.openxmlformats.org/officeDocument/2006/relationships/image" Target="file:///C:\Program%20Files\Inknoe%20ClassPoint\Images\multiple_choice_without%20result_default_cm.png" TargetMode="External"/><Relationship Id="rId1" Type="http://schemas.openxmlformats.org/officeDocument/2006/relationships/audio" Target="NULL" TargetMode="External"/><Relationship Id="rId6" Type="http://schemas.openxmlformats.org/officeDocument/2006/relationships/audio" Target="../media/audio1.wav"/><Relationship Id="rId11" Type="http://schemas.openxmlformats.org/officeDocument/2006/relationships/image" Target="../media/image20.png"/><Relationship Id="rId5" Type="http://schemas.openxmlformats.org/officeDocument/2006/relationships/notesSlide" Target="../notesSlides/notesSlide4.xml"/><Relationship Id="rId15" Type="http://schemas.openxmlformats.org/officeDocument/2006/relationships/image" Target="../media/image23.png"/><Relationship Id="rId10" Type="http://schemas.openxmlformats.org/officeDocument/2006/relationships/image" Target="../media/image19.gif"/><Relationship Id="rId19" Type="http://schemas.openxmlformats.org/officeDocument/2006/relationships/image" Target="../media/image25.png"/><Relationship Id="rId4" Type="http://schemas.openxmlformats.org/officeDocument/2006/relationships/slideLayout" Target="../slideLayouts/slideLayout34.xml"/><Relationship Id="rId9" Type="http://schemas.openxmlformats.org/officeDocument/2006/relationships/image" Target="../media/image18.png"/><Relationship Id="rId1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0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405470" y="1983377"/>
            <a:ext cx="7381060" cy="144562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CHÀO MỪNG CÁC CON ĐẾN VỚI TIẾT TIẾNG VIỆT</a:t>
            </a:r>
            <a:endParaRPr lang="en-US" sz="44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66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EA1F591-3A27-4232-9D40-AB447B9995D7}"/>
              </a:ext>
            </a:extLst>
          </p:cNvPr>
          <p:cNvSpPr txBox="1"/>
          <p:nvPr/>
        </p:nvSpPr>
        <p:spPr>
          <a:xfrm>
            <a:off x="140563" y="310246"/>
            <a:ext cx="101790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điều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thích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trường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14" y="3207195"/>
            <a:ext cx="6096000" cy="3430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182" y="3207195"/>
            <a:ext cx="5961898" cy="335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B23B482C-BEE0-4E5A-A972-FC7AED5B5F45}"/>
              </a:ext>
            </a:extLst>
          </p:cNvPr>
          <p:cNvSpPr txBox="1"/>
          <p:nvPr/>
        </p:nvSpPr>
        <p:spPr>
          <a:xfrm>
            <a:off x="0" y="729110"/>
            <a:ext cx="12192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G: </a:t>
            </a:r>
          </a:p>
          <a:p>
            <a:r>
              <a:rPr lang="en-US" sz="28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Trường</a:t>
            </a:r>
            <a:r>
              <a:rPr lang="en-US" sz="28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tên</a:t>
            </a:r>
            <a:r>
              <a:rPr lang="en-US" sz="28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 Ở </a:t>
            </a:r>
            <a:r>
              <a:rPr lang="en-US" sz="28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đâu</a:t>
            </a:r>
            <a:r>
              <a:rPr lang="en-US" sz="28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8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Điều</a:t>
            </a:r>
            <a:r>
              <a:rPr lang="en-US" sz="28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khiến</a:t>
            </a:r>
            <a:r>
              <a:rPr lang="en-US" sz="28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cảm</a:t>
            </a:r>
            <a:r>
              <a:rPr lang="en-US" sz="28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8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yêu</a:t>
            </a:r>
            <a:r>
              <a:rPr lang="en-US" sz="28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thích</a:t>
            </a:r>
            <a:r>
              <a:rPr lang="en-US" sz="28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muốn</a:t>
            </a:r>
            <a:r>
              <a:rPr lang="en-US" sz="28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đến</a:t>
            </a:r>
            <a:r>
              <a:rPr lang="en-US" sz="28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trường</a:t>
            </a:r>
            <a:r>
              <a:rPr lang="en-US" sz="28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hàng</a:t>
            </a:r>
            <a:r>
              <a:rPr lang="en-US" sz="28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          ( </a:t>
            </a:r>
            <a:r>
              <a:rPr lang="en-US" sz="2800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Địa</a:t>
            </a:r>
            <a:r>
              <a:rPr lang="en-US" sz="28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điểm</a:t>
            </a:r>
            <a:r>
              <a:rPr lang="en-US" sz="28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28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sự</a:t>
            </a:r>
            <a:r>
              <a:rPr lang="en-US" sz="2800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vật</a:t>
            </a:r>
            <a:r>
              <a:rPr lang="en-US" sz="28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28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hoạt</a:t>
            </a:r>
            <a:r>
              <a:rPr lang="en-US" sz="2800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động</a:t>
            </a:r>
            <a:r>
              <a:rPr lang="en-US" sz="2800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800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trường</a:t>
            </a:r>
            <a:r>
              <a:rPr lang="en-US" sz="28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…)</a:t>
            </a:r>
            <a:endParaRPr lang="en-US" sz="2800" i="1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26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588A6DFC-4042-4F0D-AFE2-91F35C311CC2}"/>
              </a:ext>
            </a:extLst>
          </p:cNvPr>
          <p:cNvGrpSpPr/>
          <p:nvPr/>
        </p:nvGrpSpPr>
        <p:grpSpPr>
          <a:xfrm>
            <a:off x="3112489" y="2495056"/>
            <a:ext cx="5505978" cy="2886568"/>
            <a:chOff x="2403476" y="1460499"/>
            <a:chExt cx="3180614" cy="3196597"/>
          </a:xfrm>
        </p:grpSpPr>
        <p:pic>
          <p:nvPicPr>
            <p:cNvPr id="3" name="Picture 4" descr="Clip Art Student Engagement - Png Download - Full Size Clipart (#137353) -  PinClipart">
              <a:extLst>
                <a:ext uri="{FF2B5EF4-FFF2-40B4-BE49-F238E27FC236}">
                  <a16:creationId xmlns:a16="http://schemas.microsoft.com/office/drawing/2014/main" xmlns="" id="{9B5105A7-90E3-4868-9724-090101F3C2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3476" y="1460499"/>
              <a:ext cx="3180614" cy="31965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Oval 2">
              <a:extLst>
                <a:ext uri="{FF2B5EF4-FFF2-40B4-BE49-F238E27FC236}">
                  <a16:creationId xmlns:a16="http://schemas.microsoft.com/office/drawing/2014/main" xmlns="" id="{F7364F6B-8CD0-4904-BAF5-52B7F3B9A180}"/>
                </a:ext>
              </a:extLst>
            </p:cNvPr>
            <p:cNvSpPr/>
            <p:nvPr/>
          </p:nvSpPr>
          <p:spPr>
            <a:xfrm>
              <a:off x="3029096" y="1574799"/>
              <a:ext cx="692004" cy="589077"/>
            </a:xfrm>
            <a:custGeom>
              <a:avLst/>
              <a:gdLst>
                <a:gd name="connsiteX0" fmla="*/ 0 w 647700"/>
                <a:gd name="connsiteY0" fmla="*/ 292100 h 584200"/>
                <a:gd name="connsiteX1" fmla="*/ 323850 w 647700"/>
                <a:gd name="connsiteY1" fmla="*/ 0 h 584200"/>
                <a:gd name="connsiteX2" fmla="*/ 647700 w 647700"/>
                <a:gd name="connsiteY2" fmla="*/ 292100 h 584200"/>
                <a:gd name="connsiteX3" fmla="*/ 323850 w 647700"/>
                <a:gd name="connsiteY3" fmla="*/ 584200 h 584200"/>
                <a:gd name="connsiteX4" fmla="*/ 0 w 647700"/>
                <a:gd name="connsiteY4" fmla="*/ 292100 h 584200"/>
                <a:gd name="connsiteX0" fmla="*/ 21590 w 669290"/>
                <a:gd name="connsiteY0" fmla="*/ 292100 h 584200"/>
                <a:gd name="connsiteX1" fmla="*/ 345440 w 669290"/>
                <a:gd name="connsiteY1" fmla="*/ 0 h 584200"/>
                <a:gd name="connsiteX2" fmla="*/ 669290 w 669290"/>
                <a:gd name="connsiteY2" fmla="*/ 292100 h 584200"/>
                <a:gd name="connsiteX3" fmla="*/ 345440 w 669290"/>
                <a:gd name="connsiteY3" fmla="*/ 584200 h 584200"/>
                <a:gd name="connsiteX4" fmla="*/ 21590 w 669290"/>
                <a:gd name="connsiteY4" fmla="*/ 292100 h 584200"/>
                <a:gd name="connsiteX0" fmla="*/ 53163 w 711703"/>
                <a:gd name="connsiteY0" fmla="*/ 292100 h 611295"/>
                <a:gd name="connsiteX1" fmla="*/ 377013 w 711703"/>
                <a:gd name="connsiteY1" fmla="*/ 0 h 611295"/>
                <a:gd name="connsiteX2" fmla="*/ 700863 w 711703"/>
                <a:gd name="connsiteY2" fmla="*/ 292100 h 611295"/>
                <a:gd name="connsiteX3" fmla="*/ 377013 w 711703"/>
                <a:gd name="connsiteY3" fmla="*/ 584200 h 611295"/>
                <a:gd name="connsiteX4" fmla="*/ 53163 w 711703"/>
                <a:gd name="connsiteY4" fmla="*/ 292100 h 611295"/>
                <a:gd name="connsiteX0" fmla="*/ 53163 w 700863"/>
                <a:gd name="connsiteY0" fmla="*/ 292100 h 598640"/>
                <a:gd name="connsiteX1" fmla="*/ 377013 w 700863"/>
                <a:gd name="connsiteY1" fmla="*/ 0 h 598640"/>
                <a:gd name="connsiteX2" fmla="*/ 700863 w 700863"/>
                <a:gd name="connsiteY2" fmla="*/ 292100 h 598640"/>
                <a:gd name="connsiteX3" fmla="*/ 377013 w 700863"/>
                <a:gd name="connsiteY3" fmla="*/ 584200 h 598640"/>
                <a:gd name="connsiteX4" fmla="*/ 53163 w 700863"/>
                <a:gd name="connsiteY4" fmla="*/ 292100 h 598640"/>
                <a:gd name="connsiteX0" fmla="*/ 53163 w 700863"/>
                <a:gd name="connsiteY0" fmla="*/ 292100 h 596827"/>
                <a:gd name="connsiteX1" fmla="*/ 377013 w 700863"/>
                <a:gd name="connsiteY1" fmla="*/ 0 h 596827"/>
                <a:gd name="connsiteX2" fmla="*/ 700863 w 700863"/>
                <a:gd name="connsiteY2" fmla="*/ 292100 h 596827"/>
                <a:gd name="connsiteX3" fmla="*/ 377013 w 700863"/>
                <a:gd name="connsiteY3" fmla="*/ 584200 h 596827"/>
                <a:gd name="connsiteX4" fmla="*/ 53163 w 700863"/>
                <a:gd name="connsiteY4" fmla="*/ 292100 h 596827"/>
                <a:gd name="connsiteX0" fmla="*/ 44304 w 692004"/>
                <a:gd name="connsiteY0" fmla="*/ 292100 h 589077"/>
                <a:gd name="connsiteX1" fmla="*/ 368154 w 692004"/>
                <a:gd name="connsiteY1" fmla="*/ 0 h 589077"/>
                <a:gd name="connsiteX2" fmla="*/ 692004 w 692004"/>
                <a:gd name="connsiteY2" fmla="*/ 292100 h 589077"/>
                <a:gd name="connsiteX3" fmla="*/ 368154 w 692004"/>
                <a:gd name="connsiteY3" fmla="*/ 584200 h 589077"/>
                <a:gd name="connsiteX4" fmla="*/ 44304 w 692004"/>
                <a:gd name="connsiteY4" fmla="*/ 292100 h 589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004" h="589077">
                  <a:moveTo>
                    <a:pt x="44304" y="292100"/>
                  </a:moveTo>
                  <a:cubicBezTo>
                    <a:pt x="139554" y="175228"/>
                    <a:pt x="189297" y="0"/>
                    <a:pt x="368154" y="0"/>
                  </a:cubicBezTo>
                  <a:cubicBezTo>
                    <a:pt x="547011" y="0"/>
                    <a:pt x="692004" y="130778"/>
                    <a:pt x="692004" y="292100"/>
                  </a:cubicBezTo>
                  <a:cubicBezTo>
                    <a:pt x="647554" y="66072"/>
                    <a:pt x="750211" y="647700"/>
                    <a:pt x="368154" y="584200"/>
                  </a:cubicBezTo>
                  <a:cubicBezTo>
                    <a:pt x="-13903" y="520700"/>
                    <a:pt x="-50946" y="408972"/>
                    <a:pt x="44304" y="2921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4226465-4DBF-482B-8928-4EBBABB85628}"/>
              </a:ext>
            </a:extLst>
          </p:cNvPr>
          <p:cNvGrpSpPr/>
          <p:nvPr/>
        </p:nvGrpSpPr>
        <p:grpSpPr>
          <a:xfrm>
            <a:off x="1780614" y="1347840"/>
            <a:ext cx="2663749" cy="1372771"/>
            <a:chOff x="1279879" y="837614"/>
            <a:chExt cx="1538756" cy="112713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27D563BA-BA91-47D2-B45B-C46F585EC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 flipV="1">
              <a:off x="1279879" y="837614"/>
              <a:ext cx="1538756" cy="112713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B84DA3F0-35F7-4771-92AE-35694D9C508B}"/>
                </a:ext>
              </a:extLst>
            </p:cNvPr>
            <p:cNvSpPr txBox="1"/>
            <p:nvPr/>
          </p:nvSpPr>
          <p:spPr>
            <a:xfrm>
              <a:off x="1474627" y="959373"/>
              <a:ext cx="1195190" cy="6317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Mình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muốn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có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bể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bơi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.</a:t>
              </a:r>
              <a:endParaRPr lang="vi-VN" sz="2200" b="1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37889B11-17A6-44B3-8DC0-FB0D74443732}"/>
              </a:ext>
            </a:extLst>
          </p:cNvPr>
          <p:cNvGrpSpPr/>
          <p:nvPr/>
        </p:nvGrpSpPr>
        <p:grpSpPr>
          <a:xfrm>
            <a:off x="4188853" y="1347840"/>
            <a:ext cx="4910283" cy="1470685"/>
            <a:chOff x="3008750" y="804939"/>
            <a:chExt cx="2148058" cy="162864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26DF9FED-5CF7-4A29-B81B-29ED5A184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08750" y="804939"/>
              <a:ext cx="2148058" cy="1628642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715B6121-3FF3-4806-BCE6-27A6B6C38084}"/>
                </a:ext>
              </a:extLst>
            </p:cNvPr>
            <p:cNvSpPr txBox="1"/>
            <p:nvPr/>
          </p:nvSpPr>
          <p:spPr>
            <a:xfrm>
              <a:off x="3450938" y="962274"/>
              <a:ext cx="1632004" cy="852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Mình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muốn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sân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trường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có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nhiều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cây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 </a:t>
              </a:r>
              <a:r>
                <a:rPr lang="en-US" sz="2200" b="1" dirty="0" err="1" smtClean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xanh</a:t>
              </a:r>
              <a:r>
                <a:rPr lang="en-US" sz="2200" b="1" dirty="0" smtClean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.</a:t>
              </a:r>
              <a:endParaRPr lang="vi-VN" sz="2200" b="1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593F1AB3-84ED-47DF-9F89-0394F0FE5C97}"/>
              </a:ext>
            </a:extLst>
          </p:cNvPr>
          <p:cNvGrpSpPr/>
          <p:nvPr/>
        </p:nvGrpSpPr>
        <p:grpSpPr>
          <a:xfrm>
            <a:off x="7828148" y="2155100"/>
            <a:ext cx="4100426" cy="1537075"/>
            <a:chOff x="4423276" y="2837376"/>
            <a:chExt cx="2036169" cy="121112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A91379B5-B66A-4FE1-A382-84C0A0891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250" b="93375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41362" flipV="1">
              <a:off x="4835798" y="2424854"/>
              <a:ext cx="1211125" cy="2036169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C453574F-14FE-4C62-B87F-1AEB1F4057A5}"/>
                </a:ext>
              </a:extLst>
            </p:cNvPr>
            <p:cNvSpPr txBox="1"/>
            <p:nvPr/>
          </p:nvSpPr>
          <p:spPr>
            <a:xfrm>
              <a:off x="4949760" y="3111808"/>
              <a:ext cx="1195190" cy="606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Mình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muốn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sân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trường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rộng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hơn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.</a:t>
              </a:r>
              <a:endParaRPr lang="vi-VN" sz="2200" b="1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D3B2CF6-99A9-42B0-B946-B0183A12D15D}"/>
              </a:ext>
            </a:extLst>
          </p:cNvPr>
          <p:cNvGrpSpPr/>
          <p:nvPr/>
        </p:nvGrpSpPr>
        <p:grpSpPr>
          <a:xfrm>
            <a:off x="1829064" y="3677931"/>
            <a:ext cx="3709975" cy="2305996"/>
            <a:chOff x="343336" y="2601576"/>
            <a:chExt cx="2143125" cy="255366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684742E9-BDC3-46E4-94E8-CF4ADC2ABD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000" b="94667" l="4889" r="8977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07177" flipH="1">
              <a:off x="193935" y="2862718"/>
              <a:ext cx="2441928" cy="2143125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BD9DCBC5-62E3-420C-9464-9583978821DC}"/>
                </a:ext>
              </a:extLst>
            </p:cNvPr>
            <p:cNvSpPr txBox="1"/>
            <p:nvPr/>
          </p:nvSpPr>
          <p:spPr>
            <a:xfrm>
              <a:off x="848120" y="2601576"/>
              <a:ext cx="846974" cy="1601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Mình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muốn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phòng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học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rộng</a:t>
              </a:r>
              <a:r>
                <a:rPr lang="en-US" sz="2200" b="1" dirty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 </a:t>
              </a:r>
              <a:r>
                <a:rPr lang="en-US" sz="2200" b="1" dirty="0" err="1" smtClean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hơn</a:t>
              </a:r>
              <a:r>
                <a:rPr lang="en-US" sz="2200" b="1" dirty="0" smtClean="0">
                  <a:solidFill>
                    <a:prstClr val="black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</a:rPr>
                <a:t>.</a:t>
              </a:r>
              <a:endParaRPr lang="vi-VN" sz="2200" b="1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E39746E0-2082-48B6-BFCC-A14E2FD0B269}"/>
              </a:ext>
            </a:extLst>
          </p:cNvPr>
          <p:cNvSpPr txBox="1"/>
          <p:nvPr/>
        </p:nvSpPr>
        <p:spPr>
          <a:xfrm>
            <a:off x="849283" y="368302"/>
            <a:ext cx="10907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muốn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trường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thay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đổi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4990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39746E0-2082-48B6-BFCC-A14E2FD0B269}"/>
              </a:ext>
            </a:extLst>
          </p:cNvPr>
          <p:cNvSpPr txBox="1"/>
          <p:nvPr/>
        </p:nvSpPr>
        <p:spPr>
          <a:xfrm>
            <a:off x="849283" y="368302"/>
            <a:ext cx="10907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muốn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trường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thay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đổi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87" y="1215286"/>
            <a:ext cx="7271657" cy="54544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5485" y="997576"/>
            <a:ext cx="4310740" cy="574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8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98" y="637192"/>
            <a:ext cx="5865685" cy="45181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4059" y="637193"/>
            <a:ext cx="5936343" cy="451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91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732691179364571503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12571" y="0"/>
            <a:ext cx="67346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308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E4CFF526-505B-4133-B70C-9C4CA96A523A}"/>
              </a:ext>
            </a:extLst>
          </p:cNvPr>
          <p:cNvGrpSpPr/>
          <p:nvPr/>
        </p:nvGrpSpPr>
        <p:grpSpPr>
          <a:xfrm>
            <a:off x="2048228" y="1282971"/>
            <a:ext cx="8252901" cy="1426949"/>
            <a:chOff x="1249190" y="1653135"/>
            <a:chExt cx="10224495" cy="1426949"/>
          </a:xfrm>
        </p:grpSpPr>
        <p:sp>
          <p:nvSpPr>
            <p:cNvPr id="11" name="AutoShape 5">
              <a:extLst>
                <a:ext uri="{FF2B5EF4-FFF2-40B4-BE49-F238E27FC236}">
                  <a16:creationId xmlns="" xmlns:a16="http://schemas.microsoft.com/office/drawing/2014/main" id="{5D128685-5AC5-4F6A-BFDE-98194CDDCE8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49190" y="1653135"/>
              <a:ext cx="9944100" cy="1426949"/>
            </a:xfrm>
            <a:prstGeom prst="roundRect">
              <a:avLst>
                <a:gd name="adj" fmla="val 41152"/>
              </a:avLst>
            </a:prstGeom>
            <a:noFill/>
            <a:ln w="38100">
              <a:prstDash val="lgDashDot"/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eaLnBrk="1" hangingPunct="1"/>
              <a:endParaRPr lang="vi-VN" sz="2667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1C6249FF-40ED-4813-9521-BA7C63C23B84}"/>
                </a:ext>
              </a:extLst>
            </p:cNvPr>
            <p:cNvSpPr/>
            <p:nvPr/>
          </p:nvSpPr>
          <p:spPr>
            <a:xfrm>
              <a:off x="1546912" y="1766444"/>
              <a:ext cx="992677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Nói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với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người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thân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những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điều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muốn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trường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mình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thay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đổi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 </a:t>
              </a:r>
              <a:endParaRPr lang="en-US" sz="3600" b="1" i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BB6FCE6-B2E6-4DE9-B59D-948A8C80FD58}"/>
              </a:ext>
            </a:extLst>
          </p:cNvPr>
          <p:cNvSpPr txBox="1"/>
          <p:nvPr/>
        </p:nvSpPr>
        <p:spPr>
          <a:xfrm>
            <a:off x="358140" y="3613398"/>
            <a:ext cx="114757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    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	</a:t>
            </a:r>
          </a:p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Kể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cho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người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thân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nghe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trường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Nêu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ý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kiến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điều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mà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cảm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cần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      </a:t>
            </a:r>
            <a:r>
              <a:rPr lang="en-US" sz="32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thay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đổi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lí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do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muốn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thay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đổi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B4E6A23-6C9F-46AB-91C1-C6EA47F21058}"/>
              </a:ext>
            </a:extLst>
          </p:cNvPr>
          <p:cNvSpPr txBox="1"/>
          <p:nvPr/>
        </p:nvSpPr>
        <p:spPr>
          <a:xfrm>
            <a:off x="143695" y="412773"/>
            <a:ext cx="32540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Vận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dụng</a:t>
            </a:r>
            <a:endParaRPr lang="en-US" sz="40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iCiel Crocant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54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ACEF646-EF93-4CC8-B63F-673BE5B2BFB0}"/>
              </a:ext>
            </a:extLst>
          </p:cNvPr>
          <p:cNvSpPr txBox="1"/>
          <p:nvPr/>
        </p:nvSpPr>
        <p:spPr>
          <a:xfrm>
            <a:off x="2418156" y="1246382"/>
            <a:ext cx="5434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Củng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cố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-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dặn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dò</a:t>
            </a:r>
            <a:endParaRPr lang="en-US" sz="40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iCiel Crocante" panose="02000000000000000000" pitchFamily="2" charset="0"/>
            </a:endParaRPr>
          </a:p>
        </p:txBody>
      </p:sp>
      <p:pic>
        <p:nvPicPr>
          <p:cNvPr id="8" name="图片 35">
            <a:extLst>
              <a:ext uri="{FF2B5EF4-FFF2-40B4-BE49-F238E27FC236}">
                <a16:creationId xmlns="" xmlns:a16="http://schemas.microsoft.com/office/drawing/2014/main" id="{6D336546-DCB4-44A1-9408-72467C3E80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545" y="1889211"/>
            <a:ext cx="2114756" cy="1620749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="" xmlns:a16="http://schemas.microsoft.com/office/drawing/2014/main" id="{BA3AC262-0CFA-437F-8EEC-1E1473D1C8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1" y="4876677"/>
            <a:ext cx="2341563" cy="1981323"/>
          </a:xfrm>
          <a:prstGeom prst="rect">
            <a:avLst/>
          </a:prstGeom>
        </p:spPr>
      </p:pic>
      <p:pic>
        <p:nvPicPr>
          <p:cNvPr id="11" name="图片 41">
            <a:extLst>
              <a:ext uri="{FF2B5EF4-FFF2-40B4-BE49-F238E27FC236}">
                <a16:creationId xmlns="" xmlns:a16="http://schemas.microsoft.com/office/drawing/2014/main" id="{F0CA763B-28AA-4F2E-B16E-CEE647F245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160" y="423862"/>
            <a:ext cx="1331922" cy="2163314"/>
          </a:xfrm>
          <a:prstGeom prst="rect">
            <a:avLst/>
          </a:prstGeom>
        </p:spPr>
      </p:pic>
      <p:pic>
        <p:nvPicPr>
          <p:cNvPr id="12" name="图片 43">
            <a:extLst>
              <a:ext uri="{FF2B5EF4-FFF2-40B4-BE49-F238E27FC236}">
                <a16:creationId xmlns="" xmlns:a16="http://schemas.microsoft.com/office/drawing/2014/main" id="{88688721-FFAF-4DDA-811B-7DEE30BCC5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8" y="3789894"/>
            <a:ext cx="1331922" cy="21492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088435B-C5C6-47D3-84BB-EC9C1F94AADA}"/>
              </a:ext>
            </a:extLst>
          </p:cNvPr>
          <p:cNvSpPr txBox="1"/>
          <p:nvPr/>
        </p:nvSpPr>
        <p:spPr>
          <a:xfrm>
            <a:off x="1251654" y="2584366"/>
            <a:ext cx="1098389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Ngôi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trường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bè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Xem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trước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sau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: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	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Bữa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ăn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57.</a:t>
            </a:r>
          </a:p>
        </p:txBody>
      </p:sp>
    </p:spTree>
    <p:extLst>
      <p:ext uri="{BB962C8B-B14F-4D97-AF65-F5344CB8AC3E}">
        <p14:creationId xmlns:p14="http://schemas.microsoft.com/office/powerpoint/2010/main" val="186122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="" xmlns:a16="http://schemas.microsoft.com/office/drawing/2014/main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8" y="1419214"/>
            <a:ext cx="2864392" cy="2423717"/>
          </a:xfrm>
          <a:prstGeom prst="rect">
            <a:avLst/>
          </a:prstGeom>
        </p:spPr>
      </p:pic>
      <p:pic>
        <p:nvPicPr>
          <p:cNvPr id="9" name="图片 43">
            <a:extLst>
              <a:ext uri="{FF2B5EF4-FFF2-40B4-BE49-F238E27FC236}">
                <a16:creationId xmlns="" xmlns:a16="http://schemas.microsoft.com/office/drawing/2014/main" id="{839B62AF-AC7B-4DF2-8D1A-02CAE1D3E4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55" y="332431"/>
            <a:ext cx="1629316" cy="2629124"/>
          </a:xfrm>
          <a:prstGeom prst="rect">
            <a:avLst/>
          </a:prstGeom>
        </p:spPr>
      </p:pic>
      <p:pic>
        <p:nvPicPr>
          <p:cNvPr id="10" name="图片 30">
            <a:extLst>
              <a:ext uri="{FF2B5EF4-FFF2-40B4-BE49-F238E27FC236}">
                <a16:creationId xmlns="" xmlns:a16="http://schemas.microsoft.com/office/drawing/2014/main" id="{EBF68672-5F38-4E5A-9D6B-7255921E42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44" y="2481669"/>
            <a:ext cx="2546478" cy="43243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C722568-5BEC-4CC9-9200-292359A25631}"/>
              </a:ext>
            </a:extLst>
          </p:cNvPr>
          <p:cNvSpPr txBox="1"/>
          <p:nvPr/>
        </p:nvSpPr>
        <p:spPr>
          <a:xfrm>
            <a:off x="1996048" y="2824492"/>
            <a:ext cx="7633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1862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8E7854D3-9C9C-4370-ABE5-4B27E2737DD0}"/>
              </a:ext>
            </a:extLst>
          </p:cNvPr>
          <p:cNvSpPr/>
          <p:nvPr/>
        </p:nvSpPr>
        <p:spPr>
          <a:xfrm>
            <a:off x="1323285" y="3088909"/>
            <a:ext cx="623505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en-US" sz="88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Khởi</a:t>
            </a:r>
            <a:r>
              <a:rPr lang="en-US" sz="88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88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động</a:t>
            </a:r>
            <a:endParaRPr lang="en-US" sz="8800" b="1" dirty="0">
              <a:ln w="22225">
                <a:solidFill>
                  <a:srgbClr val="ED7D31"/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88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" descr="C:\Users\ADMIN\Desktop\Bach tuyet\54774f4bc8287c7337fadd5fbb419da6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" descr="C:\Users\ADMIN\Desktop\Bach tuyet\Snow_white_transparent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78400" y="2722179"/>
            <a:ext cx="1243539" cy="268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" descr="C:\Users\ADMIN\Desktop\Bach tuyet\43ebd44d263606f876d42fd2f199ea61 (4)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338519">
            <a:off x="10592437" y="4662277"/>
            <a:ext cx="1880249" cy="2689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" descr="C:\Users\ADMIN\Desktop\Bach tuyet\43ebd44d263606f876d42fd2f199ea61 (7)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flipH="1">
            <a:off x="7148075" y="4667665"/>
            <a:ext cx="1913197" cy="2551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" descr="C:\Users\ADMIN\Desktop\Bach tuyet\RjAwOTQ4MTUyNEI3QjJCRTc2RjA6ZDA1ZjJmYTY2MjBkNDYzY2ZlZDNiOTA1Y2YxYTk1NzA6Ojo6OjA=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006265">
            <a:off x="9011" y="4789835"/>
            <a:ext cx="2123621" cy="2411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" descr="C:\Users\ADMIN\Desktop\Bach tuyet\43ebd44d263606f876d42fd2f199ea61 (2)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1427022">
            <a:off x="7736843" y="4957294"/>
            <a:ext cx="1831975" cy="2476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" descr="C:\Users\ADMIN\Desktop\Bach tuyet\43ebd44d263606f876d42fd2f199ea61 (3).jp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082524" y="5232399"/>
            <a:ext cx="2212453" cy="2033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" descr="C:\Users\ADMIN\Desktop\Bach tuyet\43ebd44d263606f876d42fd2f199ea61 (5)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1608799">
            <a:off x="1408602" y="4577567"/>
            <a:ext cx="1656967" cy="2647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" descr="C:\Users\ADMIN\Desktop\Bach tuyet\43ebd44d263606f876d42fd2f199ea61 (8)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448800" y="4363395"/>
            <a:ext cx="2111365" cy="2902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" descr="C:\Users\ADMIN\Desktop\Bach tuyet\511929473-photo-clip-tre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775200" y="-2947963"/>
            <a:ext cx="9770739" cy="10307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" descr="C:\Users\ADMIN\Desktop\Bach tuyet\511929473-photo-clip-tre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1219199" y="-2825162"/>
            <a:ext cx="6078553" cy="10307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" descr="C:\Users\ADMIN\Desktop\Tai nguyen thiet ke tro choi\Bảng gỗ\wooden-blank-sign-clipart-1.jp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784883" y="-1955800"/>
            <a:ext cx="9187917" cy="407987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"/>
          <p:cNvSpPr txBox="1"/>
          <p:nvPr/>
        </p:nvSpPr>
        <p:spPr>
          <a:xfrm>
            <a:off x="4165600" y="584200"/>
            <a:ext cx="328022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b="1" kern="0" dirty="0" smtClean="0">
                <a:solidFill>
                  <a:srgbClr val="FFFFFF"/>
                </a:solidFill>
                <a:ea typeface="Arial"/>
                <a:cs typeface="Arial"/>
                <a:sym typeface="Arial"/>
              </a:rPr>
              <a:t>TRÒ CHƠI </a:t>
            </a:r>
          </a:p>
        </p:txBody>
      </p:sp>
      <p:pic>
        <p:nvPicPr>
          <p:cNvPr id="211" name="Google Shape;211;p3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5751695" y="-8572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monkeys-spinning-monkeys-by-kevin-macleod-from-filmmusic-i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4550.3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338093" y="6243041"/>
            <a:ext cx="609600" cy="6096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001894" y="1094991"/>
            <a:ext cx="37818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5400" b="1" kern="0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Arial"/>
                <a:cs typeface="Arial"/>
                <a:sym typeface="Arial"/>
              </a:rPr>
              <a:t>TRỐN </a:t>
            </a:r>
            <a:r>
              <a:rPr lang="en-US" sz="5400" b="1" kern="0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Arial"/>
                <a:cs typeface="Arial"/>
                <a:sym typeface="Arial"/>
              </a:rPr>
              <a:t>TÌM </a:t>
            </a:r>
            <a:endParaRPr lang="en-US" sz="5400" b="1" kern="0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368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9;p2"/>
          <p:cNvSpPr txBox="1"/>
          <p:nvPr/>
        </p:nvSpPr>
        <p:spPr>
          <a:xfrm>
            <a:off x="4549966" y="244254"/>
            <a:ext cx="3775887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4400" b="1" kern="0" dirty="0" smtClean="0">
                <a:ln w="12700" cmpd="sng">
                  <a:solidFill>
                    <a:srgbClr val="8064A2"/>
                  </a:solidFill>
                  <a:prstDash val="solid"/>
                </a:ln>
                <a:solidFill>
                  <a:srgbClr val="002060"/>
                </a:solidFill>
                <a:ea typeface="Arial"/>
                <a:cs typeface="Arial"/>
                <a:sym typeface="Arial"/>
              </a:rPr>
              <a:t>LUẬT CHƠI</a:t>
            </a:r>
            <a:endParaRPr sz="4400" b="1" kern="0" dirty="0">
              <a:ln w="12700" cmpd="sng">
                <a:solidFill>
                  <a:srgbClr val="8064A2"/>
                </a:solidFill>
                <a:prstDash val="solid"/>
              </a:ln>
              <a:solidFill>
                <a:srgbClr val="00206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" name="文本占位符 1">
            <a:extLst>
              <a:ext uri="{FF2B5EF4-FFF2-40B4-BE49-F238E27FC236}">
                <a16:creationId xmlns="" xmlns:a16="http://schemas.microsoft.com/office/drawing/2014/main" id="{1D4D8A0C-1924-4738-A40D-C717DD049076}"/>
              </a:ext>
            </a:extLst>
          </p:cNvPr>
          <p:cNvSpPr txBox="1">
            <a:spLocks/>
          </p:cNvSpPr>
          <p:nvPr/>
        </p:nvSpPr>
        <p:spPr>
          <a:xfrm>
            <a:off x="802106" y="2374232"/>
            <a:ext cx="10189050" cy="29357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1200"/>
              </a:spcAft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Các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chú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lùn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đang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trốn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trong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rừng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Công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chúa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Bạch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Tuyết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có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nhiệm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vụ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đi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tìm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các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chú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lùn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.</a:t>
            </a:r>
            <a:endParaRPr lang="en-US" sz="3600" dirty="0" smtClean="0">
              <a:solidFill>
                <a:srgbClr val="002060"/>
              </a:solidFill>
              <a:sym typeface="Arial"/>
            </a:endParaRPr>
          </a:p>
          <a:p>
            <a:pPr algn="just">
              <a:spcAft>
                <a:spcPts val="1200"/>
              </a:spcAft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Muốn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tìm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được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các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chú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lùn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Bạch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Tuyết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phải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trả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lời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đúng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các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câu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hỏi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mà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trò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chơi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đưa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ra</a:t>
            </a:r>
            <a:r>
              <a:rPr lang="en-US" altLang="zh-CN" sz="3600" dirty="0" err="1" smtClean="0">
                <a:solidFill>
                  <a:srgbClr val="002060"/>
                </a:solidFill>
                <a:sym typeface="Arial"/>
              </a:rPr>
              <a:t>.</a:t>
            </a:r>
            <a:endParaRPr lang="zh-CN" altLang="en-US" sz="3600" dirty="0">
              <a:solidFill>
                <a:srgbClr val="002060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1700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4" descr="C:\Users\ADMIN\Desktop\Bach tuyet\ a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1"/>
            <a:ext cx="12192000" cy="6861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4" descr="C:\Users\ADMIN\Desktop\Bach tuyet\Bambi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244661" flipH="1">
            <a:off x="7779459" y="3997351"/>
            <a:ext cx="132080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4" descr="C:\Users\ADMIN\Desktop\Bach tuyet\esquilo001.gif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1128333" flipH="1">
            <a:off x="5085415" y="4860489"/>
            <a:ext cx="1320800" cy="144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4" descr="C:\Users\ADMIN\Desktop\Bach tuyet\767e08fbae2de8679fbba6d8cecba19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1247476" flipH="1">
            <a:off x="2470377" y="4994982"/>
            <a:ext cx="1092200" cy="1525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4" descr="C:\Users\ADMIN\Desktop\Bach tuyet\Doc23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-1827354">
            <a:off x="10020325" y="4028629"/>
            <a:ext cx="1543159" cy="2286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4" descr="C:\Users\ADMIN\Desktop\Bach tuyet\arbre-majestueux-42629281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411276" y="-877604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4" descr="C:\Users\ADMIN\Desktop\Bach tuyet\arbre-majestueux-42629281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997263" y="-612852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4" descr="C:\Users\ADMIN\Desktop\Bach tuyet\511929473-photo-clip-tre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962021" y="-612852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4" descr="C:\Users\ADMIN\Desktop\Bach tuyet\511929473-photo-clip-tree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-90454" y="-593998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4" descr="C:\Users\ADMIN\Desktop\Bach tuyet\Snow_white_transparent.png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-85359" y="3430814"/>
            <a:ext cx="1825347" cy="3934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4" descr="C:\Users\ADMIN\Desktop\Tai nguyen thiet ke tro choi\Bảng gỗ\wooden-blank-sign-clipart-1.jpg"/>
          <p:cNvPicPr preferRelativeResize="0"/>
          <p:nvPr/>
        </p:nvPicPr>
        <p:blipFill rotWithShape="1">
          <a:blip r:embed="rId17">
            <a:alphaModFix/>
          </a:blip>
          <a:srcRect t="46537"/>
          <a:stretch/>
        </p:blipFill>
        <p:spPr>
          <a:xfrm>
            <a:off x="2446023" y="-508938"/>
            <a:ext cx="7879863" cy="2766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"/>
          <p:cNvSpPr/>
          <p:nvPr/>
        </p:nvSpPr>
        <p:spPr>
          <a:xfrm>
            <a:off x="468967" y="2299288"/>
            <a:ext cx="2674584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A.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Mùa</a:t>
            </a: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đông</a:t>
            </a:r>
            <a:endParaRPr sz="36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8" name="Google Shape;228;p4"/>
          <p:cNvSpPr/>
          <p:nvPr/>
        </p:nvSpPr>
        <p:spPr>
          <a:xfrm>
            <a:off x="3451323" y="2253135"/>
            <a:ext cx="2741117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B.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Mùa</a:t>
            </a: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xuân</a:t>
            </a:r>
            <a:endParaRPr sz="36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9" name="Google Shape;229;p4"/>
          <p:cNvSpPr/>
          <p:nvPr/>
        </p:nvSpPr>
        <p:spPr>
          <a:xfrm>
            <a:off x="6595298" y="2258202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Mùa</a:t>
            </a: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thu</a:t>
            </a:r>
            <a:endParaRPr sz="36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0" name="Google Shape;230;p4"/>
          <p:cNvSpPr/>
          <p:nvPr/>
        </p:nvSpPr>
        <p:spPr>
          <a:xfrm>
            <a:off x="9350743" y="2224470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D.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Mùa</a:t>
            </a: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hè</a:t>
            </a:r>
            <a:endParaRPr sz="36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2" name="Google Shape;232;p4"/>
          <p:cNvSpPr/>
          <p:nvPr/>
        </p:nvSpPr>
        <p:spPr>
          <a:xfrm>
            <a:off x="6308782" y="3332957"/>
            <a:ext cx="4017104" cy="2729895"/>
          </a:xfrm>
          <a:prstGeom prst="irregularSeal1">
            <a:avLst/>
          </a:prstGeom>
          <a:solidFill>
            <a:srgbClr val="FFFF00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solidFill>
                  <a:srgbClr val="0000FF"/>
                </a:solidFill>
                <a:ea typeface="Arial"/>
                <a:cs typeface="Arial"/>
                <a:sym typeface="Arial"/>
              </a:rPr>
              <a:t>ĐÚNG RỒI</a:t>
            </a: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2" name="monkeys-spinning-monkeys-by-kevin-macleod-from-filmmusic-i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4550.3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534513" y="6062852"/>
            <a:ext cx="609600" cy="609600"/>
          </a:xfrm>
          <a:prstGeom prst="rect">
            <a:avLst/>
          </a:prstGeom>
        </p:spPr>
      </p:pic>
      <p:pic>
        <p:nvPicPr>
          <p:cNvPr id="4" name="btnInknoeActivity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 r:link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79" y="315074"/>
            <a:ext cx="2219546" cy="5715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358950" y="20875"/>
            <a:ext cx="658395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2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endParaRPr lang="en-US" sz="32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219170"/>
            <a:r>
              <a:rPr lang="en-US" sz="32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2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chang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chang</a:t>
            </a:r>
            <a:endParaRPr lang="en-US" sz="3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219170"/>
            <a:r>
              <a:rPr lang="en-US" sz="32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endParaRPr lang="en-US" sz="32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219170"/>
            <a:r>
              <a:rPr lang="en-US" sz="32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32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nón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mũ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76197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0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27" grpId="0" animBg="1"/>
      <p:bldP spid="228" grpId="0" animBg="1"/>
      <p:bldP spid="229" grpId="0" animBg="1"/>
      <p:bldP spid="230" grpId="0" animBg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5" descr="C:\Users\ADMIN\Desktop\Bach tuyet\54774f4bc8287c7337fadd5fbb419da6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5" descr="C:\Users\ADMIN\Desktop\Bach tuyet\Bambi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244661" flipH="1">
            <a:off x="3278445" y="3823499"/>
            <a:ext cx="132080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5" descr="C:\Users\ADMIN\Desktop\Bach tuyet\esquilo001.gif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1128333" flipH="1">
            <a:off x="10368615" y="4415267"/>
            <a:ext cx="1320800" cy="144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5" descr="C:\Users\ADMIN\Desktop\Bach tuyet\767e08fbae2de8679fbba6d8cecba19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1247476" flipH="1">
            <a:off x="8504048" y="4385149"/>
            <a:ext cx="1092200" cy="1525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5" descr="C:\Users\ADMIN\Desktop\Bach tuyet\43ebd44d263606f876d42fd2f199ea61 (7)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-1116409" flipH="1">
            <a:off x="5873242" y="3818719"/>
            <a:ext cx="1789713" cy="2413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5" descr="C:\Users\ADMIN\Desktop\Bach tuyet\arbre-majestueux-42629281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022356" y="-625407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5" descr="C:\Users\ADMIN\Desktop\Bach tuyet\511929473-photo-clip-tre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033540" y="-1451215"/>
            <a:ext cx="7213600" cy="8309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5" descr="C:\Users\ADMIN\Desktop\Bach tuyet\511929473-photo-clip-tree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785869" y="-879668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5" descr="C:\Users\ADMIN\Desktop\Bach tuyet\arbre-majestueux-42629281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143503" y="-625407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5" descr="C:\Users\ADMIN\Desktop\Tai nguyen thiet ke tro choi\Bảng gỗ\wooden-blank-sign-clipart-1.jpg"/>
          <p:cNvPicPr preferRelativeResize="0"/>
          <p:nvPr/>
        </p:nvPicPr>
        <p:blipFill rotWithShape="1">
          <a:blip r:embed="rId16">
            <a:alphaModFix/>
          </a:blip>
          <a:srcRect t="47938"/>
          <a:stretch/>
        </p:blipFill>
        <p:spPr>
          <a:xfrm>
            <a:off x="2348128" y="-120315"/>
            <a:ext cx="7921939" cy="2124075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5"/>
          <p:cNvSpPr/>
          <p:nvPr/>
        </p:nvSpPr>
        <p:spPr>
          <a:xfrm>
            <a:off x="5250697" y="4439014"/>
            <a:ext cx="4017104" cy="2729895"/>
          </a:xfrm>
          <a:prstGeom prst="irregularSeal1">
            <a:avLst/>
          </a:prstGeom>
          <a:solidFill>
            <a:srgbClr val="FFFF00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b="1" kern="0">
                <a:solidFill>
                  <a:srgbClr val="0000FF"/>
                </a:solidFill>
                <a:ea typeface="Arial"/>
                <a:cs typeface="Arial"/>
                <a:sym typeface="Arial"/>
              </a:rPr>
              <a:t>ĐÚNG RỒI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1" name="Google Shape;251;p5"/>
          <p:cNvSpPr/>
          <p:nvPr/>
        </p:nvSpPr>
        <p:spPr>
          <a:xfrm>
            <a:off x="660400" y="2118220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smtClean="0">
                <a:solidFill>
                  <a:srgbClr val="0000FF"/>
                </a:solidFill>
                <a:latin typeface="Calibri"/>
                <a:cs typeface="Calibri"/>
                <a:sym typeface="Calibri"/>
              </a:rPr>
              <a:t>A. Con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cs typeface="Calibri"/>
                <a:sym typeface="Calibri"/>
              </a:rPr>
              <a:t>thỏ</a:t>
            </a:r>
            <a:endParaRPr sz="36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2" name="Google Shape;252;p5"/>
          <p:cNvSpPr/>
          <p:nvPr/>
        </p:nvSpPr>
        <p:spPr>
          <a:xfrm>
            <a:off x="3708400" y="2151952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B. Con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kiến</a:t>
            </a:r>
            <a:endParaRPr sz="3600" kern="0" dirty="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5"/>
          <p:cNvSpPr/>
          <p:nvPr/>
        </p:nvSpPr>
        <p:spPr>
          <a:xfrm>
            <a:off x="6845755" y="2151952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C. Con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ve</a:t>
            </a:r>
            <a:endParaRPr sz="36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4" name="Google Shape;254;p5"/>
          <p:cNvSpPr/>
          <p:nvPr/>
        </p:nvSpPr>
        <p:spPr>
          <a:xfrm>
            <a:off x="9601200" y="2118220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D. Con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ong</a:t>
            </a:r>
            <a:endParaRPr sz="36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255" name="Google Shape;255;p5" descr="C:\Users\ADMIN\Desktop\Bach tuyet\Blanca_Nieves.8.png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 flipH="1">
            <a:off x="-227371" y="3455232"/>
            <a:ext cx="2287981" cy="3969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monkeys-spinning-monkeys-by-kevin-macleod-from-filmmusic-i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4550.3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447302" y="5923120"/>
            <a:ext cx="609600" cy="609600"/>
          </a:xfrm>
          <a:prstGeom prst="rect">
            <a:avLst/>
          </a:prstGeom>
        </p:spPr>
      </p:pic>
      <p:pic>
        <p:nvPicPr>
          <p:cNvPr id="2" name="btnInknoeActivity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 r:link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35" y="106113"/>
            <a:ext cx="2219546" cy="5715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510368" y="484189"/>
            <a:ext cx="7213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kêu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suốt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hè</a:t>
            </a:r>
            <a:endParaRPr lang="en-US" sz="32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219170"/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kèn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bụng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sz="32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sầu</a:t>
            </a:r>
            <a:r>
              <a:rPr lang="en-US" sz="32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“.</a:t>
            </a:r>
            <a:endParaRPr lang="en-US" sz="32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65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3"/>
                  </p:tgtEl>
                </p:cond>
              </p:nextCondLst>
            </p:seq>
          </p:childTnLst>
        </p:cTn>
      </p:par>
    </p:tnLst>
    <p:bldLst>
      <p:bldP spid="251" grpId="0" animBg="1"/>
      <p:bldP spid="252" grpId="0" animBg="1"/>
      <p:bldP spid="253" grpId="0" animBg="1"/>
      <p:bldP spid="254" grpId="0" animBg="1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6" descr="C:\Users\ADMIN\Desktop\Bach tuyet\b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6" descr="C:\Users\ADMIN\Desktop\Bach tuyet\Bambi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244661" flipH="1">
            <a:off x="9728476" y="3974979"/>
            <a:ext cx="132080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6" descr="C:\Users\ADMIN\Desktop\Bach tuyet\esquilo001.gif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1128333" flipH="1">
            <a:off x="7340875" y="4702316"/>
            <a:ext cx="1320800" cy="144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6" descr="C:\Users\ADMIN\Desktop\Bach tuyet\767e08fbae2de8679fbba6d8cecba19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1247476" flipH="1">
            <a:off x="4768623" y="4677444"/>
            <a:ext cx="1092200" cy="1525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6" descr="C:\Users\ADMIN\Desktop\Bach tuyet\43ebd44d263606f876d42fd2f199ea61 (2)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-1188953">
            <a:off x="2218663" y="3854845"/>
            <a:ext cx="2076448" cy="2807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6" descr="C:\Users\ADMIN\Desktop\Bach tuyet\arbre-majestueux-42629281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314194" y="-348218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6" descr="C:\Users\ADMIN\Desktop\Bach tuyet\511929473-photo-clip-tre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011938" y="-678796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6" descr="C:\Users\ADMIN\Desktop\Bach tuyet\511929473-photo-clip-tree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508292" y="-565105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6" descr="C:\Users\ADMIN\Desktop\Bach tuyet\arbre-majestueux-42629281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07845" y="-471489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6" descr="C:\Users\ADMIN\Desktop\Tai nguyen thiet ke tro choi\Bảng gỗ\wooden-blank-sign-clipart-1.jpg"/>
          <p:cNvPicPr preferRelativeResize="0"/>
          <p:nvPr/>
        </p:nvPicPr>
        <p:blipFill rotWithShape="1">
          <a:blip r:embed="rId16">
            <a:alphaModFix/>
          </a:blip>
          <a:srcRect t="42558"/>
          <a:stretch/>
        </p:blipFill>
        <p:spPr>
          <a:xfrm>
            <a:off x="2099076" y="-695861"/>
            <a:ext cx="8020284" cy="2934692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6"/>
          <p:cNvSpPr/>
          <p:nvPr/>
        </p:nvSpPr>
        <p:spPr>
          <a:xfrm>
            <a:off x="3265478" y="3893576"/>
            <a:ext cx="4017104" cy="2729895"/>
          </a:xfrm>
          <a:prstGeom prst="irregularSeal1">
            <a:avLst/>
          </a:prstGeom>
          <a:solidFill>
            <a:srgbClr val="FFFF00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b="1" kern="0">
                <a:solidFill>
                  <a:srgbClr val="0000FF"/>
                </a:solidFill>
                <a:ea typeface="Arial"/>
                <a:cs typeface="Arial"/>
                <a:sym typeface="Arial"/>
              </a:rPr>
              <a:t>ĐÚNG RỒI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4" name="Google Shape;274;p6"/>
          <p:cNvSpPr/>
          <p:nvPr/>
        </p:nvSpPr>
        <p:spPr>
          <a:xfrm>
            <a:off x="482874" y="2384824"/>
            <a:ext cx="2825171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A.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Cái</a:t>
            </a: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trống</a:t>
            </a:r>
            <a:endParaRPr sz="3600" kern="0" dirty="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6"/>
          <p:cNvSpPr/>
          <p:nvPr/>
        </p:nvSpPr>
        <p:spPr>
          <a:xfrm>
            <a:off x="3530875" y="2418556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B.Cái</a:t>
            </a: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mõ</a:t>
            </a:r>
            <a:endParaRPr sz="36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6"/>
          <p:cNvSpPr/>
          <p:nvPr/>
        </p:nvSpPr>
        <p:spPr>
          <a:xfrm>
            <a:off x="6668229" y="2418556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Cái</a:t>
            </a: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kèn</a:t>
            </a:r>
            <a:endParaRPr sz="36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6"/>
          <p:cNvSpPr/>
          <p:nvPr/>
        </p:nvSpPr>
        <p:spPr>
          <a:xfrm>
            <a:off x="9423675" y="2384824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D.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Cái</a:t>
            </a: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kẻng</a:t>
            </a:r>
            <a:endParaRPr sz="36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279" name="Google Shape;279;p6" descr="C:\Users\ADMIN\Desktop\Bach tuyet\43ebd44d263606f876d42fd2f199ea61 (6).jpg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 flipH="1">
            <a:off x="-327773" y="3239816"/>
            <a:ext cx="3072777" cy="4421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monkeys-spinning-monkeys-by-kevin-macleod-from-filmmusic-i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4550.3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420790" y="6031344"/>
            <a:ext cx="609600" cy="609600"/>
          </a:xfrm>
          <a:prstGeom prst="rect">
            <a:avLst/>
          </a:prstGeom>
        </p:spPr>
      </p:pic>
      <p:pic>
        <p:nvPicPr>
          <p:cNvPr id="3" name="btnInknoeActivity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 r:link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721" y="-214364"/>
            <a:ext cx="2219546" cy="5715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335908" y="-15240"/>
            <a:ext cx="66630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2800" dirty="0" smtClean="0">
                <a:solidFill>
                  <a:prstClr val="white"/>
                </a:solidFill>
                <a:latin typeface="Times New Roman" panose="02020603050405020304" pitchFamily="18" charset="0"/>
              </a:rPr>
              <a:t>      </a:t>
            </a:r>
            <a:r>
              <a:rPr lang="vi-VN" sz="2800" dirty="0" smtClean="0">
                <a:solidFill>
                  <a:prstClr val="white"/>
                </a:solidFill>
                <a:latin typeface="Times New Roman" panose="02020603050405020304" pitchFamily="18" charset="0"/>
              </a:rPr>
              <a:t>Thân </a:t>
            </a:r>
            <a:r>
              <a:rPr lang="vi-VN" sz="2800" dirty="0">
                <a:solidFill>
                  <a:prstClr val="white"/>
                </a:solidFill>
                <a:latin typeface="Times New Roman" panose="02020603050405020304" pitchFamily="18" charset="0"/>
              </a:rPr>
              <a:t>bằng </a:t>
            </a:r>
            <a:r>
              <a:rPr lang="vi-VN" sz="2800" dirty="0" smtClean="0">
                <a:solidFill>
                  <a:prstClr val="white"/>
                </a:solidFill>
                <a:latin typeface="Times New Roman" panose="02020603050405020304" pitchFamily="18" charset="0"/>
              </a:rPr>
              <a:t>gỗ</a:t>
            </a:r>
            <a:r>
              <a:rPr lang="en-US" sz="2800" dirty="0" smtClean="0">
                <a:solidFill>
                  <a:prstClr val="white"/>
                </a:solidFill>
                <a:latin typeface="Times New Roman" panose="02020603050405020304" pitchFamily="18" charset="0"/>
              </a:rPr>
              <a:t>,</a:t>
            </a:r>
            <a:r>
              <a:rPr lang="en-US" sz="2800" dirty="0" smtClean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dirty="0">
                <a:solidFill>
                  <a:prstClr val="white"/>
                </a:solidFill>
                <a:latin typeface="Calibri"/>
              </a:rPr>
              <a:t>m</a:t>
            </a:r>
            <a:r>
              <a:rPr lang="vi-VN" sz="2800" dirty="0">
                <a:solidFill>
                  <a:prstClr val="white"/>
                </a:solidFill>
                <a:latin typeface="Times New Roman" panose="02020603050405020304" pitchFamily="18" charset="0"/>
              </a:rPr>
              <a:t>ặt bằng da</a:t>
            </a:r>
            <a:endParaRPr lang="en-US" sz="2800" dirty="0">
              <a:solidFill>
                <a:prstClr val="white"/>
              </a:solidFill>
              <a:latin typeface="Calibri"/>
            </a:endParaRPr>
          </a:p>
          <a:p>
            <a:pPr algn="ctr" defTabSz="1219170"/>
            <a:r>
              <a:rPr lang="vi-VN" sz="2800" dirty="0">
                <a:solidFill>
                  <a:prstClr val="white"/>
                </a:solidFill>
                <a:latin typeface="Times New Roman" panose="02020603050405020304" pitchFamily="18" charset="0"/>
              </a:rPr>
              <a:t>Hễ động đến</a:t>
            </a:r>
            <a:r>
              <a:rPr lang="en-US" sz="2800" dirty="0">
                <a:solidFill>
                  <a:prstClr val="white"/>
                </a:solidFill>
                <a:latin typeface="Calibri"/>
              </a:rPr>
              <a:t> l</a:t>
            </a:r>
            <a:r>
              <a:rPr lang="vi-VN" sz="2800" dirty="0">
                <a:solidFill>
                  <a:prstClr val="white"/>
                </a:solidFill>
                <a:latin typeface="Times New Roman" panose="02020603050405020304" pitchFamily="18" charset="0"/>
              </a:rPr>
              <a:t>à kêu la,</a:t>
            </a:r>
            <a:endParaRPr lang="en-US" sz="2800" dirty="0">
              <a:solidFill>
                <a:prstClr val="white"/>
              </a:solidFill>
              <a:latin typeface="Calibri"/>
            </a:endParaRPr>
          </a:p>
          <a:p>
            <a:pPr algn="ctr" defTabSz="1219170"/>
            <a:r>
              <a:rPr lang="vi-VN" sz="2800" dirty="0">
                <a:solidFill>
                  <a:prstClr val="white"/>
                </a:solidFill>
                <a:latin typeface="Times New Roman" panose="02020603050405020304" pitchFamily="18" charset="0"/>
              </a:rPr>
              <a:t>Gọi bạn </a:t>
            </a:r>
            <a:r>
              <a:rPr lang="vi-VN" sz="2800" dirty="0" smtClean="0">
                <a:solidFill>
                  <a:prstClr val="white"/>
                </a:solidFill>
                <a:latin typeface="Times New Roman" panose="02020603050405020304" pitchFamily="18" charset="0"/>
              </a:rPr>
              <a:t>tới</a:t>
            </a:r>
            <a:r>
              <a:rPr lang="en-US" sz="2800" dirty="0" smtClean="0">
                <a:solidFill>
                  <a:prstClr val="white"/>
                </a:solidFill>
                <a:latin typeface="Times New Roman" panose="02020603050405020304" pitchFamily="18" charset="0"/>
              </a:rPr>
              <a:t>,</a:t>
            </a:r>
            <a:r>
              <a:rPr lang="en-US" sz="2800" dirty="0" smtClean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/>
              </a:rPr>
              <a:t>tiễn</a:t>
            </a:r>
            <a:r>
              <a:rPr lang="en-US" sz="2800" dirty="0">
                <a:solidFill>
                  <a:prstClr val="white"/>
                </a:solidFill>
                <a:latin typeface="Calibri"/>
              </a:rPr>
              <a:t> </a:t>
            </a:r>
            <a:r>
              <a:rPr lang="vi-VN" sz="2800" dirty="0">
                <a:solidFill>
                  <a:prstClr val="white"/>
                </a:solidFill>
                <a:latin typeface="Times New Roman" panose="02020603050405020304" pitchFamily="18" charset="0"/>
              </a:rPr>
              <a:t>bạn về</a:t>
            </a:r>
            <a:endParaRPr lang="en-US" sz="2800" dirty="0">
              <a:solidFill>
                <a:prstClr val="white"/>
              </a:solidFill>
              <a:latin typeface="Calibri"/>
            </a:endParaRPr>
          </a:p>
          <a:p>
            <a:pPr algn="ctr" defTabSz="1219170"/>
            <a:r>
              <a:rPr lang="en-US" sz="2800" dirty="0" smtClean="0">
                <a:solidFill>
                  <a:prstClr val="white"/>
                </a:solidFill>
                <a:latin typeface="Times New Roman" panose="02020603050405020304" pitchFamily="18" charset="0"/>
              </a:rPr>
              <a:t>                </a:t>
            </a:r>
            <a:r>
              <a:rPr lang="vi-VN" sz="2800" dirty="0" smtClean="0">
                <a:solidFill>
                  <a:prstClr val="white"/>
                </a:solidFill>
                <a:latin typeface="Times New Roman" panose="02020603050405020304" pitchFamily="18" charset="0"/>
              </a:rPr>
              <a:t>Đứng </a:t>
            </a:r>
            <a:r>
              <a:rPr lang="vi-VN" sz="2800" dirty="0">
                <a:solidFill>
                  <a:prstClr val="white"/>
                </a:solidFill>
                <a:latin typeface="Times New Roman" panose="02020603050405020304" pitchFamily="18" charset="0"/>
              </a:rPr>
              <a:t>đầu hè</a:t>
            </a:r>
            <a:r>
              <a:rPr lang="en-US" sz="2800" dirty="0">
                <a:solidFill>
                  <a:prstClr val="white"/>
                </a:solidFill>
                <a:latin typeface="Calibri"/>
              </a:rPr>
              <a:t> c</a:t>
            </a:r>
            <a:r>
              <a:rPr lang="vi-VN" sz="2800" dirty="0">
                <a:solidFill>
                  <a:prstClr val="white"/>
                </a:solidFill>
                <a:latin typeface="Times New Roman" panose="02020603050405020304" pitchFamily="18" charset="0"/>
              </a:rPr>
              <a:t>ho người </a:t>
            </a:r>
            <a:r>
              <a:rPr lang="vi-VN" sz="2800" dirty="0" smtClean="0">
                <a:solidFill>
                  <a:prstClr val="white"/>
                </a:solidFill>
                <a:latin typeface="Times New Roman" panose="02020603050405020304" pitchFamily="18" charset="0"/>
              </a:rPr>
              <a:t>đánh</a:t>
            </a:r>
            <a:r>
              <a:rPr lang="en-US" sz="2800" dirty="0" smtClean="0">
                <a:solidFill>
                  <a:prstClr val="white"/>
                </a:solidFill>
                <a:latin typeface="Times New Roman" panose="02020603050405020304" pitchFamily="18" charset="0"/>
              </a:rPr>
              <a:t>.</a:t>
            </a:r>
          </a:p>
          <a:p>
            <a:pPr algn="ctr" defTabSz="1219170"/>
            <a:r>
              <a:rPr lang="en-US" sz="2800" dirty="0" smtClean="0">
                <a:solidFill>
                  <a:prstClr val="white"/>
                </a:solidFill>
                <a:latin typeface="Times New Roman" panose="02020603050405020304" pitchFamily="18" charset="0"/>
              </a:rPr>
              <a:t>                                 </a:t>
            </a:r>
            <a:r>
              <a:rPr lang="vi-VN" sz="2800" dirty="0" smtClean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r>
              <a:rPr lang="en-US" sz="2800" i="1" dirty="0" smtClean="0">
                <a:solidFill>
                  <a:prstClr val="white"/>
                </a:solidFill>
                <a:latin typeface="Times New Roman" panose="02020603050405020304" pitchFamily="18" charset="0"/>
              </a:rPr>
              <a:t>(</a:t>
            </a:r>
            <a:r>
              <a:rPr lang="vi-VN" sz="2800" i="1" dirty="0" smtClean="0">
                <a:solidFill>
                  <a:prstClr val="white"/>
                </a:solidFill>
                <a:latin typeface="Times New Roman" panose="02020603050405020304" pitchFamily="18" charset="0"/>
              </a:rPr>
              <a:t>Là </a:t>
            </a:r>
            <a:r>
              <a:rPr lang="en-US" sz="2800" i="1" dirty="0" err="1" smtClean="0">
                <a:solidFill>
                  <a:prstClr val="white"/>
                </a:solidFill>
                <a:latin typeface="Times New Roman" panose="02020603050405020304" pitchFamily="18" charset="0"/>
              </a:rPr>
              <a:t>cái</a:t>
            </a:r>
            <a:r>
              <a:rPr lang="en-US" sz="2800" i="1" dirty="0" smtClean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r>
              <a:rPr lang="vi-VN" sz="2800" i="1" dirty="0" smtClean="0">
                <a:solidFill>
                  <a:prstClr val="white"/>
                </a:solidFill>
                <a:latin typeface="Times New Roman" panose="02020603050405020304" pitchFamily="18" charset="0"/>
              </a:rPr>
              <a:t>gì?</a:t>
            </a:r>
            <a:r>
              <a:rPr lang="en-US" sz="2800" i="1" dirty="0">
                <a:solidFill>
                  <a:prstClr val="white"/>
                </a:solidFill>
                <a:latin typeface="Times New Roman" panose="02020603050405020304" pitchFamily="18" charset="0"/>
              </a:rPr>
              <a:t>)</a:t>
            </a:r>
            <a:endParaRPr lang="en-US" sz="2800" i="1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111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4"/>
                  </p:tgtEl>
                </p:cond>
              </p:nextCondLst>
            </p:seq>
            <p:audio>
              <p:cMediaNode vol="80000" mute="1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274" grpId="0" animBg="1"/>
      <p:bldP spid="275" grpId="0" animBg="1"/>
      <p:bldP spid="276" grpId="0" animBg="1"/>
      <p:bldP spid="277" grpId="0" animBg="1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TÀI LIỆU THAM KHẢO\HÌNH NỀN PP\drive-download-20210909T075010Z-001\ô li và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46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Box 3"/>
          <p:cNvSpPr txBox="1">
            <a:spLocks noChangeArrowheads="1"/>
          </p:cNvSpPr>
          <p:nvPr/>
        </p:nvSpPr>
        <p:spPr bwMode="auto">
          <a:xfrm>
            <a:off x="959609" y="978386"/>
            <a:ext cx="93035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3600" b="1" dirty="0" err="1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Thứ</a:t>
            </a:r>
            <a:r>
              <a:rPr lang="en-US" sz="3600" b="1" dirty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Ba </a:t>
            </a:r>
            <a:r>
              <a:rPr lang="en-US" sz="3600" b="1" dirty="0" err="1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ngày</a:t>
            </a:r>
            <a:r>
              <a:rPr lang="en-US" sz="3600" b="1" dirty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12 </a:t>
            </a:r>
            <a:r>
              <a:rPr lang="en-US" sz="3600" b="1" dirty="0" err="1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tháng</a:t>
            </a:r>
            <a:r>
              <a:rPr lang="en-US" sz="3600" b="1" dirty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10 </a:t>
            </a:r>
            <a:r>
              <a:rPr lang="en-US" sz="3600" b="1" dirty="0" err="1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năm</a:t>
            </a:r>
            <a:r>
              <a:rPr lang="en-US" sz="3600" b="1" dirty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2021</a:t>
            </a:r>
          </a:p>
        </p:txBody>
      </p:sp>
      <p:sp>
        <p:nvSpPr>
          <p:cNvPr id="5124" name="TextBox 4"/>
          <p:cNvSpPr txBox="1">
            <a:spLocks noChangeArrowheads="1"/>
          </p:cNvSpPr>
          <p:nvPr/>
        </p:nvSpPr>
        <p:spPr bwMode="auto">
          <a:xfrm>
            <a:off x="2974547" y="1665661"/>
            <a:ext cx="51371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3600" b="1" dirty="0" err="1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Tiếng</a:t>
            </a:r>
            <a:r>
              <a:rPr lang="en-US" sz="3600" b="1" dirty="0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Việt</a:t>
            </a:r>
            <a:endParaRPr lang="en-US" sz="3600" b="1" dirty="0">
              <a:solidFill>
                <a:prstClr val="white"/>
              </a:solidFill>
              <a:latin typeface="HP001 4 hàng" panose="020B0603050302020204" pitchFamily="34" charset="0"/>
              <a:cs typeface="Arial" panose="020B0604020202020204" pitchFamily="34" charset="0"/>
            </a:endParaRPr>
          </a:p>
        </p:txBody>
      </p:sp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-664889" y="2323479"/>
            <a:ext cx="1104260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Tiết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53 –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11: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Ngôi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trường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của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em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FFFF00"/>
              </a:solidFill>
              <a:latin typeface="HP001 4 hàng" panose="020B06030503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81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0" y="898071"/>
            <a:ext cx="10595429" cy="59599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EA1F591-3A27-4232-9D40-AB447B9995D7}"/>
              </a:ext>
            </a:extLst>
          </p:cNvPr>
          <p:cNvSpPr txBox="1"/>
          <p:nvPr/>
        </p:nvSpPr>
        <p:spPr>
          <a:xfrm>
            <a:off x="140563" y="310246"/>
            <a:ext cx="101790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điều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thích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trường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014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S" val="false"/>
  <p:tag name="INKNOEBUTTONMODEL" val="{&quot;ActivityType&quot;:1,&quot;OptionCount&quot;:4,&quot;WcOptionCount&quot;:10,&quot;HasMultipleSubmission&quot;:false,&quot;HasAutoStop&quot;:true,&quot;HasMinimizeMode&quot;:false,&quot;TimerValue&quot;:&quot;01:00&quot;,&quot;HasAutoStart&quot;:false,&quot;HasCorrectAnswers&quot;:true,&quot;McqAnswers&quot;:[&quot;D&quot;],&quot;ActivityId&quot;:&quot;&quot;,&quot;IaMcqCompetition&quot;:true,&quot;IsAnonymous&quot;:false,&quot;AutoAdvance&quot;:false,&quot;IsCompetitionMode&quot;:true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S" val="false"/>
  <p:tag name="INKNOEBUTTONMODEL" val="{&quot;ActivityType&quot;:1,&quot;OptionCount&quot;:4,&quot;WcOptionCount&quot;:10,&quot;HasMultipleSubmission&quot;:false,&quot;HasAutoStop&quot;:true,&quot;HasMinimizeMode&quot;:false,&quot;TimerValue&quot;:&quot;01:00&quot;,&quot;HasAutoStart&quot;:false,&quot;HasCorrectAnswers&quot;:true,&quot;McqAnswers&quot;:[&quot;C&quot;],&quot;ActivityId&quot;:&quot;&quot;,&quot;IaMcqCompetition&quot;:false,&quot;IsAnonymous&quot;:false,&quot;AutoAdvance&quot;:false,&quot;IsCompetitionMode&quot;:false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S" val="false"/>
  <p:tag name="INKNOEBUTTONMODEL" val="{&quot;ActivityType&quot;:1,&quot;OptionCount&quot;:4,&quot;WcOptionCount&quot;:10,&quot;HasMultipleSubmission&quot;:false,&quot;HasAutoStop&quot;:true,&quot;HasMinimizeMode&quot;:false,&quot;TimerValue&quot;:&quot;01:00&quot;,&quot;HasAutoStart&quot;:false,&quot;HasCorrectAnswers&quot;:true,&quot;McqAnswers&quot;:[&quot;A&quot;],&quot;ActivityId&quot;:&quot;&quot;,&quot;IaMcqCompetition&quot;:true,&quot;IsAnonymous&quot;:false,&quot;AutoAdvance&quot;:false,&quot;IsCompetitionMode&quot;:true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388</Words>
  <Application>Microsoft Office PowerPoint</Application>
  <PresentationFormat>Widescreen</PresentationFormat>
  <Paragraphs>60</Paragraphs>
  <Slides>17</Slides>
  <Notes>5</Notes>
  <HiddenSlides>0</HiddenSlides>
  <MMClips>5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17</vt:i4>
      </vt:variant>
    </vt:vector>
  </HeadingPairs>
  <TitlesOfParts>
    <vt:vector size="32" baseType="lpstr">
      <vt:lpstr>宋体</vt:lpstr>
      <vt:lpstr>Arial</vt:lpstr>
      <vt:lpstr>Arial-Rounded</vt:lpstr>
      <vt:lpstr>Calibri</vt:lpstr>
      <vt:lpstr>Calibri Light</vt:lpstr>
      <vt:lpstr>HP001 4 hàng</vt:lpstr>
      <vt:lpstr>iCiel Crocante</vt:lpstr>
      <vt:lpstr>Times New Roman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Hoa</cp:lastModifiedBy>
  <cp:revision>145</cp:revision>
  <dcterms:created xsi:type="dcterms:W3CDTF">2021-06-15T15:52:51Z</dcterms:created>
  <dcterms:modified xsi:type="dcterms:W3CDTF">2022-10-10T15:41:14Z</dcterms:modified>
</cp:coreProperties>
</file>