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6" r:id="rId4"/>
    <p:sldMasterId id="2147483698" r:id="rId5"/>
  </p:sldMasterIdLst>
  <p:notesMasterIdLst>
    <p:notesMasterId r:id="rId24"/>
  </p:notesMasterIdLst>
  <p:sldIdLst>
    <p:sldId id="400" r:id="rId6"/>
    <p:sldId id="401" r:id="rId7"/>
    <p:sldId id="293" r:id="rId8"/>
    <p:sldId id="256" r:id="rId9"/>
    <p:sldId id="261" r:id="rId10"/>
    <p:sldId id="402" r:id="rId11"/>
    <p:sldId id="389" r:id="rId12"/>
    <p:sldId id="390" r:id="rId13"/>
    <p:sldId id="356" r:id="rId14"/>
    <p:sldId id="358" r:id="rId15"/>
    <p:sldId id="403" r:id="rId16"/>
    <p:sldId id="404" r:id="rId17"/>
    <p:sldId id="295" r:id="rId18"/>
    <p:sldId id="405" r:id="rId19"/>
    <p:sldId id="283" r:id="rId20"/>
    <p:sldId id="394" r:id="rId21"/>
    <p:sldId id="406" r:id="rId22"/>
    <p:sldId id="3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FF"/>
    <a:srgbClr val="F389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80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19954A-7B9F-4248-AA00-A7B95818DA8A}" type="datetimeFigureOut">
              <a:rPr lang="en-US" smtClean="0"/>
              <a:t>2/14/2024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EEDAEC-9A02-4961-80FA-893C17C17593}" type="slidenum">
              <a:rPr lang="en-US" smtClean="0"/>
              <a:t>‹#›</a:t>
            </a:fld>
            <a:endParaRPr lang="en-US"/>
          </a:p>
        </p:txBody>
      </p:sp>
    </p:spTree>
    <p:extLst>
      <p:ext uri="{BB962C8B-B14F-4D97-AF65-F5344CB8AC3E}">
        <p14:creationId xmlns:p14="http://schemas.microsoft.com/office/powerpoint/2010/main" val="267748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09838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Master" Target="../slideMasters/slideMaster5.xml"/><Relationship Id="rId6" Type="http://schemas.openxmlformats.org/officeDocument/2006/relationships/image" Target="../media/image6.emf"/><Relationship Id="rId5" Type="http://schemas.openxmlformats.org/officeDocument/2006/relationships/image" Target="../media/image5.emf"/><Relationship Id="rId10" Type="http://schemas.openxmlformats.org/officeDocument/2006/relationships/image" Target="../media/image10.emf"/><Relationship Id="rId4" Type="http://schemas.openxmlformats.org/officeDocument/2006/relationships/image" Target="../media/image4.emf"/><Relationship Id="rId9" Type="http://schemas.openxmlformats.org/officeDocument/2006/relationships/image" Target="../media/image9.emf"/></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F2C45-01CE-4F42-E513-C12AB65DA0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4BF4B3-F2CC-68F8-ADBF-75F73C18AA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F87EEE-3032-D5D3-F75C-4BADDE519A11}"/>
              </a:ext>
            </a:extLst>
          </p:cNvPr>
          <p:cNvSpPr>
            <a:spLocks noGrp="1"/>
          </p:cNvSpPr>
          <p:nvPr>
            <p:ph type="dt" sz="half" idx="10"/>
          </p:nvPr>
        </p:nvSpPr>
        <p:spPr/>
        <p:txBody>
          <a:bodyPr/>
          <a:lstStyle/>
          <a:p>
            <a:fld id="{A49164D9-75E3-4F6C-9B1A-9A5074D3B86A}" type="datetimeFigureOut">
              <a:rPr lang="en-US" smtClean="0"/>
              <a:t>2/14/2024</a:t>
            </a:fld>
            <a:endParaRPr lang="en-US"/>
          </a:p>
        </p:txBody>
      </p:sp>
      <p:sp>
        <p:nvSpPr>
          <p:cNvPr id="5" name="Footer Placeholder 4">
            <a:extLst>
              <a:ext uri="{FF2B5EF4-FFF2-40B4-BE49-F238E27FC236}">
                <a16:creationId xmlns:a16="http://schemas.microsoft.com/office/drawing/2014/main" id="{EF2199AB-A15A-8275-619E-394C2E12E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D70D83-25C3-D18B-E1D5-170AD4768345}"/>
              </a:ext>
            </a:extLst>
          </p:cNvPr>
          <p:cNvSpPr>
            <a:spLocks noGrp="1"/>
          </p:cNvSpPr>
          <p:nvPr>
            <p:ph type="sldNum" sz="quarter" idx="12"/>
          </p:nvPr>
        </p:nvSpPr>
        <p:spPr/>
        <p:txBody>
          <a:bodyPr/>
          <a:lstStyle/>
          <a:p>
            <a:fld id="{8AF67225-B31D-462D-9023-4E181C1EB2E2}" type="slidenum">
              <a:rPr lang="en-US" smtClean="0"/>
              <a:t>‹#›</a:t>
            </a:fld>
            <a:endParaRPr lang="en-US"/>
          </a:p>
        </p:txBody>
      </p:sp>
    </p:spTree>
    <p:extLst>
      <p:ext uri="{BB962C8B-B14F-4D97-AF65-F5344CB8AC3E}">
        <p14:creationId xmlns:p14="http://schemas.microsoft.com/office/powerpoint/2010/main" val="3794960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0751E-03FF-9997-937B-20EA57FF95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8BB5D8-0AF5-B8A1-6517-849FB5FBCF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C3F3AF-7470-721A-833C-A5F6658DFA96}"/>
              </a:ext>
            </a:extLst>
          </p:cNvPr>
          <p:cNvSpPr>
            <a:spLocks noGrp="1"/>
          </p:cNvSpPr>
          <p:nvPr>
            <p:ph type="dt" sz="half" idx="10"/>
          </p:nvPr>
        </p:nvSpPr>
        <p:spPr/>
        <p:txBody>
          <a:bodyPr/>
          <a:lstStyle/>
          <a:p>
            <a:fld id="{A49164D9-75E3-4F6C-9B1A-9A5074D3B86A}" type="datetimeFigureOut">
              <a:rPr lang="en-US" smtClean="0"/>
              <a:t>2/14/2024</a:t>
            </a:fld>
            <a:endParaRPr lang="en-US"/>
          </a:p>
        </p:txBody>
      </p:sp>
      <p:sp>
        <p:nvSpPr>
          <p:cNvPr id="5" name="Footer Placeholder 4">
            <a:extLst>
              <a:ext uri="{FF2B5EF4-FFF2-40B4-BE49-F238E27FC236}">
                <a16:creationId xmlns:a16="http://schemas.microsoft.com/office/drawing/2014/main" id="{857DCE79-238C-3BBD-EB69-93F1E909DA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E6A07B-4668-758F-6566-A68D6702E03C}"/>
              </a:ext>
            </a:extLst>
          </p:cNvPr>
          <p:cNvSpPr>
            <a:spLocks noGrp="1"/>
          </p:cNvSpPr>
          <p:nvPr>
            <p:ph type="sldNum" sz="quarter" idx="12"/>
          </p:nvPr>
        </p:nvSpPr>
        <p:spPr/>
        <p:txBody>
          <a:bodyPr/>
          <a:lstStyle/>
          <a:p>
            <a:fld id="{8AF67225-B31D-462D-9023-4E181C1EB2E2}" type="slidenum">
              <a:rPr lang="en-US" smtClean="0"/>
              <a:t>‹#›</a:t>
            </a:fld>
            <a:endParaRPr lang="en-US"/>
          </a:p>
        </p:txBody>
      </p:sp>
    </p:spTree>
    <p:extLst>
      <p:ext uri="{BB962C8B-B14F-4D97-AF65-F5344CB8AC3E}">
        <p14:creationId xmlns:p14="http://schemas.microsoft.com/office/powerpoint/2010/main" val="2003623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59CB78-F2A0-3BF3-38A1-D63B1F4EE65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4BC18C-4C12-38FC-52A0-FEB5ADE6B9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09B048-C00C-91AE-AF07-8287B9B3B91E}"/>
              </a:ext>
            </a:extLst>
          </p:cNvPr>
          <p:cNvSpPr>
            <a:spLocks noGrp="1"/>
          </p:cNvSpPr>
          <p:nvPr>
            <p:ph type="dt" sz="half" idx="10"/>
          </p:nvPr>
        </p:nvSpPr>
        <p:spPr/>
        <p:txBody>
          <a:bodyPr/>
          <a:lstStyle/>
          <a:p>
            <a:fld id="{A49164D9-75E3-4F6C-9B1A-9A5074D3B86A}" type="datetimeFigureOut">
              <a:rPr lang="en-US" smtClean="0"/>
              <a:t>2/14/2024</a:t>
            </a:fld>
            <a:endParaRPr lang="en-US"/>
          </a:p>
        </p:txBody>
      </p:sp>
      <p:sp>
        <p:nvSpPr>
          <p:cNvPr id="5" name="Footer Placeholder 4">
            <a:extLst>
              <a:ext uri="{FF2B5EF4-FFF2-40B4-BE49-F238E27FC236}">
                <a16:creationId xmlns:a16="http://schemas.microsoft.com/office/drawing/2014/main" id="{15B12501-26E2-8D2C-4DBD-C99B56FE8F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7C490E-BF25-87AA-A1A1-4DCEABEEAE59}"/>
              </a:ext>
            </a:extLst>
          </p:cNvPr>
          <p:cNvSpPr>
            <a:spLocks noGrp="1"/>
          </p:cNvSpPr>
          <p:nvPr>
            <p:ph type="sldNum" sz="quarter" idx="12"/>
          </p:nvPr>
        </p:nvSpPr>
        <p:spPr/>
        <p:txBody>
          <a:bodyPr/>
          <a:lstStyle/>
          <a:p>
            <a:fld id="{8AF67225-B31D-462D-9023-4E181C1EB2E2}" type="slidenum">
              <a:rPr lang="en-US" smtClean="0"/>
              <a:t>‹#›</a:t>
            </a:fld>
            <a:endParaRPr lang="en-US"/>
          </a:p>
        </p:txBody>
      </p:sp>
    </p:spTree>
    <p:extLst>
      <p:ext uri="{BB962C8B-B14F-4D97-AF65-F5344CB8AC3E}">
        <p14:creationId xmlns:p14="http://schemas.microsoft.com/office/powerpoint/2010/main" val="2930906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A27E3-5294-17ED-BADE-FE9EBE3221E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F9A31B-94CA-2FE7-BEEC-F2B57D69AAC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0A36EC0-C4FA-42BC-24E2-169593CB496D}"/>
              </a:ext>
            </a:extLst>
          </p:cNvPr>
          <p:cNvSpPr>
            <a:spLocks noGrp="1"/>
          </p:cNvSpPr>
          <p:nvPr>
            <p:ph type="dt" sz="half" idx="10"/>
          </p:nvPr>
        </p:nvSpPr>
        <p:spPr>
          <a:xfrm>
            <a:off x="838200" y="6356350"/>
            <a:ext cx="2743200" cy="365125"/>
          </a:xfrm>
          <a:prstGeom prst="rect">
            <a:avLst/>
          </a:prstGeom>
        </p:spPr>
        <p:txBody>
          <a:bodyPr/>
          <a:lstStyle/>
          <a:p>
            <a:fld id="{8E2DF4F3-F961-469E-915E-FA914E374325}" type="datetimeFigureOut">
              <a:rPr lang="en-US" smtClean="0"/>
              <a:t>2/14/2024</a:t>
            </a:fld>
            <a:endParaRPr lang="en-US"/>
          </a:p>
        </p:txBody>
      </p:sp>
      <p:sp>
        <p:nvSpPr>
          <p:cNvPr id="5" name="Footer Placeholder 4">
            <a:extLst>
              <a:ext uri="{FF2B5EF4-FFF2-40B4-BE49-F238E27FC236}">
                <a16:creationId xmlns:a16="http://schemas.microsoft.com/office/drawing/2014/main" id="{D1A3641E-3E94-084F-609D-7398FABAE6B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33564BA-72D0-3764-DE03-77A5D814DB12}"/>
              </a:ext>
            </a:extLst>
          </p:cNvPr>
          <p:cNvSpPr>
            <a:spLocks noGrp="1"/>
          </p:cNvSpPr>
          <p:nvPr>
            <p:ph type="sldNum" sz="quarter" idx="12"/>
          </p:nvPr>
        </p:nvSpPr>
        <p:spPr>
          <a:xfrm>
            <a:off x="8610600" y="6356350"/>
            <a:ext cx="2743200" cy="365125"/>
          </a:xfrm>
          <a:prstGeom prst="rect">
            <a:avLst/>
          </a:prstGeom>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2243239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EA208-71A6-8CCE-A85E-FF5A705C601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6CA6421-7680-5A35-2BE0-5CB56283D6D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0E3F02-85E8-8079-DD1C-1E1A02AF2DB4}"/>
              </a:ext>
            </a:extLst>
          </p:cNvPr>
          <p:cNvSpPr>
            <a:spLocks noGrp="1"/>
          </p:cNvSpPr>
          <p:nvPr>
            <p:ph type="dt" sz="half" idx="10"/>
          </p:nvPr>
        </p:nvSpPr>
        <p:spPr>
          <a:xfrm>
            <a:off x="838200" y="6356350"/>
            <a:ext cx="2743200" cy="365125"/>
          </a:xfrm>
          <a:prstGeom prst="rect">
            <a:avLst/>
          </a:prstGeom>
        </p:spPr>
        <p:txBody>
          <a:bodyPr/>
          <a:lstStyle/>
          <a:p>
            <a:fld id="{8E2DF4F3-F961-469E-915E-FA914E374325}" type="datetimeFigureOut">
              <a:rPr lang="en-US" smtClean="0"/>
              <a:t>2/14/2024</a:t>
            </a:fld>
            <a:endParaRPr lang="en-US"/>
          </a:p>
        </p:txBody>
      </p:sp>
      <p:sp>
        <p:nvSpPr>
          <p:cNvPr id="5" name="Footer Placeholder 4">
            <a:extLst>
              <a:ext uri="{FF2B5EF4-FFF2-40B4-BE49-F238E27FC236}">
                <a16:creationId xmlns:a16="http://schemas.microsoft.com/office/drawing/2014/main" id="{5A1ED7AA-37C4-7DA7-23E9-976D6AD99C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C0782A4-901C-C725-14C3-C17DB51A9FEB}"/>
              </a:ext>
            </a:extLst>
          </p:cNvPr>
          <p:cNvSpPr>
            <a:spLocks noGrp="1"/>
          </p:cNvSpPr>
          <p:nvPr>
            <p:ph type="sldNum" sz="quarter" idx="12"/>
          </p:nvPr>
        </p:nvSpPr>
        <p:spPr>
          <a:xfrm>
            <a:off x="8610600" y="6356350"/>
            <a:ext cx="2743200" cy="365125"/>
          </a:xfrm>
          <a:prstGeom prst="rect">
            <a:avLst/>
          </a:prstGeom>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3819257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64867-92AF-444B-0118-E3442D1951C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392942-EB17-9EAB-421F-E89647056D2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5B0557-C8BE-23E3-9017-F19B5868D54B}"/>
              </a:ext>
            </a:extLst>
          </p:cNvPr>
          <p:cNvSpPr>
            <a:spLocks noGrp="1"/>
          </p:cNvSpPr>
          <p:nvPr>
            <p:ph type="dt" sz="half" idx="10"/>
          </p:nvPr>
        </p:nvSpPr>
        <p:spPr>
          <a:xfrm>
            <a:off x="838200" y="6356350"/>
            <a:ext cx="2743200" cy="365125"/>
          </a:xfrm>
          <a:prstGeom prst="rect">
            <a:avLst/>
          </a:prstGeom>
        </p:spPr>
        <p:txBody>
          <a:bodyPr/>
          <a:lstStyle/>
          <a:p>
            <a:fld id="{8E2DF4F3-F961-469E-915E-FA914E374325}" type="datetimeFigureOut">
              <a:rPr lang="en-US" smtClean="0"/>
              <a:t>2/14/2024</a:t>
            </a:fld>
            <a:endParaRPr lang="en-US"/>
          </a:p>
        </p:txBody>
      </p:sp>
      <p:sp>
        <p:nvSpPr>
          <p:cNvPr id="5" name="Footer Placeholder 4">
            <a:extLst>
              <a:ext uri="{FF2B5EF4-FFF2-40B4-BE49-F238E27FC236}">
                <a16:creationId xmlns:a16="http://schemas.microsoft.com/office/drawing/2014/main" id="{9A756798-DAA6-56D5-D990-E5571DAD2CF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4B23490-C89C-BBC9-B2A2-0D8C62EC6635}"/>
              </a:ext>
            </a:extLst>
          </p:cNvPr>
          <p:cNvSpPr>
            <a:spLocks noGrp="1"/>
          </p:cNvSpPr>
          <p:nvPr>
            <p:ph type="sldNum" sz="quarter" idx="12"/>
          </p:nvPr>
        </p:nvSpPr>
        <p:spPr>
          <a:xfrm>
            <a:off x="8610600" y="6356350"/>
            <a:ext cx="2743200" cy="365125"/>
          </a:xfrm>
          <a:prstGeom prst="rect">
            <a:avLst/>
          </a:prstGeom>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1215989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4B122-A13C-5A21-626F-406FB9D2BD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15095D5-C139-8D83-022C-337F61CF812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9F7C07-4C2D-4C77-0A62-3FD9DAB13A96}"/>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B1A29D-7920-A57B-BC8F-D0AFE139F65C}"/>
              </a:ext>
            </a:extLst>
          </p:cNvPr>
          <p:cNvSpPr>
            <a:spLocks noGrp="1"/>
          </p:cNvSpPr>
          <p:nvPr>
            <p:ph type="dt" sz="half" idx="10"/>
          </p:nvPr>
        </p:nvSpPr>
        <p:spPr>
          <a:xfrm>
            <a:off x="838200" y="6356350"/>
            <a:ext cx="2743200" cy="365125"/>
          </a:xfrm>
          <a:prstGeom prst="rect">
            <a:avLst/>
          </a:prstGeom>
        </p:spPr>
        <p:txBody>
          <a:bodyPr/>
          <a:lstStyle/>
          <a:p>
            <a:fld id="{8E2DF4F3-F961-469E-915E-FA914E374325}" type="datetimeFigureOut">
              <a:rPr lang="en-US" smtClean="0"/>
              <a:t>2/14/2024</a:t>
            </a:fld>
            <a:endParaRPr lang="en-US"/>
          </a:p>
        </p:txBody>
      </p:sp>
      <p:sp>
        <p:nvSpPr>
          <p:cNvPr id="6" name="Footer Placeholder 5">
            <a:extLst>
              <a:ext uri="{FF2B5EF4-FFF2-40B4-BE49-F238E27FC236}">
                <a16:creationId xmlns:a16="http://schemas.microsoft.com/office/drawing/2014/main" id="{FCD6746D-A401-8AC3-0A89-39E34879EE3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2C849E2-A7AF-9C47-E546-7CA4FA6D19D5}"/>
              </a:ext>
            </a:extLst>
          </p:cNvPr>
          <p:cNvSpPr>
            <a:spLocks noGrp="1"/>
          </p:cNvSpPr>
          <p:nvPr>
            <p:ph type="sldNum" sz="quarter" idx="12"/>
          </p:nvPr>
        </p:nvSpPr>
        <p:spPr>
          <a:xfrm>
            <a:off x="8610600" y="6356350"/>
            <a:ext cx="2743200" cy="365125"/>
          </a:xfrm>
          <a:prstGeom prst="rect">
            <a:avLst/>
          </a:prstGeom>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2449260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8CC6A-2B7C-B043-0E8A-0927756A463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65CAA84-141E-887D-7CA0-303F3567A5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E0AFE3-F9F7-CF9B-826D-81D49E9C41F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D305A8-FB0C-90EF-26AE-A75380AD1B2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3124DB-EEE6-BCF4-D4DD-140DB07C8C9B}"/>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21DFD7-79B7-0DD3-75B5-1784EA3600FB}"/>
              </a:ext>
            </a:extLst>
          </p:cNvPr>
          <p:cNvSpPr>
            <a:spLocks noGrp="1"/>
          </p:cNvSpPr>
          <p:nvPr>
            <p:ph type="dt" sz="half" idx="10"/>
          </p:nvPr>
        </p:nvSpPr>
        <p:spPr>
          <a:xfrm>
            <a:off x="838200" y="6356350"/>
            <a:ext cx="2743200" cy="365125"/>
          </a:xfrm>
          <a:prstGeom prst="rect">
            <a:avLst/>
          </a:prstGeom>
        </p:spPr>
        <p:txBody>
          <a:bodyPr/>
          <a:lstStyle/>
          <a:p>
            <a:fld id="{8E2DF4F3-F961-469E-915E-FA914E374325}" type="datetimeFigureOut">
              <a:rPr lang="en-US" smtClean="0"/>
              <a:t>2/14/2024</a:t>
            </a:fld>
            <a:endParaRPr lang="en-US"/>
          </a:p>
        </p:txBody>
      </p:sp>
      <p:sp>
        <p:nvSpPr>
          <p:cNvPr id="8" name="Footer Placeholder 7">
            <a:extLst>
              <a:ext uri="{FF2B5EF4-FFF2-40B4-BE49-F238E27FC236}">
                <a16:creationId xmlns:a16="http://schemas.microsoft.com/office/drawing/2014/main" id="{4A61872C-08B6-B3E8-A570-71A99EDEC0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012C9E1-5675-BA63-2041-13649D393ED4}"/>
              </a:ext>
            </a:extLst>
          </p:cNvPr>
          <p:cNvSpPr>
            <a:spLocks noGrp="1"/>
          </p:cNvSpPr>
          <p:nvPr>
            <p:ph type="sldNum" sz="quarter" idx="12"/>
          </p:nvPr>
        </p:nvSpPr>
        <p:spPr>
          <a:xfrm>
            <a:off x="8610600" y="6356350"/>
            <a:ext cx="2743200" cy="365125"/>
          </a:xfrm>
          <a:prstGeom prst="rect">
            <a:avLst/>
          </a:prstGeom>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3039379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ADB55-98A1-1C32-A4D6-717E8CE7454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A65EFBC8-9F92-2EB6-17B9-DE05A0DA4F3D}"/>
              </a:ext>
            </a:extLst>
          </p:cNvPr>
          <p:cNvSpPr>
            <a:spLocks noGrp="1"/>
          </p:cNvSpPr>
          <p:nvPr>
            <p:ph type="dt" sz="half" idx="10"/>
          </p:nvPr>
        </p:nvSpPr>
        <p:spPr>
          <a:xfrm>
            <a:off x="838200" y="6356350"/>
            <a:ext cx="2743200" cy="365125"/>
          </a:xfrm>
          <a:prstGeom prst="rect">
            <a:avLst/>
          </a:prstGeom>
        </p:spPr>
        <p:txBody>
          <a:bodyPr/>
          <a:lstStyle/>
          <a:p>
            <a:fld id="{8E2DF4F3-F961-469E-915E-FA914E374325}" type="datetimeFigureOut">
              <a:rPr lang="en-US" smtClean="0"/>
              <a:t>2/14/2024</a:t>
            </a:fld>
            <a:endParaRPr lang="en-US"/>
          </a:p>
        </p:txBody>
      </p:sp>
      <p:sp>
        <p:nvSpPr>
          <p:cNvPr id="4" name="Footer Placeholder 3">
            <a:extLst>
              <a:ext uri="{FF2B5EF4-FFF2-40B4-BE49-F238E27FC236}">
                <a16:creationId xmlns:a16="http://schemas.microsoft.com/office/drawing/2014/main" id="{EC881A2C-B2A1-4E03-1151-5BBD41C75D1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BAFBAC9-756B-84AA-08B6-0FD0A8086166}"/>
              </a:ext>
            </a:extLst>
          </p:cNvPr>
          <p:cNvSpPr>
            <a:spLocks noGrp="1"/>
          </p:cNvSpPr>
          <p:nvPr>
            <p:ph type="sldNum" sz="quarter" idx="12"/>
          </p:nvPr>
        </p:nvSpPr>
        <p:spPr>
          <a:xfrm>
            <a:off x="8610600" y="6356350"/>
            <a:ext cx="2743200" cy="365125"/>
          </a:xfrm>
          <a:prstGeom prst="rect">
            <a:avLst/>
          </a:prstGeom>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12360181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6F5E8D-7110-269B-9F25-24A9327E1053}"/>
              </a:ext>
            </a:extLst>
          </p:cNvPr>
          <p:cNvSpPr>
            <a:spLocks noGrp="1"/>
          </p:cNvSpPr>
          <p:nvPr>
            <p:ph type="dt" sz="half" idx="10"/>
          </p:nvPr>
        </p:nvSpPr>
        <p:spPr>
          <a:xfrm>
            <a:off x="838200" y="6356350"/>
            <a:ext cx="2743200" cy="365125"/>
          </a:xfrm>
          <a:prstGeom prst="rect">
            <a:avLst/>
          </a:prstGeom>
        </p:spPr>
        <p:txBody>
          <a:bodyPr/>
          <a:lstStyle/>
          <a:p>
            <a:fld id="{8E2DF4F3-F961-469E-915E-FA914E374325}" type="datetimeFigureOut">
              <a:rPr lang="en-US" smtClean="0"/>
              <a:t>2/14/2024</a:t>
            </a:fld>
            <a:endParaRPr lang="en-US"/>
          </a:p>
        </p:txBody>
      </p:sp>
      <p:sp>
        <p:nvSpPr>
          <p:cNvPr id="3" name="Footer Placeholder 2">
            <a:extLst>
              <a:ext uri="{FF2B5EF4-FFF2-40B4-BE49-F238E27FC236}">
                <a16:creationId xmlns:a16="http://schemas.microsoft.com/office/drawing/2014/main" id="{AA1BD100-FD0F-DFA7-BAC6-125A9331F9A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FE8C025-73FE-A928-CBAD-CA48211C13B8}"/>
              </a:ext>
            </a:extLst>
          </p:cNvPr>
          <p:cNvSpPr>
            <a:spLocks noGrp="1"/>
          </p:cNvSpPr>
          <p:nvPr>
            <p:ph type="sldNum" sz="quarter" idx="12"/>
          </p:nvPr>
        </p:nvSpPr>
        <p:spPr>
          <a:xfrm>
            <a:off x="8610600" y="6356350"/>
            <a:ext cx="2743200" cy="365125"/>
          </a:xfrm>
          <a:prstGeom prst="rect">
            <a:avLst/>
          </a:prstGeom>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24692332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7ED38-928E-B7DF-B6E2-B299F5EF174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98B600-9364-939C-467F-5F7EC0495BE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8120FE-3F24-9704-6648-E1CE9ADC3C9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8A4A84-AD25-5276-E92B-429533BFFF30}"/>
              </a:ext>
            </a:extLst>
          </p:cNvPr>
          <p:cNvSpPr>
            <a:spLocks noGrp="1"/>
          </p:cNvSpPr>
          <p:nvPr>
            <p:ph type="dt" sz="half" idx="10"/>
          </p:nvPr>
        </p:nvSpPr>
        <p:spPr>
          <a:xfrm>
            <a:off x="838200" y="6356350"/>
            <a:ext cx="2743200" cy="365125"/>
          </a:xfrm>
          <a:prstGeom prst="rect">
            <a:avLst/>
          </a:prstGeom>
        </p:spPr>
        <p:txBody>
          <a:bodyPr/>
          <a:lstStyle/>
          <a:p>
            <a:fld id="{8E2DF4F3-F961-469E-915E-FA914E374325}" type="datetimeFigureOut">
              <a:rPr lang="en-US" smtClean="0"/>
              <a:t>2/14/2024</a:t>
            </a:fld>
            <a:endParaRPr lang="en-US"/>
          </a:p>
        </p:txBody>
      </p:sp>
      <p:sp>
        <p:nvSpPr>
          <p:cNvPr id="6" name="Footer Placeholder 5">
            <a:extLst>
              <a:ext uri="{FF2B5EF4-FFF2-40B4-BE49-F238E27FC236}">
                <a16:creationId xmlns:a16="http://schemas.microsoft.com/office/drawing/2014/main" id="{F5095833-F238-7AA6-05DF-4962BEC90DE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823D71-8D39-3507-6539-1B4CD95FF7BC}"/>
              </a:ext>
            </a:extLst>
          </p:cNvPr>
          <p:cNvSpPr>
            <a:spLocks noGrp="1"/>
          </p:cNvSpPr>
          <p:nvPr>
            <p:ph type="sldNum" sz="quarter" idx="12"/>
          </p:nvPr>
        </p:nvSpPr>
        <p:spPr>
          <a:xfrm>
            <a:off x="8610600" y="6356350"/>
            <a:ext cx="2743200" cy="365125"/>
          </a:xfrm>
          <a:prstGeom prst="rect">
            <a:avLst/>
          </a:prstGeom>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786324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CCEB2-7A00-79A5-5AC9-295FC579F6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DB54C1-CBD0-BA09-CEE8-72D11C541A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B0F452-7AD3-4A6B-3253-BC56E2B8ECC8}"/>
              </a:ext>
            </a:extLst>
          </p:cNvPr>
          <p:cNvSpPr>
            <a:spLocks noGrp="1"/>
          </p:cNvSpPr>
          <p:nvPr>
            <p:ph type="dt" sz="half" idx="10"/>
          </p:nvPr>
        </p:nvSpPr>
        <p:spPr/>
        <p:txBody>
          <a:bodyPr/>
          <a:lstStyle/>
          <a:p>
            <a:fld id="{A49164D9-75E3-4F6C-9B1A-9A5074D3B86A}" type="datetimeFigureOut">
              <a:rPr lang="en-US" smtClean="0"/>
              <a:t>2/14/2024</a:t>
            </a:fld>
            <a:endParaRPr lang="en-US"/>
          </a:p>
        </p:txBody>
      </p:sp>
      <p:sp>
        <p:nvSpPr>
          <p:cNvPr id="5" name="Footer Placeholder 4">
            <a:extLst>
              <a:ext uri="{FF2B5EF4-FFF2-40B4-BE49-F238E27FC236}">
                <a16:creationId xmlns:a16="http://schemas.microsoft.com/office/drawing/2014/main" id="{8222E621-5CBB-9AB6-A243-18C679772B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180AB2-2DF9-CFF7-4392-3FD3439B7D72}"/>
              </a:ext>
            </a:extLst>
          </p:cNvPr>
          <p:cNvSpPr>
            <a:spLocks noGrp="1"/>
          </p:cNvSpPr>
          <p:nvPr>
            <p:ph type="sldNum" sz="quarter" idx="12"/>
          </p:nvPr>
        </p:nvSpPr>
        <p:spPr/>
        <p:txBody>
          <a:bodyPr/>
          <a:lstStyle/>
          <a:p>
            <a:fld id="{8AF67225-B31D-462D-9023-4E181C1EB2E2}" type="slidenum">
              <a:rPr lang="en-US" smtClean="0"/>
              <a:t>‹#›</a:t>
            </a:fld>
            <a:endParaRPr lang="en-US"/>
          </a:p>
        </p:txBody>
      </p:sp>
    </p:spTree>
    <p:extLst>
      <p:ext uri="{BB962C8B-B14F-4D97-AF65-F5344CB8AC3E}">
        <p14:creationId xmlns:p14="http://schemas.microsoft.com/office/powerpoint/2010/main" val="428141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16BFC-8C80-DD0F-F78D-6079390B433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41DAB0-0C9F-2E11-5B1B-58F213AE94E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206853-63F0-D554-9EC5-E87B70F916C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31211D-D83D-C9DE-641F-C4F330C2C852}"/>
              </a:ext>
            </a:extLst>
          </p:cNvPr>
          <p:cNvSpPr>
            <a:spLocks noGrp="1"/>
          </p:cNvSpPr>
          <p:nvPr>
            <p:ph type="dt" sz="half" idx="10"/>
          </p:nvPr>
        </p:nvSpPr>
        <p:spPr>
          <a:xfrm>
            <a:off x="838200" y="6356350"/>
            <a:ext cx="2743200" cy="365125"/>
          </a:xfrm>
          <a:prstGeom prst="rect">
            <a:avLst/>
          </a:prstGeom>
        </p:spPr>
        <p:txBody>
          <a:bodyPr/>
          <a:lstStyle/>
          <a:p>
            <a:fld id="{8E2DF4F3-F961-469E-915E-FA914E374325}" type="datetimeFigureOut">
              <a:rPr lang="en-US" smtClean="0"/>
              <a:t>2/14/2024</a:t>
            </a:fld>
            <a:endParaRPr lang="en-US"/>
          </a:p>
        </p:txBody>
      </p:sp>
      <p:sp>
        <p:nvSpPr>
          <p:cNvPr id="6" name="Footer Placeholder 5">
            <a:extLst>
              <a:ext uri="{FF2B5EF4-FFF2-40B4-BE49-F238E27FC236}">
                <a16:creationId xmlns:a16="http://schemas.microsoft.com/office/drawing/2014/main" id="{BE2ACE38-446E-F637-C711-58BB74C12FD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9185DB4-0090-FB3C-B661-CFA40CA0FE4F}"/>
              </a:ext>
            </a:extLst>
          </p:cNvPr>
          <p:cNvSpPr>
            <a:spLocks noGrp="1"/>
          </p:cNvSpPr>
          <p:nvPr>
            <p:ph type="sldNum" sz="quarter" idx="12"/>
          </p:nvPr>
        </p:nvSpPr>
        <p:spPr>
          <a:xfrm>
            <a:off x="8610600" y="6356350"/>
            <a:ext cx="2743200" cy="365125"/>
          </a:xfrm>
          <a:prstGeom prst="rect">
            <a:avLst/>
          </a:prstGeom>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15308422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34BE8-DC74-BE70-09DD-DE7EA976A68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95EBE6-6C09-4BBE-D76D-472652F19A4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98D84E-F45C-1CD3-0990-02A9D08CEBB4}"/>
              </a:ext>
            </a:extLst>
          </p:cNvPr>
          <p:cNvSpPr>
            <a:spLocks noGrp="1"/>
          </p:cNvSpPr>
          <p:nvPr>
            <p:ph type="dt" sz="half" idx="10"/>
          </p:nvPr>
        </p:nvSpPr>
        <p:spPr>
          <a:xfrm>
            <a:off x="838200" y="6356350"/>
            <a:ext cx="2743200" cy="365125"/>
          </a:xfrm>
          <a:prstGeom prst="rect">
            <a:avLst/>
          </a:prstGeom>
        </p:spPr>
        <p:txBody>
          <a:bodyPr/>
          <a:lstStyle/>
          <a:p>
            <a:fld id="{8E2DF4F3-F961-469E-915E-FA914E374325}" type="datetimeFigureOut">
              <a:rPr lang="en-US" smtClean="0"/>
              <a:t>2/14/2024</a:t>
            </a:fld>
            <a:endParaRPr lang="en-US"/>
          </a:p>
        </p:txBody>
      </p:sp>
      <p:sp>
        <p:nvSpPr>
          <p:cNvPr id="5" name="Footer Placeholder 4">
            <a:extLst>
              <a:ext uri="{FF2B5EF4-FFF2-40B4-BE49-F238E27FC236}">
                <a16:creationId xmlns:a16="http://schemas.microsoft.com/office/drawing/2014/main" id="{AE7407C8-5A12-94A1-1506-6AD0C7D46CF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045AFF5-842E-F294-A5C4-ABDA93DD904A}"/>
              </a:ext>
            </a:extLst>
          </p:cNvPr>
          <p:cNvSpPr>
            <a:spLocks noGrp="1"/>
          </p:cNvSpPr>
          <p:nvPr>
            <p:ph type="sldNum" sz="quarter" idx="12"/>
          </p:nvPr>
        </p:nvSpPr>
        <p:spPr>
          <a:xfrm>
            <a:off x="8610600" y="6356350"/>
            <a:ext cx="2743200" cy="365125"/>
          </a:xfrm>
          <a:prstGeom prst="rect">
            <a:avLst/>
          </a:prstGeom>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40211359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756148-4316-3DF6-21ED-4C4B660C6E2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1C9C94-5A95-939E-9EEA-F66EFAB5458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840504-7749-444F-5B2E-1EF6A573AA07}"/>
              </a:ext>
            </a:extLst>
          </p:cNvPr>
          <p:cNvSpPr>
            <a:spLocks noGrp="1"/>
          </p:cNvSpPr>
          <p:nvPr>
            <p:ph type="dt" sz="half" idx="10"/>
          </p:nvPr>
        </p:nvSpPr>
        <p:spPr>
          <a:xfrm>
            <a:off x="838200" y="6356350"/>
            <a:ext cx="2743200" cy="365125"/>
          </a:xfrm>
          <a:prstGeom prst="rect">
            <a:avLst/>
          </a:prstGeom>
        </p:spPr>
        <p:txBody>
          <a:bodyPr/>
          <a:lstStyle/>
          <a:p>
            <a:fld id="{8E2DF4F3-F961-469E-915E-FA914E374325}" type="datetimeFigureOut">
              <a:rPr lang="en-US" smtClean="0"/>
              <a:t>2/14/2024</a:t>
            </a:fld>
            <a:endParaRPr lang="en-US"/>
          </a:p>
        </p:txBody>
      </p:sp>
      <p:sp>
        <p:nvSpPr>
          <p:cNvPr id="5" name="Footer Placeholder 4">
            <a:extLst>
              <a:ext uri="{FF2B5EF4-FFF2-40B4-BE49-F238E27FC236}">
                <a16:creationId xmlns:a16="http://schemas.microsoft.com/office/drawing/2014/main" id="{0BED430C-B42A-F8EF-269C-5315F69E4E6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345A673-3C73-3203-8746-8165C8AB9714}"/>
              </a:ext>
            </a:extLst>
          </p:cNvPr>
          <p:cNvSpPr>
            <a:spLocks noGrp="1"/>
          </p:cNvSpPr>
          <p:nvPr>
            <p:ph type="sldNum" sz="quarter" idx="12"/>
          </p:nvPr>
        </p:nvSpPr>
        <p:spPr>
          <a:xfrm>
            <a:off x="8610600" y="6356350"/>
            <a:ext cx="2743200" cy="365125"/>
          </a:xfrm>
          <a:prstGeom prst="rect">
            <a:avLst/>
          </a:prstGeom>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41589081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标题和内容">
    <p:bg>
      <p:bgPr>
        <a:solidFill>
          <a:schemeClr val="accent2"/>
        </a:solidFill>
        <a:effectLst/>
      </p:bgPr>
    </p:bg>
    <p:spTree>
      <p:nvGrpSpPr>
        <p:cNvPr id="1" name=""/>
        <p:cNvGrpSpPr/>
        <p:nvPr/>
      </p:nvGrpSpPr>
      <p:grpSpPr>
        <a:xfrm>
          <a:off x="0" y="0"/>
          <a:ext cx="0" cy="0"/>
          <a:chOff x="0" y="0"/>
          <a:chExt cx="0" cy="0"/>
        </a:xfrm>
      </p:grpSpPr>
      <p:sp>
        <p:nvSpPr>
          <p:cNvPr id="7" name="Rectangle 38">
            <a:extLst>
              <a:ext uri="{FF2B5EF4-FFF2-40B4-BE49-F238E27FC236}">
                <a16:creationId xmlns:a16="http://schemas.microsoft.com/office/drawing/2014/main" id="{B4742D61-2262-4FB1-A45F-941FD8930D7B}"/>
              </a:ext>
            </a:extLst>
          </p:cNvPr>
          <p:cNvSpPr/>
          <p:nvPr userDrawn="1"/>
        </p:nvSpPr>
        <p:spPr>
          <a:xfrm>
            <a:off x="1141363" y="821939"/>
            <a:ext cx="9906069" cy="318100"/>
          </a:xfrm>
          <a:prstGeom prst="rect">
            <a:avLst/>
          </a:prstGeom>
        </p:spPr>
        <p:txBody>
          <a:bodyPr wrap="square">
            <a:spAutoFit/>
          </a:bodyPr>
          <a:lstStyle/>
          <a:p>
            <a:pPr algn="ctr"/>
            <a:r>
              <a:rPr lang="en-US" sz="1467" dirty="0">
                <a:solidFill>
                  <a:schemeClr val="bg1"/>
                </a:solidFill>
                <a:latin typeface="Open Sans" pitchFamily="34" charset="0"/>
                <a:ea typeface="Open Sans" pitchFamily="34" charset="0"/>
                <a:cs typeface="Open Sans" pitchFamily="34" charset="0"/>
              </a:rPr>
              <a:t>Option Strategies Display Your Presentation Idea</a:t>
            </a:r>
            <a:endParaRPr lang="id-ID" sz="1467" dirty="0">
              <a:solidFill>
                <a:schemeClr val="bg1"/>
              </a:solidFill>
              <a:latin typeface="Open Sans" pitchFamily="34" charset="0"/>
              <a:ea typeface="Open Sans" pitchFamily="34" charset="0"/>
              <a:cs typeface="Open Sans" pitchFamily="34" charset="0"/>
            </a:endParaRPr>
          </a:p>
        </p:txBody>
      </p:sp>
      <p:grpSp>
        <p:nvGrpSpPr>
          <p:cNvPr id="8" name="Group 39">
            <a:extLst>
              <a:ext uri="{FF2B5EF4-FFF2-40B4-BE49-F238E27FC236}">
                <a16:creationId xmlns:a16="http://schemas.microsoft.com/office/drawing/2014/main" id="{A412E5BB-6331-43D4-BB9F-96CE6B0DAD7F}"/>
              </a:ext>
            </a:extLst>
          </p:cNvPr>
          <p:cNvGrpSpPr/>
          <p:nvPr userDrawn="1"/>
        </p:nvGrpSpPr>
        <p:grpSpPr>
          <a:xfrm>
            <a:off x="1141363" y="155209"/>
            <a:ext cx="9906069" cy="625878"/>
            <a:chOff x="857224" y="142876"/>
            <a:chExt cx="7429552" cy="469408"/>
          </a:xfrm>
        </p:grpSpPr>
        <p:sp>
          <p:nvSpPr>
            <p:cNvPr id="9" name="Rectangle 40">
              <a:extLst>
                <a:ext uri="{FF2B5EF4-FFF2-40B4-BE49-F238E27FC236}">
                  <a16:creationId xmlns:a16="http://schemas.microsoft.com/office/drawing/2014/main" id="{BCBD6658-1D15-4275-B160-050954D22FAC}"/>
                </a:ext>
              </a:extLst>
            </p:cNvPr>
            <p:cNvSpPr/>
            <p:nvPr/>
          </p:nvSpPr>
          <p:spPr>
            <a:xfrm>
              <a:off x="857224" y="142876"/>
              <a:ext cx="7429552" cy="469408"/>
            </a:xfrm>
            <a:prstGeom prst="rect">
              <a:avLst/>
            </a:prstGeom>
          </p:spPr>
          <p:txBody>
            <a:bodyPr wrap="square">
              <a:spAutoFit/>
            </a:bodyPr>
            <a:lstStyle/>
            <a:p>
              <a:pPr algn="ctr"/>
              <a:r>
                <a:rPr lang="zh-CN" altLang="en-US" sz="3467" dirty="0">
                  <a:solidFill>
                    <a:schemeClr val="bg1"/>
                  </a:solidFill>
                  <a:latin typeface="Open Sans" pitchFamily="34" charset="0"/>
                  <a:ea typeface="Open Sans" pitchFamily="34" charset="0"/>
                  <a:cs typeface="Open Sans" pitchFamily="34" charset="0"/>
                </a:rPr>
                <a:t>输入你的标题</a:t>
              </a:r>
              <a:endParaRPr lang="id-ID" sz="3467" dirty="0">
                <a:solidFill>
                  <a:schemeClr val="bg1"/>
                </a:solidFill>
                <a:latin typeface="Open Sans" pitchFamily="34" charset="0"/>
                <a:ea typeface="Open Sans" pitchFamily="34" charset="0"/>
                <a:cs typeface="Open Sans" pitchFamily="34" charset="0"/>
              </a:endParaRPr>
            </a:p>
          </p:txBody>
        </p:sp>
        <p:cxnSp>
          <p:nvCxnSpPr>
            <p:cNvPr id="10" name="Straight Connector 41">
              <a:extLst>
                <a:ext uri="{FF2B5EF4-FFF2-40B4-BE49-F238E27FC236}">
                  <a16:creationId xmlns:a16="http://schemas.microsoft.com/office/drawing/2014/main" id="{1EBB074B-20E0-46BC-8A7C-FC294EF3AC83}"/>
                </a:ext>
              </a:extLst>
            </p:cNvPr>
            <p:cNvCxnSpPr/>
            <p:nvPr/>
          </p:nvCxnSpPr>
          <p:spPr>
            <a:xfrm rot="5400000">
              <a:off x="300049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7C496A79-D3F0-408C-8D3E-9506DA184CD6}"/>
                </a:ext>
              </a:extLst>
            </p:cNvPr>
            <p:cNvCxnSpPr/>
            <p:nvPr/>
          </p:nvCxnSpPr>
          <p:spPr>
            <a:xfrm rot="5400000">
              <a:off x="585801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2196791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Top)">
                                      <p:cBhvr>
                                        <p:cTn id="7" dur="500"/>
                                        <p:tgtEl>
                                          <p:spTgt spid="8"/>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slide(fromTop)">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A27E3-5294-17ED-BADE-FE9EBE3221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F9A31B-94CA-2FE7-BEEC-F2B57D69AA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0A36EC0-C4FA-42BC-24E2-169593CB496D}"/>
              </a:ext>
            </a:extLst>
          </p:cNvPr>
          <p:cNvSpPr>
            <a:spLocks noGrp="1"/>
          </p:cNvSpPr>
          <p:nvPr>
            <p:ph type="dt" sz="half" idx="10"/>
          </p:nvPr>
        </p:nvSpPr>
        <p:spPr/>
        <p:txBody>
          <a:bodyPr/>
          <a:lstStyle/>
          <a:p>
            <a:fld id="{8E2DF4F3-F961-469E-915E-FA914E374325}" type="datetimeFigureOut">
              <a:rPr lang="en-US" smtClean="0"/>
              <a:t>2/14/2024</a:t>
            </a:fld>
            <a:endParaRPr lang="en-US"/>
          </a:p>
        </p:txBody>
      </p:sp>
      <p:sp>
        <p:nvSpPr>
          <p:cNvPr id="5" name="Footer Placeholder 4">
            <a:extLst>
              <a:ext uri="{FF2B5EF4-FFF2-40B4-BE49-F238E27FC236}">
                <a16:creationId xmlns:a16="http://schemas.microsoft.com/office/drawing/2014/main" id="{D1A3641E-3E94-084F-609D-7398FABAE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3564BA-72D0-3764-DE03-77A5D814DB12}"/>
              </a:ext>
            </a:extLst>
          </p:cNvPr>
          <p:cNvSpPr>
            <a:spLocks noGrp="1"/>
          </p:cNvSpPr>
          <p:nvPr>
            <p:ph type="sldNum" sz="quarter" idx="12"/>
          </p:nvPr>
        </p:nvSpPr>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18978851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EA208-71A6-8CCE-A85E-FF5A705C60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CA6421-7680-5A35-2BE0-5CB56283D6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0E3F02-85E8-8079-DD1C-1E1A02AF2DB4}"/>
              </a:ext>
            </a:extLst>
          </p:cNvPr>
          <p:cNvSpPr>
            <a:spLocks noGrp="1"/>
          </p:cNvSpPr>
          <p:nvPr>
            <p:ph type="dt" sz="half" idx="10"/>
          </p:nvPr>
        </p:nvSpPr>
        <p:spPr/>
        <p:txBody>
          <a:bodyPr/>
          <a:lstStyle/>
          <a:p>
            <a:fld id="{8E2DF4F3-F961-469E-915E-FA914E374325}" type="datetimeFigureOut">
              <a:rPr lang="en-US" smtClean="0"/>
              <a:t>2/14/2024</a:t>
            </a:fld>
            <a:endParaRPr lang="en-US"/>
          </a:p>
        </p:txBody>
      </p:sp>
      <p:sp>
        <p:nvSpPr>
          <p:cNvPr id="5" name="Footer Placeholder 4">
            <a:extLst>
              <a:ext uri="{FF2B5EF4-FFF2-40B4-BE49-F238E27FC236}">
                <a16:creationId xmlns:a16="http://schemas.microsoft.com/office/drawing/2014/main" id="{5A1ED7AA-37C4-7DA7-23E9-976D6AD99C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0782A4-901C-C725-14C3-C17DB51A9FEB}"/>
              </a:ext>
            </a:extLst>
          </p:cNvPr>
          <p:cNvSpPr>
            <a:spLocks noGrp="1"/>
          </p:cNvSpPr>
          <p:nvPr>
            <p:ph type="sldNum" sz="quarter" idx="12"/>
          </p:nvPr>
        </p:nvSpPr>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11949261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64867-92AF-444B-0118-E3442D1951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392942-EB17-9EAB-421F-E89647056D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5B0557-C8BE-23E3-9017-F19B5868D54B}"/>
              </a:ext>
            </a:extLst>
          </p:cNvPr>
          <p:cNvSpPr>
            <a:spLocks noGrp="1"/>
          </p:cNvSpPr>
          <p:nvPr>
            <p:ph type="dt" sz="half" idx="10"/>
          </p:nvPr>
        </p:nvSpPr>
        <p:spPr/>
        <p:txBody>
          <a:bodyPr/>
          <a:lstStyle/>
          <a:p>
            <a:fld id="{8E2DF4F3-F961-469E-915E-FA914E374325}" type="datetimeFigureOut">
              <a:rPr lang="en-US" smtClean="0"/>
              <a:t>2/14/2024</a:t>
            </a:fld>
            <a:endParaRPr lang="en-US"/>
          </a:p>
        </p:txBody>
      </p:sp>
      <p:sp>
        <p:nvSpPr>
          <p:cNvPr id="5" name="Footer Placeholder 4">
            <a:extLst>
              <a:ext uri="{FF2B5EF4-FFF2-40B4-BE49-F238E27FC236}">
                <a16:creationId xmlns:a16="http://schemas.microsoft.com/office/drawing/2014/main" id="{9A756798-DAA6-56D5-D990-E5571DAD2C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B23490-C89C-BBC9-B2A2-0D8C62EC6635}"/>
              </a:ext>
            </a:extLst>
          </p:cNvPr>
          <p:cNvSpPr>
            <a:spLocks noGrp="1"/>
          </p:cNvSpPr>
          <p:nvPr>
            <p:ph type="sldNum" sz="quarter" idx="12"/>
          </p:nvPr>
        </p:nvSpPr>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3398528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4B122-A13C-5A21-626F-406FB9D2BD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5095D5-C139-8D83-022C-337F61CF81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9F7C07-4C2D-4C77-0A62-3FD9DAB13A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B1A29D-7920-A57B-BC8F-D0AFE139F65C}"/>
              </a:ext>
            </a:extLst>
          </p:cNvPr>
          <p:cNvSpPr>
            <a:spLocks noGrp="1"/>
          </p:cNvSpPr>
          <p:nvPr>
            <p:ph type="dt" sz="half" idx="10"/>
          </p:nvPr>
        </p:nvSpPr>
        <p:spPr/>
        <p:txBody>
          <a:bodyPr/>
          <a:lstStyle/>
          <a:p>
            <a:fld id="{8E2DF4F3-F961-469E-915E-FA914E374325}" type="datetimeFigureOut">
              <a:rPr lang="en-US" smtClean="0"/>
              <a:t>2/14/2024</a:t>
            </a:fld>
            <a:endParaRPr lang="en-US"/>
          </a:p>
        </p:txBody>
      </p:sp>
      <p:sp>
        <p:nvSpPr>
          <p:cNvPr id="6" name="Footer Placeholder 5">
            <a:extLst>
              <a:ext uri="{FF2B5EF4-FFF2-40B4-BE49-F238E27FC236}">
                <a16:creationId xmlns:a16="http://schemas.microsoft.com/office/drawing/2014/main" id="{FCD6746D-A401-8AC3-0A89-39E34879EE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849E2-A7AF-9C47-E546-7CA4FA6D19D5}"/>
              </a:ext>
            </a:extLst>
          </p:cNvPr>
          <p:cNvSpPr>
            <a:spLocks noGrp="1"/>
          </p:cNvSpPr>
          <p:nvPr>
            <p:ph type="sldNum" sz="quarter" idx="12"/>
          </p:nvPr>
        </p:nvSpPr>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29872946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8CC6A-2B7C-B043-0E8A-0927756A46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5CAA84-141E-887D-7CA0-303F3567A5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E0AFE3-F9F7-CF9B-826D-81D49E9C41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D305A8-FB0C-90EF-26AE-A75380AD1B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3124DB-EEE6-BCF4-D4DD-140DB07C8C9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21DFD7-79B7-0DD3-75B5-1784EA3600FB}"/>
              </a:ext>
            </a:extLst>
          </p:cNvPr>
          <p:cNvSpPr>
            <a:spLocks noGrp="1"/>
          </p:cNvSpPr>
          <p:nvPr>
            <p:ph type="dt" sz="half" idx="10"/>
          </p:nvPr>
        </p:nvSpPr>
        <p:spPr/>
        <p:txBody>
          <a:bodyPr/>
          <a:lstStyle/>
          <a:p>
            <a:fld id="{8E2DF4F3-F961-469E-915E-FA914E374325}" type="datetimeFigureOut">
              <a:rPr lang="en-US" smtClean="0"/>
              <a:t>2/14/2024</a:t>
            </a:fld>
            <a:endParaRPr lang="en-US"/>
          </a:p>
        </p:txBody>
      </p:sp>
      <p:sp>
        <p:nvSpPr>
          <p:cNvPr id="8" name="Footer Placeholder 7">
            <a:extLst>
              <a:ext uri="{FF2B5EF4-FFF2-40B4-BE49-F238E27FC236}">
                <a16:creationId xmlns:a16="http://schemas.microsoft.com/office/drawing/2014/main" id="{4A61872C-08B6-B3E8-A570-71A99EDEC0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12C9E1-5675-BA63-2041-13649D393ED4}"/>
              </a:ext>
            </a:extLst>
          </p:cNvPr>
          <p:cNvSpPr>
            <a:spLocks noGrp="1"/>
          </p:cNvSpPr>
          <p:nvPr>
            <p:ph type="sldNum" sz="quarter" idx="12"/>
          </p:nvPr>
        </p:nvSpPr>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3171427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ADB55-98A1-1C32-A4D6-717E8CE7454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5EFBC8-9F92-2EB6-17B9-DE05A0DA4F3D}"/>
              </a:ext>
            </a:extLst>
          </p:cNvPr>
          <p:cNvSpPr>
            <a:spLocks noGrp="1"/>
          </p:cNvSpPr>
          <p:nvPr>
            <p:ph type="dt" sz="half" idx="10"/>
          </p:nvPr>
        </p:nvSpPr>
        <p:spPr/>
        <p:txBody>
          <a:bodyPr/>
          <a:lstStyle/>
          <a:p>
            <a:fld id="{8E2DF4F3-F961-469E-915E-FA914E374325}" type="datetimeFigureOut">
              <a:rPr lang="en-US" smtClean="0"/>
              <a:t>2/14/2024</a:t>
            </a:fld>
            <a:endParaRPr lang="en-US"/>
          </a:p>
        </p:txBody>
      </p:sp>
      <p:sp>
        <p:nvSpPr>
          <p:cNvPr id="4" name="Footer Placeholder 3">
            <a:extLst>
              <a:ext uri="{FF2B5EF4-FFF2-40B4-BE49-F238E27FC236}">
                <a16:creationId xmlns:a16="http://schemas.microsoft.com/office/drawing/2014/main" id="{EC881A2C-B2A1-4E03-1151-5BBD41C75D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AFBAC9-756B-84AA-08B6-0FD0A8086166}"/>
              </a:ext>
            </a:extLst>
          </p:cNvPr>
          <p:cNvSpPr>
            <a:spLocks noGrp="1"/>
          </p:cNvSpPr>
          <p:nvPr>
            <p:ph type="sldNum" sz="quarter" idx="12"/>
          </p:nvPr>
        </p:nvSpPr>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214491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B1E2A-7CA2-91F0-15A3-4BC8866441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119625-624A-1284-A2E6-9078A2CA80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C19B9A-ADE2-09F3-3C75-080529FA93AE}"/>
              </a:ext>
            </a:extLst>
          </p:cNvPr>
          <p:cNvSpPr>
            <a:spLocks noGrp="1"/>
          </p:cNvSpPr>
          <p:nvPr>
            <p:ph type="dt" sz="half" idx="10"/>
          </p:nvPr>
        </p:nvSpPr>
        <p:spPr/>
        <p:txBody>
          <a:bodyPr/>
          <a:lstStyle/>
          <a:p>
            <a:fld id="{A49164D9-75E3-4F6C-9B1A-9A5074D3B86A}" type="datetimeFigureOut">
              <a:rPr lang="en-US" smtClean="0"/>
              <a:t>2/14/2024</a:t>
            </a:fld>
            <a:endParaRPr lang="en-US"/>
          </a:p>
        </p:txBody>
      </p:sp>
      <p:sp>
        <p:nvSpPr>
          <p:cNvPr id="5" name="Footer Placeholder 4">
            <a:extLst>
              <a:ext uri="{FF2B5EF4-FFF2-40B4-BE49-F238E27FC236}">
                <a16:creationId xmlns:a16="http://schemas.microsoft.com/office/drawing/2014/main" id="{1769D263-FB5D-298C-3F8A-562AB29017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6A6769-BA94-4795-DA6A-68779FA998C9}"/>
              </a:ext>
            </a:extLst>
          </p:cNvPr>
          <p:cNvSpPr>
            <a:spLocks noGrp="1"/>
          </p:cNvSpPr>
          <p:nvPr>
            <p:ph type="sldNum" sz="quarter" idx="12"/>
          </p:nvPr>
        </p:nvSpPr>
        <p:spPr/>
        <p:txBody>
          <a:bodyPr/>
          <a:lstStyle/>
          <a:p>
            <a:fld id="{8AF67225-B31D-462D-9023-4E181C1EB2E2}" type="slidenum">
              <a:rPr lang="en-US" smtClean="0"/>
              <a:t>‹#›</a:t>
            </a:fld>
            <a:endParaRPr lang="en-US"/>
          </a:p>
        </p:txBody>
      </p:sp>
    </p:spTree>
    <p:extLst>
      <p:ext uri="{BB962C8B-B14F-4D97-AF65-F5344CB8AC3E}">
        <p14:creationId xmlns:p14="http://schemas.microsoft.com/office/powerpoint/2010/main" val="23546602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6F5E8D-7110-269B-9F25-24A9327E1053}"/>
              </a:ext>
            </a:extLst>
          </p:cNvPr>
          <p:cNvSpPr>
            <a:spLocks noGrp="1"/>
          </p:cNvSpPr>
          <p:nvPr>
            <p:ph type="dt" sz="half" idx="10"/>
          </p:nvPr>
        </p:nvSpPr>
        <p:spPr/>
        <p:txBody>
          <a:bodyPr/>
          <a:lstStyle/>
          <a:p>
            <a:fld id="{8E2DF4F3-F961-469E-915E-FA914E374325}" type="datetimeFigureOut">
              <a:rPr lang="en-US" smtClean="0"/>
              <a:t>2/14/2024</a:t>
            </a:fld>
            <a:endParaRPr lang="en-US"/>
          </a:p>
        </p:txBody>
      </p:sp>
      <p:sp>
        <p:nvSpPr>
          <p:cNvPr id="3" name="Footer Placeholder 2">
            <a:extLst>
              <a:ext uri="{FF2B5EF4-FFF2-40B4-BE49-F238E27FC236}">
                <a16:creationId xmlns:a16="http://schemas.microsoft.com/office/drawing/2014/main" id="{AA1BD100-FD0F-DFA7-BAC6-125A9331F9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E8C025-73FE-A928-CBAD-CA48211C13B8}"/>
              </a:ext>
            </a:extLst>
          </p:cNvPr>
          <p:cNvSpPr>
            <a:spLocks noGrp="1"/>
          </p:cNvSpPr>
          <p:nvPr>
            <p:ph type="sldNum" sz="quarter" idx="12"/>
          </p:nvPr>
        </p:nvSpPr>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18066217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7ED38-928E-B7DF-B6E2-B299F5EF17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98B600-9364-939C-467F-5F7EC0495B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8120FE-3F24-9704-6648-E1CE9ADC3C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8A4A84-AD25-5276-E92B-429533BFFF30}"/>
              </a:ext>
            </a:extLst>
          </p:cNvPr>
          <p:cNvSpPr>
            <a:spLocks noGrp="1"/>
          </p:cNvSpPr>
          <p:nvPr>
            <p:ph type="dt" sz="half" idx="10"/>
          </p:nvPr>
        </p:nvSpPr>
        <p:spPr/>
        <p:txBody>
          <a:bodyPr/>
          <a:lstStyle/>
          <a:p>
            <a:fld id="{8E2DF4F3-F961-469E-915E-FA914E374325}" type="datetimeFigureOut">
              <a:rPr lang="en-US" smtClean="0"/>
              <a:t>2/14/2024</a:t>
            </a:fld>
            <a:endParaRPr lang="en-US"/>
          </a:p>
        </p:txBody>
      </p:sp>
      <p:sp>
        <p:nvSpPr>
          <p:cNvPr id="6" name="Footer Placeholder 5">
            <a:extLst>
              <a:ext uri="{FF2B5EF4-FFF2-40B4-BE49-F238E27FC236}">
                <a16:creationId xmlns:a16="http://schemas.microsoft.com/office/drawing/2014/main" id="{F5095833-F238-7AA6-05DF-4962BEC90D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823D71-8D39-3507-6539-1B4CD95FF7BC}"/>
              </a:ext>
            </a:extLst>
          </p:cNvPr>
          <p:cNvSpPr>
            <a:spLocks noGrp="1"/>
          </p:cNvSpPr>
          <p:nvPr>
            <p:ph type="sldNum" sz="quarter" idx="12"/>
          </p:nvPr>
        </p:nvSpPr>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27032128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16BFC-8C80-DD0F-F78D-6079390B43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41DAB0-0C9F-2E11-5B1B-58F213AE94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206853-63F0-D554-9EC5-E87B70F916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31211D-D83D-C9DE-641F-C4F330C2C852}"/>
              </a:ext>
            </a:extLst>
          </p:cNvPr>
          <p:cNvSpPr>
            <a:spLocks noGrp="1"/>
          </p:cNvSpPr>
          <p:nvPr>
            <p:ph type="dt" sz="half" idx="10"/>
          </p:nvPr>
        </p:nvSpPr>
        <p:spPr/>
        <p:txBody>
          <a:bodyPr/>
          <a:lstStyle/>
          <a:p>
            <a:fld id="{8E2DF4F3-F961-469E-915E-FA914E374325}" type="datetimeFigureOut">
              <a:rPr lang="en-US" smtClean="0"/>
              <a:t>2/14/2024</a:t>
            </a:fld>
            <a:endParaRPr lang="en-US"/>
          </a:p>
        </p:txBody>
      </p:sp>
      <p:sp>
        <p:nvSpPr>
          <p:cNvPr id="6" name="Footer Placeholder 5">
            <a:extLst>
              <a:ext uri="{FF2B5EF4-FFF2-40B4-BE49-F238E27FC236}">
                <a16:creationId xmlns:a16="http://schemas.microsoft.com/office/drawing/2014/main" id="{BE2ACE38-446E-F637-C711-58BB74C12F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185DB4-0090-FB3C-B661-CFA40CA0FE4F}"/>
              </a:ext>
            </a:extLst>
          </p:cNvPr>
          <p:cNvSpPr>
            <a:spLocks noGrp="1"/>
          </p:cNvSpPr>
          <p:nvPr>
            <p:ph type="sldNum" sz="quarter" idx="12"/>
          </p:nvPr>
        </p:nvSpPr>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24323750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34BE8-DC74-BE70-09DD-DE7EA976A68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95EBE6-6C09-4BBE-D76D-472652F19A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98D84E-F45C-1CD3-0990-02A9D08CEBB4}"/>
              </a:ext>
            </a:extLst>
          </p:cNvPr>
          <p:cNvSpPr>
            <a:spLocks noGrp="1"/>
          </p:cNvSpPr>
          <p:nvPr>
            <p:ph type="dt" sz="half" idx="10"/>
          </p:nvPr>
        </p:nvSpPr>
        <p:spPr/>
        <p:txBody>
          <a:bodyPr/>
          <a:lstStyle/>
          <a:p>
            <a:fld id="{8E2DF4F3-F961-469E-915E-FA914E374325}" type="datetimeFigureOut">
              <a:rPr lang="en-US" smtClean="0"/>
              <a:t>2/14/2024</a:t>
            </a:fld>
            <a:endParaRPr lang="en-US"/>
          </a:p>
        </p:txBody>
      </p:sp>
      <p:sp>
        <p:nvSpPr>
          <p:cNvPr id="5" name="Footer Placeholder 4">
            <a:extLst>
              <a:ext uri="{FF2B5EF4-FFF2-40B4-BE49-F238E27FC236}">
                <a16:creationId xmlns:a16="http://schemas.microsoft.com/office/drawing/2014/main" id="{AE7407C8-5A12-94A1-1506-6AD0C7D46C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45AFF5-842E-F294-A5C4-ABDA93DD904A}"/>
              </a:ext>
            </a:extLst>
          </p:cNvPr>
          <p:cNvSpPr>
            <a:spLocks noGrp="1"/>
          </p:cNvSpPr>
          <p:nvPr>
            <p:ph type="sldNum" sz="quarter" idx="12"/>
          </p:nvPr>
        </p:nvSpPr>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2014692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756148-4316-3DF6-21ED-4C4B660C6E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1C9C94-5A95-939E-9EEA-F66EFAB545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840504-7749-444F-5B2E-1EF6A573AA07}"/>
              </a:ext>
            </a:extLst>
          </p:cNvPr>
          <p:cNvSpPr>
            <a:spLocks noGrp="1"/>
          </p:cNvSpPr>
          <p:nvPr>
            <p:ph type="dt" sz="half" idx="10"/>
          </p:nvPr>
        </p:nvSpPr>
        <p:spPr/>
        <p:txBody>
          <a:bodyPr/>
          <a:lstStyle/>
          <a:p>
            <a:fld id="{8E2DF4F3-F961-469E-915E-FA914E374325}" type="datetimeFigureOut">
              <a:rPr lang="en-US" smtClean="0"/>
              <a:t>2/14/2024</a:t>
            </a:fld>
            <a:endParaRPr lang="en-US"/>
          </a:p>
        </p:txBody>
      </p:sp>
      <p:sp>
        <p:nvSpPr>
          <p:cNvPr id="5" name="Footer Placeholder 4">
            <a:extLst>
              <a:ext uri="{FF2B5EF4-FFF2-40B4-BE49-F238E27FC236}">
                <a16:creationId xmlns:a16="http://schemas.microsoft.com/office/drawing/2014/main" id="{0BED430C-B42A-F8EF-269C-5315F69E4E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45A673-3C73-3203-8746-8165C8AB9714}"/>
              </a:ext>
            </a:extLst>
          </p:cNvPr>
          <p:cNvSpPr>
            <a:spLocks noGrp="1"/>
          </p:cNvSpPr>
          <p:nvPr>
            <p:ph type="sldNum" sz="quarter" idx="12"/>
          </p:nvPr>
        </p:nvSpPr>
        <p:spPr/>
        <p:txBody>
          <a:bodyPr/>
          <a:lstStyle/>
          <a:p>
            <a:fld id="{7F53E0EB-CDF3-4A5F-B0B5-FE828DDC68B3}" type="slidenum">
              <a:rPr lang="en-US" smtClean="0"/>
              <a:t>‹#›</a:t>
            </a:fld>
            <a:endParaRPr lang="en-US"/>
          </a:p>
        </p:txBody>
      </p:sp>
    </p:spTree>
    <p:extLst>
      <p:ext uri="{BB962C8B-B14F-4D97-AF65-F5344CB8AC3E}">
        <p14:creationId xmlns:p14="http://schemas.microsoft.com/office/powerpoint/2010/main" val="41280695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标题和内容">
    <p:bg>
      <p:bgPr>
        <a:solidFill>
          <a:schemeClr val="accent2"/>
        </a:solidFill>
        <a:effectLst/>
      </p:bgPr>
    </p:bg>
    <p:spTree>
      <p:nvGrpSpPr>
        <p:cNvPr id="1" name=""/>
        <p:cNvGrpSpPr/>
        <p:nvPr/>
      </p:nvGrpSpPr>
      <p:grpSpPr>
        <a:xfrm>
          <a:off x="0" y="0"/>
          <a:ext cx="0" cy="0"/>
          <a:chOff x="0" y="0"/>
          <a:chExt cx="0" cy="0"/>
        </a:xfrm>
      </p:grpSpPr>
      <p:sp>
        <p:nvSpPr>
          <p:cNvPr id="7" name="Rectangle 38">
            <a:extLst>
              <a:ext uri="{FF2B5EF4-FFF2-40B4-BE49-F238E27FC236}">
                <a16:creationId xmlns:a16="http://schemas.microsoft.com/office/drawing/2014/main" id="{B4742D61-2262-4FB1-A45F-941FD8930D7B}"/>
              </a:ext>
            </a:extLst>
          </p:cNvPr>
          <p:cNvSpPr/>
          <p:nvPr userDrawn="1"/>
        </p:nvSpPr>
        <p:spPr>
          <a:xfrm>
            <a:off x="1141363" y="821939"/>
            <a:ext cx="9906069" cy="318100"/>
          </a:xfrm>
          <a:prstGeom prst="rect">
            <a:avLst/>
          </a:prstGeom>
        </p:spPr>
        <p:txBody>
          <a:bodyPr wrap="square">
            <a:spAutoFit/>
          </a:bodyPr>
          <a:lstStyle/>
          <a:p>
            <a:pPr algn="ctr"/>
            <a:r>
              <a:rPr lang="en-US" sz="1467" dirty="0">
                <a:solidFill>
                  <a:schemeClr val="bg1"/>
                </a:solidFill>
                <a:latin typeface="Open Sans" pitchFamily="34" charset="0"/>
                <a:ea typeface="Open Sans" pitchFamily="34" charset="0"/>
                <a:cs typeface="Open Sans" pitchFamily="34" charset="0"/>
              </a:rPr>
              <a:t>Option Strategies Display Your Presentation Idea</a:t>
            </a:r>
            <a:endParaRPr lang="id-ID" sz="1467" dirty="0">
              <a:solidFill>
                <a:schemeClr val="bg1"/>
              </a:solidFill>
              <a:latin typeface="Open Sans" pitchFamily="34" charset="0"/>
              <a:ea typeface="Open Sans" pitchFamily="34" charset="0"/>
              <a:cs typeface="Open Sans" pitchFamily="34" charset="0"/>
            </a:endParaRPr>
          </a:p>
        </p:txBody>
      </p:sp>
      <p:grpSp>
        <p:nvGrpSpPr>
          <p:cNvPr id="8" name="Group 39">
            <a:extLst>
              <a:ext uri="{FF2B5EF4-FFF2-40B4-BE49-F238E27FC236}">
                <a16:creationId xmlns:a16="http://schemas.microsoft.com/office/drawing/2014/main" id="{A412E5BB-6331-43D4-BB9F-96CE6B0DAD7F}"/>
              </a:ext>
            </a:extLst>
          </p:cNvPr>
          <p:cNvGrpSpPr/>
          <p:nvPr userDrawn="1"/>
        </p:nvGrpSpPr>
        <p:grpSpPr>
          <a:xfrm>
            <a:off x="1141363" y="155209"/>
            <a:ext cx="9906069" cy="625878"/>
            <a:chOff x="857224" y="142876"/>
            <a:chExt cx="7429552" cy="469408"/>
          </a:xfrm>
        </p:grpSpPr>
        <p:sp>
          <p:nvSpPr>
            <p:cNvPr id="9" name="Rectangle 40">
              <a:extLst>
                <a:ext uri="{FF2B5EF4-FFF2-40B4-BE49-F238E27FC236}">
                  <a16:creationId xmlns:a16="http://schemas.microsoft.com/office/drawing/2014/main" id="{BCBD6658-1D15-4275-B160-050954D22FAC}"/>
                </a:ext>
              </a:extLst>
            </p:cNvPr>
            <p:cNvSpPr/>
            <p:nvPr/>
          </p:nvSpPr>
          <p:spPr>
            <a:xfrm>
              <a:off x="857224" y="142876"/>
              <a:ext cx="7429552" cy="469408"/>
            </a:xfrm>
            <a:prstGeom prst="rect">
              <a:avLst/>
            </a:prstGeom>
          </p:spPr>
          <p:txBody>
            <a:bodyPr wrap="square">
              <a:spAutoFit/>
            </a:bodyPr>
            <a:lstStyle/>
            <a:p>
              <a:pPr algn="ctr"/>
              <a:r>
                <a:rPr lang="zh-CN" altLang="en-US" sz="3467" dirty="0">
                  <a:solidFill>
                    <a:schemeClr val="bg1"/>
                  </a:solidFill>
                  <a:latin typeface="Open Sans" pitchFamily="34" charset="0"/>
                  <a:ea typeface="Open Sans" pitchFamily="34" charset="0"/>
                  <a:cs typeface="Open Sans" pitchFamily="34" charset="0"/>
                </a:rPr>
                <a:t>输入你的标题</a:t>
              </a:r>
              <a:endParaRPr lang="id-ID" sz="3467" dirty="0">
                <a:solidFill>
                  <a:schemeClr val="bg1"/>
                </a:solidFill>
                <a:latin typeface="Open Sans" pitchFamily="34" charset="0"/>
                <a:ea typeface="Open Sans" pitchFamily="34" charset="0"/>
                <a:cs typeface="Open Sans" pitchFamily="34" charset="0"/>
              </a:endParaRPr>
            </a:p>
          </p:txBody>
        </p:sp>
        <p:cxnSp>
          <p:nvCxnSpPr>
            <p:cNvPr id="10" name="Straight Connector 41">
              <a:extLst>
                <a:ext uri="{FF2B5EF4-FFF2-40B4-BE49-F238E27FC236}">
                  <a16:creationId xmlns:a16="http://schemas.microsoft.com/office/drawing/2014/main" id="{1EBB074B-20E0-46BC-8A7C-FC294EF3AC83}"/>
                </a:ext>
              </a:extLst>
            </p:cNvPr>
            <p:cNvCxnSpPr/>
            <p:nvPr/>
          </p:nvCxnSpPr>
          <p:spPr>
            <a:xfrm rot="5400000">
              <a:off x="300049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7C496A79-D3F0-408C-8D3E-9506DA184CD6}"/>
                </a:ext>
              </a:extLst>
            </p:cNvPr>
            <p:cNvCxnSpPr/>
            <p:nvPr/>
          </p:nvCxnSpPr>
          <p:spPr>
            <a:xfrm rot="5400000">
              <a:off x="585801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6795996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Top)">
                                      <p:cBhvr>
                                        <p:cTn id="7" dur="500"/>
                                        <p:tgtEl>
                                          <p:spTgt spid="8"/>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slide(fromTop)">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96F82-7318-E057-7F1C-DD586D439BE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E84AD7AE-0272-C181-B79A-344DEAC0FBA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CE7DA178-8B82-9965-9BF0-71729309B70E}"/>
              </a:ext>
            </a:extLst>
          </p:cNvPr>
          <p:cNvSpPr>
            <a:spLocks noGrp="1"/>
          </p:cNvSpPr>
          <p:nvPr>
            <p:ph type="dt" sz="half" idx="10"/>
          </p:nvPr>
        </p:nvSpPr>
        <p:spPr>
          <a:xfrm>
            <a:off x="838200" y="6356350"/>
            <a:ext cx="2743200" cy="365125"/>
          </a:xfrm>
          <a:prstGeom prst="rect">
            <a:avLst/>
          </a:prstGeom>
        </p:spPr>
        <p:txBody>
          <a:bodyPr/>
          <a:lstStyle/>
          <a:p>
            <a:fld id="{2653C8F2-EF4F-47CE-A7CF-119002D7CA83}" type="datetimeFigureOut">
              <a:rPr lang="vi-VN" smtClean="0"/>
              <a:t>14/02/2024</a:t>
            </a:fld>
            <a:endParaRPr lang="vi-VN"/>
          </a:p>
        </p:txBody>
      </p:sp>
      <p:sp>
        <p:nvSpPr>
          <p:cNvPr id="5" name="Footer Placeholder 4">
            <a:extLst>
              <a:ext uri="{FF2B5EF4-FFF2-40B4-BE49-F238E27FC236}">
                <a16:creationId xmlns:a16="http://schemas.microsoft.com/office/drawing/2014/main" id="{732A2D56-1103-41FA-016B-0A04628529A4}"/>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2427261E-1925-9F9C-1C6A-FE480918DC49}"/>
              </a:ext>
            </a:extLst>
          </p:cNvPr>
          <p:cNvSpPr>
            <a:spLocks noGrp="1"/>
          </p:cNvSpPr>
          <p:nvPr>
            <p:ph type="sldNum" sz="quarter" idx="12"/>
          </p:nvPr>
        </p:nvSpPr>
        <p:spPr>
          <a:xfrm>
            <a:off x="8610600" y="6356350"/>
            <a:ext cx="2743200" cy="365125"/>
          </a:xfrm>
          <a:prstGeom prst="rect">
            <a:avLst/>
          </a:prstGeom>
        </p:spPr>
        <p:txBody>
          <a:bodyPr/>
          <a:lstStyle/>
          <a:p>
            <a:fld id="{3E275239-7A7F-415C-9EE6-8BCCE88964AE}" type="slidenum">
              <a:rPr lang="vi-VN" smtClean="0"/>
              <a:t>‹#›</a:t>
            </a:fld>
            <a:endParaRPr lang="vi-VN"/>
          </a:p>
        </p:txBody>
      </p:sp>
    </p:spTree>
    <p:extLst>
      <p:ext uri="{BB962C8B-B14F-4D97-AF65-F5344CB8AC3E}">
        <p14:creationId xmlns:p14="http://schemas.microsoft.com/office/powerpoint/2010/main" val="15071887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ED1F1-9E48-73E2-B72E-765AB2DA943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B57F6BD4-FD65-1F5A-D49E-10327E12A98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12174C6E-3711-A22E-9058-596B31D346D7}"/>
              </a:ext>
            </a:extLst>
          </p:cNvPr>
          <p:cNvSpPr>
            <a:spLocks noGrp="1"/>
          </p:cNvSpPr>
          <p:nvPr>
            <p:ph type="dt" sz="half" idx="10"/>
          </p:nvPr>
        </p:nvSpPr>
        <p:spPr>
          <a:xfrm>
            <a:off x="838200" y="6356350"/>
            <a:ext cx="2743200" cy="365125"/>
          </a:xfrm>
          <a:prstGeom prst="rect">
            <a:avLst/>
          </a:prstGeom>
        </p:spPr>
        <p:txBody>
          <a:bodyPr/>
          <a:lstStyle/>
          <a:p>
            <a:fld id="{2653C8F2-EF4F-47CE-A7CF-119002D7CA83}" type="datetimeFigureOut">
              <a:rPr lang="vi-VN" smtClean="0"/>
              <a:t>14/02/2024</a:t>
            </a:fld>
            <a:endParaRPr lang="vi-VN"/>
          </a:p>
        </p:txBody>
      </p:sp>
      <p:sp>
        <p:nvSpPr>
          <p:cNvPr id="5" name="Footer Placeholder 4">
            <a:extLst>
              <a:ext uri="{FF2B5EF4-FFF2-40B4-BE49-F238E27FC236}">
                <a16:creationId xmlns:a16="http://schemas.microsoft.com/office/drawing/2014/main" id="{1585FA9A-A582-56A9-59F3-287A0BEE00E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B88354DD-1EC8-01D8-F39A-66E2E73A7F1E}"/>
              </a:ext>
            </a:extLst>
          </p:cNvPr>
          <p:cNvSpPr>
            <a:spLocks noGrp="1"/>
          </p:cNvSpPr>
          <p:nvPr>
            <p:ph type="sldNum" sz="quarter" idx="12"/>
          </p:nvPr>
        </p:nvSpPr>
        <p:spPr>
          <a:xfrm>
            <a:off x="8610600" y="6356350"/>
            <a:ext cx="2743200" cy="365125"/>
          </a:xfrm>
          <a:prstGeom prst="rect">
            <a:avLst/>
          </a:prstGeom>
        </p:spPr>
        <p:txBody>
          <a:bodyPr/>
          <a:lstStyle/>
          <a:p>
            <a:fld id="{3E275239-7A7F-415C-9EE6-8BCCE88964AE}" type="slidenum">
              <a:rPr lang="vi-VN" smtClean="0"/>
              <a:t>‹#›</a:t>
            </a:fld>
            <a:endParaRPr lang="vi-VN"/>
          </a:p>
        </p:txBody>
      </p:sp>
    </p:spTree>
    <p:extLst>
      <p:ext uri="{BB962C8B-B14F-4D97-AF65-F5344CB8AC3E}">
        <p14:creationId xmlns:p14="http://schemas.microsoft.com/office/powerpoint/2010/main" val="38705275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E2ED8-E8BC-1D5C-83FC-DB3C6A05082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67992AEE-CAFC-6339-00F8-2AAC4CFE93F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6685CF-5F62-AD71-331E-BFE2A3F39288}"/>
              </a:ext>
            </a:extLst>
          </p:cNvPr>
          <p:cNvSpPr>
            <a:spLocks noGrp="1"/>
          </p:cNvSpPr>
          <p:nvPr>
            <p:ph type="dt" sz="half" idx="10"/>
          </p:nvPr>
        </p:nvSpPr>
        <p:spPr>
          <a:xfrm>
            <a:off x="838200" y="6356350"/>
            <a:ext cx="2743200" cy="365125"/>
          </a:xfrm>
          <a:prstGeom prst="rect">
            <a:avLst/>
          </a:prstGeom>
        </p:spPr>
        <p:txBody>
          <a:bodyPr/>
          <a:lstStyle/>
          <a:p>
            <a:fld id="{2653C8F2-EF4F-47CE-A7CF-119002D7CA83}" type="datetimeFigureOut">
              <a:rPr lang="vi-VN" smtClean="0"/>
              <a:t>14/02/2024</a:t>
            </a:fld>
            <a:endParaRPr lang="vi-VN"/>
          </a:p>
        </p:txBody>
      </p:sp>
      <p:sp>
        <p:nvSpPr>
          <p:cNvPr id="5" name="Footer Placeholder 4">
            <a:extLst>
              <a:ext uri="{FF2B5EF4-FFF2-40B4-BE49-F238E27FC236}">
                <a16:creationId xmlns:a16="http://schemas.microsoft.com/office/drawing/2014/main" id="{7D221AE6-827A-B0E7-B80C-BEDC59481ED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B10CA5EF-AEB7-2FC5-B940-7EA2F6C6B32B}"/>
              </a:ext>
            </a:extLst>
          </p:cNvPr>
          <p:cNvSpPr>
            <a:spLocks noGrp="1"/>
          </p:cNvSpPr>
          <p:nvPr>
            <p:ph type="sldNum" sz="quarter" idx="12"/>
          </p:nvPr>
        </p:nvSpPr>
        <p:spPr>
          <a:xfrm>
            <a:off x="8610600" y="6356350"/>
            <a:ext cx="2743200" cy="365125"/>
          </a:xfrm>
          <a:prstGeom prst="rect">
            <a:avLst/>
          </a:prstGeom>
        </p:spPr>
        <p:txBody>
          <a:bodyPr/>
          <a:lstStyle/>
          <a:p>
            <a:fld id="{3E275239-7A7F-415C-9EE6-8BCCE88964AE}" type="slidenum">
              <a:rPr lang="vi-VN" smtClean="0"/>
              <a:t>‹#›</a:t>
            </a:fld>
            <a:endParaRPr lang="vi-VN"/>
          </a:p>
        </p:txBody>
      </p:sp>
    </p:spTree>
    <p:extLst>
      <p:ext uri="{BB962C8B-B14F-4D97-AF65-F5344CB8AC3E}">
        <p14:creationId xmlns:p14="http://schemas.microsoft.com/office/powerpoint/2010/main" val="34592709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1613A-2B2F-D74C-F7A3-6EB835E89A4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051F248E-8615-7B2C-28D9-1F88AA56AFBC}"/>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FC8D4CBC-0563-E3D9-B526-60872D944D26}"/>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606E9B-E239-3FB6-B8ED-B7E3943763E2}"/>
              </a:ext>
            </a:extLst>
          </p:cNvPr>
          <p:cNvSpPr>
            <a:spLocks noGrp="1"/>
          </p:cNvSpPr>
          <p:nvPr>
            <p:ph type="dt" sz="half" idx="10"/>
          </p:nvPr>
        </p:nvSpPr>
        <p:spPr>
          <a:xfrm>
            <a:off x="838200" y="6356350"/>
            <a:ext cx="2743200" cy="365125"/>
          </a:xfrm>
          <a:prstGeom prst="rect">
            <a:avLst/>
          </a:prstGeom>
        </p:spPr>
        <p:txBody>
          <a:bodyPr/>
          <a:lstStyle/>
          <a:p>
            <a:fld id="{2653C8F2-EF4F-47CE-A7CF-119002D7CA83}" type="datetimeFigureOut">
              <a:rPr lang="vi-VN" smtClean="0"/>
              <a:t>14/02/2024</a:t>
            </a:fld>
            <a:endParaRPr lang="vi-VN"/>
          </a:p>
        </p:txBody>
      </p:sp>
      <p:sp>
        <p:nvSpPr>
          <p:cNvPr id="6" name="Footer Placeholder 5">
            <a:extLst>
              <a:ext uri="{FF2B5EF4-FFF2-40B4-BE49-F238E27FC236}">
                <a16:creationId xmlns:a16="http://schemas.microsoft.com/office/drawing/2014/main" id="{9DF43235-DBC1-F39A-C026-A0E9C2807205}"/>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8BE55187-FB42-A556-5EE5-F1C62FF55E8F}"/>
              </a:ext>
            </a:extLst>
          </p:cNvPr>
          <p:cNvSpPr>
            <a:spLocks noGrp="1"/>
          </p:cNvSpPr>
          <p:nvPr>
            <p:ph type="sldNum" sz="quarter" idx="12"/>
          </p:nvPr>
        </p:nvSpPr>
        <p:spPr>
          <a:xfrm>
            <a:off x="8610600" y="6356350"/>
            <a:ext cx="2743200" cy="365125"/>
          </a:xfrm>
          <a:prstGeom prst="rect">
            <a:avLst/>
          </a:prstGeom>
        </p:spPr>
        <p:txBody>
          <a:bodyPr/>
          <a:lstStyle/>
          <a:p>
            <a:fld id="{3E275239-7A7F-415C-9EE6-8BCCE88964AE}" type="slidenum">
              <a:rPr lang="vi-VN" smtClean="0"/>
              <a:t>‹#›</a:t>
            </a:fld>
            <a:endParaRPr lang="vi-VN"/>
          </a:p>
        </p:txBody>
      </p:sp>
    </p:spTree>
    <p:extLst>
      <p:ext uri="{BB962C8B-B14F-4D97-AF65-F5344CB8AC3E}">
        <p14:creationId xmlns:p14="http://schemas.microsoft.com/office/powerpoint/2010/main" val="3381598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6B1F9-F47F-E7EA-DFA4-D16F2448E9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6248BB-78FC-8361-CDCB-00914BCA63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8F8DA6-9050-E9ED-81EE-4F7F464F27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4EFD63-DFE4-5783-6427-6B4086321299}"/>
              </a:ext>
            </a:extLst>
          </p:cNvPr>
          <p:cNvSpPr>
            <a:spLocks noGrp="1"/>
          </p:cNvSpPr>
          <p:nvPr>
            <p:ph type="dt" sz="half" idx="10"/>
          </p:nvPr>
        </p:nvSpPr>
        <p:spPr/>
        <p:txBody>
          <a:bodyPr/>
          <a:lstStyle/>
          <a:p>
            <a:fld id="{A49164D9-75E3-4F6C-9B1A-9A5074D3B86A}" type="datetimeFigureOut">
              <a:rPr lang="en-US" smtClean="0"/>
              <a:t>2/14/2024</a:t>
            </a:fld>
            <a:endParaRPr lang="en-US"/>
          </a:p>
        </p:txBody>
      </p:sp>
      <p:sp>
        <p:nvSpPr>
          <p:cNvPr id="6" name="Footer Placeholder 5">
            <a:extLst>
              <a:ext uri="{FF2B5EF4-FFF2-40B4-BE49-F238E27FC236}">
                <a16:creationId xmlns:a16="http://schemas.microsoft.com/office/drawing/2014/main" id="{CB913698-9456-6DD7-EC4B-766B361692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049922-606D-0BCE-EE9B-BA0B32492490}"/>
              </a:ext>
            </a:extLst>
          </p:cNvPr>
          <p:cNvSpPr>
            <a:spLocks noGrp="1"/>
          </p:cNvSpPr>
          <p:nvPr>
            <p:ph type="sldNum" sz="quarter" idx="12"/>
          </p:nvPr>
        </p:nvSpPr>
        <p:spPr/>
        <p:txBody>
          <a:bodyPr/>
          <a:lstStyle/>
          <a:p>
            <a:fld id="{8AF67225-B31D-462D-9023-4E181C1EB2E2}" type="slidenum">
              <a:rPr lang="en-US" smtClean="0"/>
              <a:t>‹#›</a:t>
            </a:fld>
            <a:endParaRPr lang="en-US"/>
          </a:p>
        </p:txBody>
      </p:sp>
    </p:spTree>
    <p:extLst>
      <p:ext uri="{BB962C8B-B14F-4D97-AF65-F5344CB8AC3E}">
        <p14:creationId xmlns:p14="http://schemas.microsoft.com/office/powerpoint/2010/main" val="27704685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B521C-8B02-387E-E05E-AFC6833EAA9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30BFEE0B-B546-8AA3-1384-065639DE0C8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E656DD-14A7-9F33-6F91-BD1B6B8B139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41F94348-7E91-9106-593B-C9C21114784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737E1A-0B97-0D00-F994-74115E14229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BD36F242-CBFA-6747-0764-4A033E2C6793}"/>
              </a:ext>
            </a:extLst>
          </p:cNvPr>
          <p:cNvSpPr>
            <a:spLocks noGrp="1"/>
          </p:cNvSpPr>
          <p:nvPr>
            <p:ph type="dt" sz="half" idx="10"/>
          </p:nvPr>
        </p:nvSpPr>
        <p:spPr>
          <a:xfrm>
            <a:off x="838200" y="6356350"/>
            <a:ext cx="2743200" cy="365125"/>
          </a:xfrm>
          <a:prstGeom prst="rect">
            <a:avLst/>
          </a:prstGeom>
        </p:spPr>
        <p:txBody>
          <a:bodyPr/>
          <a:lstStyle/>
          <a:p>
            <a:fld id="{2653C8F2-EF4F-47CE-A7CF-119002D7CA83}" type="datetimeFigureOut">
              <a:rPr lang="vi-VN" smtClean="0"/>
              <a:t>14/02/2024</a:t>
            </a:fld>
            <a:endParaRPr lang="vi-VN"/>
          </a:p>
        </p:txBody>
      </p:sp>
      <p:sp>
        <p:nvSpPr>
          <p:cNvPr id="8" name="Footer Placeholder 7">
            <a:extLst>
              <a:ext uri="{FF2B5EF4-FFF2-40B4-BE49-F238E27FC236}">
                <a16:creationId xmlns:a16="http://schemas.microsoft.com/office/drawing/2014/main" id="{5A6BE161-36AB-BA57-28EA-D43A2A0A0531}"/>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67DD6502-3371-4B8D-C59A-DEDFD9D26BB2}"/>
              </a:ext>
            </a:extLst>
          </p:cNvPr>
          <p:cNvSpPr>
            <a:spLocks noGrp="1"/>
          </p:cNvSpPr>
          <p:nvPr>
            <p:ph type="sldNum" sz="quarter" idx="12"/>
          </p:nvPr>
        </p:nvSpPr>
        <p:spPr>
          <a:xfrm>
            <a:off x="8610600" y="6356350"/>
            <a:ext cx="2743200" cy="365125"/>
          </a:xfrm>
          <a:prstGeom prst="rect">
            <a:avLst/>
          </a:prstGeom>
        </p:spPr>
        <p:txBody>
          <a:bodyPr/>
          <a:lstStyle/>
          <a:p>
            <a:fld id="{3E275239-7A7F-415C-9EE6-8BCCE88964AE}" type="slidenum">
              <a:rPr lang="vi-VN" smtClean="0"/>
              <a:t>‹#›</a:t>
            </a:fld>
            <a:endParaRPr lang="vi-VN"/>
          </a:p>
        </p:txBody>
      </p:sp>
    </p:spTree>
    <p:extLst>
      <p:ext uri="{BB962C8B-B14F-4D97-AF65-F5344CB8AC3E}">
        <p14:creationId xmlns:p14="http://schemas.microsoft.com/office/powerpoint/2010/main" val="4737784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972FC-5037-885E-A250-9EDDDE3981E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DDB14EAA-9024-D57B-282C-B7278DD60689}"/>
              </a:ext>
            </a:extLst>
          </p:cNvPr>
          <p:cNvSpPr>
            <a:spLocks noGrp="1"/>
          </p:cNvSpPr>
          <p:nvPr>
            <p:ph type="dt" sz="half" idx="10"/>
          </p:nvPr>
        </p:nvSpPr>
        <p:spPr>
          <a:xfrm>
            <a:off x="838200" y="6356350"/>
            <a:ext cx="2743200" cy="365125"/>
          </a:xfrm>
          <a:prstGeom prst="rect">
            <a:avLst/>
          </a:prstGeom>
        </p:spPr>
        <p:txBody>
          <a:bodyPr/>
          <a:lstStyle/>
          <a:p>
            <a:fld id="{2653C8F2-EF4F-47CE-A7CF-119002D7CA83}" type="datetimeFigureOut">
              <a:rPr lang="vi-VN" smtClean="0"/>
              <a:t>14/02/2024</a:t>
            </a:fld>
            <a:endParaRPr lang="vi-VN"/>
          </a:p>
        </p:txBody>
      </p:sp>
      <p:sp>
        <p:nvSpPr>
          <p:cNvPr id="4" name="Footer Placeholder 3">
            <a:extLst>
              <a:ext uri="{FF2B5EF4-FFF2-40B4-BE49-F238E27FC236}">
                <a16:creationId xmlns:a16="http://schemas.microsoft.com/office/drawing/2014/main" id="{69C4620E-F238-65D0-3937-6A2F454A8F4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3D122E37-E557-6605-5F3B-96CABFE2C516}"/>
              </a:ext>
            </a:extLst>
          </p:cNvPr>
          <p:cNvSpPr>
            <a:spLocks noGrp="1"/>
          </p:cNvSpPr>
          <p:nvPr>
            <p:ph type="sldNum" sz="quarter" idx="12"/>
          </p:nvPr>
        </p:nvSpPr>
        <p:spPr>
          <a:xfrm>
            <a:off x="8610600" y="6356350"/>
            <a:ext cx="2743200" cy="365125"/>
          </a:xfrm>
          <a:prstGeom prst="rect">
            <a:avLst/>
          </a:prstGeom>
        </p:spPr>
        <p:txBody>
          <a:bodyPr/>
          <a:lstStyle/>
          <a:p>
            <a:fld id="{3E275239-7A7F-415C-9EE6-8BCCE88964AE}" type="slidenum">
              <a:rPr lang="vi-VN" smtClean="0"/>
              <a:t>‹#›</a:t>
            </a:fld>
            <a:endParaRPr lang="vi-VN"/>
          </a:p>
        </p:txBody>
      </p:sp>
    </p:spTree>
    <p:extLst>
      <p:ext uri="{BB962C8B-B14F-4D97-AF65-F5344CB8AC3E}">
        <p14:creationId xmlns:p14="http://schemas.microsoft.com/office/powerpoint/2010/main" val="25078677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CAE474-8DFF-1966-8665-D46E00853965}"/>
              </a:ext>
            </a:extLst>
          </p:cNvPr>
          <p:cNvSpPr>
            <a:spLocks noGrp="1"/>
          </p:cNvSpPr>
          <p:nvPr>
            <p:ph type="dt" sz="half" idx="10"/>
          </p:nvPr>
        </p:nvSpPr>
        <p:spPr>
          <a:xfrm>
            <a:off x="838200" y="6356350"/>
            <a:ext cx="2743200" cy="365125"/>
          </a:xfrm>
          <a:prstGeom prst="rect">
            <a:avLst/>
          </a:prstGeom>
        </p:spPr>
        <p:txBody>
          <a:bodyPr/>
          <a:lstStyle/>
          <a:p>
            <a:fld id="{2653C8F2-EF4F-47CE-A7CF-119002D7CA83}" type="datetimeFigureOut">
              <a:rPr lang="vi-VN" smtClean="0"/>
              <a:t>14/02/2024</a:t>
            </a:fld>
            <a:endParaRPr lang="vi-VN"/>
          </a:p>
        </p:txBody>
      </p:sp>
      <p:sp>
        <p:nvSpPr>
          <p:cNvPr id="3" name="Footer Placeholder 2">
            <a:extLst>
              <a:ext uri="{FF2B5EF4-FFF2-40B4-BE49-F238E27FC236}">
                <a16:creationId xmlns:a16="http://schemas.microsoft.com/office/drawing/2014/main" id="{2DADDD8E-BE20-608B-034E-193C10935A7D}"/>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A8738AD5-20FD-9078-FE24-52AC4D49E4B5}"/>
              </a:ext>
            </a:extLst>
          </p:cNvPr>
          <p:cNvSpPr>
            <a:spLocks noGrp="1"/>
          </p:cNvSpPr>
          <p:nvPr>
            <p:ph type="sldNum" sz="quarter" idx="12"/>
          </p:nvPr>
        </p:nvSpPr>
        <p:spPr>
          <a:xfrm>
            <a:off x="8610600" y="6356350"/>
            <a:ext cx="2743200" cy="365125"/>
          </a:xfrm>
          <a:prstGeom prst="rect">
            <a:avLst/>
          </a:prstGeom>
        </p:spPr>
        <p:txBody>
          <a:bodyPr/>
          <a:lstStyle/>
          <a:p>
            <a:fld id="{3E275239-7A7F-415C-9EE6-8BCCE88964AE}" type="slidenum">
              <a:rPr lang="vi-VN" smtClean="0"/>
              <a:t>‹#›</a:t>
            </a:fld>
            <a:endParaRPr lang="vi-VN"/>
          </a:p>
        </p:txBody>
      </p:sp>
    </p:spTree>
    <p:extLst>
      <p:ext uri="{BB962C8B-B14F-4D97-AF65-F5344CB8AC3E}">
        <p14:creationId xmlns:p14="http://schemas.microsoft.com/office/powerpoint/2010/main" val="31278097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B2D8E-1B57-2A7B-A92A-B9B5DE3C463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D880F3E3-07D6-011F-F2B9-F56889D903D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4F038D6C-5214-6F53-924F-F051D768EBF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C572DE-9A9F-8F69-8C31-2BCBBE423703}"/>
              </a:ext>
            </a:extLst>
          </p:cNvPr>
          <p:cNvSpPr>
            <a:spLocks noGrp="1"/>
          </p:cNvSpPr>
          <p:nvPr>
            <p:ph type="dt" sz="half" idx="10"/>
          </p:nvPr>
        </p:nvSpPr>
        <p:spPr>
          <a:xfrm>
            <a:off x="838200" y="6356350"/>
            <a:ext cx="2743200" cy="365125"/>
          </a:xfrm>
          <a:prstGeom prst="rect">
            <a:avLst/>
          </a:prstGeom>
        </p:spPr>
        <p:txBody>
          <a:bodyPr/>
          <a:lstStyle/>
          <a:p>
            <a:fld id="{2653C8F2-EF4F-47CE-A7CF-119002D7CA83}" type="datetimeFigureOut">
              <a:rPr lang="vi-VN" smtClean="0"/>
              <a:t>14/02/2024</a:t>
            </a:fld>
            <a:endParaRPr lang="vi-VN"/>
          </a:p>
        </p:txBody>
      </p:sp>
      <p:sp>
        <p:nvSpPr>
          <p:cNvPr id="6" name="Footer Placeholder 5">
            <a:extLst>
              <a:ext uri="{FF2B5EF4-FFF2-40B4-BE49-F238E27FC236}">
                <a16:creationId xmlns:a16="http://schemas.microsoft.com/office/drawing/2014/main" id="{24F6B50E-99BE-0531-4188-B4A04A7B8C5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38718AE7-BBD2-81E5-32FC-8FFBD2883F3C}"/>
              </a:ext>
            </a:extLst>
          </p:cNvPr>
          <p:cNvSpPr>
            <a:spLocks noGrp="1"/>
          </p:cNvSpPr>
          <p:nvPr>
            <p:ph type="sldNum" sz="quarter" idx="12"/>
          </p:nvPr>
        </p:nvSpPr>
        <p:spPr>
          <a:xfrm>
            <a:off x="8610600" y="6356350"/>
            <a:ext cx="2743200" cy="365125"/>
          </a:xfrm>
          <a:prstGeom prst="rect">
            <a:avLst/>
          </a:prstGeom>
        </p:spPr>
        <p:txBody>
          <a:bodyPr/>
          <a:lstStyle/>
          <a:p>
            <a:fld id="{3E275239-7A7F-415C-9EE6-8BCCE88964AE}" type="slidenum">
              <a:rPr lang="vi-VN" smtClean="0"/>
              <a:t>‹#›</a:t>
            </a:fld>
            <a:endParaRPr lang="vi-VN"/>
          </a:p>
        </p:txBody>
      </p:sp>
    </p:spTree>
    <p:extLst>
      <p:ext uri="{BB962C8B-B14F-4D97-AF65-F5344CB8AC3E}">
        <p14:creationId xmlns:p14="http://schemas.microsoft.com/office/powerpoint/2010/main" val="30018021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823F1-8E6A-FF37-9698-16A509F8D82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52F4BF5A-76E0-7EC6-F53A-FD43B35EAE7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E48E1A39-7DE1-7EAC-1086-C8E51214F57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1CD424-518E-5F8E-CE1F-6B338B331A7D}"/>
              </a:ext>
            </a:extLst>
          </p:cNvPr>
          <p:cNvSpPr>
            <a:spLocks noGrp="1"/>
          </p:cNvSpPr>
          <p:nvPr>
            <p:ph type="dt" sz="half" idx="10"/>
          </p:nvPr>
        </p:nvSpPr>
        <p:spPr>
          <a:xfrm>
            <a:off x="838200" y="6356350"/>
            <a:ext cx="2743200" cy="365125"/>
          </a:xfrm>
          <a:prstGeom prst="rect">
            <a:avLst/>
          </a:prstGeom>
        </p:spPr>
        <p:txBody>
          <a:bodyPr/>
          <a:lstStyle/>
          <a:p>
            <a:fld id="{2653C8F2-EF4F-47CE-A7CF-119002D7CA83}" type="datetimeFigureOut">
              <a:rPr lang="vi-VN" smtClean="0"/>
              <a:t>14/02/2024</a:t>
            </a:fld>
            <a:endParaRPr lang="vi-VN"/>
          </a:p>
        </p:txBody>
      </p:sp>
      <p:sp>
        <p:nvSpPr>
          <p:cNvPr id="6" name="Footer Placeholder 5">
            <a:extLst>
              <a:ext uri="{FF2B5EF4-FFF2-40B4-BE49-F238E27FC236}">
                <a16:creationId xmlns:a16="http://schemas.microsoft.com/office/drawing/2014/main" id="{407DDB7A-4517-CC9D-E1C6-FF3D29846B08}"/>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736E212B-4E5F-5210-C9E3-0045C7DE0D0B}"/>
              </a:ext>
            </a:extLst>
          </p:cNvPr>
          <p:cNvSpPr>
            <a:spLocks noGrp="1"/>
          </p:cNvSpPr>
          <p:nvPr>
            <p:ph type="sldNum" sz="quarter" idx="12"/>
          </p:nvPr>
        </p:nvSpPr>
        <p:spPr>
          <a:xfrm>
            <a:off x="8610600" y="6356350"/>
            <a:ext cx="2743200" cy="365125"/>
          </a:xfrm>
          <a:prstGeom prst="rect">
            <a:avLst/>
          </a:prstGeom>
        </p:spPr>
        <p:txBody>
          <a:bodyPr/>
          <a:lstStyle/>
          <a:p>
            <a:fld id="{3E275239-7A7F-415C-9EE6-8BCCE88964AE}" type="slidenum">
              <a:rPr lang="vi-VN" smtClean="0"/>
              <a:t>‹#›</a:t>
            </a:fld>
            <a:endParaRPr lang="vi-VN"/>
          </a:p>
        </p:txBody>
      </p:sp>
    </p:spTree>
    <p:extLst>
      <p:ext uri="{BB962C8B-B14F-4D97-AF65-F5344CB8AC3E}">
        <p14:creationId xmlns:p14="http://schemas.microsoft.com/office/powerpoint/2010/main" val="32011123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BE9A9-4988-B67C-96E9-ACBD7DD1D63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1D8C42BC-AF70-AEE9-BDD5-6C7124E5860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E160CEA5-319B-18B6-ACA6-C3EEE2CCAC2F}"/>
              </a:ext>
            </a:extLst>
          </p:cNvPr>
          <p:cNvSpPr>
            <a:spLocks noGrp="1"/>
          </p:cNvSpPr>
          <p:nvPr>
            <p:ph type="dt" sz="half" idx="10"/>
          </p:nvPr>
        </p:nvSpPr>
        <p:spPr>
          <a:xfrm>
            <a:off x="838200" y="6356350"/>
            <a:ext cx="2743200" cy="365125"/>
          </a:xfrm>
          <a:prstGeom prst="rect">
            <a:avLst/>
          </a:prstGeom>
        </p:spPr>
        <p:txBody>
          <a:bodyPr/>
          <a:lstStyle/>
          <a:p>
            <a:fld id="{2653C8F2-EF4F-47CE-A7CF-119002D7CA83}" type="datetimeFigureOut">
              <a:rPr lang="vi-VN" smtClean="0"/>
              <a:t>14/02/2024</a:t>
            </a:fld>
            <a:endParaRPr lang="vi-VN"/>
          </a:p>
        </p:txBody>
      </p:sp>
      <p:sp>
        <p:nvSpPr>
          <p:cNvPr id="5" name="Footer Placeholder 4">
            <a:extLst>
              <a:ext uri="{FF2B5EF4-FFF2-40B4-BE49-F238E27FC236}">
                <a16:creationId xmlns:a16="http://schemas.microsoft.com/office/drawing/2014/main" id="{6005BB52-68AC-6C8A-D0A7-EF939AA3462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285B5F7F-9C65-A9DE-E279-E1379F7457C3}"/>
              </a:ext>
            </a:extLst>
          </p:cNvPr>
          <p:cNvSpPr>
            <a:spLocks noGrp="1"/>
          </p:cNvSpPr>
          <p:nvPr>
            <p:ph type="sldNum" sz="quarter" idx="12"/>
          </p:nvPr>
        </p:nvSpPr>
        <p:spPr>
          <a:xfrm>
            <a:off x="8610600" y="6356350"/>
            <a:ext cx="2743200" cy="365125"/>
          </a:xfrm>
          <a:prstGeom prst="rect">
            <a:avLst/>
          </a:prstGeom>
        </p:spPr>
        <p:txBody>
          <a:bodyPr/>
          <a:lstStyle/>
          <a:p>
            <a:fld id="{3E275239-7A7F-415C-9EE6-8BCCE88964AE}" type="slidenum">
              <a:rPr lang="vi-VN" smtClean="0"/>
              <a:t>‹#›</a:t>
            </a:fld>
            <a:endParaRPr lang="vi-VN"/>
          </a:p>
        </p:txBody>
      </p:sp>
    </p:spTree>
    <p:extLst>
      <p:ext uri="{BB962C8B-B14F-4D97-AF65-F5344CB8AC3E}">
        <p14:creationId xmlns:p14="http://schemas.microsoft.com/office/powerpoint/2010/main" val="36389141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CFF635-0FB9-47BA-2507-E52562531A19}"/>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837ED1B-D9B5-EF42-90E3-DFB362E3415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BAC2E57D-A2C1-4742-981C-D6E44BD96556}"/>
              </a:ext>
            </a:extLst>
          </p:cNvPr>
          <p:cNvSpPr>
            <a:spLocks noGrp="1"/>
          </p:cNvSpPr>
          <p:nvPr>
            <p:ph type="dt" sz="half" idx="10"/>
          </p:nvPr>
        </p:nvSpPr>
        <p:spPr>
          <a:xfrm>
            <a:off x="838200" y="6356350"/>
            <a:ext cx="2743200" cy="365125"/>
          </a:xfrm>
          <a:prstGeom prst="rect">
            <a:avLst/>
          </a:prstGeom>
        </p:spPr>
        <p:txBody>
          <a:bodyPr/>
          <a:lstStyle/>
          <a:p>
            <a:fld id="{2653C8F2-EF4F-47CE-A7CF-119002D7CA83}" type="datetimeFigureOut">
              <a:rPr lang="vi-VN" smtClean="0"/>
              <a:t>14/02/2024</a:t>
            </a:fld>
            <a:endParaRPr lang="vi-VN"/>
          </a:p>
        </p:txBody>
      </p:sp>
      <p:sp>
        <p:nvSpPr>
          <p:cNvPr id="5" name="Footer Placeholder 4">
            <a:extLst>
              <a:ext uri="{FF2B5EF4-FFF2-40B4-BE49-F238E27FC236}">
                <a16:creationId xmlns:a16="http://schemas.microsoft.com/office/drawing/2014/main" id="{E361806C-E441-A4A0-5B8E-26C08DFE32C4}"/>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5CA961F6-C0FA-29A9-7253-95D6676BD76F}"/>
              </a:ext>
            </a:extLst>
          </p:cNvPr>
          <p:cNvSpPr>
            <a:spLocks noGrp="1"/>
          </p:cNvSpPr>
          <p:nvPr>
            <p:ph type="sldNum" sz="quarter" idx="12"/>
          </p:nvPr>
        </p:nvSpPr>
        <p:spPr>
          <a:xfrm>
            <a:off x="8610600" y="6356350"/>
            <a:ext cx="2743200" cy="365125"/>
          </a:xfrm>
          <a:prstGeom prst="rect">
            <a:avLst/>
          </a:prstGeom>
        </p:spPr>
        <p:txBody>
          <a:bodyPr/>
          <a:lstStyle/>
          <a:p>
            <a:fld id="{3E275239-7A7F-415C-9EE6-8BCCE88964AE}" type="slidenum">
              <a:rPr lang="vi-VN" smtClean="0"/>
              <a:t>‹#›</a:t>
            </a:fld>
            <a:endParaRPr lang="vi-VN"/>
          </a:p>
        </p:txBody>
      </p:sp>
    </p:spTree>
    <p:extLst>
      <p:ext uri="{BB962C8B-B14F-4D97-AF65-F5344CB8AC3E}">
        <p14:creationId xmlns:p14="http://schemas.microsoft.com/office/powerpoint/2010/main" val="16923727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accent2"/>
        </a:soli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4DDEA23-F162-44E4-9055-403EDED3A5D3}"/>
              </a:ext>
            </a:extLst>
          </p:cNvPr>
          <p:cNvPicPr>
            <a:picLocks noChangeAspect="1"/>
          </p:cNvPicPr>
          <p:nvPr userDrawn="1"/>
        </p:nvPicPr>
        <p:blipFill>
          <a:blip r:embed="rId2"/>
          <a:stretch>
            <a:fillRect/>
          </a:stretch>
        </p:blipFill>
        <p:spPr>
          <a:xfrm>
            <a:off x="1721531" y="167002"/>
            <a:ext cx="9470832" cy="6522393"/>
          </a:xfrm>
          <a:prstGeom prst="rect">
            <a:avLst/>
          </a:prstGeom>
        </p:spPr>
      </p:pic>
      <p:sp>
        <p:nvSpPr>
          <p:cNvPr id="8" name="椭圆 7">
            <a:extLst>
              <a:ext uri="{FF2B5EF4-FFF2-40B4-BE49-F238E27FC236}">
                <a16:creationId xmlns:a16="http://schemas.microsoft.com/office/drawing/2014/main" id="{7AE559E8-1AF6-40E0-9FC6-BCBE3B223B04}"/>
              </a:ext>
            </a:extLst>
          </p:cNvPr>
          <p:cNvSpPr/>
          <p:nvPr userDrawn="1"/>
        </p:nvSpPr>
        <p:spPr>
          <a:xfrm>
            <a:off x="2228857" y="-380211"/>
            <a:ext cx="7616821" cy="7616821"/>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a:extLst>
              <a:ext uri="{FF2B5EF4-FFF2-40B4-BE49-F238E27FC236}">
                <a16:creationId xmlns:a16="http://schemas.microsoft.com/office/drawing/2014/main" id="{F975C8BF-6AD1-4AC6-8615-4441907E5DBE}"/>
              </a:ext>
            </a:extLst>
          </p:cNvPr>
          <p:cNvSpPr/>
          <p:nvPr userDrawn="1"/>
        </p:nvSpPr>
        <p:spPr>
          <a:xfrm>
            <a:off x="3694807" y="927085"/>
            <a:ext cx="4705452" cy="4705452"/>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a:extLst>
              <a:ext uri="{FF2B5EF4-FFF2-40B4-BE49-F238E27FC236}">
                <a16:creationId xmlns:a16="http://schemas.microsoft.com/office/drawing/2014/main" id="{71B60FF5-1759-4A3F-B198-18C64EA81C71}"/>
              </a:ext>
            </a:extLst>
          </p:cNvPr>
          <p:cNvSpPr/>
          <p:nvPr userDrawn="1"/>
        </p:nvSpPr>
        <p:spPr>
          <a:xfrm>
            <a:off x="4456806" y="1600192"/>
            <a:ext cx="3221142" cy="3221142"/>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7385C0D1-6F0C-46AC-9C89-F4371482C433}"/>
              </a:ext>
            </a:extLst>
          </p:cNvPr>
          <p:cNvPicPr>
            <a:picLocks noChangeAspect="1"/>
          </p:cNvPicPr>
          <p:nvPr userDrawn="1"/>
        </p:nvPicPr>
        <p:blipFill>
          <a:blip r:embed="rId3"/>
          <a:stretch>
            <a:fillRect/>
          </a:stretch>
        </p:blipFill>
        <p:spPr>
          <a:xfrm>
            <a:off x="5032887" y="1512072"/>
            <a:ext cx="2047535" cy="3377312"/>
          </a:xfrm>
          <a:prstGeom prst="rect">
            <a:avLst/>
          </a:prstGeom>
        </p:spPr>
      </p:pic>
      <p:sp>
        <p:nvSpPr>
          <p:cNvPr id="12" name="文本框 11">
            <a:extLst>
              <a:ext uri="{FF2B5EF4-FFF2-40B4-BE49-F238E27FC236}">
                <a16:creationId xmlns:a16="http://schemas.microsoft.com/office/drawing/2014/main" id="{3AAFB050-9D8A-491A-A4E4-355A7F5E417B}"/>
              </a:ext>
            </a:extLst>
          </p:cNvPr>
          <p:cNvSpPr txBox="1"/>
          <p:nvPr userDrawn="1"/>
        </p:nvSpPr>
        <p:spPr>
          <a:xfrm>
            <a:off x="3460753" y="4254492"/>
            <a:ext cx="5240338" cy="2308324"/>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zh-CN" altLang="en-US" sz="7200" b="1" dirty="0">
                <a:solidFill>
                  <a:schemeClr val="bg1"/>
                </a:solidFill>
                <a:latin typeface="微软雅黑" panose="020B0503020204020204" pitchFamily="34" charset="-122"/>
                <a:ea typeface="微软雅黑" panose="020B0503020204020204" pitchFamily="34" charset="-122"/>
              </a:rPr>
              <a:t>暑期少儿</a:t>
            </a:r>
            <a:endParaRPr lang="en-US" altLang="zh-CN" sz="7200" b="1" dirty="0">
              <a:solidFill>
                <a:schemeClr val="bg1"/>
              </a:solidFill>
              <a:latin typeface="微软雅黑" panose="020B0503020204020204" pitchFamily="34" charset="-122"/>
              <a:ea typeface="微软雅黑" panose="020B0503020204020204" pitchFamily="34" charset="-122"/>
            </a:endParaRPr>
          </a:p>
          <a:p>
            <a:pPr algn="ctr"/>
            <a:r>
              <a:rPr lang="zh-CN" altLang="en-US" sz="7200" b="1" dirty="0">
                <a:solidFill>
                  <a:schemeClr val="bg1"/>
                </a:solidFill>
                <a:latin typeface="微软雅黑" panose="020B0503020204020204" pitchFamily="34" charset="-122"/>
                <a:ea typeface="微软雅黑" panose="020B0503020204020204" pitchFamily="34" charset="-122"/>
              </a:rPr>
              <a:t>兴趣班招生</a:t>
            </a:r>
          </a:p>
        </p:txBody>
      </p:sp>
      <p:pic>
        <p:nvPicPr>
          <p:cNvPr id="13" name="图片 12">
            <a:extLst>
              <a:ext uri="{FF2B5EF4-FFF2-40B4-BE49-F238E27FC236}">
                <a16:creationId xmlns:a16="http://schemas.microsoft.com/office/drawing/2014/main" id="{AD8D586D-BC42-4410-848F-AEB6A0E543EA}"/>
              </a:ext>
            </a:extLst>
          </p:cNvPr>
          <p:cNvPicPr>
            <a:picLocks noChangeAspect="1"/>
          </p:cNvPicPr>
          <p:nvPr userDrawn="1"/>
        </p:nvPicPr>
        <p:blipFill>
          <a:blip r:embed="rId4"/>
          <a:stretch>
            <a:fillRect/>
          </a:stretch>
        </p:blipFill>
        <p:spPr>
          <a:xfrm>
            <a:off x="8488463" y="885429"/>
            <a:ext cx="2845082" cy="1655703"/>
          </a:xfrm>
          <a:prstGeom prst="rect">
            <a:avLst/>
          </a:prstGeom>
        </p:spPr>
      </p:pic>
      <p:pic>
        <p:nvPicPr>
          <p:cNvPr id="14" name="图片 13">
            <a:extLst>
              <a:ext uri="{FF2B5EF4-FFF2-40B4-BE49-F238E27FC236}">
                <a16:creationId xmlns:a16="http://schemas.microsoft.com/office/drawing/2014/main" id="{9E7CB672-AFD4-4A21-8C2B-729B5D4F65EA}"/>
              </a:ext>
            </a:extLst>
          </p:cNvPr>
          <p:cNvPicPr>
            <a:picLocks noChangeAspect="1"/>
          </p:cNvPicPr>
          <p:nvPr userDrawn="1"/>
        </p:nvPicPr>
        <p:blipFill>
          <a:blip r:embed="rId5"/>
          <a:stretch>
            <a:fillRect/>
          </a:stretch>
        </p:blipFill>
        <p:spPr>
          <a:xfrm>
            <a:off x="2087675" y="998689"/>
            <a:ext cx="1147956" cy="1026765"/>
          </a:xfrm>
          <a:prstGeom prst="rect">
            <a:avLst/>
          </a:prstGeom>
        </p:spPr>
      </p:pic>
      <p:pic>
        <p:nvPicPr>
          <p:cNvPr id="15" name="图片 14">
            <a:extLst>
              <a:ext uri="{FF2B5EF4-FFF2-40B4-BE49-F238E27FC236}">
                <a16:creationId xmlns:a16="http://schemas.microsoft.com/office/drawing/2014/main" id="{62FE7361-A7D9-44BC-8885-427FACB8BF04}"/>
              </a:ext>
            </a:extLst>
          </p:cNvPr>
          <p:cNvPicPr>
            <a:picLocks noChangeAspect="1"/>
          </p:cNvPicPr>
          <p:nvPr userDrawn="1"/>
        </p:nvPicPr>
        <p:blipFill>
          <a:blip r:embed="rId6"/>
          <a:stretch>
            <a:fillRect/>
          </a:stretch>
        </p:blipFill>
        <p:spPr>
          <a:xfrm>
            <a:off x="2588126" y="3875882"/>
            <a:ext cx="1652177" cy="799352"/>
          </a:xfrm>
          <a:prstGeom prst="rect">
            <a:avLst/>
          </a:prstGeom>
        </p:spPr>
      </p:pic>
      <p:pic>
        <p:nvPicPr>
          <p:cNvPr id="16" name="图片 15">
            <a:extLst>
              <a:ext uri="{FF2B5EF4-FFF2-40B4-BE49-F238E27FC236}">
                <a16:creationId xmlns:a16="http://schemas.microsoft.com/office/drawing/2014/main" id="{C73DE643-168D-4E38-954D-5A07DC4227BB}"/>
              </a:ext>
            </a:extLst>
          </p:cNvPr>
          <p:cNvPicPr>
            <a:picLocks noChangeAspect="1"/>
          </p:cNvPicPr>
          <p:nvPr userDrawn="1"/>
        </p:nvPicPr>
        <p:blipFill>
          <a:blip r:embed="rId7"/>
          <a:stretch>
            <a:fillRect/>
          </a:stretch>
        </p:blipFill>
        <p:spPr>
          <a:xfrm>
            <a:off x="1721531" y="2184838"/>
            <a:ext cx="1185750" cy="1301067"/>
          </a:xfrm>
          <a:prstGeom prst="rect">
            <a:avLst/>
          </a:prstGeom>
        </p:spPr>
      </p:pic>
      <p:pic>
        <p:nvPicPr>
          <p:cNvPr id="17" name="图片 16">
            <a:extLst>
              <a:ext uri="{FF2B5EF4-FFF2-40B4-BE49-F238E27FC236}">
                <a16:creationId xmlns:a16="http://schemas.microsoft.com/office/drawing/2014/main" id="{D298E89C-4551-4C1A-B97F-4D8992FDADD0}"/>
              </a:ext>
            </a:extLst>
          </p:cNvPr>
          <p:cNvPicPr>
            <a:picLocks noChangeAspect="1"/>
          </p:cNvPicPr>
          <p:nvPr userDrawn="1"/>
        </p:nvPicPr>
        <p:blipFill>
          <a:blip r:embed="rId8"/>
          <a:stretch>
            <a:fillRect/>
          </a:stretch>
        </p:blipFill>
        <p:spPr>
          <a:xfrm>
            <a:off x="1448401" y="4055160"/>
            <a:ext cx="1517452" cy="2197451"/>
          </a:xfrm>
          <a:prstGeom prst="rect">
            <a:avLst/>
          </a:prstGeom>
        </p:spPr>
      </p:pic>
      <p:pic>
        <p:nvPicPr>
          <p:cNvPr id="18" name="图片 17">
            <a:extLst>
              <a:ext uri="{FF2B5EF4-FFF2-40B4-BE49-F238E27FC236}">
                <a16:creationId xmlns:a16="http://schemas.microsoft.com/office/drawing/2014/main" id="{A1536B18-FD40-4A6D-865D-EE8DBAE369FF}"/>
              </a:ext>
            </a:extLst>
          </p:cNvPr>
          <p:cNvPicPr>
            <a:picLocks noChangeAspect="1"/>
          </p:cNvPicPr>
          <p:nvPr userDrawn="1"/>
        </p:nvPicPr>
        <p:blipFill>
          <a:blip r:embed="rId9"/>
          <a:stretch>
            <a:fillRect/>
          </a:stretch>
        </p:blipFill>
        <p:spPr>
          <a:xfrm>
            <a:off x="8827466" y="3757025"/>
            <a:ext cx="1549125" cy="994933"/>
          </a:xfrm>
          <a:prstGeom prst="rect">
            <a:avLst/>
          </a:prstGeom>
        </p:spPr>
      </p:pic>
      <p:pic>
        <p:nvPicPr>
          <p:cNvPr id="19" name="图片 18">
            <a:extLst>
              <a:ext uri="{FF2B5EF4-FFF2-40B4-BE49-F238E27FC236}">
                <a16:creationId xmlns:a16="http://schemas.microsoft.com/office/drawing/2014/main" id="{46EBC1E2-A3F4-4AC8-B6CD-73C8445D6191}"/>
              </a:ext>
            </a:extLst>
          </p:cNvPr>
          <p:cNvPicPr>
            <a:picLocks noChangeAspect="1"/>
          </p:cNvPicPr>
          <p:nvPr userDrawn="1"/>
        </p:nvPicPr>
        <p:blipFill>
          <a:blip r:embed="rId10"/>
          <a:stretch>
            <a:fillRect/>
          </a:stretch>
        </p:blipFill>
        <p:spPr>
          <a:xfrm>
            <a:off x="8508908" y="662350"/>
            <a:ext cx="1243125" cy="1243667"/>
          </a:xfrm>
          <a:prstGeom prst="rect">
            <a:avLst/>
          </a:prstGeom>
        </p:spPr>
      </p:pic>
    </p:spTree>
    <p:extLst>
      <p:ext uri="{BB962C8B-B14F-4D97-AF65-F5344CB8AC3E}">
        <p14:creationId xmlns:p14="http://schemas.microsoft.com/office/powerpoint/2010/main" val="200350209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20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Effect transition="in" filter="fade">
                                      <p:cBhvr>
                                        <p:cTn id="14" dur="1000"/>
                                        <p:tgtEl>
                                          <p:spTgt spid="10"/>
                                        </p:tgtEl>
                                      </p:cBhvr>
                                    </p:animEffect>
                                  </p:childTnLst>
                                </p:cTn>
                              </p:par>
                              <p:par>
                                <p:cTn id="15" presetID="26" presetClass="emph" presetSubtype="0" fill="hold" grpId="1" nodeType="withEffect">
                                  <p:stCondLst>
                                    <p:cond delay="200"/>
                                  </p:stCondLst>
                                  <p:childTnLst>
                                    <p:animEffect transition="out" filter="fade">
                                      <p:cBhvr>
                                        <p:cTn id="16" dur="2000" tmFilter="0, 0; .2, .5; .8, .5; 1, 0"/>
                                        <p:tgtEl>
                                          <p:spTgt spid="10"/>
                                        </p:tgtEl>
                                      </p:cBhvr>
                                    </p:animEffect>
                                    <p:animScale>
                                      <p:cBhvr>
                                        <p:cTn id="17" dur="1000" autoRev="1" fill="hold"/>
                                        <p:tgtEl>
                                          <p:spTgt spid="10"/>
                                        </p:tgtEl>
                                      </p:cBhvr>
                                      <p:by x="105000" y="105000"/>
                                    </p:animScale>
                                  </p:childTnLst>
                                </p:cTn>
                              </p:par>
                              <p:par>
                                <p:cTn id="18" presetID="53" presetClass="entr" presetSubtype="16" fill="hold" grpId="0" nodeType="withEffect">
                                  <p:stCondLst>
                                    <p:cond delay="400"/>
                                  </p:stCondLst>
                                  <p:childTnLst>
                                    <p:set>
                                      <p:cBhvr>
                                        <p:cTn id="19" dur="1" fill="hold">
                                          <p:stCondLst>
                                            <p:cond delay="0"/>
                                          </p:stCondLst>
                                        </p:cTn>
                                        <p:tgtEl>
                                          <p:spTgt spid="9"/>
                                        </p:tgtEl>
                                        <p:attrNameLst>
                                          <p:attrName>style.visibility</p:attrName>
                                        </p:attrNameLst>
                                      </p:cBhvr>
                                      <p:to>
                                        <p:strVal val="visible"/>
                                      </p:to>
                                    </p:set>
                                    <p:anim calcmode="lin" valueType="num">
                                      <p:cBhvr>
                                        <p:cTn id="20" dur="1000" fill="hold"/>
                                        <p:tgtEl>
                                          <p:spTgt spid="9"/>
                                        </p:tgtEl>
                                        <p:attrNameLst>
                                          <p:attrName>ppt_w</p:attrName>
                                        </p:attrNameLst>
                                      </p:cBhvr>
                                      <p:tavLst>
                                        <p:tav tm="0">
                                          <p:val>
                                            <p:fltVal val="0"/>
                                          </p:val>
                                        </p:tav>
                                        <p:tav tm="100000">
                                          <p:val>
                                            <p:strVal val="#ppt_w"/>
                                          </p:val>
                                        </p:tav>
                                      </p:tavLst>
                                    </p:anim>
                                    <p:anim calcmode="lin" valueType="num">
                                      <p:cBhvr>
                                        <p:cTn id="21" dur="1000" fill="hold"/>
                                        <p:tgtEl>
                                          <p:spTgt spid="9"/>
                                        </p:tgtEl>
                                        <p:attrNameLst>
                                          <p:attrName>ppt_h</p:attrName>
                                        </p:attrNameLst>
                                      </p:cBhvr>
                                      <p:tavLst>
                                        <p:tav tm="0">
                                          <p:val>
                                            <p:fltVal val="0"/>
                                          </p:val>
                                        </p:tav>
                                        <p:tav tm="100000">
                                          <p:val>
                                            <p:strVal val="#ppt_h"/>
                                          </p:val>
                                        </p:tav>
                                      </p:tavLst>
                                    </p:anim>
                                    <p:animEffect transition="in" filter="fade">
                                      <p:cBhvr>
                                        <p:cTn id="22" dur="1000"/>
                                        <p:tgtEl>
                                          <p:spTgt spid="9"/>
                                        </p:tgtEl>
                                      </p:cBhvr>
                                    </p:animEffect>
                                  </p:childTnLst>
                                </p:cTn>
                              </p:par>
                              <p:par>
                                <p:cTn id="23" presetID="26" presetClass="emph" presetSubtype="0" fill="hold" grpId="1" nodeType="withEffect">
                                  <p:stCondLst>
                                    <p:cond delay="400"/>
                                  </p:stCondLst>
                                  <p:childTnLst>
                                    <p:animEffect transition="out" filter="fade">
                                      <p:cBhvr>
                                        <p:cTn id="24" dur="2000" tmFilter="0, 0; .2, .5; .8, .5; 1, 0"/>
                                        <p:tgtEl>
                                          <p:spTgt spid="9"/>
                                        </p:tgtEl>
                                      </p:cBhvr>
                                    </p:animEffect>
                                    <p:animScale>
                                      <p:cBhvr>
                                        <p:cTn id="25" dur="1000" autoRev="1" fill="hold"/>
                                        <p:tgtEl>
                                          <p:spTgt spid="9"/>
                                        </p:tgtEl>
                                      </p:cBhvr>
                                      <p:by x="105000" y="105000"/>
                                    </p:animScale>
                                  </p:childTnLst>
                                </p:cTn>
                              </p:par>
                              <p:par>
                                <p:cTn id="26" presetID="53" presetClass="entr" presetSubtype="16" fill="hold" grpId="0" nodeType="withEffect">
                                  <p:stCondLst>
                                    <p:cond delay="60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fltVal val="0"/>
                                          </p:val>
                                        </p:tav>
                                        <p:tav tm="100000">
                                          <p:val>
                                            <p:strVal val="#ppt_w"/>
                                          </p:val>
                                        </p:tav>
                                      </p:tavLst>
                                    </p:anim>
                                    <p:anim calcmode="lin" valueType="num">
                                      <p:cBhvr>
                                        <p:cTn id="29" dur="1000" fill="hold"/>
                                        <p:tgtEl>
                                          <p:spTgt spid="8"/>
                                        </p:tgtEl>
                                        <p:attrNameLst>
                                          <p:attrName>ppt_h</p:attrName>
                                        </p:attrNameLst>
                                      </p:cBhvr>
                                      <p:tavLst>
                                        <p:tav tm="0">
                                          <p:val>
                                            <p:fltVal val="0"/>
                                          </p:val>
                                        </p:tav>
                                        <p:tav tm="100000">
                                          <p:val>
                                            <p:strVal val="#ppt_h"/>
                                          </p:val>
                                        </p:tav>
                                      </p:tavLst>
                                    </p:anim>
                                    <p:animEffect transition="in" filter="fade">
                                      <p:cBhvr>
                                        <p:cTn id="30" dur="1000"/>
                                        <p:tgtEl>
                                          <p:spTgt spid="8"/>
                                        </p:tgtEl>
                                      </p:cBhvr>
                                    </p:animEffect>
                                  </p:childTnLst>
                                </p:cTn>
                              </p:par>
                              <p:par>
                                <p:cTn id="31" presetID="26" presetClass="emph" presetSubtype="0" fill="hold" grpId="1" nodeType="withEffect">
                                  <p:stCondLst>
                                    <p:cond delay="600"/>
                                  </p:stCondLst>
                                  <p:childTnLst>
                                    <p:animEffect transition="out" filter="fade">
                                      <p:cBhvr>
                                        <p:cTn id="32" dur="2000" tmFilter="0, 0; .2, .5; .8, .5; 1, 0"/>
                                        <p:tgtEl>
                                          <p:spTgt spid="8"/>
                                        </p:tgtEl>
                                      </p:cBhvr>
                                    </p:animEffect>
                                    <p:animScale>
                                      <p:cBhvr>
                                        <p:cTn id="33" dur="1000" autoRev="1" fill="hold"/>
                                        <p:tgtEl>
                                          <p:spTgt spid="8"/>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heel(1)">
                                      <p:cBhvr>
                                        <p:cTn id="38" dur="2000"/>
                                        <p:tgtEl>
                                          <p:spTgt spid="7"/>
                                        </p:tgtEl>
                                      </p:cBhvr>
                                    </p:animEffect>
                                  </p:childTnLst>
                                </p:cTn>
                              </p:par>
                              <p:par>
                                <p:cTn id="39" presetID="55"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strVal val="#ppt_w*0.70"/>
                                          </p:val>
                                        </p:tav>
                                        <p:tav tm="100000">
                                          <p:val>
                                            <p:strVal val="#ppt_w"/>
                                          </p:val>
                                        </p:tav>
                                      </p:tavLst>
                                    </p:anim>
                                    <p:anim calcmode="lin" valueType="num">
                                      <p:cBhvr>
                                        <p:cTn id="42" dur="1000" fill="hold"/>
                                        <p:tgtEl>
                                          <p:spTgt spid="12"/>
                                        </p:tgtEl>
                                        <p:attrNameLst>
                                          <p:attrName>ppt_h</p:attrName>
                                        </p:attrNameLst>
                                      </p:cBhvr>
                                      <p:tavLst>
                                        <p:tav tm="0">
                                          <p:val>
                                            <p:strVal val="#ppt_h"/>
                                          </p:val>
                                        </p:tav>
                                        <p:tav tm="100000">
                                          <p:val>
                                            <p:strVal val="#ppt_h"/>
                                          </p:val>
                                        </p:tav>
                                      </p:tavLst>
                                    </p:anim>
                                    <p:animEffect transition="in" filter="fade">
                                      <p:cBhvr>
                                        <p:cTn id="43" dur="1000"/>
                                        <p:tgtEl>
                                          <p:spTgt spid="12"/>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par>
                          <p:cTn id="68" fill="hold">
                            <p:stCondLst>
                              <p:cond delay="5000"/>
                            </p:stCondLst>
                            <p:childTnLst>
                              <p:par>
                                <p:cTn id="69" presetID="10" presetClass="entr" presetSubtype="0" fill="hold" nodeType="after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2" grpId="0"/>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495287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chemeClr val="accent2"/>
        </a:solidFill>
        <a:effectLst/>
      </p:bgPr>
    </p:bg>
    <p:spTree>
      <p:nvGrpSpPr>
        <p:cNvPr id="1" name=""/>
        <p:cNvGrpSpPr/>
        <p:nvPr/>
      </p:nvGrpSpPr>
      <p:grpSpPr>
        <a:xfrm>
          <a:off x="0" y="0"/>
          <a:ext cx="0" cy="0"/>
          <a:chOff x="0" y="0"/>
          <a:chExt cx="0" cy="0"/>
        </a:xfrm>
      </p:grpSpPr>
      <p:sp>
        <p:nvSpPr>
          <p:cNvPr id="7" name="Rectangle 38">
            <a:extLst>
              <a:ext uri="{FF2B5EF4-FFF2-40B4-BE49-F238E27FC236}">
                <a16:creationId xmlns:a16="http://schemas.microsoft.com/office/drawing/2014/main" id="{B4742D61-2262-4FB1-A45F-941FD8930D7B}"/>
              </a:ext>
            </a:extLst>
          </p:cNvPr>
          <p:cNvSpPr/>
          <p:nvPr userDrawn="1"/>
        </p:nvSpPr>
        <p:spPr>
          <a:xfrm>
            <a:off x="1141363" y="821939"/>
            <a:ext cx="9906069" cy="318100"/>
          </a:xfrm>
          <a:prstGeom prst="rect">
            <a:avLst/>
          </a:prstGeom>
        </p:spPr>
        <p:txBody>
          <a:bodyPr wrap="square">
            <a:spAutoFit/>
          </a:bodyPr>
          <a:lstStyle/>
          <a:p>
            <a:pPr algn="ctr"/>
            <a:r>
              <a:rPr lang="en-US" sz="1467" dirty="0">
                <a:solidFill>
                  <a:schemeClr val="bg1"/>
                </a:solidFill>
                <a:latin typeface="Open Sans" pitchFamily="34" charset="0"/>
                <a:ea typeface="Open Sans" pitchFamily="34" charset="0"/>
                <a:cs typeface="Open Sans" pitchFamily="34" charset="0"/>
              </a:rPr>
              <a:t>Option Strategies Display Your Presentation Idea</a:t>
            </a:r>
            <a:endParaRPr lang="id-ID" sz="1467" dirty="0">
              <a:solidFill>
                <a:schemeClr val="bg1"/>
              </a:solidFill>
              <a:latin typeface="Open Sans" pitchFamily="34" charset="0"/>
              <a:ea typeface="Open Sans" pitchFamily="34" charset="0"/>
              <a:cs typeface="Open Sans" pitchFamily="34" charset="0"/>
            </a:endParaRPr>
          </a:p>
        </p:txBody>
      </p:sp>
      <p:grpSp>
        <p:nvGrpSpPr>
          <p:cNvPr id="8" name="Group 39">
            <a:extLst>
              <a:ext uri="{FF2B5EF4-FFF2-40B4-BE49-F238E27FC236}">
                <a16:creationId xmlns:a16="http://schemas.microsoft.com/office/drawing/2014/main" id="{A412E5BB-6331-43D4-BB9F-96CE6B0DAD7F}"/>
              </a:ext>
            </a:extLst>
          </p:cNvPr>
          <p:cNvGrpSpPr/>
          <p:nvPr userDrawn="1"/>
        </p:nvGrpSpPr>
        <p:grpSpPr>
          <a:xfrm>
            <a:off x="1141363" y="155209"/>
            <a:ext cx="9906069" cy="625878"/>
            <a:chOff x="857224" y="142876"/>
            <a:chExt cx="7429552" cy="469408"/>
          </a:xfrm>
        </p:grpSpPr>
        <p:sp>
          <p:nvSpPr>
            <p:cNvPr id="9" name="Rectangle 40">
              <a:extLst>
                <a:ext uri="{FF2B5EF4-FFF2-40B4-BE49-F238E27FC236}">
                  <a16:creationId xmlns:a16="http://schemas.microsoft.com/office/drawing/2014/main" id="{BCBD6658-1D15-4275-B160-050954D22FAC}"/>
                </a:ext>
              </a:extLst>
            </p:cNvPr>
            <p:cNvSpPr/>
            <p:nvPr/>
          </p:nvSpPr>
          <p:spPr>
            <a:xfrm>
              <a:off x="857224" y="142876"/>
              <a:ext cx="7429552" cy="469408"/>
            </a:xfrm>
            <a:prstGeom prst="rect">
              <a:avLst/>
            </a:prstGeom>
          </p:spPr>
          <p:txBody>
            <a:bodyPr wrap="square">
              <a:spAutoFit/>
            </a:bodyPr>
            <a:lstStyle/>
            <a:p>
              <a:pPr algn="ctr"/>
              <a:r>
                <a:rPr lang="zh-CN" altLang="en-US" sz="3467" dirty="0">
                  <a:solidFill>
                    <a:schemeClr val="bg1"/>
                  </a:solidFill>
                  <a:latin typeface="Open Sans" pitchFamily="34" charset="0"/>
                  <a:ea typeface="Open Sans" pitchFamily="34" charset="0"/>
                  <a:cs typeface="Open Sans" pitchFamily="34" charset="0"/>
                </a:rPr>
                <a:t>输入你的标题</a:t>
              </a:r>
              <a:endParaRPr lang="id-ID" sz="3467" dirty="0">
                <a:solidFill>
                  <a:schemeClr val="bg1"/>
                </a:solidFill>
                <a:latin typeface="Open Sans" pitchFamily="34" charset="0"/>
                <a:ea typeface="Open Sans" pitchFamily="34" charset="0"/>
                <a:cs typeface="Open Sans" pitchFamily="34" charset="0"/>
              </a:endParaRPr>
            </a:p>
          </p:txBody>
        </p:sp>
        <p:cxnSp>
          <p:nvCxnSpPr>
            <p:cNvPr id="10" name="Straight Connector 41">
              <a:extLst>
                <a:ext uri="{FF2B5EF4-FFF2-40B4-BE49-F238E27FC236}">
                  <a16:creationId xmlns:a16="http://schemas.microsoft.com/office/drawing/2014/main" id="{1EBB074B-20E0-46BC-8A7C-FC294EF3AC83}"/>
                </a:ext>
              </a:extLst>
            </p:cNvPr>
            <p:cNvCxnSpPr/>
            <p:nvPr/>
          </p:nvCxnSpPr>
          <p:spPr>
            <a:xfrm rot="5400000">
              <a:off x="300049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7C496A79-D3F0-408C-8D3E-9506DA184CD6}"/>
                </a:ext>
              </a:extLst>
            </p:cNvPr>
            <p:cNvCxnSpPr/>
            <p:nvPr/>
          </p:nvCxnSpPr>
          <p:spPr>
            <a:xfrm rot="5400000">
              <a:off x="585801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7913104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Top)">
                                      <p:cBhvr>
                                        <p:cTn id="7" dur="500"/>
                                        <p:tgtEl>
                                          <p:spTgt spid="8"/>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slide(fromTop)">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CE302-F4A9-E4E1-BF0D-3C2248052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D51E20-EB58-B7A9-36C4-73F375B5D3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DE47A8-27F9-568F-5752-830374C585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867D65-DC5D-30EA-3BCD-8A5E97E3F0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18B4E3-7CF2-B57C-30F7-E63D3F8A961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46C4DA-D73B-5304-7DB0-4743D30A8167}"/>
              </a:ext>
            </a:extLst>
          </p:cNvPr>
          <p:cNvSpPr>
            <a:spLocks noGrp="1"/>
          </p:cNvSpPr>
          <p:nvPr>
            <p:ph type="dt" sz="half" idx="10"/>
          </p:nvPr>
        </p:nvSpPr>
        <p:spPr/>
        <p:txBody>
          <a:bodyPr/>
          <a:lstStyle/>
          <a:p>
            <a:fld id="{A49164D9-75E3-4F6C-9B1A-9A5074D3B86A}" type="datetimeFigureOut">
              <a:rPr lang="en-US" smtClean="0"/>
              <a:t>2/14/2024</a:t>
            </a:fld>
            <a:endParaRPr lang="en-US"/>
          </a:p>
        </p:txBody>
      </p:sp>
      <p:sp>
        <p:nvSpPr>
          <p:cNvPr id="8" name="Footer Placeholder 7">
            <a:extLst>
              <a:ext uri="{FF2B5EF4-FFF2-40B4-BE49-F238E27FC236}">
                <a16:creationId xmlns:a16="http://schemas.microsoft.com/office/drawing/2014/main" id="{56A5C8AE-BFB7-87A4-AA85-2C202C6DB5C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FF367-E8B2-672C-34D6-240F8D3D132F}"/>
              </a:ext>
            </a:extLst>
          </p:cNvPr>
          <p:cNvSpPr>
            <a:spLocks noGrp="1"/>
          </p:cNvSpPr>
          <p:nvPr>
            <p:ph type="sldNum" sz="quarter" idx="12"/>
          </p:nvPr>
        </p:nvSpPr>
        <p:spPr/>
        <p:txBody>
          <a:bodyPr/>
          <a:lstStyle/>
          <a:p>
            <a:fld id="{8AF67225-B31D-462D-9023-4E181C1EB2E2}" type="slidenum">
              <a:rPr lang="en-US" smtClean="0"/>
              <a:t>‹#›</a:t>
            </a:fld>
            <a:endParaRPr lang="en-US"/>
          </a:p>
        </p:txBody>
      </p:sp>
    </p:spTree>
    <p:extLst>
      <p:ext uri="{BB962C8B-B14F-4D97-AF65-F5344CB8AC3E}">
        <p14:creationId xmlns:p14="http://schemas.microsoft.com/office/powerpoint/2010/main" val="7174702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15ED93-61FB-42CE-8703-D50F7545C7D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36B1754-A614-4C6C-B635-A9B27731274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3CDEC549-69FA-4E38-A2AA-ECB5E611251E}"/>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70145644-BB00-4DAC-8D2D-3659AE8BCD5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3CEA105-9754-487B-BF64-D3C393122DE0}"/>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126518927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7073AB-7D9A-4131-AB33-C4129EC1015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F1E71FB-D629-4ADF-8BF9-37D9616FCC4A}"/>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8CC3CA1E-5F9E-4D49-8A05-995B14B90982}"/>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F793B89B-50A6-4DA7-8E34-CBC9675BCF63}"/>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491D7F12-62CC-4D93-A2BF-76F1D69311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75CDF20-8E02-44DF-B643-41E73F057564}"/>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324204116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7BBD87-F6F2-4EB2-B051-127BE60E7CEA}"/>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39AEFB7-7064-4E6F-B69A-E28CBD2D2AC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AAD9C60-EA11-4821-85B2-D876EE99B8EC}"/>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CD3D26D-A981-41D7-8130-7ED2100CF6C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02A63BC-9C52-4079-9A5D-DF55DC3BA7D2}"/>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1FD6DE27-000D-4699-9601-DDCFBD40934B}"/>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2024/2/14</a:t>
            </a:fld>
            <a:endParaRPr lang="zh-CN" altLang="en-US"/>
          </a:p>
        </p:txBody>
      </p:sp>
      <p:sp>
        <p:nvSpPr>
          <p:cNvPr id="8" name="页脚占位符 7">
            <a:extLst>
              <a:ext uri="{FF2B5EF4-FFF2-40B4-BE49-F238E27FC236}">
                <a16:creationId xmlns:a16="http://schemas.microsoft.com/office/drawing/2014/main" id="{1F0D1C6A-5F8B-4F9C-8C6E-9450EBC3F4F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85BFD6FB-6894-4BF3-97CB-FC50F4714042}"/>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221449693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0C9BFC-577D-48EA-85FE-B01800106C1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EB57C43-7894-4AA2-8A08-7C176E6B642F}"/>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2024/2/14</a:t>
            </a:fld>
            <a:endParaRPr lang="zh-CN" altLang="en-US"/>
          </a:p>
        </p:txBody>
      </p:sp>
      <p:sp>
        <p:nvSpPr>
          <p:cNvPr id="4" name="页脚占位符 3">
            <a:extLst>
              <a:ext uri="{FF2B5EF4-FFF2-40B4-BE49-F238E27FC236}">
                <a16:creationId xmlns:a16="http://schemas.microsoft.com/office/drawing/2014/main" id="{8A3BBAD3-9592-484A-B9B5-FF4F5159C62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449592F5-79DB-4218-BBDC-B2F362E53243}"/>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217920467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A073F50-029D-4189-9618-C660CABB021F}"/>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2024/2/14</a:t>
            </a:fld>
            <a:endParaRPr lang="zh-CN" altLang="en-US"/>
          </a:p>
        </p:txBody>
      </p:sp>
      <p:sp>
        <p:nvSpPr>
          <p:cNvPr id="3" name="页脚占位符 2">
            <a:extLst>
              <a:ext uri="{FF2B5EF4-FFF2-40B4-BE49-F238E27FC236}">
                <a16:creationId xmlns:a16="http://schemas.microsoft.com/office/drawing/2014/main" id="{1924A0DA-15A9-4122-B9D6-3808D00359C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9B57E65-E466-4A52-A637-E9754FA76285}"/>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90991876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8C1282-D9A5-44C7-9172-B60BB339E84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1178D5E-9383-46C4-A444-1DAB96BFC05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C0CC6DD1-3FFA-48C4-8B1B-2340F3A6A6A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82BA4B5-E52F-4BB5-A9EF-5E0E0959E282}"/>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B81DFF25-70C7-46D5-8A77-349BF3AF1A9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AB96FB2-83A4-43B3-A5B4-9B1FDF416078}"/>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57563491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35032D-CCEE-4CAC-946F-9E6AD01945F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3606972-106E-4AC4-B6C5-8D86691ECEE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6703408-7210-4E8B-B9F5-871D27C2C98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014BAEB-3B79-449D-8864-CD67F3CB4A24}"/>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544C117B-A5F8-4BCD-970D-EA2BD3C5BF7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EFB0DB7-B3D4-4632-B887-F565EAB48406}"/>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326924803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3994C4-B144-413E-BE41-7203607FFEE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DF4DBFD-8736-4A82-8AFB-A2DA73AF20F6}"/>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196E27D-65AF-4E69-A6F7-4DE7E758F385}"/>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7ECBA6AD-2B7C-4A08-8D02-399F826709F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BAD37B3B-CFA6-423A-80AC-675CBBB3FFE9}"/>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134881190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ECB9EAC-2F4C-4737-ACFC-E78402C99C3A}"/>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EDF49B8E-9312-4BDB-BB85-6073CE210068}"/>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82EA9A3-98F4-47DF-805E-18B85230E1BD}"/>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196039D1-75A2-47C7-8A16-C196F2704ED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A6CFF2B-39DA-4D60-984E-F4C263D616CE}"/>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376382194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B8866-CB5E-E0B6-60E6-EAEC6722787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6AD1B5-7035-3F2C-E44B-657FAE2A594F}"/>
              </a:ext>
            </a:extLst>
          </p:cNvPr>
          <p:cNvSpPr>
            <a:spLocks noGrp="1"/>
          </p:cNvSpPr>
          <p:nvPr>
            <p:ph type="dt" sz="half" idx="10"/>
          </p:nvPr>
        </p:nvSpPr>
        <p:spPr/>
        <p:txBody>
          <a:bodyPr/>
          <a:lstStyle/>
          <a:p>
            <a:fld id="{A49164D9-75E3-4F6C-9B1A-9A5074D3B86A}" type="datetimeFigureOut">
              <a:rPr lang="en-US" smtClean="0"/>
              <a:t>2/14/2024</a:t>
            </a:fld>
            <a:endParaRPr lang="en-US"/>
          </a:p>
        </p:txBody>
      </p:sp>
      <p:sp>
        <p:nvSpPr>
          <p:cNvPr id="4" name="Footer Placeholder 3">
            <a:extLst>
              <a:ext uri="{FF2B5EF4-FFF2-40B4-BE49-F238E27FC236}">
                <a16:creationId xmlns:a16="http://schemas.microsoft.com/office/drawing/2014/main" id="{247606D5-05AE-058A-F83A-D838BB68623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AB64F2C-58D9-4717-B784-59C54065AD41}"/>
              </a:ext>
            </a:extLst>
          </p:cNvPr>
          <p:cNvSpPr>
            <a:spLocks noGrp="1"/>
          </p:cNvSpPr>
          <p:nvPr>
            <p:ph type="sldNum" sz="quarter" idx="12"/>
          </p:nvPr>
        </p:nvSpPr>
        <p:spPr/>
        <p:txBody>
          <a:bodyPr/>
          <a:lstStyle/>
          <a:p>
            <a:fld id="{8AF67225-B31D-462D-9023-4E181C1EB2E2}" type="slidenum">
              <a:rPr lang="en-US" smtClean="0"/>
              <a:t>‹#›</a:t>
            </a:fld>
            <a:endParaRPr lang="en-US"/>
          </a:p>
        </p:txBody>
      </p:sp>
    </p:spTree>
    <p:extLst>
      <p:ext uri="{BB962C8B-B14F-4D97-AF65-F5344CB8AC3E}">
        <p14:creationId xmlns:p14="http://schemas.microsoft.com/office/powerpoint/2010/main" val="4180731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21AE97-EF26-7CBA-6534-BD24B072A491}"/>
              </a:ext>
            </a:extLst>
          </p:cNvPr>
          <p:cNvSpPr>
            <a:spLocks noGrp="1"/>
          </p:cNvSpPr>
          <p:nvPr>
            <p:ph type="dt" sz="half" idx="10"/>
          </p:nvPr>
        </p:nvSpPr>
        <p:spPr/>
        <p:txBody>
          <a:bodyPr/>
          <a:lstStyle/>
          <a:p>
            <a:fld id="{A49164D9-75E3-4F6C-9B1A-9A5074D3B86A}" type="datetimeFigureOut">
              <a:rPr lang="en-US" smtClean="0"/>
              <a:t>2/14/2024</a:t>
            </a:fld>
            <a:endParaRPr lang="en-US"/>
          </a:p>
        </p:txBody>
      </p:sp>
      <p:sp>
        <p:nvSpPr>
          <p:cNvPr id="3" name="Footer Placeholder 2">
            <a:extLst>
              <a:ext uri="{FF2B5EF4-FFF2-40B4-BE49-F238E27FC236}">
                <a16:creationId xmlns:a16="http://schemas.microsoft.com/office/drawing/2014/main" id="{265818B0-5D98-FC3E-68DA-200DA380A4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F8789C-BC49-2042-F283-FCE0152A8694}"/>
              </a:ext>
            </a:extLst>
          </p:cNvPr>
          <p:cNvSpPr>
            <a:spLocks noGrp="1"/>
          </p:cNvSpPr>
          <p:nvPr>
            <p:ph type="sldNum" sz="quarter" idx="12"/>
          </p:nvPr>
        </p:nvSpPr>
        <p:spPr/>
        <p:txBody>
          <a:bodyPr/>
          <a:lstStyle/>
          <a:p>
            <a:fld id="{8AF67225-B31D-462D-9023-4E181C1EB2E2}" type="slidenum">
              <a:rPr lang="en-US" smtClean="0"/>
              <a:t>‹#›</a:t>
            </a:fld>
            <a:endParaRPr lang="en-US"/>
          </a:p>
        </p:txBody>
      </p:sp>
    </p:spTree>
    <p:extLst>
      <p:ext uri="{BB962C8B-B14F-4D97-AF65-F5344CB8AC3E}">
        <p14:creationId xmlns:p14="http://schemas.microsoft.com/office/powerpoint/2010/main" val="152519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9267A-905B-6348-985C-5692F797FB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0D28BD-199A-7809-C146-065D2820E5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952B94-5C23-2A51-4576-FEF95C6C7A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B6B6A5-77CC-1AC6-0480-707959F8CD69}"/>
              </a:ext>
            </a:extLst>
          </p:cNvPr>
          <p:cNvSpPr>
            <a:spLocks noGrp="1"/>
          </p:cNvSpPr>
          <p:nvPr>
            <p:ph type="dt" sz="half" idx="10"/>
          </p:nvPr>
        </p:nvSpPr>
        <p:spPr/>
        <p:txBody>
          <a:bodyPr/>
          <a:lstStyle/>
          <a:p>
            <a:fld id="{A49164D9-75E3-4F6C-9B1A-9A5074D3B86A}" type="datetimeFigureOut">
              <a:rPr lang="en-US" smtClean="0"/>
              <a:t>2/14/2024</a:t>
            </a:fld>
            <a:endParaRPr lang="en-US"/>
          </a:p>
        </p:txBody>
      </p:sp>
      <p:sp>
        <p:nvSpPr>
          <p:cNvPr id="6" name="Footer Placeholder 5">
            <a:extLst>
              <a:ext uri="{FF2B5EF4-FFF2-40B4-BE49-F238E27FC236}">
                <a16:creationId xmlns:a16="http://schemas.microsoft.com/office/drawing/2014/main" id="{AD7401F9-FF5A-6287-C9D4-4ACC67F9A9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40BD25-DDED-B5FE-503A-5081995BADBC}"/>
              </a:ext>
            </a:extLst>
          </p:cNvPr>
          <p:cNvSpPr>
            <a:spLocks noGrp="1"/>
          </p:cNvSpPr>
          <p:nvPr>
            <p:ph type="sldNum" sz="quarter" idx="12"/>
          </p:nvPr>
        </p:nvSpPr>
        <p:spPr/>
        <p:txBody>
          <a:bodyPr/>
          <a:lstStyle/>
          <a:p>
            <a:fld id="{8AF67225-B31D-462D-9023-4E181C1EB2E2}" type="slidenum">
              <a:rPr lang="en-US" smtClean="0"/>
              <a:t>‹#›</a:t>
            </a:fld>
            <a:endParaRPr lang="en-US"/>
          </a:p>
        </p:txBody>
      </p:sp>
    </p:spTree>
    <p:extLst>
      <p:ext uri="{BB962C8B-B14F-4D97-AF65-F5344CB8AC3E}">
        <p14:creationId xmlns:p14="http://schemas.microsoft.com/office/powerpoint/2010/main" val="1432669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B8286-889B-F746-0700-B859B73758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CFEE88-4EBA-20E8-C434-8ACFC1A149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6AE03FE-F803-A062-DB3F-E2FAEC28CB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1E37DE-72C3-6B01-838E-F6B0D38C68F2}"/>
              </a:ext>
            </a:extLst>
          </p:cNvPr>
          <p:cNvSpPr>
            <a:spLocks noGrp="1"/>
          </p:cNvSpPr>
          <p:nvPr>
            <p:ph type="dt" sz="half" idx="10"/>
          </p:nvPr>
        </p:nvSpPr>
        <p:spPr/>
        <p:txBody>
          <a:bodyPr/>
          <a:lstStyle/>
          <a:p>
            <a:fld id="{A49164D9-75E3-4F6C-9B1A-9A5074D3B86A}" type="datetimeFigureOut">
              <a:rPr lang="en-US" smtClean="0"/>
              <a:t>2/14/2024</a:t>
            </a:fld>
            <a:endParaRPr lang="en-US"/>
          </a:p>
        </p:txBody>
      </p:sp>
      <p:sp>
        <p:nvSpPr>
          <p:cNvPr id="6" name="Footer Placeholder 5">
            <a:extLst>
              <a:ext uri="{FF2B5EF4-FFF2-40B4-BE49-F238E27FC236}">
                <a16:creationId xmlns:a16="http://schemas.microsoft.com/office/drawing/2014/main" id="{F1B06F64-6EE1-4C6E-B2C9-789E8D9C34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76FB64-DF1C-9EDC-E375-9B7AC97F344B}"/>
              </a:ext>
            </a:extLst>
          </p:cNvPr>
          <p:cNvSpPr>
            <a:spLocks noGrp="1"/>
          </p:cNvSpPr>
          <p:nvPr>
            <p:ph type="sldNum" sz="quarter" idx="12"/>
          </p:nvPr>
        </p:nvSpPr>
        <p:spPr/>
        <p:txBody>
          <a:bodyPr/>
          <a:lstStyle/>
          <a:p>
            <a:fld id="{8AF67225-B31D-462D-9023-4E181C1EB2E2}" type="slidenum">
              <a:rPr lang="en-US" smtClean="0"/>
              <a:t>‹#›</a:t>
            </a:fld>
            <a:endParaRPr lang="en-US"/>
          </a:p>
        </p:txBody>
      </p:sp>
    </p:spTree>
    <p:extLst>
      <p:ext uri="{BB962C8B-B14F-4D97-AF65-F5344CB8AC3E}">
        <p14:creationId xmlns:p14="http://schemas.microsoft.com/office/powerpoint/2010/main" val="3202845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B8265E-53EA-153B-8F8B-28B933BE7D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A183B8-A5C6-EF48-B133-FB861712B1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AA2CBF-6903-F74A-1625-D697E0CFC4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9164D9-75E3-4F6C-9B1A-9A5074D3B86A}" type="datetimeFigureOut">
              <a:rPr lang="en-US" smtClean="0"/>
              <a:t>2/14/2024</a:t>
            </a:fld>
            <a:endParaRPr lang="en-US"/>
          </a:p>
        </p:txBody>
      </p:sp>
      <p:sp>
        <p:nvSpPr>
          <p:cNvPr id="5" name="Footer Placeholder 4">
            <a:extLst>
              <a:ext uri="{FF2B5EF4-FFF2-40B4-BE49-F238E27FC236}">
                <a16:creationId xmlns:a16="http://schemas.microsoft.com/office/drawing/2014/main" id="{47B7AC68-475F-8F85-479C-E43A4E8B4D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59BE063-A3D6-1ED9-6A6A-F98568B97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F67225-B31D-462D-9023-4E181C1EB2E2}" type="slidenum">
              <a:rPr lang="en-US" smtClean="0"/>
              <a:t>‹#›</a:t>
            </a:fld>
            <a:endParaRPr lang="en-US"/>
          </a:p>
        </p:txBody>
      </p:sp>
      <p:pic>
        <p:nvPicPr>
          <p:cNvPr id="7" name="Picture 6" descr="A white circle with leaves and blue text&#10;&#10;Description automatically generated">
            <a:extLst>
              <a:ext uri="{FF2B5EF4-FFF2-40B4-BE49-F238E27FC236}">
                <a16:creationId xmlns:a16="http://schemas.microsoft.com/office/drawing/2014/main" id="{3F21F441-3ED4-F7DC-E424-7CCE9161E54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4361" y="76789"/>
            <a:ext cx="1308951" cy="1308951"/>
          </a:xfrm>
          <a:prstGeom prst="rect">
            <a:avLst/>
          </a:prstGeom>
        </p:spPr>
      </p:pic>
    </p:spTree>
    <p:extLst>
      <p:ext uri="{BB962C8B-B14F-4D97-AF65-F5344CB8AC3E}">
        <p14:creationId xmlns:p14="http://schemas.microsoft.com/office/powerpoint/2010/main" val="425121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white circle with leaves and blue text&#10;&#10;Description automatically generated">
            <a:extLst>
              <a:ext uri="{FF2B5EF4-FFF2-40B4-BE49-F238E27FC236}">
                <a16:creationId xmlns:a16="http://schemas.microsoft.com/office/drawing/2014/main" id="{350BB13B-03FA-0223-B050-47DEE8D0D4B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04361" y="76789"/>
            <a:ext cx="1308951" cy="1308951"/>
          </a:xfrm>
          <a:prstGeom prst="rect">
            <a:avLst/>
          </a:prstGeom>
        </p:spPr>
      </p:pic>
    </p:spTree>
    <p:extLst>
      <p:ext uri="{BB962C8B-B14F-4D97-AF65-F5344CB8AC3E}">
        <p14:creationId xmlns:p14="http://schemas.microsoft.com/office/powerpoint/2010/main" val="12316972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6C22CF52-35DD-B292-F6A9-D9BB4CAF384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55C87DB7-BCD6-5576-7E18-083D06ABED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FB2C7E-FF25-05CC-405F-BD31B2897A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0AF48C-DD94-0A23-8FE7-C0DF069866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2DF4F3-F961-469E-915E-FA914E374325}" type="datetimeFigureOut">
              <a:rPr lang="en-US" smtClean="0"/>
              <a:t>2/14/2024</a:t>
            </a:fld>
            <a:endParaRPr lang="en-US"/>
          </a:p>
        </p:txBody>
      </p:sp>
      <p:sp>
        <p:nvSpPr>
          <p:cNvPr id="5" name="Footer Placeholder 4">
            <a:extLst>
              <a:ext uri="{FF2B5EF4-FFF2-40B4-BE49-F238E27FC236}">
                <a16:creationId xmlns:a16="http://schemas.microsoft.com/office/drawing/2014/main" id="{C4925995-64BD-2E5D-1707-8F9E30AB5E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B559AFD-F8DD-2BD7-5404-C78A5E3380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53E0EB-CDF3-4A5F-B0B5-FE828DDC68B3}" type="slidenum">
              <a:rPr lang="en-US" smtClean="0"/>
              <a:t>‹#›</a:t>
            </a:fld>
            <a:endParaRPr lang="en-US"/>
          </a:p>
        </p:txBody>
      </p:sp>
    </p:spTree>
    <p:extLst>
      <p:ext uri="{BB962C8B-B14F-4D97-AF65-F5344CB8AC3E}">
        <p14:creationId xmlns:p14="http://schemas.microsoft.com/office/powerpoint/2010/main" val="111228727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315679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62644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29.jpeg"/><Relationship Id="rId1" Type="http://schemas.openxmlformats.org/officeDocument/2006/relationships/slideLayout" Target="../slideLayouts/slideLayout18.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jpeg"/><Relationship Id="rId1" Type="http://schemas.openxmlformats.org/officeDocument/2006/relationships/slideLayout" Target="../slideLayouts/slideLayout18.xml"/><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8.jpg"/><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40.sv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3.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18.xml"/><Relationship Id="rId5" Type="http://schemas.openxmlformats.org/officeDocument/2006/relationships/image" Target="../media/image45.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6.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8.png"/><Relationship Id="rId11" Type="http://schemas.openxmlformats.org/officeDocument/2006/relationships/image" Target="../media/image53.gif"/><Relationship Id="rId5" Type="http://schemas.openxmlformats.org/officeDocument/2006/relationships/image" Target="../media/image47.emf"/><Relationship Id="rId10" Type="http://schemas.openxmlformats.org/officeDocument/2006/relationships/image" Target="../media/image52.png"/><Relationship Id="rId4" Type="http://schemas.microsoft.com/office/2007/relationships/hdphoto" Target="../media/hdphoto7.wdp"/><Relationship Id="rId9"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1.wdp"/><Relationship Id="rId7" Type="http://schemas.openxmlformats.org/officeDocument/2006/relationships/image" Target="../media/image23.svg"/><Relationship Id="rId2" Type="http://schemas.openxmlformats.org/officeDocument/2006/relationships/image" Target="../media/image20.png"/><Relationship Id="rId1" Type="http://schemas.openxmlformats.org/officeDocument/2006/relationships/slideLayout" Target="../slideLayouts/slideLayout37.xml"/><Relationship Id="rId6" Type="http://schemas.openxmlformats.org/officeDocument/2006/relationships/image" Target="../media/image22.png"/><Relationship Id="rId11" Type="http://schemas.openxmlformats.org/officeDocument/2006/relationships/image" Target="../media/image26.png"/><Relationship Id="rId5" Type="http://schemas.microsoft.com/office/2007/relationships/hdphoto" Target="../media/hdphoto2.wdp"/><Relationship Id="rId10" Type="http://schemas.openxmlformats.org/officeDocument/2006/relationships/image" Target="../media/image25.png"/><Relationship Id="rId4" Type="http://schemas.openxmlformats.org/officeDocument/2006/relationships/image" Target="../media/image21.png"/><Relationship Id="rId9"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1.pn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907" y="0"/>
            <a:ext cx="12192000" cy="6858000"/>
          </a:xfrm>
          <a:prstGeom prst="rect">
            <a:avLst/>
          </a:prstGeom>
        </p:spPr>
      </p:pic>
      <p:sp>
        <p:nvSpPr>
          <p:cNvPr id="3" name="Rectangle: Rounded Corners 2">
            <a:extLst>
              <a:ext uri="{FF2B5EF4-FFF2-40B4-BE49-F238E27FC236}">
                <a16:creationId xmlns:a16="http://schemas.microsoft.com/office/drawing/2014/main" id="{A884FA8A-ADA3-5149-3D54-40877AAAE214}"/>
              </a:ext>
            </a:extLst>
          </p:cNvPr>
          <p:cNvSpPr/>
          <p:nvPr/>
        </p:nvSpPr>
        <p:spPr>
          <a:xfrm>
            <a:off x="1562465" y="1497397"/>
            <a:ext cx="8878824" cy="3565861"/>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9E4F22A-3D48-829A-9EFD-0B212661B203}"/>
              </a:ext>
            </a:extLst>
          </p:cNvPr>
          <p:cNvPicPr>
            <a:picLocks noChangeAspect="1"/>
          </p:cNvPicPr>
          <p:nvPr/>
        </p:nvPicPr>
        <p:blipFill>
          <a:blip r:embed="rId3"/>
          <a:stretch>
            <a:fillRect/>
          </a:stretch>
        </p:blipFill>
        <p:spPr>
          <a:xfrm>
            <a:off x="1616179" y="1984876"/>
            <a:ext cx="9321592" cy="3078747"/>
          </a:xfrm>
          <a:prstGeom prst="rect">
            <a:avLst/>
          </a:prstGeom>
        </p:spPr>
      </p:pic>
    </p:spTree>
    <p:extLst>
      <p:ext uri="{BB962C8B-B14F-4D97-AF65-F5344CB8AC3E}">
        <p14:creationId xmlns:p14="http://schemas.microsoft.com/office/powerpoint/2010/main" val="29373873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doraemon wallpaper,residential  area,house,home,property,green,illustration,real estate,natural  landscape,cartoon,neighbourhood, #1044039 - Wallpaperkiss">
            <a:extLst>
              <a:ext uri="{FF2B5EF4-FFF2-40B4-BE49-F238E27FC236}">
                <a16:creationId xmlns:a16="http://schemas.microsoft.com/office/drawing/2014/main" id="{31D959BC-F1D2-45FE-8A02-4EB8AB9792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083" b="13383"/>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3AD48EB-2F3C-F923-830F-553B437F4E2D}"/>
              </a:ext>
            </a:extLst>
          </p:cNvPr>
          <p:cNvPicPr>
            <a:picLocks noChangeAspect="1"/>
          </p:cNvPicPr>
          <p:nvPr/>
        </p:nvPicPr>
        <p:blipFill>
          <a:blip r:embed="rId3"/>
          <a:stretch>
            <a:fillRect/>
          </a:stretch>
        </p:blipFill>
        <p:spPr>
          <a:xfrm flipH="1">
            <a:off x="8874020" y="1809251"/>
            <a:ext cx="2685708" cy="4152418"/>
          </a:xfrm>
          <a:prstGeom prst="rect">
            <a:avLst/>
          </a:prstGeom>
          <a:effectLst>
            <a:outerShdw blurRad="50800" dist="38100" dir="2700000" algn="tl" rotWithShape="0">
              <a:prstClr val="black">
                <a:alpha val="40000"/>
              </a:prstClr>
            </a:outerShdw>
          </a:effectLst>
        </p:spPr>
      </p:pic>
      <p:pic>
        <p:nvPicPr>
          <p:cNvPr id="7" name="Picture 3">
            <a:extLst>
              <a:ext uri="{FF2B5EF4-FFF2-40B4-BE49-F238E27FC236}">
                <a16:creationId xmlns:a16="http://schemas.microsoft.com/office/drawing/2014/main" id="{78DFBBAA-C409-9DBD-D549-832E8DBAD9A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520083" y="163763"/>
            <a:ext cx="4949381" cy="4430942"/>
          </a:xfrm>
          <a:prstGeom prst="rect">
            <a:avLst/>
          </a:prstGeom>
        </p:spPr>
      </p:pic>
      <p:pic>
        <p:nvPicPr>
          <p:cNvPr id="9" name="Picture 8">
            <a:extLst>
              <a:ext uri="{FF2B5EF4-FFF2-40B4-BE49-F238E27FC236}">
                <a16:creationId xmlns:a16="http://schemas.microsoft.com/office/drawing/2014/main" id="{40D68F2C-D483-6612-2CE2-6EFB377258F7}"/>
              </a:ext>
            </a:extLst>
          </p:cNvPr>
          <p:cNvPicPr>
            <a:picLocks noChangeAspect="1"/>
          </p:cNvPicPr>
          <p:nvPr/>
        </p:nvPicPr>
        <p:blipFill>
          <a:blip r:embed="rId6"/>
          <a:stretch>
            <a:fillRect/>
          </a:stretch>
        </p:blipFill>
        <p:spPr>
          <a:xfrm flipH="1">
            <a:off x="648964" y="2055408"/>
            <a:ext cx="3073574" cy="4105787"/>
          </a:xfrm>
          <a:prstGeom prst="rect">
            <a:avLst/>
          </a:prstGeom>
          <a:effectLst>
            <a:outerShdw blurRad="50800" dist="38100" dir="10800000" algn="r" rotWithShape="0">
              <a:prstClr val="black">
                <a:alpha val="40000"/>
              </a:prstClr>
            </a:outerShdw>
          </a:effectLst>
        </p:spPr>
      </p:pic>
      <p:pic>
        <p:nvPicPr>
          <p:cNvPr id="2" name="Picture 1">
            <a:extLst>
              <a:ext uri="{FF2B5EF4-FFF2-40B4-BE49-F238E27FC236}">
                <a16:creationId xmlns:a16="http://schemas.microsoft.com/office/drawing/2014/main" id="{257E1329-DA81-13FE-25BB-3F07E1C8CC49}"/>
              </a:ext>
            </a:extLst>
          </p:cNvPr>
          <p:cNvPicPr>
            <a:picLocks noChangeAspect="1"/>
          </p:cNvPicPr>
          <p:nvPr/>
        </p:nvPicPr>
        <p:blipFill>
          <a:blip r:embed="rId7"/>
          <a:stretch>
            <a:fillRect/>
          </a:stretch>
        </p:blipFill>
        <p:spPr>
          <a:xfrm>
            <a:off x="4024321" y="1455298"/>
            <a:ext cx="4200508" cy="2804403"/>
          </a:xfrm>
          <a:prstGeom prst="rect">
            <a:avLst/>
          </a:prstGeom>
        </p:spPr>
      </p:pic>
    </p:spTree>
    <p:extLst>
      <p:ext uri="{BB962C8B-B14F-4D97-AF65-F5344CB8AC3E}">
        <p14:creationId xmlns:p14="http://schemas.microsoft.com/office/powerpoint/2010/main" val="403793931"/>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8" presetClass="emph" presetSubtype="0" repeatCount="3000" fill="hold" nodeType="afterEffect">
                                      <p:stCondLst>
                                        <p:cond delay="0"/>
                                      </p:stCondLst>
                                      <p:childTnLst>
                                        <p:animRot by="21600000">
                                          <p:cBhvr>
                                            <p:cTn id="9" dur="6000" fill="hold"/>
                                            <p:tgtEl>
                                              <p:spTgt spid="7"/>
                                            </p:tgtEl>
                                            <p:attrNameLst>
                                              <p:attrName>r</p:attrName>
                                            </p:attrNameLst>
                                          </p:cBhvr>
                                        </p:animRot>
                                      </p:childTnLst>
                                    </p:cTn>
                                  </p:par>
                                  <p:par>
                                    <p:cTn id="10" presetID="2" presetClass="entr" presetSubtype="4" fill="hold" nodeType="withEffect" p14:presetBounceEnd="60000">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14:bounceEnd="60000">
                                          <p:cBhvr additive="base">
                                            <p:cTn id="12" dur="750" fill="hold"/>
                                            <p:tgtEl>
                                              <p:spTgt spid="9"/>
                                            </p:tgtEl>
                                            <p:attrNameLst>
                                              <p:attrName>ppt_x</p:attrName>
                                            </p:attrNameLst>
                                          </p:cBhvr>
                                          <p:tavLst>
                                            <p:tav tm="0">
                                              <p:val>
                                                <p:strVal val="#ppt_x"/>
                                              </p:val>
                                            </p:tav>
                                            <p:tav tm="100000">
                                              <p:val>
                                                <p:strVal val="#ppt_x"/>
                                              </p:val>
                                            </p:tav>
                                          </p:tavLst>
                                        </p:anim>
                                        <p:anim calcmode="lin" valueType="num" p14:bounceEnd="60000">
                                          <p:cBhvr additive="base">
                                            <p:cTn id="13" dur="75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14:presetBounceEnd="60000">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14:bounceEnd="60000">
                                          <p:cBhvr additive="base">
                                            <p:cTn id="16" dur="750" fill="hold"/>
                                            <p:tgtEl>
                                              <p:spTgt spid="3"/>
                                            </p:tgtEl>
                                            <p:attrNameLst>
                                              <p:attrName>ppt_x</p:attrName>
                                            </p:attrNameLst>
                                          </p:cBhvr>
                                          <p:tavLst>
                                            <p:tav tm="0">
                                              <p:val>
                                                <p:strVal val="#ppt_x"/>
                                              </p:val>
                                            </p:tav>
                                            <p:tav tm="100000">
                                              <p:val>
                                                <p:strVal val="#ppt_x"/>
                                              </p:val>
                                            </p:tav>
                                          </p:tavLst>
                                        </p:anim>
                                        <p:anim calcmode="lin" valueType="num" p14:bounceEnd="60000">
                                          <p:cBhvr additive="base">
                                            <p:cTn id="17" dur="750" fill="hold"/>
                                            <p:tgtEl>
                                              <p:spTgt spid="3"/>
                                            </p:tgtEl>
                                            <p:attrNameLst>
                                              <p:attrName>ppt_y</p:attrName>
                                            </p:attrNameLst>
                                          </p:cBhvr>
                                          <p:tavLst>
                                            <p:tav tm="0">
                                              <p:val>
                                                <p:strVal val="1+#ppt_h/2"/>
                                              </p:val>
                                            </p:tav>
                                            <p:tav tm="100000">
                                              <p:val>
                                                <p:strVal val="#ppt_y"/>
                                              </p:val>
                                            </p:tav>
                                          </p:tavLst>
                                        </p:anim>
                                      </p:childTnLst>
                                    </p:cTn>
                                  </p:par>
                                  <p:par>
                                    <p:cTn id="18" presetID="32" presetClass="emph" presetSubtype="0" repeatCount="3000" fill="hold" nodeType="withEffect">
                                      <p:stCondLst>
                                        <p:cond delay="750"/>
                                      </p:stCondLst>
                                      <p:childTnLst>
                                        <p:animRot by="120000">
                                          <p:cBhvr>
                                            <p:cTn id="19" dur="300" fill="hold">
                                              <p:stCondLst>
                                                <p:cond delay="0"/>
                                              </p:stCondLst>
                                            </p:cTn>
                                            <p:tgtEl>
                                              <p:spTgt spid="9"/>
                                            </p:tgtEl>
                                            <p:attrNameLst>
                                              <p:attrName>r</p:attrName>
                                            </p:attrNameLst>
                                          </p:cBhvr>
                                        </p:animRot>
                                        <p:animRot by="-240000">
                                          <p:cBhvr>
                                            <p:cTn id="20" dur="600" fill="hold">
                                              <p:stCondLst>
                                                <p:cond delay="600"/>
                                              </p:stCondLst>
                                            </p:cTn>
                                            <p:tgtEl>
                                              <p:spTgt spid="9"/>
                                            </p:tgtEl>
                                            <p:attrNameLst>
                                              <p:attrName>r</p:attrName>
                                            </p:attrNameLst>
                                          </p:cBhvr>
                                        </p:animRot>
                                        <p:animRot by="240000">
                                          <p:cBhvr>
                                            <p:cTn id="21" dur="600" fill="hold">
                                              <p:stCondLst>
                                                <p:cond delay="1200"/>
                                              </p:stCondLst>
                                            </p:cTn>
                                            <p:tgtEl>
                                              <p:spTgt spid="9"/>
                                            </p:tgtEl>
                                            <p:attrNameLst>
                                              <p:attrName>r</p:attrName>
                                            </p:attrNameLst>
                                          </p:cBhvr>
                                        </p:animRot>
                                        <p:animRot by="-240000">
                                          <p:cBhvr>
                                            <p:cTn id="22" dur="600" fill="hold">
                                              <p:stCondLst>
                                                <p:cond delay="1800"/>
                                              </p:stCondLst>
                                            </p:cTn>
                                            <p:tgtEl>
                                              <p:spTgt spid="9"/>
                                            </p:tgtEl>
                                            <p:attrNameLst>
                                              <p:attrName>r</p:attrName>
                                            </p:attrNameLst>
                                          </p:cBhvr>
                                        </p:animRot>
                                        <p:animRot by="120000">
                                          <p:cBhvr>
                                            <p:cTn id="23" dur="600" fill="hold">
                                              <p:stCondLst>
                                                <p:cond delay="2400"/>
                                              </p:stCondLst>
                                            </p:cTn>
                                            <p:tgtEl>
                                              <p:spTgt spid="9"/>
                                            </p:tgtEl>
                                            <p:attrNameLst>
                                              <p:attrName>r</p:attrName>
                                            </p:attrNameLst>
                                          </p:cBhvr>
                                        </p:animRot>
                                      </p:childTnLst>
                                    </p:cTn>
                                  </p:par>
                                  <p:par>
                                    <p:cTn id="24" presetID="32" presetClass="emph" presetSubtype="0" repeatCount="3000" fill="hold" nodeType="withEffect">
                                      <p:stCondLst>
                                        <p:cond delay="750"/>
                                      </p:stCondLst>
                                      <p:childTnLst>
                                        <p:animRot by="120000">
                                          <p:cBhvr>
                                            <p:cTn id="25" dur="300" fill="hold">
                                              <p:stCondLst>
                                                <p:cond delay="0"/>
                                              </p:stCondLst>
                                            </p:cTn>
                                            <p:tgtEl>
                                              <p:spTgt spid="3"/>
                                            </p:tgtEl>
                                            <p:attrNameLst>
                                              <p:attrName>r</p:attrName>
                                            </p:attrNameLst>
                                          </p:cBhvr>
                                        </p:animRot>
                                        <p:animRot by="-240000">
                                          <p:cBhvr>
                                            <p:cTn id="26" dur="600" fill="hold">
                                              <p:stCondLst>
                                                <p:cond delay="600"/>
                                              </p:stCondLst>
                                            </p:cTn>
                                            <p:tgtEl>
                                              <p:spTgt spid="3"/>
                                            </p:tgtEl>
                                            <p:attrNameLst>
                                              <p:attrName>r</p:attrName>
                                            </p:attrNameLst>
                                          </p:cBhvr>
                                        </p:animRot>
                                        <p:animRot by="240000">
                                          <p:cBhvr>
                                            <p:cTn id="27" dur="600" fill="hold">
                                              <p:stCondLst>
                                                <p:cond delay="1200"/>
                                              </p:stCondLst>
                                            </p:cTn>
                                            <p:tgtEl>
                                              <p:spTgt spid="3"/>
                                            </p:tgtEl>
                                            <p:attrNameLst>
                                              <p:attrName>r</p:attrName>
                                            </p:attrNameLst>
                                          </p:cBhvr>
                                        </p:animRot>
                                        <p:animRot by="-240000">
                                          <p:cBhvr>
                                            <p:cTn id="28" dur="600" fill="hold">
                                              <p:stCondLst>
                                                <p:cond delay="1800"/>
                                              </p:stCondLst>
                                            </p:cTn>
                                            <p:tgtEl>
                                              <p:spTgt spid="3"/>
                                            </p:tgtEl>
                                            <p:attrNameLst>
                                              <p:attrName>r</p:attrName>
                                            </p:attrNameLst>
                                          </p:cBhvr>
                                        </p:animRot>
                                        <p:animRot by="120000">
                                          <p:cBhvr>
                                            <p:cTn id="29" dur="600" fill="hold">
                                              <p:stCondLst>
                                                <p:cond delay="2400"/>
                                              </p:stCondLst>
                                            </p:cTn>
                                            <p:tgtEl>
                                              <p:spTgt spid="3"/>
                                            </p:tgtEl>
                                            <p:attrNameLst>
                                              <p:attrName>r</p:attrName>
                                            </p:attrNameLst>
                                          </p:cBhvr>
                                        </p:animRo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down)">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8" presetClass="emph" presetSubtype="0" repeatCount="3000" fill="hold" nodeType="afterEffect">
                                      <p:stCondLst>
                                        <p:cond delay="0"/>
                                      </p:stCondLst>
                                      <p:childTnLst>
                                        <p:animRot by="21600000">
                                          <p:cBhvr>
                                            <p:cTn id="9" dur="6000" fill="hold"/>
                                            <p:tgtEl>
                                              <p:spTgt spid="7"/>
                                            </p:tgtEl>
                                            <p:attrNameLst>
                                              <p:attrName>r</p:attrName>
                                            </p:attrNameLst>
                                          </p:cBhvr>
                                        </p:animRot>
                                      </p:childTnLst>
                                    </p:cTn>
                                  </p:par>
                                  <p:par>
                                    <p:cTn id="10" presetID="2" presetClass="entr" presetSubtype="4"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750" fill="hold"/>
                                            <p:tgtEl>
                                              <p:spTgt spid="9"/>
                                            </p:tgtEl>
                                            <p:attrNameLst>
                                              <p:attrName>ppt_x</p:attrName>
                                            </p:attrNameLst>
                                          </p:cBhvr>
                                          <p:tavLst>
                                            <p:tav tm="0">
                                              <p:val>
                                                <p:strVal val="#ppt_x"/>
                                              </p:val>
                                            </p:tav>
                                            <p:tav tm="100000">
                                              <p:val>
                                                <p:strVal val="#ppt_x"/>
                                              </p:val>
                                            </p:tav>
                                          </p:tavLst>
                                        </p:anim>
                                        <p:anim calcmode="lin" valueType="num">
                                          <p:cBhvr additive="base">
                                            <p:cTn id="13" dur="75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750" fill="hold"/>
                                            <p:tgtEl>
                                              <p:spTgt spid="3"/>
                                            </p:tgtEl>
                                            <p:attrNameLst>
                                              <p:attrName>ppt_x</p:attrName>
                                            </p:attrNameLst>
                                          </p:cBhvr>
                                          <p:tavLst>
                                            <p:tav tm="0">
                                              <p:val>
                                                <p:strVal val="#ppt_x"/>
                                              </p:val>
                                            </p:tav>
                                            <p:tav tm="100000">
                                              <p:val>
                                                <p:strVal val="#ppt_x"/>
                                              </p:val>
                                            </p:tav>
                                          </p:tavLst>
                                        </p:anim>
                                        <p:anim calcmode="lin" valueType="num">
                                          <p:cBhvr additive="base">
                                            <p:cTn id="17" dur="750" fill="hold"/>
                                            <p:tgtEl>
                                              <p:spTgt spid="3"/>
                                            </p:tgtEl>
                                            <p:attrNameLst>
                                              <p:attrName>ppt_y</p:attrName>
                                            </p:attrNameLst>
                                          </p:cBhvr>
                                          <p:tavLst>
                                            <p:tav tm="0">
                                              <p:val>
                                                <p:strVal val="1+#ppt_h/2"/>
                                              </p:val>
                                            </p:tav>
                                            <p:tav tm="100000">
                                              <p:val>
                                                <p:strVal val="#ppt_y"/>
                                              </p:val>
                                            </p:tav>
                                          </p:tavLst>
                                        </p:anim>
                                      </p:childTnLst>
                                    </p:cTn>
                                  </p:par>
                                  <p:par>
                                    <p:cTn id="18" presetID="32" presetClass="emph" presetSubtype="0" repeatCount="3000" fill="hold" nodeType="withEffect">
                                      <p:stCondLst>
                                        <p:cond delay="750"/>
                                      </p:stCondLst>
                                      <p:childTnLst>
                                        <p:animRot by="120000">
                                          <p:cBhvr>
                                            <p:cTn id="19" dur="300" fill="hold">
                                              <p:stCondLst>
                                                <p:cond delay="0"/>
                                              </p:stCondLst>
                                            </p:cTn>
                                            <p:tgtEl>
                                              <p:spTgt spid="9"/>
                                            </p:tgtEl>
                                            <p:attrNameLst>
                                              <p:attrName>r</p:attrName>
                                            </p:attrNameLst>
                                          </p:cBhvr>
                                        </p:animRot>
                                        <p:animRot by="-240000">
                                          <p:cBhvr>
                                            <p:cTn id="20" dur="600" fill="hold">
                                              <p:stCondLst>
                                                <p:cond delay="600"/>
                                              </p:stCondLst>
                                            </p:cTn>
                                            <p:tgtEl>
                                              <p:spTgt spid="9"/>
                                            </p:tgtEl>
                                            <p:attrNameLst>
                                              <p:attrName>r</p:attrName>
                                            </p:attrNameLst>
                                          </p:cBhvr>
                                        </p:animRot>
                                        <p:animRot by="240000">
                                          <p:cBhvr>
                                            <p:cTn id="21" dur="600" fill="hold">
                                              <p:stCondLst>
                                                <p:cond delay="1200"/>
                                              </p:stCondLst>
                                            </p:cTn>
                                            <p:tgtEl>
                                              <p:spTgt spid="9"/>
                                            </p:tgtEl>
                                            <p:attrNameLst>
                                              <p:attrName>r</p:attrName>
                                            </p:attrNameLst>
                                          </p:cBhvr>
                                        </p:animRot>
                                        <p:animRot by="-240000">
                                          <p:cBhvr>
                                            <p:cTn id="22" dur="600" fill="hold">
                                              <p:stCondLst>
                                                <p:cond delay="1800"/>
                                              </p:stCondLst>
                                            </p:cTn>
                                            <p:tgtEl>
                                              <p:spTgt spid="9"/>
                                            </p:tgtEl>
                                            <p:attrNameLst>
                                              <p:attrName>r</p:attrName>
                                            </p:attrNameLst>
                                          </p:cBhvr>
                                        </p:animRot>
                                        <p:animRot by="120000">
                                          <p:cBhvr>
                                            <p:cTn id="23" dur="600" fill="hold">
                                              <p:stCondLst>
                                                <p:cond delay="2400"/>
                                              </p:stCondLst>
                                            </p:cTn>
                                            <p:tgtEl>
                                              <p:spTgt spid="9"/>
                                            </p:tgtEl>
                                            <p:attrNameLst>
                                              <p:attrName>r</p:attrName>
                                            </p:attrNameLst>
                                          </p:cBhvr>
                                        </p:animRot>
                                      </p:childTnLst>
                                    </p:cTn>
                                  </p:par>
                                  <p:par>
                                    <p:cTn id="24" presetID="32" presetClass="emph" presetSubtype="0" repeatCount="3000" fill="hold" nodeType="withEffect">
                                      <p:stCondLst>
                                        <p:cond delay="750"/>
                                      </p:stCondLst>
                                      <p:childTnLst>
                                        <p:animRot by="120000">
                                          <p:cBhvr>
                                            <p:cTn id="25" dur="300" fill="hold">
                                              <p:stCondLst>
                                                <p:cond delay="0"/>
                                              </p:stCondLst>
                                            </p:cTn>
                                            <p:tgtEl>
                                              <p:spTgt spid="3"/>
                                            </p:tgtEl>
                                            <p:attrNameLst>
                                              <p:attrName>r</p:attrName>
                                            </p:attrNameLst>
                                          </p:cBhvr>
                                        </p:animRot>
                                        <p:animRot by="-240000">
                                          <p:cBhvr>
                                            <p:cTn id="26" dur="600" fill="hold">
                                              <p:stCondLst>
                                                <p:cond delay="600"/>
                                              </p:stCondLst>
                                            </p:cTn>
                                            <p:tgtEl>
                                              <p:spTgt spid="3"/>
                                            </p:tgtEl>
                                            <p:attrNameLst>
                                              <p:attrName>r</p:attrName>
                                            </p:attrNameLst>
                                          </p:cBhvr>
                                        </p:animRot>
                                        <p:animRot by="240000">
                                          <p:cBhvr>
                                            <p:cTn id="27" dur="600" fill="hold">
                                              <p:stCondLst>
                                                <p:cond delay="1200"/>
                                              </p:stCondLst>
                                            </p:cTn>
                                            <p:tgtEl>
                                              <p:spTgt spid="3"/>
                                            </p:tgtEl>
                                            <p:attrNameLst>
                                              <p:attrName>r</p:attrName>
                                            </p:attrNameLst>
                                          </p:cBhvr>
                                        </p:animRot>
                                        <p:animRot by="-240000">
                                          <p:cBhvr>
                                            <p:cTn id="28" dur="600" fill="hold">
                                              <p:stCondLst>
                                                <p:cond delay="1800"/>
                                              </p:stCondLst>
                                            </p:cTn>
                                            <p:tgtEl>
                                              <p:spTgt spid="3"/>
                                            </p:tgtEl>
                                            <p:attrNameLst>
                                              <p:attrName>r</p:attrName>
                                            </p:attrNameLst>
                                          </p:cBhvr>
                                        </p:animRot>
                                        <p:animRot by="120000">
                                          <p:cBhvr>
                                            <p:cTn id="29" dur="600" fill="hold">
                                              <p:stCondLst>
                                                <p:cond delay="2400"/>
                                              </p:stCondLst>
                                            </p:cTn>
                                            <p:tgtEl>
                                              <p:spTgt spid="3"/>
                                            </p:tgtEl>
                                            <p:attrNameLst>
                                              <p:attrName>r</p:attrName>
                                            </p:attrNameLst>
                                          </p:cBhvr>
                                        </p:animRo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down)">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85" name="Picture 84">
            <a:extLst>
              <a:ext uri="{FF2B5EF4-FFF2-40B4-BE49-F238E27FC236}">
                <a16:creationId xmlns:a16="http://schemas.microsoft.com/office/drawing/2014/main" id="{6EB0ED45-D362-47E6-9B9E-8C079FD46C41}"/>
              </a:ext>
            </a:extLst>
          </p:cNvPr>
          <p:cNvPicPr>
            <a:picLocks noChangeAspect="1"/>
          </p:cNvPicPr>
          <p:nvPr/>
        </p:nvPicPr>
        <p:blipFill>
          <a:blip r:embed="rId4"/>
          <a:stretch>
            <a:fillRect/>
          </a:stretch>
        </p:blipFill>
        <p:spPr>
          <a:xfrm rot="187559">
            <a:off x="4931412" y="-441728"/>
            <a:ext cx="8304936" cy="8304936"/>
          </a:xfrm>
          <a:prstGeom prst="rect">
            <a:avLst/>
          </a:prstGeom>
        </p:spPr>
      </p:pic>
      <p:sp>
        <p:nvSpPr>
          <p:cNvPr id="96" name="Rectangle: Rounded Corners 95">
            <a:extLst>
              <a:ext uri="{FF2B5EF4-FFF2-40B4-BE49-F238E27FC236}">
                <a16:creationId xmlns:a16="http://schemas.microsoft.com/office/drawing/2014/main" id="{24A388B0-06EB-4CBA-A3CA-75F080F1F933}"/>
              </a:ext>
            </a:extLst>
          </p:cNvPr>
          <p:cNvSpPr/>
          <p:nvPr/>
        </p:nvSpPr>
        <p:spPr>
          <a:xfrm>
            <a:off x="631238" y="2069273"/>
            <a:ext cx="5679621" cy="2007427"/>
          </a:xfrm>
          <a:prstGeom prst="roundRect">
            <a:avLst/>
          </a:prstGeom>
          <a:solidFill>
            <a:srgbClr val="FF5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endParaRPr>
          </a:p>
        </p:txBody>
      </p:sp>
      <p:sp>
        <p:nvSpPr>
          <p:cNvPr id="97" name="TextBox 96">
            <a:extLst>
              <a:ext uri="{FF2B5EF4-FFF2-40B4-BE49-F238E27FC236}">
                <a16:creationId xmlns:a16="http://schemas.microsoft.com/office/drawing/2014/main" id="{EF9E5127-919F-42DC-BDBE-231121A785A3}"/>
              </a:ext>
            </a:extLst>
          </p:cNvPr>
          <p:cNvSpPr txBox="1"/>
          <p:nvPr/>
        </p:nvSpPr>
        <p:spPr>
          <a:xfrm>
            <a:off x="819151" y="2617312"/>
            <a:ext cx="5229224" cy="830997"/>
          </a:xfrm>
          <a:prstGeom prst="rect">
            <a:avLst/>
          </a:prstGeom>
          <a:noFill/>
        </p:spPr>
        <p:txBody>
          <a:bodyPr wrap="square" lIns="0" tIns="0" rIns="0" bIns="0" rtlCol="0">
            <a:spAutoFit/>
          </a:bodyPr>
          <a:lstStyle/>
          <a:p>
            <a:pPr lvl="0" algn="ctr"/>
            <a:r>
              <a:rPr lang="vi-VN" sz="5400" b="1" dirty="0">
                <a:solidFill>
                  <a:srgbClr val="FFFFFF"/>
                </a:solidFill>
                <a:latin typeface="Cambria" panose="02040503050406030204" pitchFamily="18" charset="0"/>
                <a:ea typeface="Cambria" panose="02040503050406030204" pitchFamily="18" charset="0"/>
              </a:rPr>
              <a:t>Chia sẻ cùng bạn</a:t>
            </a:r>
            <a:endParaRPr kumimoji="0" lang="en-US" sz="54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12" name="文本框 22">
            <a:extLst>
              <a:ext uri="{FF2B5EF4-FFF2-40B4-BE49-F238E27FC236}">
                <a16:creationId xmlns:a16="http://schemas.microsoft.com/office/drawing/2014/main" id="{0E7AAE28-7277-4843-9DE7-45498FF9101E}"/>
              </a:ext>
            </a:extLst>
          </p:cNvPr>
          <p:cNvSpPr txBox="1"/>
          <p:nvPr/>
        </p:nvSpPr>
        <p:spPr>
          <a:xfrm>
            <a:off x="-731838" y="778271"/>
            <a:ext cx="8293753"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50" normalizeH="0" baseline="0" noProof="0" dirty="0" err="1">
                <a:ln w="0"/>
                <a:solidFill>
                  <a:srgbClr val="FFFF00"/>
                </a:solidFill>
                <a:effectLst>
                  <a:innerShdw blurRad="63500" dist="50800" dir="13500000">
                    <a:srgbClr val="000000">
                      <a:alpha val="50000"/>
                    </a:srgbClr>
                  </a:innerShdw>
                </a:effectLst>
                <a:uLnTx/>
                <a:uFillTx/>
                <a:latin typeface="Cambria" panose="02040503050406030204" pitchFamily="18" charset="0"/>
                <a:ea typeface="Cambria" panose="02040503050406030204" pitchFamily="18" charset="0"/>
                <a:cs typeface="方正光辉特粗简体" panose="03000509000000000000" pitchFamily="65" charset="-122"/>
              </a:rPr>
              <a:t>Hoạt</a:t>
            </a:r>
            <a:r>
              <a:rPr kumimoji="0" lang="en-US" altLang="zh-CN" sz="6600" b="1" i="0" u="none" strike="noStrike" kern="1200" cap="none" spc="50" normalizeH="0" baseline="0" noProof="0" dirty="0">
                <a:ln w="0"/>
                <a:solidFill>
                  <a:srgbClr val="FFFF00"/>
                </a:solidFill>
                <a:effectLst>
                  <a:innerShdw blurRad="63500" dist="50800" dir="13500000">
                    <a:srgbClr val="000000">
                      <a:alpha val="50000"/>
                    </a:srgbClr>
                  </a:innerShdw>
                </a:effectLst>
                <a:uLnTx/>
                <a:uFillTx/>
                <a:latin typeface="Cambria" panose="02040503050406030204" pitchFamily="18" charset="0"/>
                <a:ea typeface="Cambria" panose="02040503050406030204" pitchFamily="18" charset="0"/>
                <a:cs typeface="方正光辉特粗简体" panose="03000509000000000000" pitchFamily="65" charset="-122"/>
              </a:rPr>
              <a:t> </a:t>
            </a:r>
            <a:r>
              <a:rPr kumimoji="0" lang="en-US" altLang="zh-CN" sz="6600" b="1" i="0" u="none" strike="noStrike" kern="1200" cap="none" spc="50" normalizeH="0" baseline="0" noProof="0" dirty="0" err="1">
                <a:ln w="0"/>
                <a:solidFill>
                  <a:srgbClr val="FFFF00"/>
                </a:solidFill>
                <a:effectLst>
                  <a:innerShdw blurRad="63500" dist="50800" dir="13500000">
                    <a:srgbClr val="000000">
                      <a:alpha val="50000"/>
                    </a:srgbClr>
                  </a:innerShdw>
                </a:effectLst>
                <a:uLnTx/>
                <a:uFillTx/>
                <a:latin typeface="Cambria" panose="02040503050406030204" pitchFamily="18" charset="0"/>
                <a:ea typeface="Cambria" panose="02040503050406030204" pitchFamily="18" charset="0"/>
                <a:cs typeface="方正光辉特粗简体" panose="03000509000000000000" pitchFamily="65" charset="-122"/>
              </a:rPr>
              <a:t>động</a:t>
            </a:r>
            <a:r>
              <a:rPr kumimoji="0" lang="en-US" altLang="zh-CN" sz="6600" b="1" i="0" u="none" strike="noStrike" kern="1200" cap="none" spc="50" normalizeH="0" baseline="0" noProof="0" dirty="0">
                <a:ln w="0"/>
                <a:solidFill>
                  <a:srgbClr val="FFFF00"/>
                </a:solidFill>
                <a:effectLst>
                  <a:innerShdw blurRad="63500" dist="50800" dir="13500000">
                    <a:srgbClr val="000000">
                      <a:alpha val="50000"/>
                    </a:srgbClr>
                  </a:innerShdw>
                </a:effectLst>
                <a:uLnTx/>
                <a:uFillTx/>
                <a:latin typeface="Cambria" panose="02040503050406030204" pitchFamily="18" charset="0"/>
                <a:ea typeface="Cambria" panose="02040503050406030204" pitchFamily="18" charset="0"/>
                <a:cs typeface="方正光辉特粗简体" panose="03000509000000000000" pitchFamily="65" charset="-122"/>
              </a:rPr>
              <a:t> </a:t>
            </a:r>
            <a:r>
              <a:rPr lang="en-US" altLang="zh-CN" sz="6600" b="1" spc="50" dirty="0">
                <a:ln w="0"/>
                <a:solidFill>
                  <a:srgbClr val="FFFF00"/>
                </a:solidFill>
                <a:effectLst>
                  <a:innerShdw blurRad="63500" dist="50800" dir="13500000">
                    <a:srgbClr val="000000">
                      <a:alpha val="50000"/>
                    </a:srgbClr>
                  </a:innerShdw>
                </a:effectLst>
                <a:latin typeface="Cambria" panose="02040503050406030204" pitchFamily="18" charset="0"/>
                <a:ea typeface="Cambria" panose="02040503050406030204" pitchFamily="18" charset="0"/>
                <a:cs typeface="方正光辉特粗简体" panose="03000509000000000000" pitchFamily="65" charset="-122"/>
              </a:rPr>
              <a:t>2</a:t>
            </a:r>
            <a:endParaRPr kumimoji="0" lang="en-US" altLang="zh-CN" sz="6600" b="1" i="0" u="none" strike="noStrike" kern="1200" cap="none" spc="50" normalizeH="0" baseline="0" noProof="0" dirty="0">
              <a:ln w="0"/>
              <a:solidFill>
                <a:srgbClr val="FFFF00"/>
              </a:solidFill>
              <a:effectLst>
                <a:innerShdw blurRad="63500" dist="50800" dir="13500000">
                  <a:srgbClr val="000000">
                    <a:alpha val="50000"/>
                  </a:srgbClr>
                </a:innerShdw>
              </a:effectLst>
              <a:uLnTx/>
              <a:uFillTx/>
              <a:latin typeface="Cambria" panose="02040503050406030204" pitchFamily="18" charset="0"/>
              <a:ea typeface="Cambria" panose="02040503050406030204" pitchFamily="18" charset="0"/>
              <a:cs typeface="方正光辉特粗简体" panose="03000509000000000000" pitchFamily="65" charset="-122"/>
            </a:endParaRPr>
          </a:p>
        </p:txBody>
      </p:sp>
    </p:spTree>
    <p:extLst>
      <p:ext uri="{BB962C8B-B14F-4D97-AF65-F5344CB8AC3E}">
        <p14:creationId xmlns:p14="http://schemas.microsoft.com/office/powerpoint/2010/main" val="2060275939"/>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2000">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14:bounceEnd="62000">
                                          <p:cBhvr additive="base">
                                            <p:cTn id="7" dur="800" fill="hold"/>
                                            <p:tgtEl>
                                              <p:spTgt spid="85"/>
                                            </p:tgtEl>
                                            <p:attrNameLst>
                                              <p:attrName>ppt_x</p:attrName>
                                            </p:attrNameLst>
                                          </p:cBhvr>
                                          <p:tavLst>
                                            <p:tav tm="0">
                                              <p:val>
                                                <p:strVal val="1+#ppt_w/2"/>
                                              </p:val>
                                            </p:tav>
                                            <p:tav tm="100000">
                                              <p:val>
                                                <p:strVal val="#ppt_x"/>
                                              </p:val>
                                            </p:tav>
                                          </p:tavLst>
                                        </p:anim>
                                        <p:anim calcmode="lin" valueType="num" p14:bounceEnd="62000">
                                          <p:cBhvr additive="base">
                                            <p:cTn id="8" dur="800" fill="hold"/>
                                            <p:tgtEl>
                                              <p:spTgt spid="85"/>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1000" fill="hold"/>
                                            <p:tgtEl>
                                              <p:spTgt spid="85"/>
                                            </p:tgtEl>
                                            <p:attrNameLst>
                                              <p:attrName>ppt_w</p:attrName>
                                            </p:attrNameLst>
                                          </p:cBhvr>
                                          <p:tavLst>
                                            <p:tav tm="0">
                                              <p:val>
                                                <p:fltVal val="0"/>
                                              </p:val>
                                            </p:tav>
                                            <p:tav tm="100000">
                                              <p:val>
                                                <p:strVal val="#ppt_w"/>
                                              </p:val>
                                            </p:tav>
                                          </p:tavLst>
                                        </p:anim>
                                        <p:anim calcmode="lin" valueType="num">
                                          <p:cBhvr>
                                            <p:cTn id="12" dur="1000" fill="hold"/>
                                            <p:tgtEl>
                                              <p:spTgt spid="85"/>
                                            </p:tgtEl>
                                            <p:attrNameLst>
                                              <p:attrName>ppt_h</p:attrName>
                                            </p:attrNameLst>
                                          </p:cBhvr>
                                          <p:tavLst>
                                            <p:tav tm="0">
                                              <p:val>
                                                <p:fltVal val="0"/>
                                              </p:val>
                                            </p:tav>
                                            <p:tav tm="100000">
                                              <p:val>
                                                <p:strVal val="#ppt_h"/>
                                              </p:val>
                                            </p:tav>
                                          </p:tavLst>
                                        </p:anim>
                                        <p:animEffect transition="in" filter="fade">
                                          <p:cBhvr>
                                            <p:cTn id="13" dur="1000"/>
                                            <p:tgtEl>
                                              <p:spTgt spid="85"/>
                                            </p:tgtEl>
                                          </p:cBhvr>
                                        </p:animEffect>
                                      </p:childTnLst>
                                    </p:cTn>
                                  </p:par>
                                </p:childTnLst>
                              </p:cTn>
                            </p:par>
                            <p:par>
                              <p:cTn id="14" fill="hold">
                                <p:stCondLst>
                                  <p:cond delay="1000"/>
                                </p:stCondLst>
                                <p:childTnLst>
                                  <p:par>
                                    <p:cTn id="15" presetID="38" presetClass="entr" presetSubtype="0" accel="50000" fill="hold" grpId="0" nodeType="afterEffect">
                                      <p:stCondLst>
                                        <p:cond delay="0"/>
                                      </p:stCondLst>
                                      <p:iterate type="lt">
                                        <p:tmPct val="14286"/>
                                      </p:iterate>
                                      <p:childTnLst>
                                        <p:set>
                                          <p:cBhvr>
                                            <p:cTn id="16" dur="1" fill="hold">
                                              <p:stCondLst>
                                                <p:cond delay="0"/>
                                              </p:stCondLst>
                                            </p:cTn>
                                            <p:tgtEl>
                                              <p:spTgt spid="12"/>
                                            </p:tgtEl>
                                            <p:attrNameLst>
                                              <p:attrName>style.visibility</p:attrName>
                                            </p:attrNameLst>
                                          </p:cBhvr>
                                          <p:to>
                                            <p:strVal val="visible"/>
                                          </p:to>
                                        </p:set>
                                        <p:set>
                                          <p:cBhvr>
                                            <p:cTn id="17" dur="341" fill="hold">
                                              <p:stCondLst>
                                                <p:cond delay="0"/>
                                              </p:stCondLst>
                                            </p:cTn>
                                            <p:tgtEl>
                                              <p:spTgt spid="12"/>
                                            </p:tgtEl>
                                            <p:attrNameLst>
                                              <p:attrName>style.rotation</p:attrName>
                                            </p:attrNameLst>
                                          </p:cBhvr>
                                          <p:to>
                                            <p:strVal val="-45.0"/>
                                          </p:to>
                                        </p:set>
                                        <p:anim calcmode="lin" valueType="num">
                                          <p:cBhvr>
                                            <p:cTn id="18" dur="341" fill="hold">
                                              <p:stCondLst>
                                                <p:cond delay="341"/>
                                              </p:stCondLst>
                                            </p:cTn>
                                            <p:tgtEl>
                                              <p:spTgt spid="12"/>
                                            </p:tgtEl>
                                            <p:attrNameLst>
                                              <p:attrName>style.rotation</p:attrName>
                                            </p:attrNameLst>
                                          </p:cBhvr>
                                          <p:tavLst>
                                            <p:tav tm="0">
                                              <p:val>
                                                <p:fltVal val="-45"/>
                                              </p:val>
                                            </p:tav>
                                            <p:tav tm="69900">
                                              <p:val>
                                                <p:fltVal val="45"/>
                                              </p:val>
                                            </p:tav>
                                            <p:tav tm="100000">
                                              <p:val>
                                                <p:fltVal val="0"/>
                                              </p:val>
                                            </p:tav>
                                          </p:tavLst>
                                        </p:anim>
                                        <p:anim calcmode="lin" valueType="num">
                                          <p:cBhvr>
                                            <p:cTn id="19" dur="341" fill="hold">
                                              <p:stCondLst>
                                                <p:cond delay="0"/>
                                              </p:stCondLst>
                                            </p:cTn>
                                            <p:tgtEl>
                                              <p:spTgt spid="12"/>
                                            </p:tgtEl>
                                            <p:attrNameLst>
                                              <p:attrName>ppt_y</p:attrName>
                                            </p:attrNameLst>
                                          </p:cBhvr>
                                          <p:tavLst>
                                            <p:tav tm="0">
                                              <p:val>
                                                <p:strVal val="#ppt_y-1"/>
                                              </p:val>
                                            </p:tav>
                                            <p:tav tm="100000">
                                              <p:val>
                                                <p:strVal val="#ppt_y-(0.354*#ppt_w-0.172*#ppt_h)"/>
                                              </p:val>
                                            </p:tav>
                                          </p:tavLst>
                                        </p:anim>
                                        <p:anim calcmode="lin" valueType="num">
                                          <p:cBhvr>
                                            <p:cTn id="20" dur="117" decel="50000" autoRev="1" fill="hold">
                                              <p:stCondLst>
                                                <p:cond delay="341"/>
                                              </p:stCondLst>
                                            </p:cTn>
                                            <p:tgtEl>
                                              <p:spTgt spid="12"/>
                                            </p:tgtEl>
                                            <p:attrNameLst>
                                              <p:attrName>ppt_y</p:attrName>
                                            </p:attrNameLst>
                                          </p:cBhvr>
                                          <p:tavLst>
                                            <p:tav tm="0">
                                              <p:val>
                                                <p:strVal val="#ppt_y-(0.354*#ppt_w-0.172*#ppt_h)"/>
                                              </p:val>
                                            </p:tav>
                                            <p:tav tm="100000">
                                              <p:val>
                                                <p:strVal val="#ppt_y-(0.354*#ppt_w-0.172*#ppt_h)-#ppt_h/2"/>
                                              </p:val>
                                            </p:tav>
                                          </p:tavLst>
                                        </p:anim>
                                        <p:anim calcmode="lin" valueType="num">
                                          <p:cBhvr>
                                            <p:cTn id="21" dur="102" fill="hold">
                                              <p:stCondLst>
                                                <p:cond delay="648"/>
                                              </p:stCondLst>
                                            </p:cTn>
                                            <p:tgtEl>
                                              <p:spTgt spid="12"/>
                                            </p:tgtEl>
                                            <p:attrNameLst>
                                              <p:attrName>ppt_y</p:attrName>
                                            </p:attrNameLst>
                                          </p:cBhvr>
                                          <p:tavLst>
                                            <p:tav tm="0">
                                              <p:val>
                                                <p:strVal val="#ppt_y-(0.354*#ppt_w-0.172*#ppt_h)"/>
                                              </p:val>
                                            </p:tav>
                                            <p:tav tm="100000">
                                              <p:val>
                                                <p:strVal val="#ppt_y"/>
                                              </p:val>
                                            </p:tav>
                                          </p:tavLst>
                                        </p:anim>
                                      </p:childTnLst>
                                    </p:cTn>
                                  </p:par>
                                  <p:par>
                                    <p:cTn id="22" presetID="2" presetClass="entr" presetSubtype="4" fill="hold" grpId="0" nodeType="withEffect" p14:presetBounceEnd="60000">
                                      <p:stCondLst>
                                        <p:cond delay="0"/>
                                      </p:stCondLst>
                                      <p:childTnLst>
                                        <p:set>
                                          <p:cBhvr>
                                            <p:cTn id="23" dur="1" fill="hold">
                                              <p:stCondLst>
                                                <p:cond delay="0"/>
                                              </p:stCondLst>
                                            </p:cTn>
                                            <p:tgtEl>
                                              <p:spTgt spid="96"/>
                                            </p:tgtEl>
                                            <p:attrNameLst>
                                              <p:attrName>style.visibility</p:attrName>
                                            </p:attrNameLst>
                                          </p:cBhvr>
                                          <p:to>
                                            <p:strVal val="visible"/>
                                          </p:to>
                                        </p:set>
                                        <p:anim calcmode="lin" valueType="num" p14:bounceEnd="60000">
                                          <p:cBhvr additive="base">
                                            <p:cTn id="24" dur="750" fill="hold"/>
                                            <p:tgtEl>
                                              <p:spTgt spid="96"/>
                                            </p:tgtEl>
                                            <p:attrNameLst>
                                              <p:attrName>ppt_x</p:attrName>
                                            </p:attrNameLst>
                                          </p:cBhvr>
                                          <p:tavLst>
                                            <p:tav tm="0">
                                              <p:val>
                                                <p:strVal val="#ppt_x"/>
                                              </p:val>
                                            </p:tav>
                                            <p:tav tm="100000">
                                              <p:val>
                                                <p:strVal val="#ppt_x"/>
                                              </p:val>
                                            </p:tav>
                                          </p:tavLst>
                                        </p:anim>
                                        <p:anim calcmode="lin" valueType="num" p14:bounceEnd="60000">
                                          <p:cBhvr additive="base">
                                            <p:cTn id="25" dur="750" fill="hold"/>
                                            <p:tgtEl>
                                              <p:spTgt spid="96"/>
                                            </p:tgtEl>
                                            <p:attrNameLst>
                                              <p:attrName>ppt_y</p:attrName>
                                            </p:attrNameLst>
                                          </p:cBhvr>
                                          <p:tavLst>
                                            <p:tav tm="0">
                                              <p:val>
                                                <p:strVal val="1+#ppt_h/2"/>
                                              </p:val>
                                            </p:tav>
                                            <p:tav tm="100000">
                                              <p:val>
                                                <p:strVal val="#ppt_y"/>
                                              </p:val>
                                            </p:tav>
                                          </p:tavLst>
                                        </p:anim>
                                      </p:childTnLst>
                                    </p:cTn>
                                  </p:par>
                                  <p:par>
                                    <p:cTn id="26" presetID="22" presetClass="entr" presetSubtype="8" fill="hold" grpId="0" nodeType="withEffect">
                                      <p:stCondLst>
                                        <p:cond delay="0"/>
                                      </p:stCondLst>
                                      <p:childTnLst>
                                        <p:set>
                                          <p:cBhvr>
                                            <p:cTn id="27" dur="1" fill="hold">
                                              <p:stCondLst>
                                                <p:cond delay="0"/>
                                              </p:stCondLst>
                                            </p:cTn>
                                            <p:tgtEl>
                                              <p:spTgt spid="97"/>
                                            </p:tgtEl>
                                            <p:attrNameLst>
                                              <p:attrName>style.visibility</p:attrName>
                                            </p:attrNameLst>
                                          </p:cBhvr>
                                          <p:to>
                                            <p:strVal val="visible"/>
                                          </p:to>
                                        </p:set>
                                        <p:animEffect transition="in" filter="wipe(left)">
                                          <p:cBhvr>
                                            <p:cTn id="28"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97" grpId="0"/>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800" fill="hold"/>
                                            <p:tgtEl>
                                              <p:spTgt spid="85"/>
                                            </p:tgtEl>
                                            <p:attrNameLst>
                                              <p:attrName>ppt_x</p:attrName>
                                            </p:attrNameLst>
                                          </p:cBhvr>
                                          <p:tavLst>
                                            <p:tav tm="0">
                                              <p:val>
                                                <p:strVal val="1+#ppt_w/2"/>
                                              </p:val>
                                            </p:tav>
                                            <p:tav tm="100000">
                                              <p:val>
                                                <p:strVal val="#ppt_x"/>
                                              </p:val>
                                            </p:tav>
                                          </p:tavLst>
                                        </p:anim>
                                        <p:anim calcmode="lin" valueType="num">
                                          <p:cBhvr additive="base">
                                            <p:cTn id="8" dur="800" fill="hold"/>
                                            <p:tgtEl>
                                              <p:spTgt spid="85"/>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1000" fill="hold"/>
                                            <p:tgtEl>
                                              <p:spTgt spid="85"/>
                                            </p:tgtEl>
                                            <p:attrNameLst>
                                              <p:attrName>ppt_w</p:attrName>
                                            </p:attrNameLst>
                                          </p:cBhvr>
                                          <p:tavLst>
                                            <p:tav tm="0">
                                              <p:val>
                                                <p:fltVal val="0"/>
                                              </p:val>
                                            </p:tav>
                                            <p:tav tm="100000">
                                              <p:val>
                                                <p:strVal val="#ppt_w"/>
                                              </p:val>
                                            </p:tav>
                                          </p:tavLst>
                                        </p:anim>
                                        <p:anim calcmode="lin" valueType="num">
                                          <p:cBhvr>
                                            <p:cTn id="12" dur="1000" fill="hold"/>
                                            <p:tgtEl>
                                              <p:spTgt spid="85"/>
                                            </p:tgtEl>
                                            <p:attrNameLst>
                                              <p:attrName>ppt_h</p:attrName>
                                            </p:attrNameLst>
                                          </p:cBhvr>
                                          <p:tavLst>
                                            <p:tav tm="0">
                                              <p:val>
                                                <p:fltVal val="0"/>
                                              </p:val>
                                            </p:tav>
                                            <p:tav tm="100000">
                                              <p:val>
                                                <p:strVal val="#ppt_h"/>
                                              </p:val>
                                            </p:tav>
                                          </p:tavLst>
                                        </p:anim>
                                        <p:animEffect transition="in" filter="fade">
                                          <p:cBhvr>
                                            <p:cTn id="13" dur="1000"/>
                                            <p:tgtEl>
                                              <p:spTgt spid="85"/>
                                            </p:tgtEl>
                                          </p:cBhvr>
                                        </p:animEffect>
                                      </p:childTnLst>
                                    </p:cTn>
                                  </p:par>
                                </p:childTnLst>
                              </p:cTn>
                            </p:par>
                            <p:par>
                              <p:cTn id="14" fill="hold">
                                <p:stCondLst>
                                  <p:cond delay="1000"/>
                                </p:stCondLst>
                                <p:childTnLst>
                                  <p:par>
                                    <p:cTn id="15" presetID="38" presetClass="entr" presetSubtype="0" accel="50000" fill="hold" grpId="0" nodeType="afterEffect">
                                      <p:stCondLst>
                                        <p:cond delay="0"/>
                                      </p:stCondLst>
                                      <p:iterate type="lt">
                                        <p:tmPct val="14286"/>
                                      </p:iterate>
                                      <p:childTnLst>
                                        <p:set>
                                          <p:cBhvr>
                                            <p:cTn id="16" dur="1" fill="hold">
                                              <p:stCondLst>
                                                <p:cond delay="0"/>
                                              </p:stCondLst>
                                            </p:cTn>
                                            <p:tgtEl>
                                              <p:spTgt spid="12"/>
                                            </p:tgtEl>
                                            <p:attrNameLst>
                                              <p:attrName>style.visibility</p:attrName>
                                            </p:attrNameLst>
                                          </p:cBhvr>
                                          <p:to>
                                            <p:strVal val="visible"/>
                                          </p:to>
                                        </p:set>
                                        <p:set>
                                          <p:cBhvr>
                                            <p:cTn id="17" dur="341" fill="hold">
                                              <p:stCondLst>
                                                <p:cond delay="0"/>
                                              </p:stCondLst>
                                            </p:cTn>
                                            <p:tgtEl>
                                              <p:spTgt spid="12"/>
                                            </p:tgtEl>
                                            <p:attrNameLst>
                                              <p:attrName>style.rotation</p:attrName>
                                            </p:attrNameLst>
                                          </p:cBhvr>
                                          <p:to>
                                            <p:strVal val="-45.0"/>
                                          </p:to>
                                        </p:set>
                                        <p:anim calcmode="lin" valueType="num">
                                          <p:cBhvr>
                                            <p:cTn id="18" dur="341" fill="hold">
                                              <p:stCondLst>
                                                <p:cond delay="341"/>
                                              </p:stCondLst>
                                            </p:cTn>
                                            <p:tgtEl>
                                              <p:spTgt spid="12"/>
                                            </p:tgtEl>
                                            <p:attrNameLst>
                                              <p:attrName>style.rotation</p:attrName>
                                            </p:attrNameLst>
                                          </p:cBhvr>
                                          <p:tavLst>
                                            <p:tav tm="0">
                                              <p:val>
                                                <p:fltVal val="-45"/>
                                              </p:val>
                                            </p:tav>
                                            <p:tav tm="69900">
                                              <p:val>
                                                <p:fltVal val="45"/>
                                              </p:val>
                                            </p:tav>
                                            <p:tav tm="100000">
                                              <p:val>
                                                <p:fltVal val="0"/>
                                              </p:val>
                                            </p:tav>
                                          </p:tavLst>
                                        </p:anim>
                                        <p:anim calcmode="lin" valueType="num">
                                          <p:cBhvr>
                                            <p:cTn id="19" dur="341" fill="hold">
                                              <p:stCondLst>
                                                <p:cond delay="0"/>
                                              </p:stCondLst>
                                            </p:cTn>
                                            <p:tgtEl>
                                              <p:spTgt spid="12"/>
                                            </p:tgtEl>
                                            <p:attrNameLst>
                                              <p:attrName>ppt_y</p:attrName>
                                            </p:attrNameLst>
                                          </p:cBhvr>
                                          <p:tavLst>
                                            <p:tav tm="0">
                                              <p:val>
                                                <p:strVal val="#ppt_y-1"/>
                                              </p:val>
                                            </p:tav>
                                            <p:tav tm="100000">
                                              <p:val>
                                                <p:strVal val="#ppt_y-(0.354*#ppt_w-0.172*#ppt_h)"/>
                                              </p:val>
                                            </p:tav>
                                          </p:tavLst>
                                        </p:anim>
                                        <p:anim calcmode="lin" valueType="num">
                                          <p:cBhvr>
                                            <p:cTn id="20" dur="117" decel="50000" autoRev="1" fill="hold">
                                              <p:stCondLst>
                                                <p:cond delay="341"/>
                                              </p:stCondLst>
                                            </p:cTn>
                                            <p:tgtEl>
                                              <p:spTgt spid="12"/>
                                            </p:tgtEl>
                                            <p:attrNameLst>
                                              <p:attrName>ppt_y</p:attrName>
                                            </p:attrNameLst>
                                          </p:cBhvr>
                                          <p:tavLst>
                                            <p:tav tm="0">
                                              <p:val>
                                                <p:strVal val="#ppt_y-(0.354*#ppt_w-0.172*#ppt_h)"/>
                                              </p:val>
                                            </p:tav>
                                            <p:tav tm="100000">
                                              <p:val>
                                                <p:strVal val="#ppt_y-(0.354*#ppt_w-0.172*#ppt_h)-#ppt_h/2"/>
                                              </p:val>
                                            </p:tav>
                                          </p:tavLst>
                                        </p:anim>
                                        <p:anim calcmode="lin" valueType="num">
                                          <p:cBhvr>
                                            <p:cTn id="21" dur="102" fill="hold">
                                              <p:stCondLst>
                                                <p:cond delay="648"/>
                                              </p:stCondLst>
                                            </p:cTn>
                                            <p:tgtEl>
                                              <p:spTgt spid="12"/>
                                            </p:tgtEl>
                                            <p:attrNameLst>
                                              <p:attrName>ppt_y</p:attrName>
                                            </p:attrNameLst>
                                          </p:cBhvr>
                                          <p:tavLst>
                                            <p:tav tm="0">
                                              <p:val>
                                                <p:strVal val="#ppt_y-(0.354*#ppt_w-0.172*#ppt_h)"/>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96"/>
                                            </p:tgtEl>
                                            <p:attrNameLst>
                                              <p:attrName>style.visibility</p:attrName>
                                            </p:attrNameLst>
                                          </p:cBhvr>
                                          <p:to>
                                            <p:strVal val="visible"/>
                                          </p:to>
                                        </p:set>
                                        <p:anim calcmode="lin" valueType="num">
                                          <p:cBhvr additive="base">
                                            <p:cTn id="24" dur="750" fill="hold"/>
                                            <p:tgtEl>
                                              <p:spTgt spid="96"/>
                                            </p:tgtEl>
                                            <p:attrNameLst>
                                              <p:attrName>ppt_x</p:attrName>
                                            </p:attrNameLst>
                                          </p:cBhvr>
                                          <p:tavLst>
                                            <p:tav tm="0">
                                              <p:val>
                                                <p:strVal val="#ppt_x"/>
                                              </p:val>
                                            </p:tav>
                                            <p:tav tm="100000">
                                              <p:val>
                                                <p:strVal val="#ppt_x"/>
                                              </p:val>
                                            </p:tav>
                                          </p:tavLst>
                                        </p:anim>
                                        <p:anim calcmode="lin" valueType="num">
                                          <p:cBhvr additive="base">
                                            <p:cTn id="25" dur="750" fill="hold"/>
                                            <p:tgtEl>
                                              <p:spTgt spid="96"/>
                                            </p:tgtEl>
                                            <p:attrNameLst>
                                              <p:attrName>ppt_y</p:attrName>
                                            </p:attrNameLst>
                                          </p:cBhvr>
                                          <p:tavLst>
                                            <p:tav tm="0">
                                              <p:val>
                                                <p:strVal val="1+#ppt_h/2"/>
                                              </p:val>
                                            </p:tav>
                                            <p:tav tm="100000">
                                              <p:val>
                                                <p:strVal val="#ppt_y"/>
                                              </p:val>
                                            </p:tav>
                                          </p:tavLst>
                                        </p:anim>
                                      </p:childTnLst>
                                    </p:cTn>
                                  </p:par>
                                  <p:par>
                                    <p:cTn id="26" presetID="22" presetClass="entr" presetSubtype="8" fill="hold" grpId="0" nodeType="withEffect">
                                      <p:stCondLst>
                                        <p:cond delay="0"/>
                                      </p:stCondLst>
                                      <p:childTnLst>
                                        <p:set>
                                          <p:cBhvr>
                                            <p:cTn id="27" dur="1" fill="hold">
                                              <p:stCondLst>
                                                <p:cond delay="0"/>
                                              </p:stCondLst>
                                            </p:cTn>
                                            <p:tgtEl>
                                              <p:spTgt spid="97"/>
                                            </p:tgtEl>
                                            <p:attrNameLst>
                                              <p:attrName>style.visibility</p:attrName>
                                            </p:attrNameLst>
                                          </p:cBhvr>
                                          <p:to>
                                            <p:strVal val="visible"/>
                                          </p:to>
                                        </p:set>
                                        <p:animEffect transition="in" filter="wipe(left)">
                                          <p:cBhvr>
                                            <p:cTn id="28"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97" grpId="0"/>
          <p:bldP spid="12"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doraemon wallpaper,residential  area,house,home,property,green,illustration,real estate,natural  landscape,cartoon,neighbourhood, #1044039 - Wallpaperkiss">
            <a:extLst>
              <a:ext uri="{FF2B5EF4-FFF2-40B4-BE49-F238E27FC236}">
                <a16:creationId xmlns:a16="http://schemas.microsoft.com/office/drawing/2014/main" id="{31D959BC-F1D2-45FE-8A02-4EB8AB9792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083" b="13383"/>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B7A6314F-7083-2F0A-C2FC-2345EB0EAAAA}"/>
              </a:ext>
            </a:extLst>
          </p:cNvPr>
          <p:cNvSpPr/>
          <p:nvPr/>
        </p:nvSpPr>
        <p:spPr>
          <a:xfrm>
            <a:off x="165930" y="235647"/>
            <a:ext cx="12026070" cy="638670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 name="Picture 2" descr="Cute girl walking with friend cartoon art illustration">
            <a:extLst>
              <a:ext uri="{FF2B5EF4-FFF2-40B4-BE49-F238E27FC236}">
                <a16:creationId xmlns:a16="http://schemas.microsoft.com/office/drawing/2014/main" id="{B198A9C1-536C-E6C4-9FF5-7FD3A3C2988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57827" y1="54691" x2="57827" y2="54691"/>
                        <a14:foregroundMark x1="58307" y1="51697" x2="61342" y2="60080"/>
                        <a14:foregroundMark x1="58626" y1="67864" x2="58466" y2="71257"/>
                        <a14:foregroundMark x1="38658" y1="67465" x2="41693" y2="70060"/>
                        <a14:foregroundMark x1="34665" y1="80838" x2="34665" y2="80838"/>
                        <a14:foregroundMark x1="35783" y1="88822" x2="35783" y2="88822"/>
                        <a14:foregroundMark x1="36422" y1="87824" x2="36422" y2="86427"/>
                        <a14:foregroundMark x1="58307" y1="78044" x2="58626" y2="83433"/>
                        <a14:foregroundMark x1="55751" y1="79441" x2="56869" y2="85429"/>
                        <a14:foregroundMark x1="67572" y1="76447" x2="69010" y2="82435"/>
                      </a14:backgroundRemoval>
                    </a14:imgEffect>
                  </a14:imgLayer>
                </a14:imgProps>
              </a:ext>
              <a:ext uri="{28A0092B-C50C-407E-A947-70E740481C1C}">
                <a14:useLocalDpi xmlns:a14="http://schemas.microsoft.com/office/drawing/2010/main" val="0"/>
              </a:ext>
            </a:extLst>
          </a:blip>
          <a:srcRect/>
          <a:stretch>
            <a:fillRect/>
          </a:stretch>
        </p:blipFill>
        <p:spPr bwMode="auto">
          <a:xfrm>
            <a:off x="939053" y="2800350"/>
            <a:ext cx="5070036" cy="4057650"/>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Oval 3">
            <a:extLst>
              <a:ext uri="{FF2B5EF4-FFF2-40B4-BE49-F238E27FC236}">
                <a16:creationId xmlns:a16="http://schemas.microsoft.com/office/drawing/2014/main" id="{225691B4-9E5F-5B50-D66E-FDB5D56D0764}"/>
              </a:ext>
            </a:extLst>
          </p:cNvPr>
          <p:cNvSpPr/>
          <p:nvPr/>
        </p:nvSpPr>
        <p:spPr>
          <a:xfrm>
            <a:off x="2445816" y="447675"/>
            <a:ext cx="4783659" cy="2727825"/>
          </a:xfrm>
          <a:prstGeom prst="wedgeEllipseCallout">
            <a:avLst>
              <a:gd name="adj1" fmla="val -31483"/>
              <a:gd name="adj2" fmla="val 59816"/>
            </a:avLst>
          </a:prstGeom>
          <a:solidFill>
            <a:schemeClr val="accent5">
              <a:lumMod val="60000"/>
              <a:lumOff val="40000"/>
            </a:schemeClr>
          </a:solidFill>
          <a:ln w="57150">
            <a:solidFill>
              <a:srgbClr val="002060"/>
            </a:solidFill>
          </a:ln>
        </p:spPr>
        <p:style>
          <a:lnRef idx="2">
            <a:schemeClr val="accent4"/>
          </a:lnRef>
          <a:fillRef idx="1">
            <a:schemeClr val="lt1"/>
          </a:fillRef>
          <a:effectRef idx="0">
            <a:schemeClr val="accent4"/>
          </a:effectRef>
          <a:fontRef idx="minor">
            <a:schemeClr val="dk1"/>
          </a:fontRef>
        </p:style>
        <p:txBody>
          <a:bodyPr rtlCol="0" anchor="ctr"/>
          <a:lstStyle/>
          <a:p>
            <a:pPr lvl="0" algn="ctr">
              <a:defRPr/>
            </a:pPr>
            <a:r>
              <a:rPr lang="en-US" sz="4000" b="1" dirty="0">
                <a:solidFill>
                  <a:prstClr val="black"/>
                </a:solidFill>
                <a:latin typeface="Calibri" panose="020F0502020204030204" pitchFamily="34" charset="0"/>
                <a:cs typeface="Calibri" panose="020F0502020204030204" pitchFamily="34" charset="0"/>
              </a:rPr>
              <a:t>1. </a:t>
            </a:r>
            <a:r>
              <a:rPr lang="vi-VN" sz="4000" b="1" dirty="0">
                <a:solidFill>
                  <a:prstClr val="black"/>
                </a:solidFill>
                <a:latin typeface="Calibri" panose="020F0502020204030204" pitchFamily="34" charset="0"/>
                <a:cs typeface="Calibri" panose="020F0502020204030204" pitchFamily="34" charset="0"/>
              </a:rPr>
              <a:t>Hãy kể tên một số đồ chơi dân gian mà em biết?</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2" name="矩形: 圆角 5">
            <a:extLst>
              <a:ext uri="{FF2B5EF4-FFF2-40B4-BE49-F238E27FC236}">
                <a16:creationId xmlns:a16="http://schemas.microsoft.com/office/drawing/2014/main" id="{78C1D650-6A10-5C59-8B09-3CA656999DF4}"/>
              </a:ext>
            </a:extLst>
          </p:cNvPr>
          <p:cNvSpPr/>
          <p:nvPr/>
        </p:nvSpPr>
        <p:spPr>
          <a:xfrm>
            <a:off x="5427008" y="3472703"/>
            <a:ext cx="6574492" cy="2099422"/>
          </a:xfrm>
          <a:prstGeom prst="snipRoundRect">
            <a:avLst/>
          </a:prstGeom>
          <a:solidFill>
            <a:schemeClr val="bg1"/>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just">
              <a:buFont typeface="Arial" panose="020B0604020202020204" pitchFamily="34" charset="0"/>
              <a:buChar char="•"/>
            </a:pPr>
            <a:r>
              <a:rPr lang="vi-VN" altLang="zh-CN" sz="3200" dirty="0">
                <a:solidFill>
                  <a:srgbClr val="FF0000"/>
                </a:solidFill>
                <a:latin typeface="Cambria" panose="02040503050406030204" pitchFamily="18" charset="0"/>
                <a:ea typeface="Cambria" panose="02040503050406030204" pitchFamily="18" charset="0"/>
              </a:rPr>
              <a:t>Em thấy đồ chơi đó ở đâu?</a:t>
            </a:r>
          </a:p>
          <a:p>
            <a:pPr marL="571500" indent="-571500" algn="just">
              <a:buFont typeface="Arial" panose="020B0604020202020204" pitchFamily="34" charset="0"/>
              <a:buChar char="•"/>
            </a:pPr>
            <a:r>
              <a:rPr lang="vi-VN" altLang="zh-CN" sz="3200" dirty="0">
                <a:solidFill>
                  <a:srgbClr val="FF0000"/>
                </a:solidFill>
                <a:latin typeface="Cambria" panose="02040503050406030204" pitchFamily="18" charset="0"/>
                <a:ea typeface="Cambria" panose="02040503050406030204" pitchFamily="18" charset="0"/>
              </a:rPr>
              <a:t>Cách chơi thế nào?</a:t>
            </a:r>
          </a:p>
          <a:p>
            <a:pPr marL="571500" indent="-571500" algn="just">
              <a:buFont typeface="Arial" panose="020B0604020202020204" pitchFamily="34" charset="0"/>
              <a:buChar char="•"/>
            </a:pPr>
            <a:r>
              <a:rPr lang="vi-VN" altLang="zh-CN" sz="3200" dirty="0">
                <a:solidFill>
                  <a:srgbClr val="FF0000"/>
                </a:solidFill>
                <a:latin typeface="Cambria" panose="02040503050406030204" pitchFamily="18" charset="0"/>
                <a:ea typeface="Cambria" panose="02040503050406030204" pitchFamily="18" charset="0"/>
              </a:rPr>
              <a:t>Những đồ chơi đó được làm bằng gì?</a:t>
            </a:r>
          </a:p>
        </p:txBody>
      </p:sp>
    </p:spTree>
    <p:extLst>
      <p:ext uri="{BB962C8B-B14F-4D97-AF65-F5344CB8AC3E}">
        <p14:creationId xmlns:p14="http://schemas.microsoft.com/office/powerpoint/2010/main" val="18823635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https://i.pinimg.com/564x/fc/e5/af/fce5af448eb4c49b9c3fac710c719fa3.jpg">
            <a:extLst>
              <a:ext uri="{FF2B5EF4-FFF2-40B4-BE49-F238E27FC236}">
                <a16:creationId xmlns:a16="http://schemas.microsoft.com/office/drawing/2014/main" id="{4FB93939-2818-DD66-27B7-9D1715E87E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013728" y="2809339"/>
            <a:ext cx="5419072" cy="4350660"/>
          </a:xfrm>
          <a:prstGeom prst="rect">
            <a:avLst/>
          </a:prstGeom>
          <a:noFill/>
          <a:extLst>
            <a:ext uri="{909E8E84-426E-40DD-AFC4-6F175D3DCCD1}">
              <a14:hiddenFill xmlns:a14="http://schemas.microsoft.com/office/drawing/2010/main">
                <a:solidFill>
                  <a:srgbClr val="FFFFFF"/>
                </a:solidFill>
              </a14:hiddenFill>
            </a:ext>
          </a:extLst>
        </p:spPr>
      </p:pic>
      <p:sp>
        <p:nvSpPr>
          <p:cNvPr id="3" name="Cloud 2">
            <a:extLst>
              <a:ext uri="{FF2B5EF4-FFF2-40B4-BE49-F238E27FC236}">
                <a16:creationId xmlns:a16="http://schemas.microsoft.com/office/drawing/2014/main" id="{F583001B-5E80-6871-E620-668977B02977}"/>
              </a:ext>
            </a:extLst>
          </p:cNvPr>
          <p:cNvSpPr/>
          <p:nvPr/>
        </p:nvSpPr>
        <p:spPr>
          <a:xfrm>
            <a:off x="404286" y="-87169"/>
            <a:ext cx="4748314" cy="2826290"/>
          </a:xfrm>
          <a:prstGeom prst="cloud">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CÙNG CHIA SẺ</a:t>
            </a:r>
          </a:p>
        </p:txBody>
      </p:sp>
      <p:sp>
        <p:nvSpPr>
          <p:cNvPr id="4" name="TextBox 3">
            <a:extLst>
              <a:ext uri="{FF2B5EF4-FFF2-40B4-BE49-F238E27FC236}">
                <a16:creationId xmlns:a16="http://schemas.microsoft.com/office/drawing/2014/main" id="{228A5840-0A32-C92A-BAAA-FF967B5402CB}"/>
              </a:ext>
            </a:extLst>
          </p:cNvPr>
          <p:cNvSpPr txBox="1"/>
          <p:nvPr/>
        </p:nvSpPr>
        <p:spPr>
          <a:xfrm>
            <a:off x="289034" y="5143346"/>
            <a:ext cx="6184474" cy="1225868"/>
          </a:xfrm>
          <a:prstGeom prst="roundRect">
            <a:avLst/>
          </a:prstGeom>
        </p:spPr>
        <p:style>
          <a:lnRef idx="2">
            <a:schemeClr val="accent2"/>
          </a:lnRef>
          <a:fillRef idx="1">
            <a:schemeClr val="lt1"/>
          </a:fillRef>
          <a:effectRef idx="0">
            <a:schemeClr val="accent2"/>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rPr>
              <a:t>Các</a:t>
            </a:r>
            <a:r>
              <a:rPr kumimoji="0" lang="en-US" sz="36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rPr>
              <a:t>nhóm</a:t>
            </a:r>
            <a:r>
              <a:rPr kumimoji="0" lang="en-US" sz="36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rPr>
              <a:t>khác</a:t>
            </a:r>
            <a:endParaRPr kumimoji="0" lang="en-US" sz="36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rPr>
              <a:t>Lắng</a:t>
            </a:r>
            <a:r>
              <a:rPr kumimoji="0" lang="en-US" sz="36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rPr>
              <a:t>nghe</a:t>
            </a:r>
            <a:r>
              <a:rPr kumimoji="0" lang="en-US" sz="36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rPr>
              <a:t> – </a:t>
            </a:r>
            <a:r>
              <a:rPr kumimoji="0" lang="en-US" sz="36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rPr>
              <a:t>góp</a:t>
            </a:r>
            <a:r>
              <a:rPr kumimoji="0" lang="en-US" sz="36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rPr>
              <a:t> ý - </a:t>
            </a:r>
            <a:r>
              <a:rPr kumimoji="0" lang="en-US" sz="36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rPr>
              <a:t>bổ</a:t>
            </a:r>
            <a:r>
              <a:rPr kumimoji="0" lang="en-US" sz="36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Calibri" panose="020F0502020204030204" pitchFamily="34" charset="0"/>
              </a:rPr>
              <a:t> sung</a:t>
            </a:r>
          </a:p>
        </p:txBody>
      </p:sp>
    </p:spTree>
    <p:extLst>
      <p:ext uri="{BB962C8B-B14F-4D97-AF65-F5344CB8AC3E}">
        <p14:creationId xmlns:p14="http://schemas.microsoft.com/office/powerpoint/2010/main" val="3982460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doraemon wallpaper,residential  area,house,home,property,green,illustration,real estate,natural  landscape,cartoon,neighbourhood, #1044039 - Wallpaperkiss">
            <a:extLst>
              <a:ext uri="{FF2B5EF4-FFF2-40B4-BE49-F238E27FC236}">
                <a16:creationId xmlns:a16="http://schemas.microsoft.com/office/drawing/2014/main" id="{31D959BC-F1D2-45FE-8A02-4EB8AB9792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083" b="13383"/>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B7A6314F-7083-2F0A-C2FC-2345EB0EAAAA}"/>
              </a:ext>
            </a:extLst>
          </p:cNvPr>
          <p:cNvSpPr/>
          <p:nvPr/>
        </p:nvSpPr>
        <p:spPr>
          <a:xfrm>
            <a:off x="165930" y="235647"/>
            <a:ext cx="12026070" cy="638670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5" name="TextBox 14">
            <a:extLst>
              <a:ext uri="{FF2B5EF4-FFF2-40B4-BE49-F238E27FC236}">
                <a16:creationId xmlns:a16="http://schemas.microsoft.com/office/drawing/2014/main" id="{78D86A8C-1534-7ADE-566F-7757FF048584}"/>
              </a:ext>
            </a:extLst>
          </p:cNvPr>
          <p:cNvSpPr txBox="1"/>
          <p:nvPr/>
        </p:nvSpPr>
        <p:spPr>
          <a:xfrm>
            <a:off x="570878" y="815993"/>
            <a:ext cx="11178073" cy="3940566"/>
          </a:xfrm>
          <a:prstGeom prst="rect">
            <a:avLst/>
          </a:prstGeom>
          <a:noFill/>
        </p:spPr>
        <p:txBody>
          <a:bodyPr wrap="square">
            <a:spAutoFit/>
          </a:bodyPr>
          <a:lstStyle/>
          <a:p>
            <a:pPr lvl="0" algn="just">
              <a:defRPr/>
            </a:pPr>
            <a:r>
              <a:rPr lang="vi-VN" sz="3200" b="1" dirty="0">
                <a:solidFill>
                  <a:srgbClr val="000000"/>
                </a:solidFill>
                <a:latin typeface="Cambria" panose="02040503050406030204" pitchFamily="18" charset="0"/>
                <a:ea typeface="Cambria" panose="02040503050406030204" pitchFamily="18" charset="0"/>
              </a:rPr>
              <a:t>2. Em hãy lựa chọn những câu mô tả đúng về đồ chơi dân gian trong những câu sau:</a:t>
            </a:r>
          </a:p>
          <a:p>
            <a:pPr lvl="0" algn="just">
              <a:lnSpc>
                <a:spcPct val="150000"/>
              </a:lnSpc>
              <a:defRPr/>
            </a:pPr>
            <a:r>
              <a:rPr lang="vi-VN" sz="3200" b="1" dirty="0">
                <a:solidFill>
                  <a:srgbClr val="002060"/>
                </a:solidFill>
                <a:latin typeface="Cambria" panose="02040503050406030204" pitchFamily="18" charset="0"/>
                <a:ea typeface="Cambria" panose="02040503050406030204" pitchFamily="18" charset="0"/>
              </a:rPr>
              <a:t>a) Đồ chơi dân gian được làm từ vật liệu dễ kiếm, gần gũi.</a:t>
            </a:r>
          </a:p>
          <a:p>
            <a:pPr lvl="0" algn="just">
              <a:lnSpc>
                <a:spcPct val="150000"/>
              </a:lnSpc>
              <a:defRPr/>
            </a:pPr>
            <a:r>
              <a:rPr lang="vi-VN" sz="3200" b="1" dirty="0">
                <a:solidFill>
                  <a:srgbClr val="002060"/>
                </a:solidFill>
                <a:latin typeface="Cambria" panose="02040503050406030204" pitchFamily="18" charset="0"/>
                <a:ea typeface="Cambria" panose="02040503050406030204" pitchFamily="18" charset="0"/>
              </a:rPr>
              <a:t>b) Đồ chơi dân gian là loại đồ chơi do thợ thủ công làm ra.</a:t>
            </a:r>
          </a:p>
          <a:p>
            <a:pPr lvl="0" algn="just">
              <a:lnSpc>
                <a:spcPct val="150000"/>
              </a:lnSpc>
              <a:defRPr/>
            </a:pPr>
            <a:r>
              <a:rPr lang="vi-VN" sz="3200" b="1" dirty="0">
                <a:solidFill>
                  <a:srgbClr val="002060"/>
                </a:solidFill>
                <a:latin typeface="Cambria" panose="02040503050406030204" pitchFamily="18" charset="0"/>
                <a:ea typeface="Cambria" panose="02040503050406030204" pitchFamily="18" charset="0"/>
              </a:rPr>
              <a:t>c) Đồ chơi dân gian là đồ chơi quen thuộc của nhiều thế hệ.</a:t>
            </a:r>
          </a:p>
          <a:p>
            <a:pPr lvl="0" algn="just">
              <a:lnSpc>
                <a:spcPct val="150000"/>
              </a:lnSpc>
              <a:defRPr/>
            </a:pPr>
            <a:r>
              <a:rPr lang="vi-VN" sz="3200" b="1" dirty="0">
                <a:solidFill>
                  <a:srgbClr val="002060"/>
                </a:solidFill>
                <a:latin typeface="Cambria" panose="02040503050406030204" pitchFamily="18" charset="0"/>
                <a:ea typeface="Cambria" panose="02040503050406030204" pitchFamily="18" charset="0"/>
              </a:rPr>
              <a:t>d) Mọi người đều có thể tự làm đồ chơi dân gian.</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2" name="Oval 1">
            <a:extLst>
              <a:ext uri="{FF2B5EF4-FFF2-40B4-BE49-F238E27FC236}">
                <a16:creationId xmlns:a16="http://schemas.microsoft.com/office/drawing/2014/main" id="{8BB9F965-47BE-9A30-3302-50187407948F}"/>
              </a:ext>
            </a:extLst>
          </p:cNvPr>
          <p:cNvSpPr/>
          <p:nvPr/>
        </p:nvSpPr>
        <p:spPr>
          <a:xfrm>
            <a:off x="504825" y="2009775"/>
            <a:ext cx="590550" cy="52387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6CC35964-8C2B-0457-17E2-C0357D410A07}"/>
              </a:ext>
            </a:extLst>
          </p:cNvPr>
          <p:cNvSpPr/>
          <p:nvPr/>
        </p:nvSpPr>
        <p:spPr>
          <a:xfrm>
            <a:off x="495300" y="3476625"/>
            <a:ext cx="590550" cy="52387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7A299DB-517A-5E90-80AD-FE31D0EA3890}"/>
              </a:ext>
            </a:extLst>
          </p:cNvPr>
          <p:cNvSpPr/>
          <p:nvPr/>
        </p:nvSpPr>
        <p:spPr>
          <a:xfrm>
            <a:off x="523875" y="4238625"/>
            <a:ext cx="590550" cy="52387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11926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animBg="1"/>
      <p:bldP spid="4"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329E9EE6-545D-806C-E296-733C69B67F42}"/>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81540"/>
          <a:stretch/>
        </p:blipFill>
        <p:spPr>
          <a:xfrm>
            <a:off x="-1844339" y="5544595"/>
            <a:ext cx="14735270" cy="1360031"/>
          </a:xfrm>
          <a:prstGeom prst="rect">
            <a:avLst/>
          </a:prstGeom>
        </p:spPr>
      </p:pic>
      <p:pic>
        <p:nvPicPr>
          <p:cNvPr id="3" name="图片 17">
            <a:extLst>
              <a:ext uri="{FF2B5EF4-FFF2-40B4-BE49-F238E27FC236}">
                <a16:creationId xmlns:a16="http://schemas.microsoft.com/office/drawing/2014/main" id="{8EC6423F-A489-3525-EBCB-159099628156}"/>
              </a:ext>
            </a:extLst>
          </p:cNvPr>
          <p:cNvPicPr>
            <a:picLocks noChangeAspect="1"/>
          </p:cNvPicPr>
          <p:nvPr/>
        </p:nvPicPr>
        <p:blipFill>
          <a:blip r:embed="rId4"/>
          <a:stretch>
            <a:fillRect/>
          </a:stretch>
        </p:blipFill>
        <p:spPr>
          <a:xfrm>
            <a:off x="1" y="279400"/>
            <a:ext cx="755969" cy="772227"/>
          </a:xfrm>
          <a:prstGeom prst="rect">
            <a:avLst/>
          </a:prstGeom>
        </p:spPr>
      </p:pic>
      <p:pic>
        <p:nvPicPr>
          <p:cNvPr id="4" name="Picture 5">
            <a:extLst>
              <a:ext uri="{FF2B5EF4-FFF2-40B4-BE49-F238E27FC236}">
                <a16:creationId xmlns:a16="http://schemas.microsoft.com/office/drawing/2014/main" id="{1AD2CB26-F463-AF99-7A41-41A64CD3FAC7}"/>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81540"/>
          <a:stretch/>
        </p:blipFill>
        <p:spPr>
          <a:xfrm>
            <a:off x="-1844339" y="5533026"/>
            <a:ext cx="14735270" cy="1360031"/>
          </a:xfrm>
          <a:prstGeom prst="rect">
            <a:avLst/>
          </a:prstGeom>
        </p:spPr>
      </p:pic>
      <p:pic>
        <p:nvPicPr>
          <p:cNvPr id="5" name="Picture 3">
            <a:extLst>
              <a:ext uri="{FF2B5EF4-FFF2-40B4-BE49-F238E27FC236}">
                <a16:creationId xmlns:a16="http://schemas.microsoft.com/office/drawing/2014/main" id="{0A170A93-0807-0300-2653-A04FCF11A98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18082" y="76754"/>
            <a:ext cx="9679401" cy="6200221"/>
          </a:xfrm>
          <a:prstGeom prst="rect">
            <a:avLst/>
          </a:prstGeom>
        </p:spPr>
      </p:pic>
      <p:sp>
        <p:nvSpPr>
          <p:cNvPr id="6" name="TextBox 5">
            <a:extLst>
              <a:ext uri="{FF2B5EF4-FFF2-40B4-BE49-F238E27FC236}">
                <a16:creationId xmlns:a16="http://schemas.microsoft.com/office/drawing/2014/main" id="{01F4B688-6AEC-ACE5-BDD5-A2ADADFF497C}"/>
              </a:ext>
            </a:extLst>
          </p:cNvPr>
          <p:cNvSpPr txBox="1"/>
          <p:nvPr/>
        </p:nvSpPr>
        <p:spPr>
          <a:xfrm>
            <a:off x="1866901" y="484342"/>
            <a:ext cx="7915274" cy="3170099"/>
          </a:xfrm>
          <a:prstGeom prst="rect">
            <a:avLst/>
          </a:prstGeom>
          <a:noFill/>
        </p:spPr>
        <p:txBody>
          <a:bodyPr wrap="square" rtlCol="0">
            <a:spAutoFit/>
          </a:bodyPr>
          <a:lstStyle/>
          <a:p>
            <a:pPr lvl="0" algn="just">
              <a:defRPr/>
            </a:pPr>
            <a:r>
              <a:rPr lang="vi-VN" sz="4000" b="1" dirty="0">
                <a:solidFill>
                  <a:prstClr val="white"/>
                </a:solidFill>
                <a:latin typeface="Cambria" panose="02040503050406030204" pitchFamily="18" charset="0"/>
                <a:ea typeface="Cambria" panose="02040503050406030204" pitchFamily="18" charset="0"/>
              </a:rPr>
              <a:t>Đồ chơi dân gian có nhiều loại, được làm thủ công từ những chất liệu có sẵn trong tự nhiên và đời sống của con người như mây, tre, nứa, giấy, bột gạo,..</a:t>
            </a:r>
            <a:endPar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pic>
        <p:nvPicPr>
          <p:cNvPr id="8" name="Picture 2" descr="Premium Vector | Young businesswoman presenting something with her hand  cartoon illustration | Cartoon illustration, Girls cartoon art, Cartoon">
            <a:extLst>
              <a:ext uri="{FF2B5EF4-FFF2-40B4-BE49-F238E27FC236}">
                <a16:creationId xmlns:a16="http://schemas.microsoft.com/office/drawing/2014/main" id="{6812E1D5-9015-CDEA-0D8D-D7B2ECB9237A}"/>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600" b="92000" l="9744" r="89776">
                        <a14:foregroundMark x1="53674" y1="92000" x2="53674" y2="92000"/>
                        <a14:foregroundMark x1="53994" y1="9600" x2="53994" y2="9600"/>
                      </a14:backgroundRemoval>
                    </a14:imgEffect>
                  </a14:imgLayer>
                </a14:imgProps>
              </a:ext>
              <a:ext uri="{28A0092B-C50C-407E-A947-70E740481C1C}">
                <a14:useLocalDpi xmlns:a14="http://schemas.microsoft.com/office/drawing/2010/main" val="0"/>
              </a:ext>
            </a:extLst>
          </a:blip>
          <a:srcRect/>
          <a:stretch>
            <a:fillRect/>
          </a:stretch>
        </p:blipFill>
        <p:spPr bwMode="auto">
          <a:xfrm>
            <a:off x="6943725" y="3182970"/>
            <a:ext cx="5020225" cy="4009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7588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85" name="Picture 84">
            <a:extLst>
              <a:ext uri="{FF2B5EF4-FFF2-40B4-BE49-F238E27FC236}">
                <a16:creationId xmlns:a16="http://schemas.microsoft.com/office/drawing/2014/main" id="{6EB0ED45-D362-47E6-9B9E-8C079FD46C41}"/>
              </a:ext>
            </a:extLst>
          </p:cNvPr>
          <p:cNvPicPr>
            <a:picLocks noChangeAspect="1"/>
          </p:cNvPicPr>
          <p:nvPr/>
        </p:nvPicPr>
        <p:blipFill>
          <a:blip r:embed="rId4"/>
          <a:stretch>
            <a:fillRect/>
          </a:stretch>
        </p:blipFill>
        <p:spPr>
          <a:xfrm rot="187559">
            <a:off x="4931412" y="-441728"/>
            <a:ext cx="8304936" cy="8304936"/>
          </a:xfrm>
          <a:prstGeom prst="rect">
            <a:avLst/>
          </a:prstGeom>
        </p:spPr>
      </p:pic>
      <p:pic>
        <p:nvPicPr>
          <p:cNvPr id="3" name="Picture 2">
            <a:extLst>
              <a:ext uri="{FF2B5EF4-FFF2-40B4-BE49-F238E27FC236}">
                <a16:creationId xmlns:a16="http://schemas.microsoft.com/office/drawing/2014/main" id="{8F262DB8-E4A2-F0D5-7146-78E72F98D3C1}"/>
              </a:ext>
            </a:extLst>
          </p:cNvPr>
          <p:cNvPicPr>
            <a:picLocks noChangeAspect="1"/>
          </p:cNvPicPr>
          <p:nvPr/>
        </p:nvPicPr>
        <p:blipFill>
          <a:blip r:embed="rId5"/>
          <a:stretch>
            <a:fillRect/>
          </a:stretch>
        </p:blipFill>
        <p:spPr>
          <a:xfrm>
            <a:off x="662736" y="999940"/>
            <a:ext cx="4694327" cy="4267570"/>
          </a:xfrm>
          <a:prstGeom prst="rect">
            <a:avLst/>
          </a:prstGeom>
        </p:spPr>
      </p:pic>
    </p:spTree>
    <p:extLst>
      <p:ext uri="{BB962C8B-B14F-4D97-AF65-F5344CB8AC3E}">
        <p14:creationId xmlns:p14="http://schemas.microsoft.com/office/powerpoint/2010/main" val="3140973963"/>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2000">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14:bounceEnd="62000">
                                          <p:cBhvr additive="base">
                                            <p:cTn id="7" dur="800" fill="hold"/>
                                            <p:tgtEl>
                                              <p:spTgt spid="85"/>
                                            </p:tgtEl>
                                            <p:attrNameLst>
                                              <p:attrName>ppt_x</p:attrName>
                                            </p:attrNameLst>
                                          </p:cBhvr>
                                          <p:tavLst>
                                            <p:tav tm="0">
                                              <p:val>
                                                <p:strVal val="1+#ppt_w/2"/>
                                              </p:val>
                                            </p:tav>
                                            <p:tav tm="100000">
                                              <p:val>
                                                <p:strVal val="#ppt_x"/>
                                              </p:val>
                                            </p:tav>
                                          </p:tavLst>
                                        </p:anim>
                                        <p:anim calcmode="lin" valueType="num" p14:bounceEnd="62000">
                                          <p:cBhvr additive="base">
                                            <p:cTn id="8" dur="800" fill="hold"/>
                                            <p:tgtEl>
                                              <p:spTgt spid="85"/>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1000" fill="hold"/>
                                            <p:tgtEl>
                                              <p:spTgt spid="85"/>
                                            </p:tgtEl>
                                            <p:attrNameLst>
                                              <p:attrName>ppt_w</p:attrName>
                                            </p:attrNameLst>
                                          </p:cBhvr>
                                          <p:tavLst>
                                            <p:tav tm="0">
                                              <p:val>
                                                <p:fltVal val="0"/>
                                              </p:val>
                                            </p:tav>
                                            <p:tav tm="100000">
                                              <p:val>
                                                <p:strVal val="#ppt_w"/>
                                              </p:val>
                                            </p:tav>
                                          </p:tavLst>
                                        </p:anim>
                                        <p:anim calcmode="lin" valueType="num">
                                          <p:cBhvr>
                                            <p:cTn id="12" dur="1000" fill="hold"/>
                                            <p:tgtEl>
                                              <p:spTgt spid="85"/>
                                            </p:tgtEl>
                                            <p:attrNameLst>
                                              <p:attrName>ppt_h</p:attrName>
                                            </p:attrNameLst>
                                          </p:cBhvr>
                                          <p:tavLst>
                                            <p:tav tm="0">
                                              <p:val>
                                                <p:fltVal val="0"/>
                                              </p:val>
                                            </p:tav>
                                            <p:tav tm="100000">
                                              <p:val>
                                                <p:strVal val="#ppt_h"/>
                                              </p:val>
                                            </p:tav>
                                          </p:tavLst>
                                        </p:anim>
                                        <p:animEffect transition="in" filter="fade">
                                          <p:cBhvr>
                                            <p:cTn id="13" dur="1000"/>
                                            <p:tgtEl>
                                              <p:spTgt spid="8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800" fill="hold"/>
                                            <p:tgtEl>
                                              <p:spTgt spid="85"/>
                                            </p:tgtEl>
                                            <p:attrNameLst>
                                              <p:attrName>ppt_x</p:attrName>
                                            </p:attrNameLst>
                                          </p:cBhvr>
                                          <p:tavLst>
                                            <p:tav tm="0">
                                              <p:val>
                                                <p:strVal val="1+#ppt_w/2"/>
                                              </p:val>
                                            </p:tav>
                                            <p:tav tm="100000">
                                              <p:val>
                                                <p:strVal val="#ppt_x"/>
                                              </p:val>
                                            </p:tav>
                                          </p:tavLst>
                                        </p:anim>
                                        <p:anim calcmode="lin" valueType="num">
                                          <p:cBhvr additive="base">
                                            <p:cTn id="8" dur="800" fill="hold"/>
                                            <p:tgtEl>
                                              <p:spTgt spid="85"/>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1000" fill="hold"/>
                                            <p:tgtEl>
                                              <p:spTgt spid="85"/>
                                            </p:tgtEl>
                                            <p:attrNameLst>
                                              <p:attrName>ppt_w</p:attrName>
                                            </p:attrNameLst>
                                          </p:cBhvr>
                                          <p:tavLst>
                                            <p:tav tm="0">
                                              <p:val>
                                                <p:fltVal val="0"/>
                                              </p:val>
                                            </p:tav>
                                            <p:tav tm="100000">
                                              <p:val>
                                                <p:strVal val="#ppt_w"/>
                                              </p:val>
                                            </p:tav>
                                          </p:tavLst>
                                        </p:anim>
                                        <p:anim calcmode="lin" valueType="num">
                                          <p:cBhvr>
                                            <p:cTn id="12" dur="1000" fill="hold"/>
                                            <p:tgtEl>
                                              <p:spTgt spid="85"/>
                                            </p:tgtEl>
                                            <p:attrNameLst>
                                              <p:attrName>ppt_h</p:attrName>
                                            </p:attrNameLst>
                                          </p:cBhvr>
                                          <p:tavLst>
                                            <p:tav tm="0">
                                              <p:val>
                                                <p:fltVal val="0"/>
                                              </p:val>
                                            </p:tav>
                                            <p:tav tm="100000">
                                              <p:val>
                                                <p:strVal val="#ppt_h"/>
                                              </p:val>
                                            </p:tav>
                                          </p:tavLst>
                                        </p:anim>
                                        <p:animEffect transition="in" filter="fade">
                                          <p:cBhvr>
                                            <p:cTn id="13" dur="1000"/>
                                            <p:tgtEl>
                                              <p:spTgt spid="8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27DE8A8-744C-42E7-B853-98E2DA16A95C}"/>
              </a:ext>
            </a:extLst>
          </p:cNvPr>
          <p:cNvPicPr>
            <a:picLocks noChangeAspect="1"/>
          </p:cNvPicPr>
          <p:nvPr/>
        </p:nvPicPr>
        <p:blipFill>
          <a:blip r:embed="rId2"/>
          <a:stretch>
            <a:fillRect/>
          </a:stretch>
        </p:blipFill>
        <p:spPr>
          <a:xfrm>
            <a:off x="0" y="6844"/>
            <a:ext cx="12192000" cy="6844311"/>
          </a:xfrm>
          <a:prstGeom prst="rect">
            <a:avLst/>
          </a:prstGeom>
        </p:spPr>
      </p:pic>
      <p:sp>
        <p:nvSpPr>
          <p:cNvPr id="7" name="Rectangle: Rounded Corners 6">
            <a:extLst>
              <a:ext uri="{FF2B5EF4-FFF2-40B4-BE49-F238E27FC236}">
                <a16:creationId xmlns:a16="http://schemas.microsoft.com/office/drawing/2014/main" id="{D0B04DAB-40B4-131B-1644-6771CD1049FE}"/>
              </a:ext>
            </a:extLst>
          </p:cNvPr>
          <p:cNvSpPr/>
          <p:nvPr/>
        </p:nvSpPr>
        <p:spPr>
          <a:xfrm>
            <a:off x="409576" y="455664"/>
            <a:ext cx="7670082" cy="223991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4400" dirty="0">
                <a:solidFill>
                  <a:prstClr val="black"/>
                </a:solidFill>
                <a:latin typeface="Calibri" panose="020F0502020204030204" pitchFamily="34" charset="0"/>
                <a:cs typeface="Calibri" panose="020F0502020204030204" pitchFamily="34" charset="0"/>
              </a:rPr>
              <a:t>C</a:t>
            </a:r>
            <a:r>
              <a:rPr lang="vi-VN" sz="4400" dirty="0">
                <a:solidFill>
                  <a:prstClr val="black"/>
                </a:solidFill>
                <a:latin typeface="Calibri" panose="020F0502020204030204" pitchFamily="34" charset="0"/>
                <a:cs typeface="Calibri" panose="020F0502020204030204" pitchFamily="34" charset="0"/>
              </a:rPr>
              <a:t>hia sẻ về những đồ chơi dân gian, cách chơi, và vật liệu làm những đồ chơi đó.</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8" name="Picture 2" descr="https://i.pinimg.com/564x/fc/e5/af/fce5af448eb4c49b9c3fac710c719fa3.jpg">
            <a:extLst>
              <a:ext uri="{FF2B5EF4-FFF2-40B4-BE49-F238E27FC236}">
                <a16:creationId xmlns:a16="http://schemas.microsoft.com/office/drawing/2014/main" id="{426ED910-15E9-0A4F-6581-5057732866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626192" y="2778859"/>
            <a:ext cx="5419072" cy="4350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488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1FDA3D0-02C4-49FA-B3CD-9C058FECB93C}"/>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900"/>
                    </a14:imgEffect>
                  </a14:imgLayer>
                </a14:imgProps>
              </a:ext>
            </a:extLst>
          </a:blip>
          <a:stretch>
            <a:fillRect/>
          </a:stretch>
        </p:blipFill>
        <p:spPr>
          <a:xfrm>
            <a:off x="-1662" y="-298"/>
            <a:ext cx="12193057" cy="6858594"/>
          </a:xfrm>
          <a:prstGeom prst="rect">
            <a:avLst/>
          </a:prstGeom>
        </p:spPr>
      </p:pic>
      <p:pic>
        <p:nvPicPr>
          <p:cNvPr id="21" name="图片 3">
            <a:extLst>
              <a:ext uri="{FF2B5EF4-FFF2-40B4-BE49-F238E27FC236}">
                <a16:creationId xmlns:a16="http://schemas.microsoft.com/office/drawing/2014/main" id="{35D6DB26-FD17-4DE0-8960-A53C93111245}"/>
              </a:ext>
            </a:extLst>
          </p:cNvPr>
          <p:cNvPicPr>
            <a:picLocks noChangeAspect="1"/>
          </p:cNvPicPr>
          <p:nvPr/>
        </p:nvPicPr>
        <p:blipFill>
          <a:blip r:embed="rId5"/>
          <a:stretch>
            <a:fillRect/>
          </a:stretch>
        </p:blipFill>
        <p:spPr>
          <a:xfrm>
            <a:off x="0" y="3448050"/>
            <a:ext cx="12230100" cy="3429000"/>
          </a:xfrm>
          <a:prstGeom prst="rect">
            <a:avLst/>
          </a:prstGeom>
        </p:spPr>
      </p:pic>
      <p:pic>
        <p:nvPicPr>
          <p:cNvPr id="3" name="图片 2">
            <a:extLst>
              <a:ext uri="{FF2B5EF4-FFF2-40B4-BE49-F238E27FC236}">
                <a16:creationId xmlns:a16="http://schemas.microsoft.com/office/drawing/2014/main" id="{6148D6B6-B80A-4024-9189-E9B453F50892}"/>
              </a:ext>
            </a:extLst>
          </p:cNvPr>
          <p:cNvPicPr>
            <a:picLocks noChangeAspect="1"/>
          </p:cNvPicPr>
          <p:nvPr/>
        </p:nvPicPr>
        <p:blipFill>
          <a:blip r:embed="rId6"/>
          <a:stretch>
            <a:fillRect/>
          </a:stretch>
        </p:blipFill>
        <p:spPr>
          <a:xfrm>
            <a:off x="-209660" y="-276151"/>
            <a:ext cx="3974937" cy="2651990"/>
          </a:xfrm>
          <a:prstGeom prst="rect">
            <a:avLst/>
          </a:prstGeom>
        </p:spPr>
      </p:pic>
      <p:pic>
        <p:nvPicPr>
          <p:cNvPr id="4" name="图片 3">
            <a:extLst>
              <a:ext uri="{FF2B5EF4-FFF2-40B4-BE49-F238E27FC236}">
                <a16:creationId xmlns:a16="http://schemas.microsoft.com/office/drawing/2014/main" id="{5FE6144E-7471-4401-B426-ADB367A1C5C4}"/>
              </a:ext>
            </a:extLst>
          </p:cNvPr>
          <p:cNvPicPr>
            <a:picLocks noChangeAspect="1"/>
          </p:cNvPicPr>
          <p:nvPr/>
        </p:nvPicPr>
        <p:blipFill>
          <a:blip r:embed="rId7"/>
          <a:stretch>
            <a:fillRect/>
          </a:stretch>
        </p:blipFill>
        <p:spPr>
          <a:xfrm rot="986794">
            <a:off x="1795279" y="199234"/>
            <a:ext cx="1322947" cy="1420491"/>
          </a:xfrm>
          <a:prstGeom prst="rect">
            <a:avLst/>
          </a:prstGeom>
        </p:spPr>
      </p:pic>
      <p:pic>
        <p:nvPicPr>
          <p:cNvPr id="22" name="图片 21">
            <a:extLst>
              <a:ext uri="{FF2B5EF4-FFF2-40B4-BE49-F238E27FC236}">
                <a16:creationId xmlns:a16="http://schemas.microsoft.com/office/drawing/2014/main" id="{10998B1D-8FF5-4B5A-A7C1-EB2999C2BD0C}"/>
              </a:ext>
            </a:extLst>
          </p:cNvPr>
          <p:cNvPicPr>
            <a:picLocks noChangeAspect="1"/>
          </p:cNvPicPr>
          <p:nvPr/>
        </p:nvPicPr>
        <p:blipFill>
          <a:blip r:embed="rId8"/>
          <a:stretch>
            <a:fillRect/>
          </a:stretch>
        </p:blipFill>
        <p:spPr>
          <a:xfrm>
            <a:off x="8571688" y="128012"/>
            <a:ext cx="2438611" cy="2438611"/>
          </a:xfrm>
          <a:prstGeom prst="rect">
            <a:avLst/>
          </a:prstGeom>
        </p:spPr>
      </p:pic>
      <p:pic>
        <p:nvPicPr>
          <p:cNvPr id="2" name="图片 1">
            <a:extLst>
              <a:ext uri="{FF2B5EF4-FFF2-40B4-BE49-F238E27FC236}">
                <a16:creationId xmlns:a16="http://schemas.microsoft.com/office/drawing/2014/main" id="{9938FCDA-07E4-4DC9-A431-E00A8B626C4B}"/>
              </a:ext>
            </a:extLst>
          </p:cNvPr>
          <p:cNvPicPr>
            <a:picLocks noChangeAspect="1"/>
          </p:cNvPicPr>
          <p:nvPr/>
        </p:nvPicPr>
        <p:blipFill>
          <a:blip r:embed="rId9"/>
          <a:stretch>
            <a:fillRect/>
          </a:stretch>
        </p:blipFill>
        <p:spPr>
          <a:xfrm>
            <a:off x="8813357" y="-321875"/>
            <a:ext cx="4102964" cy="2743438"/>
          </a:xfrm>
          <a:prstGeom prst="rect">
            <a:avLst/>
          </a:prstGeom>
        </p:spPr>
      </p:pic>
      <p:pic>
        <p:nvPicPr>
          <p:cNvPr id="1028" name="Picture 4">
            <a:extLst>
              <a:ext uri="{FF2B5EF4-FFF2-40B4-BE49-F238E27FC236}">
                <a16:creationId xmlns:a16="http://schemas.microsoft.com/office/drawing/2014/main" id="{42F06EB7-AB01-4BC3-9F61-0907E09E269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07591" y="3324963"/>
            <a:ext cx="3629743" cy="3675173"/>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1030" name="Picture 6" descr="LINE 官方貼圖 - Doraemon Animated Stickers Example with GIF Animation |  Doraemon cartoon, Doraemon, Doraemon wallpapers">
            <a:extLst>
              <a:ext uri="{FF2B5EF4-FFF2-40B4-BE49-F238E27FC236}">
                <a16:creationId xmlns:a16="http://schemas.microsoft.com/office/drawing/2014/main" id="{30B386CA-F164-46D5-B3AD-590C0EFA2A6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896" y="3509594"/>
            <a:ext cx="3474719" cy="342899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06BE87D-7C0D-D2A4-24F2-785C30005F8F}"/>
              </a:ext>
            </a:extLst>
          </p:cNvPr>
          <p:cNvPicPr>
            <a:picLocks noChangeAspect="1"/>
          </p:cNvPicPr>
          <p:nvPr/>
        </p:nvPicPr>
        <p:blipFill>
          <a:blip r:embed="rId12"/>
          <a:stretch>
            <a:fillRect/>
          </a:stretch>
        </p:blipFill>
        <p:spPr>
          <a:xfrm>
            <a:off x="2049065" y="1143602"/>
            <a:ext cx="7693819" cy="3694496"/>
          </a:xfrm>
          <a:prstGeom prst="rect">
            <a:avLst/>
          </a:prstGeom>
        </p:spPr>
      </p:pic>
    </p:spTree>
    <p:extLst>
      <p:ext uri="{BB962C8B-B14F-4D97-AF65-F5344CB8AC3E}">
        <p14:creationId xmlns:p14="http://schemas.microsoft.com/office/powerpoint/2010/main" val="1895417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1+#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2" presetClass="entr" presetSubtype="12" fill="hold" nodeType="withEffect">
                                  <p:stCondLst>
                                    <p:cond delay="25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500" fill="hold"/>
                                        <p:tgtEl>
                                          <p:spTgt spid="4"/>
                                        </p:tgtEl>
                                        <p:attrNameLst>
                                          <p:attrName>ppt_x</p:attrName>
                                        </p:attrNameLst>
                                      </p:cBhvr>
                                      <p:tavLst>
                                        <p:tav tm="0">
                                          <p:val>
                                            <p:strVal val="0-#ppt_w/2"/>
                                          </p:val>
                                        </p:tav>
                                        <p:tav tm="100000">
                                          <p:val>
                                            <p:strVal val="#ppt_x"/>
                                          </p:val>
                                        </p:tav>
                                      </p:tavLst>
                                    </p:anim>
                                    <p:anim calcmode="lin" valueType="num">
                                      <p:cBhvr additive="base">
                                        <p:cTn id="20"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ách làm con cào cào bằng lá dừa">
            <a:hlinkClick r:id="" action="ppaction://media"/>
            <a:extLst>
              <a:ext uri="{FF2B5EF4-FFF2-40B4-BE49-F238E27FC236}">
                <a16:creationId xmlns:a16="http://schemas.microsoft.com/office/drawing/2014/main" id="{6429CC04-0999-4F81-CA32-1A8C802E405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0996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484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27DE8A8-744C-42E7-B853-98E2DA16A95C}"/>
              </a:ext>
            </a:extLst>
          </p:cNvPr>
          <p:cNvPicPr>
            <a:picLocks noChangeAspect="1"/>
          </p:cNvPicPr>
          <p:nvPr/>
        </p:nvPicPr>
        <p:blipFill>
          <a:blip r:embed="rId2"/>
          <a:stretch>
            <a:fillRect/>
          </a:stretch>
        </p:blipFill>
        <p:spPr>
          <a:xfrm>
            <a:off x="0" y="6844"/>
            <a:ext cx="12192000" cy="6844311"/>
          </a:xfrm>
          <a:prstGeom prst="rect">
            <a:avLst/>
          </a:prstGeom>
        </p:spPr>
      </p:pic>
      <p:sp>
        <p:nvSpPr>
          <p:cNvPr id="7" name="Rectangle: Rounded Corners 6">
            <a:extLst>
              <a:ext uri="{FF2B5EF4-FFF2-40B4-BE49-F238E27FC236}">
                <a16:creationId xmlns:a16="http://schemas.microsoft.com/office/drawing/2014/main" id="{D0B04DAB-40B4-131B-1644-6771CD1049FE}"/>
              </a:ext>
            </a:extLst>
          </p:cNvPr>
          <p:cNvSpPr/>
          <p:nvPr/>
        </p:nvSpPr>
        <p:spPr>
          <a:xfrm>
            <a:off x="209551" y="436614"/>
            <a:ext cx="7670082" cy="136361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pPr>
            <a:r>
              <a:rPr lang="vi-VN" sz="4000" dirty="0">
                <a:solidFill>
                  <a:prstClr val="black"/>
                </a:solidFill>
                <a:latin typeface="Calibri" panose="020F0502020204030204" pitchFamily="34" charset="0"/>
                <a:cs typeface="Calibri" panose="020F0502020204030204" pitchFamily="34" charset="0"/>
              </a:rPr>
              <a:t>Đồ chơi nào được nhắc đến trong video?</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8" name="Picture 2" descr="https://i.pinimg.com/564x/fc/e5/af/fce5af448eb4c49b9c3fac710c719fa3.jpg">
            <a:extLst>
              <a:ext uri="{FF2B5EF4-FFF2-40B4-BE49-F238E27FC236}">
                <a16:creationId xmlns:a16="http://schemas.microsoft.com/office/drawing/2014/main" id="{426ED910-15E9-0A4F-6581-5057732866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626192" y="2778859"/>
            <a:ext cx="5419072" cy="435066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FBDBF767-718E-3A4D-36ED-8D3F47E78CD1}"/>
              </a:ext>
            </a:extLst>
          </p:cNvPr>
          <p:cNvSpPr/>
          <p:nvPr/>
        </p:nvSpPr>
        <p:spPr>
          <a:xfrm>
            <a:off x="161926" y="2370189"/>
            <a:ext cx="6181724" cy="136361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pPr>
            <a:r>
              <a:rPr lang="vi-VN" sz="4000" dirty="0">
                <a:solidFill>
                  <a:prstClr val="black"/>
                </a:solidFill>
                <a:latin typeface="Calibri" panose="020F0502020204030204" pitchFamily="34" charset="0"/>
                <a:cs typeface="Calibri" panose="020F0502020204030204" pitchFamily="34" charset="0"/>
              </a:rPr>
              <a:t>Em biết gì về đồ chơi đó?</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036398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25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oup of children playing with balls&#10;&#10;Description automatically generated">
            <a:extLst>
              <a:ext uri="{FF2B5EF4-FFF2-40B4-BE49-F238E27FC236}">
                <a16:creationId xmlns:a16="http://schemas.microsoft.com/office/drawing/2014/main" id="{DFE58C2F-FF36-0077-E8D7-D5DD5E21FA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10" name="Rectangle: Rounded Corners 9">
            <a:extLst>
              <a:ext uri="{FF2B5EF4-FFF2-40B4-BE49-F238E27FC236}">
                <a16:creationId xmlns:a16="http://schemas.microsoft.com/office/drawing/2014/main" id="{3B31A50F-F21D-7C14-2A17-ECC6DE7D2797}"/>
              </a:ext>
            </a:extLst>
          </p:cNvPr>
          <p:cNvSpPr/>
          <p:nvPr/>
        </p:nvSpPr>
        <p:spPr>
          <a:xfrm>
            <a:off x="1581515" y="497272"/>
            <a:ext cx="8878824" cy="3565861"/>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文本框 21">
            <a:extLst>
              <a:ext uri="{FF2B5EF4-FFF2-40B4-BE49-F238E27FC236}">
                <a16:creationId xmlns:a16="http://schemas.microsoft.com/office/drawing/2014/main" id="{D92328B1-1800-9318-C3AB-86232F689C8C}"/>
              </a:ext>
            </a:extLst>
          </p:cNvPr>
          <p:cNvSpPr txBox="1"/>
          <p:nvPr/>
        </p:nvSpPr>
        <p:spPr>
          <a:xfrm>
            <a:off x="2420619" y="494552"/>
            <a:ext cx="6799423" cy="707886"/>
          </a:xfrm>
          <a:prstGeom prst="rect">
            <a:avLst/>
          </a:prstGeom>
          <a:noFill/>
        </p:spPr>
        <p:txBody>
          <a:bodyPr wrap="square" rtlCol="0">
            <a:spAutoFit/>
          </a:bodyPr>
          <a:lstStyle/>
          <a:p>
            <a:pPr algn="ctr"/>
            <a:r>
              <a:rPr lang="en-US" altLang="zh-CN" sz="4000" b="1" dirty="0" err="1">
                <a:ln w="12700">
                  <a:noFill/>
                </a:ln>
                <a:solidFill>
                  <a:srgbClr val="002060"/>
                </a:solidFill>
                <a:latin typeface="+mj-lt"/>
                <a:ea typeface="微软雅黑" panose="020B0503020204020204" pitchFamily="34" charset="-122"/>
              </a:rPr>
              <a:t>Thứ</a:t>
            </a:r>
            <a:r>
              <a:rPr lang="en-US" altLang="zh-CN" sz="4000" b="1" dirty="0">
                <a:ln w="12700">
                  <a:noFill/>
                </a:ln>
                <a:solidFill>
                  <a:srgbClr val="002060"/>
                </a:solidFill>
                <a:latin typeface="+mj-lt"/>
                <a:ea typeface="微软雅黑" panose="020B0503020204020204" pitchFamily="34" charset="-122"/>
              </a:rPr>
              <a:t> … </a:t>
            </a:r>
            <a:r>
              <a:rPr lang="en-US" altLang="zh-CN" sz="4000" b="1" dirty="0" err="1">
                <a:ln w="12700">
                  <a:noFill/>
                </a:ln>
                <a:solidFill>
                  <a:srgbClr val="002060"/>
                </a:solidFill>
                <a:latin typeface="+mj-lt"/>
                <a:ea typeface="微软雅黑" panose="020B0503020204020204" pitchFamily="34" charset="-122"/>
              </a:rPr>
              <a:t>ngày</a:t>
            </a:r>
            <a:r>
              <a:rPr lang="en-US" altLang="zh-CN" sz="4000" b="1" dirty="0">
                <a:ln w="12700">
                  <a:noFill/>
                </a:ln>
                <a:solidFill>
                  <a:srgbClr val="002060"/>
                </a:solidFill>
                <a:latin typeface="+mj-lt"/>
                <a:ea typeface="微软雅黑" panose="020B0503020204020204" pitchFamily="34" charset="-122"/>
              </a:rPr>
              <a:t> … </a:t>
            </a:r>
            <a:r>
              <a:rPr lang="en-US" altLang="zh-CN" sz="4000" b="1" dirty="0" err="1">
                <a:ln w="12700">
                  <a:noFill/>
                </a:ln>
                <a:solidFill>
                  <a:srgbClr val="002060"/>
                </a:solidFill>
                <a:latin typeface="+mj-lt"/>
                <a:ea typeface="微软雅黑" panose="020B0503020204020204" pitchFamily="34" charset="-122"/>
              </a:rPr>
              <a:t>tháng</a:t>
            </a:r>
            <a:r>
              <a:rPr lang="en-US" altLang="zh-CN" sz="4000" b="1" dirty="0">
                <a:ln w="12700">
                  <a:noFill/>
                </a:ln>
                <a:solidFill>
                  <a:srgbClr val="002060"/>
                </a:solidFill>
                <a:latin typeface="+mj-lt"/>
                <a:ea typeface="微软雅黑" panose="020B0503020204020204" pitchFamily="34" charset="-122"/>
              </a:rPr>
              <a:t> … </a:t>
            </a:r>
            <a:r>
              <a:rPr lang="en-US" altLang="zh-CN" sz="4000" b="1" dirty="0" err="1">
                <a:ln w="12700">
                  <a:noFill/>
                </a:ln>
                <a:solidFill>
                  <a:srgbClr val="002060"/>
                </a:solidFill>
                <a:latin typeface="+mj-lt"/>
                <a:ea typeface="微软雅黑" panose="020B0503020204020204" pitchFamily="34" charset="-122"/>
              </a:rPr>
              <a:t>năm</a:t>
            </a:r>
            <a:r>
              <a:rPr lang="en-US" altLang="zh-CN" sz="4000" b="1" dirty="0">
                <a:ln w="12700">
                  <a:noFill/>
                </a:ln>
                <a:solidFill>
                  <a:srgbClr val="002060"/>
                </a:solidFill>
                <a:latin typeface="+mj-lt"/>
                <a:ea typeface="微软雅黑" panose="020B0503020204020204" pitchFamily="34" charset="-122"/>
              </a:rPr>
              <a:t> …</a:t>
            </a:r>
            <a:endParaRPr lang="zh-CN" altLang="en-US" sz="4000" b="1" dirty="0">
              <a:ln w="12700">
                <a:noFill/>
              </a:ln>
              <a:solidFill>
                <a:srgbClr val="002060"/>
              </a:solidFill>
              <a:latin typeface="+mj-lt"/>
              <a:ea typeface="微软雅黑" panose="020B0503020204020204" pitchFamily="34" charset="-122"/>
            </a:endParaRPr>
          </a:p>
        </p:txBody>
      </p:sp>
      <p:pic>
        <p:nvPicPr>
          <p:cNvPr id="15" name="Picture 14">
            <a:extLst>
              <a:ext uri="{FF2B5EF4-FFF2-40B4-BE49-F238E27FC236}">
                <a16:creationId xmlns:a16="http://schemas.microsoft.com/office/drawing/2014/main" id="{C439767C-BBDE-A0F0-E916-3F7D348E99F7}"/>
              </a:ext>
            </a:extLst>
          </p:cNvPr>
          <p:cNvPicPr>
            <a:picLocks noChangeAspect="1"/>
          </p:cNvPicPr>
          <p:nvPr/>
        </p:nvPicPr>
        <p:blipFill>
          <a:blip r:embed="rId3"/>
          <a:stretch>
            <a:fillRect/>
          </a:stretch>
        </p:blipFill>
        <p:spPr>
          <a:xfrm>
            <a:off x="3894032" y="1052266"/>
            <a:ext cx="3889585" cy="1286367"/>
          </a:xfrm>
          <a:prstGeom prst="rect">
            <a:avLst/>
          </a:prstGeom>
        </p:spPr>
      </p:pic>
      <p:pic>
        <p:nvPicPr>
          <p:cNvPr id="16" name="Picture 15">
            <a:extLst>
              <a:ext uri="{FF2B5EF4-FFF2-40B4-BE49-F238E27FC236}">
                <a16:creationId xmlns:a16="http://schemas.microsoft.com/office/drawing/2014/main" id="{652C4C37-376F-6484-B190-DBF3AF42CA98}"/>
              </a:ext>
            </a:extLst>
          </p:cNvPr>
          <p:cNvPicPr>
            <a:picLocks noChangeAspect="1"/>
          </p:cNvPicPr>
          <p:nvPr/>
        </p:nvPicPr>
        <p:blipFill>
          <a:blip r:embed="rId4"/>
          <a:stretch>
            <a:fillRect/>
          </a:stretch>
        </p:blipFill>
        <p:spPr>
          <a:xfrm>
            <a:off x="1603612" y="2084755"/>
            <a:ext cx="9175275" cy="1774090"/>
          </a:xfrm>
          <a:prstGeom prst="rect">
            <a:avLst/>
          </a:prstGeom>
        </p:spPr>
      </p:pic>
      <p:pic>
        <p:nvPicPr>
          <p:cNvPr id="17" name="Picture 16">
            <a:extLst>
              <a:ext uri="{FF2B5EF4-FFF2-40B4-BE49-F238E27FC236}">
                <a16:creationId xmlns:a16="http://schemas.microsoft.com/office/drawing/2014/main" id="{6709A2D4-5593-8356-F00F-CA3D758F9AF6}"/>
              </a:ext>
            </a:extLst>
          </p:cNvPr>
          <p:cNvPicPr>
            <a:picLocks noChangeAspect="1"/>
          </p:cNvPicPr>
          <p:nvPr/>
        </p:nvPicPr>
        <p:blipFill>
          <a:blip r:embed="rId5"/>
          <a:stretch>
            <a:fillRect/>
          </a:stretch>
        </p:blipFill>
        <p:spPr>
          <a:xfrm>
            <a:off x="1421033" y="1530430"/>
            <a:ext cx="2225233" cy="1072989"/>
          </a:xfrm>
          <a:prstGeom prst="rect">
            <a:avLst/>
          </a:prstGeom>
        </p:spPr>
      </p:pic>
    </p:spTree>
    <p:extLst>
      <p:ext uri="{BB962C8B-B14F-4D97-AF65-F5344CB8AC3E}">
        <p14:creationId xmlns:p14="http://schemas.microsoft.com/office/powerpoint/2010/main" val="17644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1000" fill="hold"/>
                                        <p:tgtEl>
                                          <p:spTgt spid="12"/>
                                        </p:tgtEl>
                                        <p:attrNameLst>
                                          <p:attrName>ppt_w</p:attrName>
                                        </p:attrNameLst>
                                      </p:cBhvr>
                                      <p:tavLst>
                                        <p:tav tm="0">
                                          <p:val>
                                            <p:strVal val="#ppt_w+.3"/>
                                          </p:val>
                                        </p:tav>
                                        <p:tav tm="100000">
                                          <p:val>
                                            <p:strVal val="#ppt_w"/>
                                          </p:val>
                                        </p:tav>
                                      </p:tavLst>
                                    </p:anim>
                                    <p:anim calcmode="lin" valueType="num">
                                      <p:cBhvr>
                                        <p:cTn id="12" dur="1000" fill="hold"/>
                                        <p:tgtEl>
                                          <p:spTgt spid="12"/>
                                        </p:tgtEl>
                                        <p:attrNameLst>
                                          <p:attrName>ppt_h</p:attrName>
                                        </p:attrNameLst>
                                      </p:cBhvr>
                                      <p:tavLst>
                                        <p:tav tm="0">
                                          <p:val>
                                            <p:strVal val="#ppt_h"/>
                                          </p:val>
                                        </p:tav>
                                        <p:tav tm="100000">
                                          <p:val>
                                            <p:strVal val="#ppt_h"/>
                                          </p:val>
                                        </p:tav>
                                      </p:tavLst>
                                    </p:anim>
                                    <p:animEffect transition="in" filter="fade">
                                      <p:cBhvr>
                                        <p:cTn id="13" dur="1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par>
                                <p:cTn id="19" presetID="16" presetClass="entr" presetSubtype="21"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arn(inVertical)">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21CC95C-506D-DE92-6831-DDDFC5A8E64D}"/>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9659" t="-1523" r="11325" b="1523"/>
          <a:stretch/>
        </p:blipFill>
        <p:spPr>
          <a:xfrm>
            <a:off x="1" y="-193548"/>
            <a:ext cx="12192000" cy="7051548"/>
          </a:xfrm>
          <a:prstGeom prst="rect">
            <a:avLst/>
          </a:prstGeom>
        </p:spPr>
      </p:pic>
      <p:pic>
        <p:nvPicPr>
          <p:cNvPr id="7" name="Picture 6">
            <a:extLst>
              <a:ext uri="{FF2B5EF4-FFF2-40B4-BE49-F238E27FC236}">
                <a16:creationId xmlns:a16="http://schemas.microsoft.com/office/drawing/2014/main" id="{71CE00B3-1648-C47D-1F4C-9319514D0C0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225" b="96925" l="4252" r="93868">
                        <a14:foregroundMark x1="8504" y1="31551" x2="10384" y2="58556"/>
                        <a14:foregroundMark x1="4988" y1="46658" x2="4988" y2="46658"/>
                        <a14:foregroundMark x1="4252" y1="43583" x2="4252" y2="43583"/>
                        <a14:foregroundMark x1="34015" y1="39171" x2="34015" y2="39171"/>
                        <a14:foregroundMark x1="52003" y1="13636" x2="52003" y2="13636"/>
                        <a14:foregroundMark x1="52576" y1="18182" x2="52576" y2="18182"/>
                        <a14:foregroundMark x1="93622" y1="37701" x2="93810" y2="52406"/>
                        <a14:foregroundMark x1="40474" y1="37834" x2="44154" y2="50802"/>
                        <a14:foregroundMark x1="33769" y1="38102" x2="38021" y2="43316"/>
                        <a14:foregroundMark x1="34015" y1="37834" x2="35732" y2="35160"/>
                        <a14:foregroundMark x1="34342" y1="35561" x2="33851" y2="35963"/>
                        <a14:foregroundMark x1="52821" y1="15241" x2="53393" y2="22727"/>
                        <a14:foregroundMark x1="36631" y1="17246" x2="40229" y2="16979"/>
                        <a14:foregroundMark x1="35977" y1="14706" x2="41864" y2="16845"/>
                        <a14:foregroundMark x1="41537" y1="18048" x2="38757" y2="18048"/>
                        <a14:foregroundMark x1="44317" y1="18048" x2="39657" y2="18048"/>
                        <a14:foregroundMark x1="35650" y1="16310" x2="35650" y2="16310"/>
                        <a14:foregroundMark x1="44971" y1="9358" x2="44971" y2="9358"/>
                        <a14:foregroundMark x1="54374" y1="13770" x2="54047" y2="16711"/>
                        <a14:foregroundMark x1="53884" y1="12433" x2="53884" y2="12433"/>
                        <a14:foregroundMark x1="54293" y1="12433" x2="53557" y2="11497"/>
                        <a14:foregroundMark x1="53475" y1="10963" x2="51676" y2="10561"/>
                        <a14:foregroundMark x1="53312" y1="10561" x2="50777" y2="10561"/>
                        <a14:foregroundMark x1="59771" y1="52807" x2="60670" y2="56684"/>
                        <a14:foregroundMark x1="66231" y1="53877" x2="66231" y2="53877"/>
                        <a14:foregroundMark x1="65331" y1="54813" x2="66966" y2="54144"/>
                        <a14:foregroundMark x1="65168" y1="52540" x2="66721" y2="52674"/>
                        <a14:foregroundMark x1="66721" y1="53476" x2="68029" y2="53476"/>
                        <a14:foregroundMark x1="42437" y1="85829" x2="44154" y2="78342"/>
                        <a14:foregroundMark x1="34832" y1="93316" x2="37204" y2="93316"/>
                        <a14:foregroundMark x1="38185" y1="94385" x2="39820" y2="93850"/>
                        <a14:foregroundMark x1="44399" y1="95588" x2="47997" y2="90642"/>
                        <a14:foregroundMark x1="38267" y1="95187" x2="38267" y2="95187"/>
                        <a14:foregroundMark x1="44726" y1="95989" x2="44726" y2="95989"/>
                        <a14:foregroundMark x1="43500" y1="96123" x2="43500" y2="96123"/>
                        <a14:foregroundMark x1="42682" y1="95722" x2="47506" y2="92914"/>
                        <a14:foregroundMark x1="47506" y1="92914" x2="47997" y2="92380"/>
                        <a14:foregroundMark x1="49877" y1="90374" x2="49877" y2="90374"/>
                        <a14:foregroundMark x1="43173" y1="72193" x2="45053" y2="76337"/>
                        <a14:foregroundMark x1="34587" y1="94519" x2="36795" y2="95455"/>
                        <a14:foregroundMark x1="35895" y1="96925" x2="34505" y2="96925"/>
                        <a14:foregroundMark x1="35977" y1="80882" x2="35078" y2="71925"/>
                        <a14:foregroundMark x1="34096" y1="82353" x2="34096" y2="82353"/>
                        <a14:foregroundMark x1="37939" y1="80882" x2="37939" y2="80882"/>
                        <a14:foregroundMark x1="36304" y1="80882" x2="37858" y2="80749"/>
                        <a14:foregroundMark x1="38430" y1="80749" x2="38430" y2="80749"/>
                        <a14:foregroundMark x1="41946" y1="88503" x2="41946" y2="88503"/>
                        <a14:foregroundMark x1="53393" y1="82620" x2="53393" y2="82620"/>
                        <a14:foregroundMark x1="36304" y1="13235" x2="36304" y2="13235"/>
                        <a14:foregroundMark x1="36877" y1="13235" x2="36877" y2="13235"/>
                        <a14:foregroundMark x1="37776" y1="13102" x2="44072" y2="12834"/>
                        <a14:foregroundMark x1="45707" y1="12166" x2="48242" y2="12032"/>
                        <a14:foregroundMark x1="51022" y1="10561" x2="52003" y2="10561"/>
                        <a14:foregroundMark x1="51758" y1="10561" x2="52821" y2="10561"/>
                        <a14:foregroundMark x1="64841" y1="58957" x2="68847" y2="63102"/>
                        <a14:foregroundMark x1="60752" y1="53209" x2="61652" y2="59358"/>
                        <a14:foregroundMark x1="6051" y1="21658" x2="6051" y2="21658"/>
                        <a14:backgroundMark x1="63941" y1="65107" x2="63941" y2="65107"/>
                        <a14:backgroundMark x1="63042" y1="64037" x2="63042" y2="64037"/>
                        <a14:backgroundMark x1="60998" y1="81684" x2="60998" y2="81684"/>
                        <a14:backgroundMark x1="57727" y1="81283" x2="57727" y2="81283"/>
                        <a14:backgroundMark x1="81194" y1="77273" x2="81194" y2="77273"/>
                        <a14:backgroundMark x1="81930" y1="77273" x2="81439" y2="77273"/>
                        <a14:backgroundMark x1="64922" y1="86364" x2="64922" y2="86364"/>
                        <a14:backgroundMark x1="11120" y1="74332" x2="11120" y2="74332"/>
                        <a14:backgroundMark x1="7850" y1="21257" x2="7850" y2="21257"/>
                        <a14:backgroundMark x1="92559" y1="52807" x2="92559" y2="52807"/>
                        <a14:backgroundMark x1="93540" y1="53209" x2="93540" y2="53209"/>
                        <a14:backgroundMark x1="93786" y1="55615" x2="93949" y2="54545"/>
                        <a14:backgroundMark x1="94849" y1="56684" x2="93786" y2="56684"/>
                        <a14:backgroundMark x1="94195" y1="54011" x2="93540" y2="54011"/>
                        <a14:backgroundMark x1="93704" y1="52406" x2="93704" y2="52406"/>
                        <a14:backgroundMark x1="93786" y1="52540" x2="93786" y2="52540"/>
                        <a14:backgroundMark x1="94113" y1="54144" x2="94113" y2="54144"/>
                      </a14:backgroundRemoval>
                    </a14:imgEffect>
                  </a14:imgLayer>
                </a14:imgProps>
              </a:ext>
            </a:extLst>
          </a:blip>
          <a:stretch>
            <a:fillRect/>
          </a:stretch>
        </p:blipFill>
        <p:spPr>
          <a:xfrm>
            <a:off x="6572434" y="3472471"/>
            <a:ext cx="5619565" cy="3385529"/>
          </a:xfrm>
          <a:prstGeom prst="rect">
            <a:avLst/>
          </a:prstGeom>
          <a:effectLst>
            <a:outerShdw blurRad="50800" dist="38100" dir="2700000" algn="tl" rotWithShape="0">
              <a:prstClr val="black">
                <a:alpha val="40000"/>
              </a:prstClr>
            </a:outerShdw>
          </a:effectLst>
        </p:spPr>
      </p:pic>
      <p:sp>
        <p:nvSpPr>
          <p:cNvPr id="8" name="Rectangle: Rounded Corners 7">
            <a:extLst>
              <a:ext uri="{FF2B5EF4-FFF2-40B4-BE49-F238E27FC236}">
                <a16:creationId xmlns:a16="http://schemas.microsoft.com/office/drawing/2014/main" id="{9B59DD2A-8C73-4C91-C139-B5D16237758A}"/>
              </a:ext>
            </a:extLst>
          </p:cNvPr>
          <p:cNvSpPr/>
          <p:nvPr/>
        </p:nvSpPr>
        <p:spPr>
          <a:xfrm>
            <a:off x="136124" y="277638"/>
            <a:ext cx="11913832" cy="6109176"/>
          </a:xfrm>
          <a:prstGeom prst="roundRect">
            <a:avLst>
              <a:gd name="adj" fmla="val 6096"/>
            </a:avLst>
          </a:prstGeom>
          <a:solidFill>
            <a:schemeClr val="bg1">
              <a:alpha val="9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8" name="Group 17">
            <a:extLst>
              <a:ext uri="{FF2B5EF4-FFF2-40B4-BE49-F238E27FC236}">
                <a16:creationId xmlns:a16="http://schemas.microsoft.com/office/drawing/2014/main" id="{AEF290E8-914B-7D79-B984-D118AC227038}"/>
              </a:ext>
            </a:extLst>
          </p:cNvPr>
          <p:cNvGrpSpPr/>
          <p:nvPr/>
        </p:nvGrpSpPr>
        <p:grpSpPr>
          <a:xfrm>
            <a:off x="298100" y="713683"/>
            <a:ext cx="3992057" cy="3414762"/>
            <a:chOff x="429087" y="1358284"/>
            <a:chExt cx="3992057" cy="3414762"/>
          </a:xfrm>
        </p:grpSpPr>
        <p:pic>
          <p:nvPicPr>
            <p:cNvPr id="9" name="Graphic 8">
              <a:extLst>
                <a:ext uri="{FF2B5EF4-FFF2-40B4-BE49-F238E27FC236}">
                  <a16:creationId xmlns:a16="http://schemas.microsoft.com/office/drawing/2014/main" id="{9A62B379-15DC-3705-E443-D1BB904750D4}"/>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29087" y="1358284"/>
              <a:ext cx="3992057" cy="3414762"/>
            </a:xfrm>
            <a:prstGeom prst="rect">
              <a:avLst/>
            </a:prstGeom>
            <a:effectLst/>
          </p:spPr>
        </p:pic>
        <p:pic>
          <p:nvPicPr>
            <p:cNvPr id="12" name="Picture 11">
              <a:extLst>
                <a:ext uri="{FF2B5EF4-FFF2-40B4-BE49-F238E27FC236}">
                  <a16:creationId xmlns:a16="http://schemas.microsoft.com/office/drawing/2014/main" id="{19CF852B-56B3-1573-9EF5-1811B6DC4298}"/>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contrast="40000"/>
                      </a14:imgEffect>
                    </a14:imgLayer>
                  </a14:imgProps>
                </a:ext>
              </a:extLst>
            </a:blip>
            <a:stretch>
              <a:fillRect/>
            </a:stretch>
          </p:blipFill>
          <p:spPr>
            <a:xfrm>
              <a:off x="1749917" y="2192583"/>
              <a:ext cx="1350391" cy="1350391"/>
            </a:xfrm>
            <a:prstGeom prst="rect">
              <a:avLst/>
            </a:prstGeom>
          </p:spPr>
        </p:pic>
      </p:grpSp>
      <p:sp>
        <p:nvSpPr>
          <p:cNvPr id="15" name="TextBox 14">
            <a:extLst>
              <a:ext uri="{FF2B5EF4-FFF2-40B4-BE49-F238E27FC236}">
                <a16:creationId xmlns:a16="http://schemas.microsoft.com/office/drawing/2014/main" id="{E3185958-385F-0C0C-0205-EA3F47BF6E8E}"/>
              </a:ext>
            </a:extLst>
          </p:cNvPr>
          <p:cNvSpPr txBox="1"/>
          <p:nvPr/>
        </p:nvSpPr>
        <p:spPr>
          <a:xfrm>
            <a:off x="4426280" y="1504258"/>
            <a:ext cx="7467620"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Nhận biết và sử dụng được một số loại đồ chơi dân gian phù hợp với lứa tuổi. Nhận biết được một số loại đồ chơi dân gian địa phương.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Có hứng thú một số loại đồ chơi dân gian phù hợp với lứa tuổi.</a:t>
            </a:r>
          </a:p>
        </p:txBody>
      </p:sp>
      <p:pic>
        <p:nvPicPr>
          <p:cNvPr id="4" name="Picture 3"/>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637152" y="4046894"/>
            <a:ext cx="1756117" cy="2089821"/>
          </a:xfrm>
          <a:prstGeom prst="rect">
            <a:avLst/>
          </a:prstGeom>
        </p:spPr>
      </p:pic>
      <p:pic>
        <p:nvPicPr>
          <p:cNvPr id="2" name="Picture 1">
            <a:extLst>
              <a:ext uri="{FF2B5EF4-FFF2-40B4-BE49-F238E27FC236}">
                <a16:creationId xmlns:a16="http://schemas.microsoft.com/office/drawing/2014/main" id="{DED5EF6B-03C9-26C2-3872-0E7875FE1D45}"/>
              </a:ext>
            </a:extLst>
          </p:cNvPr>
          <p:cNvPicPr>
            <a:picLocks noChangeAspect="1"/>
          </p:cNvPicPr>
          <p:nvPr/>
        </p:nvPicPr>
        <p:blipFill>
          <a:blip r:embed="rId11"/>
          <a:stretch>
            <a:fillRect/>
          </a:stretch>
        </p:blipFill>
        <p:spPr>
          <a:xfrm>
            <a:off x="727570" y="3138274"/>
            <a:ext cx="3231160" cy="524301"/>
          </a:xfrm>
          <a:prstGeom prst="rect">
            <a:avLst/>
          </a:prstGeom>
        </p:spPr>
      </p:pic>
    </p:spTree>
    <p:extLst>
      <p:ext uri="{BB962C8B-B14F-4D97-AF65-F5344CB8AC3E}">
        <p14:creationId xmlns:p14="http://schemas.microsoft.com/office/powerpoint/2010/main" val="25443011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10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8"/>
                                        </p:tgtEl>
                                        <p:attrNameLst>
                                          <p:attrName>ppt_x</p:attrName>
                                          <p:attrName>ppt_y</p:attrName>
                                        </p:attrNameLst>
                                      </p:cBhvr>
                                    </p:animMotion>
                                    <p:animEffect transition="in" filter="fade">
                                      <p:cBhvr>
                                        <p:cTn id="9" dur="10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907" y="0"/>
            <a:ext cx="12192000" cy="6858000"/>
          </a:xfrm>
          <a:prstGeom prst="rect">
            <a:avLst/>
          </a:prstGeom>
        </p:spPr>
      </p:pic>
      <p:sp>
        <p:nvSpPr>
          <p:cNvPr id="3" name="Rectangle: Rounded Corners 2">
            <a:extLst>
              <a:ext uri="{FF2B5EF4-FFF2-40B4-BE49-F238E27FC236}">
                <a16:creationId xmlns:a16="http://schemas.microsoft.com/office/drawing/2014/main" id="{A884FA8A-ADA3-5149-3D54-40877AAAE214}"/>
              </a:ext>
            </a:extLst>
          </p:cNvPr>
          <p:cNvSpPr/>
          <p:nvPr/>
        </p:nvSpPr>
        <p:spPr>
          <a:xfrm>
            <a:off x="1562465" y="1497397"/>
            <a:ext cx="8878824" cy="3565861"/>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86AABE18-DAEF-48A5-5B6A-7B5CF3883103}"/>
              </a:ext>
            </a:extLst>
          </p:cNvPr>
          <p:cNvPicPr>
            <a:picLocks noChangeAspect="1"/>
          </p:cNvPicPr>
          <p:nvPr/>
        </p:nvPicPr>
        <p:blipFill>
          <a:blip r:embed="rId3"/>
          <a:stretch>
            <a:fillRect/>
          </a:stretch>
        </p:blipFill>
        <p:spPr>
          <a:xfrm>
            <a:off x="1799068" y="2051551"/>
            <a:ext cx="9108213" cy="3078747"/>
          </a:xfrm>
          <a:prstGeom prst="rect">
            <a:avLst/>
          </a:prstGeom>
        </p:spPr>
      </p:pic>
    </p:spTree>
    <p:extLst>
      <p:ext uri="{BB962C8B-B14F-4D97-AF65-F5344CB8AC3E}">
        <p14:creationId xmlns:p14="http://schemas.microsoft.com/office/powerpoint/2010/main" val="21190073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85" name="Picture 84">
            <a:extLst>
              <a:ext uri="{FF2B5EF4-FFF2-40B4-BE49-F238E27FC236}">
                <a16:creationId xmlns:a16="http://schemas.microsoft.com/office/drawing/2014/main" id="{6EB0ED45-D362-47E6-9B9E-8C079FD46C41}"/>
              </a:ext>
            </a:extLst>
          </p:cNvPr>
          <p:cNvPicPr>
            <a:picLocks noChangeAspect="1"/>
          </p:cNvPicPr>
          <p:nvPr/>
        </p:nvPicPr>
        <p:blipFill>
          <a:blip r:embed="rId4"/>
          <a:stretch>
            <a:fillRect/>
          </a:stretch>
        </p:blipFill>
        <p:spPr>
          <a:xfrm rot="187559">
            <a:off x="4931412" y="-441728"/>
            <a:ext cx="8304936" cy="8304936"/>
          </a:xfrm>
          <a:prstGeom prst="rect">
            <a:avLst/>
          </a:prstGeom>
        </p:spPr>
      </p:pic>
      <p:sp>
        <p:nvSpPr>
          <p:cNvPr id="96" name="Rectangle: Rounded Corners 95">
            <a:extLst>
              <a:ext uri="{FF2B5EF4-FFF2-40B4-BE49-F238E27FC236}">
                <a16:creationId xmlns:a16="http://schemas.microsoft.com/office/drawing/2014/main" id="{24A388B0-06EB-4CBA-A3CA-75F080F1F933}"/>
              </a:ext>
            </a:extLst>
          </p:cNvPr>
          <p:cNvSpPr/>
          <p:nvPr/>
        </p:nvSpPr>
        <p:spPr>
          <a:xfrm>
            <a:off x="631238" y="2069273"/>
            <a:ext cx="5679621" cy="2007427"/>
          </a:xfrm>
          <a:prstGeom prst="roundRect">
            <a:avLst/>
          </a:prstGeom>
          <a:solidFill>
            <a:srgbClr val="FF5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97" name="TextBox 96">
            <a:extLst>
              <a:ext uri="{FF2B5EF4-FFF2-40B4-BE49-F238E27FC236}">
                <a16:creationId xmlns:a16="http://schemas.microsoft.com/office/drawing/2014/main" id="{EF9E5127-919F-42DC-BDBE-231121A785A3}"/>
              </a:ext>
            </a:extLst>
          </p:cNvPr>
          <p:cNvSpPr txBox="1"/>
          <p:nvPr/>
        </p:nvSpPr>
        <p:spPr>
          <a:xfrm>
            <a:off x="924783" y="2388712"/>
            <a:ext cx="5123591" cy="1231106"/>
          </a:xfrm>
          <a:prstGeom prst="rect">
            <a:avLst/>
          </a:prstGeom>
          <a:noFill/>
        </p:spPr>
        <p:txBody>
          <a:bodyPr wrap="square" lIns="0" tIns="0" rIns="0" bIns="0" rtlCol="0">
            <a:spAutoFit/>
          </a:bodyPr>
          <a:lstStyle/>
          <a:p>
            <a:pPr lvl="0" algn="ctr"/>
            <a:r>
              <a:rPr lang="vi-VN" sz="4000" dirty="0">
                <a:solidFill>
                  <a:srgbClr val="FFFFFF"/>
                </a:solidFill>
                <a:latin typeface="Cambria" panose="02040503050406030204" pitchFamily="18" charset="0"/>
                <a:ea typeface="Cambria" panose="02040503050406030204" pitchFamily="18" charset="0"/>
              </a:rPr>
              <a:t>Tìm hiểu một số loại đồ chơi dân gian Việt Nam.</a:t>
            </a:r>
            <a:endParaRPr kumimoji="0" lang="en-US" sz="40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12" name="文本框 22">
            <a:extLst>
              <a:ext uri="{FF2B5EF4-FFF2-40B4-BE49-F238E27FC236}">
                <a16:creationId xmlns:a16="http://schemas.microsoft.com/office/drawing/2014/main" id="{0E7AAE28-7277-4843-9DE7-45498FF9101E}"/>
              </a:ext>
            </a:extLst>
          </p:cNvPr>
          <p:cNvSpPr txBox="1"/>
          <p:nvPr/>
        </p:nvSpPr>
        <p:spPr>
          <a:xfrm>
            <a:off x="-731838" y="778271"/>
            <a:ext cx="8293753"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50" normalizeH="0" baseline="0" noProof="0" dirty="0" err="1">
                <a:ln w="0"/>
                <a:solidFill>
                  <a:srgbClr val="FFFF00"/>
                </a:solidFill>
                <a:effectLst>
                  <a:innerShdw blurRad="63500" dist="50800" dir="13500000">
                    <a:srgbClr val="000000">
                      <a:alpha val="50000"/>
                    </a:srgbClr>
                  </a:innerShdw>
                </a:effectLst>
                <a:uLnTx/>
                <a:uFillTx/>
                <a:latin typeface="Cambria" panose="02040503050406030204" pitchFamily="18" charset="0"/>
                <a:ea typeface="Cambria" panose="02040503050406030204" pitchFamily="18" charset="0"/>
                <a:cs typeface="方正光辉特粗简体" panose="03000509000000000000" pitchFamily="65" charset="-122"/>
              </a:rPr>
              <a:t>Hoạt</a:t>
            </a:r>
            <a:r>
              <a:rPr kumimoji="0" lang="en-US" altLang="zh-CN" sz="6600" b="1" i="0" u="none" strike="noStrike" kern="1200" cap="none" spc="50" normalizeH="0" baseline="0" noProof="0" dirty="0">
                <a:ln w="0"/>
                <a:solidFill>
                  <a:srgbClr val="FFFF00"/>
                </a:solidFill>
                <a:effectLst>
                  <a:innerShdw blurRad="63500" dist="50800" dir="13500000">
                    <a:srgbClr val="000000">
                      <a:alpha val="50000"/>
                    </a:srgbClr>
                  </a:innerShdw>
                </a:effectLst>
                <a:uLnTx/>
                <a:uFillTx/>
                <a:latin typeface="Cambria" panose="02040503050406030204" pitchFamily="18" charset="0"/>
                <a:ea typeface="Cambria" panose="02040503050406030204" pitchFamily="18" charset="0"/>
                <a:cs typeface="方正光辉特粗简体" panose="03000509000000000000" pitchFamily="65" charset="-122"/>
              </a:rPr>
              <a:t> </a:t>
            </a:r>
            <a:r>
              <a:rPr kumimoji="0" lang="en-US" altLang="zh-CN" sz="6600" b="1" i="0" u="none" strike="noStrike" kern="1200" cap="none" spc="50" normalizeH="0" baseline="0" noProof="0" dirty="0" err="1">
                <a:ln w="0"/>
                <a:solidFill>
                  <a:srgbClr val="FFFF00"/>
                </a:solidFill>
                <a:effectLst>
                  <a:innerShdw blurRad="63500" dist="50800" dir="13500000">
                    <a:srgbClr val="000000">
                      <a:alpha val="50000"/>
                    </a:srgbClr>
                  </a:innerShdw>
                </a:effectLst>
                <a:uLnTx/>
                <a:uFillTx/>
                <a:latin typeface="Cambria" panose="02040503050406030204" pitchFamily="18" charset="0"/>
                <a:ea typeface="Cambria" panose="02040503050406030204" pitchFamily="18" charset="0"/>
                <a:cs typeface="方正光辉特粗简体" panose="03000509000000000000" pitchFamily="65" charset="-122"/>
              </a:rPr>
              <a:t>động</a:t>
            </a:r>
            <a:r>
              <a:rPr kumimoji="0" lang="en-US" altLang="zh-CN" sz="6600" b="1" i="0" u="none" strike="noStrike" kern="1200" cap="none" spc="50" normalizeH="0" baseline="0" noProof="0" dirty="0">
                <a:ln w="0"/>
                <a:solidFill>
                  <a:srgbClr val="FFFF00"/>
                </a:solidFill>
                <a:effectLst>
                  <a:innerShdw blurRad="63500" dist="50800" dir="13500000">
                    <a:srgbClr val="000000">
                      <a:alpha val="50000"/>
                    </a:srgbClr>
                  </a:innerShdw>
                </a:effectLst>
                <a:uLnTx/>
                <a:uFillTx/>
                <a:latin typeface="Cambria" panose="02040503050406030204" pitchFamily="18" charset="0"/>
                <a:ea typeface="Cambria" panose="02040503050406030204" pitchFamily="18" charset="0"/>
                <a:cs typeface="方正光辉特粗简体" panose="03000509000000000000" pitchFamily="65" charset="-122"/>
              </a:rPr>
              <a:t> 1</a:t>
            </a:r>
          </a:p>
        </p:txBody>
      </p:sp>
    </p:spTree>
    <p:extLst>
      <p:ext uri="{BB962C8B-B14F-4D97-AF65-F5344CB8AC3E}">
        <p14:creationId xmlns:p14="http://schemas.microsoft.com/office/powerpoint/2010/main" val="1727827138"/>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2000">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14:bounceEnd="62000">
                                          <p:cBhvr additive="base">
                                            <p:cTn id="7" dur="800" fill="hold"/>
                                            <p:tgtEl>
                                              <p:spTgt spid="85"/>
                                            </p:tgtEl>
                                            <p:attrNameLst>
                                              <p:attrName>ppt_x</p:attrName>
                                            </p:attrNameLst>
                                          </p:cBhvr>
                                          <p:tavLst>
                                            <p:tav tm="0">
                                              <p:val>
                                                <p:strVal val="1+#ppt_w/2"/>
                                              </p:val>
                                            </p:tav>
                                            <p:tav tm="100000">
                                              <p:val>
                                                <p:strVal val="#ppt_x"/>
                                              </p:val>
                                            </p:tav>
                                          </p:tavLst>
                                        </p:anim>
                                        <p:anim calcmode="lin" valueType="num" p14:bounceEnd="62000">
                                          <p:cBhvr additive="base">
                                            <p:cTn id="8" dur="800" fill="hold"/>
                                            <p:tgtEl>
                                              <p:spTgt spid="85"/>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1000" fill="hold"/>
                                            <p:tgtEl>
                                              <p:spTgt spid="85"/>
                                            </p:tgtEl>
                                            <p:attrNameLst>
                                              <p:attrName>ppt_w</p:attrName>
                                            </p:attrNameLst>
                                          </p:cBhvr>
                                          <p:tavLst>
                                            <p:tav tm="0">
                                              <p:val>
                                                <p:fltVal val="0"/>
                                              </p:val>
                                            </p:tav>
                                            <p:tav tm="100000">
                                              <p:val>
                                                <p:strVal val="#ppt_w"/>
                                              </p:val>
                                            </p:tav>
                                          </p:tavLst>
                                        </p:anim>
                                        <p:anim calcmode="lin" valueType="num">
                                          <p:cBhvr>
                                            <p:cTn id="12" dur="1000" fill="hold"/>
                                            <p:tgtEl>
                                              <p:spTgt spid="85"/>
                                            </p:tgtEl>
                                            <p:attrNameLst>
                                              <p:attrName>ppt_h</p:attrName>
                                            </p:attrNameLst>
                                          </p:cBhvr>
                                          <p:tavLst>
                                            <p:tav tm="0">
                                              <p:val>
                                                <p:fltVal val="0"/>
                                              </p:val>
                                            </p:tav>
                                            <p:tav tm="100000">
                                              <p:val>
                                                <p:strVal val="#ppt_h"/>
                                              </p:val>
                                            </p:tav>
                                          </p:tavLst>
                                        </p:anim>
                                        <p:animEffect transition="in" filter="fade">
                                          <p:cBhvr>
                                            <p:cTn id="13" dur="1000"/>
                                            <p:tgtEl>
                                              <p:spTgt spid="85"/>
                                            </p:tgtEl>
                                          </p:cBhvr>
                                        </p:animEffect>
                                      </p:childTnLst>
                                    </p:cTn>
                                  </p:par>
                                </p:childTnLst>
                              </p:cTn>
                            </p:par>
                            <p:par>
                              <p:cTn id="14" fill="hold">
                                <p:stCondLst>
                                  <p:cond delay="1000"/>
                                </p:stCondLst>
                                <p:childTnLst>
                                  <p:par>
                                    <p:cTn id="15" presetID="38" presetClass="entr" presetSubtype="0" accel="50000" fill="hold" grpId="0" nodeType="afterEffect">
                                      <p:stCondLst>
                                        <p:cond delay="0"/>
                                      </p:stCondLst>
                                      <p:iterate type="lt">
                                        <p:tmPct val="14286"/>
                                      </p:iterate>
                                      <p:childTnLst>
                                        <p:set>
                                          <p:cBhvr>
                                            <p:cTn id="16" dur="1" fill="hold">
                                              <p:stCondLst>
                                                <p:cond delay="0"/>
                                              </p:stCondLst>
                                            </p:cTn>
                                            <p:tgtEl>
                                              <p:spTgt spid="12"/>
                                            </p:tgtEl>
                                            <p:attrNameLst>
                                              <p:attrName>style.visibility</p:attrName>
                                            </p:attrNameLst>
                                          </p:cBhvr>
                                          <p:to>
                                            <p:strVal val="visible"/>
                                          </p:to>
                                        </p:set>
                                        <p:set>
                                          <p:cBhvr>
                                            <p:cTn id="17" dur="341" fill="hold">
                                              <p:stCondLst>
                                                <p:cond delay="0"/>
                                              </p:stCondLst>
                                            </p:cTn>
                                            <p:tgtEl>
                                              <p:spTgt spid="12"/>
                                            </p:tgtEl>
                                            <p:attrNameLst>
                                              <p:attrName>style.rotation</p:attrName>
                                            </p:attrNameLst>
                                          </p:cBhvr>
                                          <p:to>
                                            <p:strVal val="-45.0"/>
                                          </p:to>
                                        </p:set>
                                        <p:anim calcmode="lin" valueType="num">
                                          <p:cBhvr>
                                            <p:cTn id="18" dur="341" fill="hold">
                                              <p:stCondLst>
                                                <p:cond delay="341"/>
                                              </p:stCondLst>
                                            </p:cTn>
                                            <p:tgtEl>
                                              <p:spTgt spid="12"/>
                                            </p:tgtEl>
                                            <p:attrNameLst>
                                              <p:attrName>style.rotation</p:attrName>
                                            </p:attrNameLst>
                                          </p:cBhvr>
                                          <p:tavLst>
                                            <p:tav tm="0">
                                              <p:val>
                                                <p:fltVal val="-45"/>
                                              </p:val>
                                            </p:tav>
                                            <p:tav tm="69900">
                                              <p:val>
                                                <p:fltVal val="45"/>
                                              </p:val>
                                            </p:tav>
                                            <p:tav tm="100000">
                                              <p:val>
                                                <p:fltVal val="0"/>
                                              </p:val>
                                            </p:tav>
                                          </p:tavLst>
                                        </p:anim>
                                        <p:anim calcmode="lin" valueType="num">
                                          <p:cBhvr>
                                            <p:cTn id="19" dur="341" fill="hold">
                                              <p:stCondLst>
                                                <p:cond delay="0"/>
                                              </p:stCondLst>
                                            </p:cTn>
                                            <p:tgtEl>
                                              <p:spTgt spid="12"/>
                                            </p:tgtEl>
                                            <p:attrNameLst>
                                              <p:attrName>ppt_y</p:attrName>
                                            </p:attrNameLst>
                                          </p:cBhvr>
                                          <p:tavLst>
                                            <p:tav tm="0">
                                              <p:val>
                                                <p:strVal val="#ppt_y-1"/>
                                              </p:val>
                                            </p:tav>
                                            <p:tav tm="100000">
                                              <p:val>
                                                <p:strVal val="#ppt_y-(0.354*#ppt_w-0.172*#ppt_h)"/>
                                              </p:val>
                                            </p:tav>
                                          </p:tavLst>
                                        </p:anim>
                                        <p:anim calcmode="lin" valueType="num">
                                          <p:cBhvr>
                                            <p:cTn id="20" dur="117" decel="50000" autoRev="1" fill="hold">
                                              <p:stCondLst>
                                                <p:cond delay="341"/>
                                              </p:stCondLst>
                                            </p:cTn>
                                            <p:tgtEl>
                                              <p:spTgt spid="12"/>
                                            </p:tgtEl>
                                            <p:attrNameLst>
                                              <p:attrName>ppt_y</p:attrName>
                                            </p:attrNameLst>
                                          </p:cBhvr>
                                          <p:tavLst>
                                            <p:tav tm="0">
                                              <p:val>
                                                <p:strVal val="#ppt_y-(0.354*#ppt_w-0.172*#ppt_h)"/>
                                              </p:val>
                                            </p:tav>
                                            <p:tav tm="100000">
                                              <p:val>
                                                <p:strVal val="#ppt_y-(0.354*#ppt_w-0.172*#ppt_h)-#ppt_h/2"/>
                                              </p:val>
                                            </p:tav>
                                          </p:tavLst>
                                        </p:anim>
                                        <p:anim calcmode="lin" valueType="num">
                                          <p:cBhvr>
                                            <p:cTn id="21" dur="102" fill="hold">
                                              <p:stCondLst>
                                                <p:cond delay="648"/>
                                              </p:stCondLst>
                                            </p:cTn>
                                            <p:tgtEl>
                                              <p:spTgt spid="12"/>
                                            </p:tgtEl>
                                            <p:attrNameLst>
                                              <p:attrName>ppt_y</p:attrName>
                                            </p:attrNameLst>
                                          </p:cBhvr>
                                          <p:tavLst>
                                            <p:tav tm="0">
                                              <p:val>
                                                <p:strVal val="#ppt_y-(0.354*#ppt_w-0.172*#ppt_h)"/>
                                              </p:val>
                                            </p:tav>
                                            <p:tav tm="100000">
                                              <p:val>
                                                <p:strVal val="#ppt_y"/>
                                              </p:val>
                                            </p:tav>
                                          </p:tavLst>
                                        </p:anim>
                                      </p:childTnLst>
                                    </p:cTn>
                                  </p:par>
                                  <p:par>
                                    <p:cTn id="22" presetID="2" presetClass="entr" presetSubtype="4" fill="hold" grpId="0" nodeType="withEffect" p14:presetBounceEnd="60000">
                                      <p:stCondLst>
                                        <p:cond delay="0"/>
                                      </p:stCondLst>
                                      <p:childTnLst>
                                        <p:set>
                                          <p:cBhvr>
                                            <p:cTn id="23" dur="1" fill="hold">
                                              <p:stCondLst>
                                                <p:cond delay="0"/>
                                              </p:stCondLst>
                                            </p:cTn>
                                            <p:tgtEl>
                                              <p:spTgt spid="96"/>
                                            </p:tgtEl>
                                            <p:attrNameLst>
                                              <p:attrName>style.visibility</p:attrName>
                                            </p:attrNameLst>
                                          </p:cBhvr>
                                          <p:to>
                                            <p:strVal val="visible"/>
                                          </p:to>
                                        </p:set>
                                        <p:anim calcmode="lin" valueType="num" p14:bounceEnd="60000">
                                          <p:cBhvr additive="base">
                                            <p:cTn id="24" dur="750" fill="hold"/>
                                            <p:tgtEl>
                                              <p:spTgt spid="96"/>
                                            </p:tgtEl>
                                            <p:attrNameLst>
                                              <p:attrName>ppt_x</p:attrName>
                                            </p:attrNameLst>
                                          </p:cBhvr>
                                          <p:tavLst>
                                            <p:tav tm="0">
                                              <p:val>
                                                <p:strVal val="#ppt_x"/>
                                              </p:val>
                                            </p:tav>
                                            <p:tav tm="100000">
                                              <p:val>
                                                <p:strVal val="#ppt_x"/>
                                              </p:val>
                                            </p:tav>
                                          </p:tavLst>
                                        </p:anim>
                                        <p:anim calcmode="lin" valueType="num" p14:bounceEnd="60000">
                                          <p:cBhvr additive="base">
                                            <p:cTn id="25" dur="750" fill="hold"/>
                                            <p:tgtEl>
                                              <p:spTgt spid="96"/>
                                            </p:tgtEl>
                                            <p:attrNameLst>
                                              <p:attrName>ppt_y</p:attrName>
                                            </p:attrNameLst>
                                          </p:cBhvr>
                                          <p:tavLst>
                                            <p:tav tm="0">
                                              <p:val>
                                                <p:strVal val="1+#ppt_h/2"/>
                                              </p:val>
                                            </p:tav>
                                            <p:tav tm="100000">
                                              <p:val>
                                                <p:strVal val="#ppt_y"/>
                                              </p:val>
                                            </p:tav>
                                          </p:tavLst>
                                        </p:anim>
                                      </p:childTnLst>
                                    </p:cTn>
                                  </p:par>
                                  <p:par>
                                    <p:cTn id="26" presetID="22" presetClass="entr" presetSubtype="8" fill="hold" grpId="0" nodeType="withEffect">
                                      <p:stCondLst>
                                        <p:cond delay="0"/>
                                      </p:stCondLst>
                                      <p:childTnLst>
                                        <p:set>
                                          <p:cBhvr>
                                            <p:cTn id="27" dur="1" fill="hold">
                                              <p:stCondLst>
                                                <p:cond delay="0"/>
                                              </p:stCondLst>
                                            </p:cTn>
                                            <p:tgtEl>
                                              <p:spTgt spid="97"/>
                                            </p:tgtEl>
                                            <p:attrNameLst>
                                              <p:attrName>style.visibility</p:attrName>
                                            </p:attrNameLst>
                                          </p:cBhvr>
                                          <p:to>
                                            <p:strVal val="visible"/>
                                          </p:to>
                                        </p:set>
                                        <p:animEffect transition="in" filter="wipe(left)">
                                          <p:cBhvr>
                                            <p:cTn id="28"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97" grpId="0"/>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800" fill="hold"/>
                                            <p:tgtEl>
                                              <p:spTgt spid="85"/>
                                            </p:tgtEl>
                                            <p:attrNameLst>
                                              <p:attrName>ppt_x</p:attrName>
                                            </p:attrNameLst>
                                          </p:cBhvr>
                                          <p:tavLst>
                                            <p:tav tm="0">
                                              <p:val>
                                                <p:strVal val="1+#ppt_w/2"/>
                                              </p:val>
                                            </p:tav>
                                            <p:tav tm="100000">
                                              <p:val>
                                                <p:strVal val="#ppt_x"/>
                                              </p:val>
                                            </p:tav>
                                          </p:tavLst>
                                        </p:anim>
                                        <p:anim calcmode="lin" valueType="num">
                                          <p:cBhvr additive="base">
                                            <p:cTn id="8" dur="800" fill="hold"/>
                                            <p:tgtEl>
                                              <p:spTgt spid="85"/>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1000" fill="hold"/>
                                            <p:tgtEl>
                                              <p:spTgt spid="85"/>
                                            </p:tgtEl>
                                            <p:attrNameLst>
                                              <p:attrName>ppt_w</p:attrName>
                                            </p:attrNameLst>
                                          </p:cBhvr>
                                          <p:tavLst>
                                            <p:tav tm="0">
                                              <p:val>
                                                <p:fltVal val="0"/>
                                              </p:val>
                                            </p:tav>
                                            <p:tav tm="100000">
                                              <p:val>
                                                <p:strVal val="#ppt_w"/>
                                              </p:val>
                                            </p:tav>
                                          </p:tavLst>
                                        </p:anim>
                                        <p:anim calcmode="lin" valueType="num">
                                          <p:cBhvr>
                                            <p:cTn id="12" dur="1000" fill="hold"/>
                                            <p:tgtEl>
                                              <p:spTgt spid="85"/>
                                            </p:tgtEl>
                                            <p:attrNameLst>
                                              <p:attrName>ppt_h</p:attrName>
                                            </p:attrNameLst>
                                          </p:cBhvr>
                                          <p:tavLst>
                                            <p:tav tm="0">
                                              <p:val>
                                                <p:fltVal val="0"/>
                                              </p:val>
                                            </p:tav>
                                            <p:tav tm="100000">
                                              <p:val>
                                                <p:strVal val="#ppt_h"/>
                                              </p:val>
                                            </p:tav>
                                          </p:tavLst>
                                        </p:anim>
                                        <p:animEffect transition="in" filter="fade">
                                          <p:cBhvr>
                                            <p:cTn id="13" dur="1000"/>
                                            <p:tgtEl>
                                              <p:spTgt spid="85"/>
                                            </p:tgtEl>
                                          </p:cBhvr>
                                        </p:animEffect>
                                      </p:childTnLst>
                                    </p:cTn>
                                  </p:par>
                                </p:childTnLst>
                              </p:cTn>
                            </p:par>
                            <p:par>
                              <p:cTn id="14" fill="hold">
                                <p:stCondLst>
                                  <p:cond delay="1000"/>
                                </p:stCondLst>
                                <p:childTnLst>
                                  <p:par>
                                    <p:cTn id="15" presetID="38" presetClass="entr" presetSubtype="0" accel="50000" fill="hold" grpId="0" nodeType="afterEffect">
                                      <p:stCondLst>
                                        <p:cond delay="0"/>
                                      </p:stCondLst>
                                      <p:iterate type="lt">
                                        <p:tmPct val="14286"/>
                                      </p:iterate>
                                      <p:childTnLst>
                                        <p:set>
                                          <p:cBhvr>
                                            <p:cTn id="16" dur="1" fill="hold">
                                              <p:stCondLst>
                                                <p:cond delay="0"/>
                                              </p:stCondLst>
                                            </p:cTn>
                                            <p:tgtEl>
                                              <p:spTgt spid="12"/>
                                            </p:tgtEl>
                                            <p:attrNameLst>
                                              <p:attrName>style.visibility</p:attrName>
                                            </p:attrNameLst>
                                          </p:cBhvr>
                                          <p:to>
                                            <p:strVal val="visible"/>
                                          </p:to>
                                        </p:set>
                                        <p:set>
                                          <p:cBhvr>
                                            <p:cTn id="17" dur="341" fill="hold">
                                              <p:stCondLst>
                                                <p:cond delay="0"/>
                                              </p:stCondLst>
                                            </p:cTn>
                                            <p:tgtEl>
                                              <p:spTgt spid="12"/>
                                            </p:tgtEl>
                                            <p:attrNameLst>
                                              <p:attrName>style.rotation</p:attrName>
                                            </p:attrNameLst>
                                          </p:cBhvr>
                                          <p:to>
                                            <p:strVal val="-45.0"/>
                                          </p:to>
                                        </p:set>
                                        <p:anim calcmode="lin" valueType="num">
                                          <p:cBhvr>
                                            <p:cTn id="18" dur="341" fill="hold">
                                              <p:stCondLst>
                                                <p:cond delay="341"/>
                                              </p:stCondLst>
                                            </p:cTn>
                                            <p:tgtEl>
                                              <p:spTgt spid="12"/>
                                            </p:tgtEl>
                                            <p:attrNameLst>
                                              <p:attrName>style.rotation</p:attrName>
                                            </p:attrNameLst>
                                          </p:cBhvr>
                                          <p:tavLst>
                                            <p:tav tm="0">
                                              <p:val>
                                                <p:fltVal val="-45"/>
                                              </p:val>
                                            </p:tav>
                                            <p:tav tm="69900">
                                              <p:val>
                                                <p:fltVal val="45"/>
                                              </p:val>
                                            </p:tav>
                                            <p:tav tm="100000">
                                              <p:val>
                                                <p:fltVal val="0"/>
                                              </p:val>
                                            </p:tav>
                                          </p:tavLst>
                                        </p:anim>
                                        <p:anim calcmode="lin" valueType="num">
                                          <p:cBhvr>
                                            <p:cTn id="19" dur="341" fill="hold">
                                              <p:stCondLst>
                                                <p:cond delay="0"/>
                                              </p:stCondLst>
                                            </p:cTn>
                                            <p:tgtEl>
                                              <p:spTgt spid="12"/>
                                            </p:tgtEl>
                                            <p:attrNameLst>
                                              <p:attrName>ppt_y</p:attrName>
                                            </p:attrNameLst>
                                          </p:cBhvr>
                                          <p:tavLst>
                                            <p:tav tm="0">
                                              <p:val>
                                                <p:strVal val="#ppt_y-1"/>
                                              </p:val>
                                            </p:tav>
                                            <p:tav tm="100000">
                                              <p:val>
                                                <p:strVal val="#ppt_y-(0.354*#ppt_w-0.172*#ppt_h)"/>
                                              </p:val>
                                            </p:tav>
                                          </p:tavLst>
                                        </p:anim>
                                        <p:anim calcmode="lin" valueType="num">
                                          <p:cBhvr>
                                            <p:cTn id="20" dur="117" decel="50000" autoRev="1" fill="hold">
                                              <p:stCondLst>
                                                <p:cond delay="341"/>
                                              </p:stCondLst>
                                            </p:cTn>
                                            <p:tgtEl>
                                              <p:spTgt spid="12"/>
                                            </p:tgtEl>
                                            <p:attrNameLst>
                                              <p:attrName>ppt_y</p:attrName>
                                            </p:attrNameLst>
                                          </p:cBhvr>
                                          <p:tavLst>
                                            <p:tav tm="0">
                                              <p:val>
                                                <p:strVal val="#ppt_y-(0.354*#ppt_w-0.172*#ppt_h)"/>
                                              </p:val>
                                            </p:tav>
                                            <p:tav tm="100000">
                                              <p:val>
                                                <p:strVal val="#ppt_y-(0.354*#ppt_w-0.172*#ppt_h)-#ppt_h/2"/>
                                              </p:val>
                                            </p:tav>
                                          </p:tavLst>
                                        </p:anim>
                                        <p:anim calcmode="lin" valueType="num">
                                          <p:cBhvr>
                                            <p:cTn id="21" dur="102" fill="hold">
                                              <p:stCondLst>
                                                <p:cond delay="648"/>
                                              </p:stCondLst>
                                            </p:cTn>
                                            <p:tgtEl>
                                              <p:spTgt spid="12"/>
                                            </p:tgtEl>
                                            <p:attrNameLst>
                                              <p:attrName>ppt_y</p:attrName>
                                            </p:attrNameLst>
                                          </p:cBhvr>
                                          <p:tavLst>
                                            <p:tav tm="0">
                                              <p:val>
                                                <p:strVal val="#ppt_y-(0.354*#ppt_w-0.172*#ppt_h)"/>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96"/>
                                            </p:tgtEl>
                                            <p:attrNameLst>
                                              <p:attrName>style.visibility</p:attrName>
                                            </p:attrNameLst>
                                          </p:cBhvr>
                                          <p:to>
                                            <p:strVal val="visible"/>
                                          </p:to>
                                        </p:set>
                                        <p:anim calcmode="lin" valueType="num">
                                          <p:cBhvr additive="base">
                                            <p:cTn id="24" dur="750" fill="hold"/>
                                            <p:tgtEl>
                                              <p:spTgt spid="96"/>
                                            </p:tgtEl>
                                            <p:attrNameLst>
                                              <p:attrName>ppt_x</p:attrName>
                                            </p:attrNameLst>
                                          </p:cBhvr>
                                          <p:tavLst>
                                            <p:tav tm="0">
                                              <p:val>
                                                <p:strVal val="#ppt_x"/>
                                              </p:val>
                                            </p:tav>
                                            <p:tav tm="100000">
                                              <p:val>
                                                <p:strVal val="#ppt_x"/>
                                              </p:val>
                                            </p:tav>
                                          </p:tavLst>
                                        </p:anim>
                                        <p:anim calcmode="lin" valueType="num">
                                          <p:cBhvr additive="base">
                                            <p:cTn id="25" dur="750" fill="hold"/>
                                            <p:tgtEl>
                                              <p:spTgt spid="96"/>
                                            </p:tgtEl>
                                            <p:attrNameLst>
                                              <p:attrName>ppt_y</p:attrName>
                                            </p:attrNameLst>
                                          </p:cBhvr>
                                          <p:tavLst>
                                            <p:tav tm="0">
                                              <p:val>
                                                <p:strVal val="1+#ppt_h/2"/>
                                              </p:val>
                                            </p:tav>
                                            <p:tav tm="100000">
                                              <p:val>
                                                <p:strVal val="#ppt_y"/>
                                              </p:val>
                                            </p:tav>
                                          </p:tavLst>
                                        </p:anim>
                                      </p:childTnLst>
                                    </p:cTn>
                                  </p:par>
                                  <p:par>
                                    <p:cTn id="26" presetID="22" presetClass="entr" presetSubtype="8" fill="hold" grpId="0" nodeType="withEffect">
                                      <p:stCondLst>
                                        <p:cond delay="0"/>
                                      </p:stCondLst>
                                      <p:childTnLst>
                                        <p:set>
                                          <p:cBhvr>
                                            <p:cTn id="27" dur="1" fill="hold">
                                              <p:stCondLst>
                                                <p:cond delay="0"/>
                                              </p:stCondLst>
                                            </p:cTn>
                                            <p:tgtEl>
                                              <p:spTgt spid="97"/>
                                            </p:tgtEl>
                                            <p:attrNameLst>
                                              <p:attrName>style.visibility</p:attrName>
                                            </p:attrNameLst>
                                          </p:cBhvr>
                                          <p:to>
                                            <p:strVal val="visible"/>
                                          </p:to>
                                        </p:set>
                                        <p:animEffect transition="in" filter="wipe(left)">
                                          <p:cBhvr>
                                            <p:cTn id="28"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97" grpId="0"/>
          <p:bldP spid="12"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doraemon wallpaper,residential  area,house,home,property,green,illustration,real estate,natural  landscape,cartoon,neighbourhood, #1044039 - Wallpaperkiss">
            <a:extLst>
              <a:ext uri="{FF2B5EF4-FFF2-40B4-BE49-F238E27FC236}">
                <a16:creationId xmlns:a16="http://schemas.microsoft.com/office/drawing/2014/main" id="{31D959BC-F1D2-45FE-8A02-4EB8AB9792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083" b="13383"/>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B7A6314F-7083-2F0A-C2FC-2345EB0EAAAA}"/>
              </a:ext>
            </a:extLst>
          </p:cNvPr>
          <p:cNvSpPr/>
          <p:nvPr/>
        </p:nvSpPr>
        <p:spPr>
          <a:xfrm>
            <a:off x="165930" y="235647"/>
            <a:ext cx="12026070" cy="638670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5" name="TextBox 14">
            <a:extLst>
              <a:ext uri="{FF2B5EF4-FFF2-40B4-BE49-F238E27FC236}">
                <a16:creationId xmlns:a16="http://schemas.microsoft.com/office/drawing/2014/main" id="{78D86A8C-1534-7ADE-566F-7757FF048584}"/>
              </a:ext>
            </a:extLst>
          </p:cNvPr>
          <p:cNvSpPr txBox="1"/>
          <p:nvPr/>
        </p:nvSpPr>
        <p:spPr>
          <a:xfrm>
            <a:off x="589928" y="454043"/>
            <a:ext cx="11178073"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a:ea typeface="+mn-ea"/>
                <a:cs typeface="+mn-cs"/>
              </a:rPr>
              <a:t>1. </a:t>
            </a:r>
            <a:r>
              <a:rPr kumimoji="0" lang="vi-VN" sz="2800" b="1" i="0" u="none" strike="noStrike" kern="1200" cap="none" spc="0" normalizeH="0" baseline="0" noProof="0" dirty="0">
                <a:ln>
                  <a:noFill/>
                </a:ln>
                <a:solidFill>
                  <a:srgbClr val="000000"/>
                </a:solidFill>
                <a:effectLst/>
                <a:uLnTx/>
                <a:uFillTx/>
                <a:latin typeface="Arial" panose="020B0604020202020204"/>
                <a:ea typeface="+mn-ea"/>
                <a:cs typeface="+mn-cs"/>
              </a:rPr>
              <a:t>Em hãy quan sát hình 1 và gọi tên đồ chơi dân gian tương ứng theo các thẻ dưới đây.</a:t>
            </a:r>
            <a:endParaRPr kumimoji="0" lang="en-US" sz="2800" b="1"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E2292C4A-096C-D074-A193-53A73830DFFA}"/>
              </a:ext>
            </a:extLst>
          </p:cNvPr>
          <p:cNvPicPr>
            <a:picLocks noChangeAspect="1"/>
          </p:cNvPicPr>
          <p:nvPr/>
        </p:nvPicPr>
        <p:blipFill>
          <a:blip r:embed="rId3"/>
          <a:stretch>
            <a:fillRect/>
          </a:stretch>
        </p:blipFill>
        <p:spPr>
          <a:xfrm>
            <a:off x="447675" y="1571625"/>
            <a:ext cx="7651506" cy="4495800"/>
          </a:xfrm>
          <a:prstGeom prst="rect">
            <a:avLst/>
          </a:prstGeom>
        </p:spPr>
      </p:pic>
      <p:sp>
        <p:nvSpPr>
          <p:cNvPr id="6" name="Rectangle: Rounded Corners 5">
            <a:extLst>
              <a:ext uri="{FF2B5EF4-FFF2-40B4-BE49-F238E27FC236}">
                <a16:creationId xmlns:a16="http://schemas.microsoft.com/office/drawing/2014/main" id="{B81DDF75-48DE-3C6A-6431-B11FF723994A}"/>
              </a:ext>
            </a:extLst>
          </p:cNvPr>
          <p:cNvSpPr/>
          <p:nvPr/>
        </p:nvSpPr>
        <p:spPr>
          <a:xfrm>
            <a:off x="8296275" y="1390650"/>
            <a:ext cx="1952625" cy="552450"/>
          </a:xfrm>
          <a:prstGeom prst="roundRect">
            <a:avLst>
              <a:gd name="adj" fmla="val 35816"/>
            </a:avLst>
          </a:prstGeom>
          <a:solidFill>
            <a:srgbClr val="F389D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rPr>
              <a:t>1. </a:t>
            </a:r>
            <a:r>
              <a:rPr lang="en-US" sz="3200" dirty="0" err="1">
                <a:solidFill>
                  <a:srgbClr val="002060"/>
                </a:solidFill>
              </a:rPr>
              <a:t>Tò</a:t>
            </a:r>
            <a:r>
              <a:rPr lang="en-US" sz="3200" dirty="0">
                <a:solidFill>
                  <a:srgbClr val="002060"/>
                </a:solidFill>
              </a:rPr>
              <a:t> he</a:t>
            </a:r>
          </a:p>
        </p:txBody>
      </p:sp>
      <p:sp>
        <p:nvSpPr>
          <p:cNvPr id="7" name="Rectangle: Rounded Corners 6">
            <a:extLst>
              <a:ext uri="{FF2B5EF4-FFF2-40B4-BE49-F238E27FC236}">
                <a16:creationId xmlns:a16="http://schemas.microsoft.com/office/drawing/2014/main" id="{FB28C770-812F-4B20-996B-D6A46DC5CF96}"/>
              </a:ext>
            </a:extLst>
          </p:cNvPr>
          <p:cNvSpPr/>
          <p:nvPr/>
        </p:nvSpPr>
        <p:spPr>
          <a:xfrm>
            <a:off x="8343900" y="2257425"/>
            <a:ext cx="2295525" cy="552450"/>
          </a:xfrm>
          <a:prstGeom prst="roundRect">
            <a:avLst>
              <a:gd name="adj" fmla="val 35816"/>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rPr>
              <a:t>2. </a:t>
            </a:r>
            <a:r>
              <a:rPr lang="en-US" sz="3200" dirty="0" err="1">
                <a:solidFill>
                  <a:srgbClr val="002060"/>
                </a:solidFill>
              </a:rPr>
              <a:t>Quả</a:t>
            </a:r>
            <a:r>
              <a:rPr lang="en-US" sz="3200" dirty="0">
                <a:solidFill>
                  <a:srgbClr val="002060"/>
                </a:solidFill>
              </a:rPr>
              <a:t> </a:t>
            </a:r>
            <a:r>
              <a:rPr lang="en-US" sz="3200" dirty="0" err="1">
                <a:solidFill>
                  <a:srgbClr val="002060"/>
                </a:solidFill>
              </a:rPr>
              <a:t>còn</a:t>
            </a:r>
            <a:endParaRPr lang="en-US" sz="3200" dirty="0">
              <a:solidFill>
                <a:srgbClr val="002060"/>
              </a:solidFill>
            </a:endParaRPr>
          </a:p>
        </p:txBody>
      </p:sp>
      <p:sp>
        <p:nvSpPr>
          <p:cNvPr id="8" name="Rectangle: Rounded Corners 7">
            <a:extLst>
              <a:ext uri="{FF2B5EF4-FFF2-40B4-BE49-F238E27FC236}">
                <a16:creationId xmlns:a16="http://schemas.microsoft.com/office/drawing/2014/main" id="{964F521C-730A-D085-52BF-C466178255C3}"/>
              </a:ext>
            </a:extLst>
          </p:cNvPr>
          <p:cNvSpPr/>
          <p:nvPr/>
        </p:nvSpPr>
        <p:spPr>
          <a:xfrm>
            <a:off x="8324850" y="3114675"/>
            <a:ext cx="2781300" cy="552450"/>
          </a:xfrm>
          <a:prstGeom prst="roundRect">
            <a:avLst>
              <a:gd name="adj" fmla="val 35816"/>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rPr>
              <a:t>3. </a:t>
            </a:r>
            <a:r>
              <a:rPr lang="en-US" sz="3200" dirty="0" err="1">
                <a:solidFill>
                  <a:srgbClr val="002060"/>
                </a:solidFill>
              </a:rPr>
              <a:t>Cờ</a:t>
            </a:r>
            <a:r>
              <a:rPr lang="en-US" sz="3200" dirty="0">
                <a:solidFill>
                  <a:srgbClr val="002060"/>
                </a:solidFill>
              </a:rPr>
              <a:t> </a:t>
            </a:r>
            <a:r>
              <a:rPr lang="en-US" sz="3200" dirty="0" err="1">
                <a:solidFill>
                  <a:srgbClr val="002060"/>
                </a:solidFill>
              </a:rPr>
              <a:t>cá</a:t>
            </a:r>
            <a:r>
              <a:rPr lang="en-US" sz="3200" dirty="0">
                <a:solidFill>
                  <a:srgbClr val="002060"/>
                </a:solidFill>
              </a:rPr>
              <a:t> </a:t>
            </a:r>
            <a:r>
              <a:rPr lang="en-US" sz="3200" dirty="0" err="1">
                <a:solidFill>
                  <a:srgbClr val="002060"/>
                </a:solidFill>
              </a:rPr>
              <a:t>ngựa</a:t>
            </a:r>
            <a:endParaRPr lang="en-US" sz="3200" dirty="0">
              <a:solidFill>
                <a:srgbClr val="002060"/>
              </a:solidFill>
            </a:endParaRPr>
          </a:p>
        </p:txBody>
      </p:sp>
      <p:sp>
        <p:nvSpPr>
          <p:cNvPr id="9" name="Rectangle: Rounded Corners 8">
            <a:extLst>
              <a:ext uri="{FF2B5EF4-FFF2-40B4-BE49-F238E27FC236}">
                <a16:creationId xmlns:a16="http://schemas.microsoft.com/office/drawing/2014/main" id="{147333A7-FD88-E362-0659-08DBB920669C}"/>
              </a:ext>
            </a:extLst>
          </p:cNvPr>
          <p:cNvSpPr/>
          <p:nvPr/>
        </p:nvSpPr>
        <p:spPr>
          <a:xfrm>
            <a:off x="8343900" y="4029075"/>
            <a:ext cx="2781300" cy="552450"/>
          </a:xfrm>
          <a:prstGeom prst="roundRect">
            <a:avLst>
              <a:gd name="adj" fmla="val 35816"/>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rPr>
              <a:t>4. Con </a:t>
            </a:r>
            <a:r>
              <a:rPr lang="en-US" sz="3200" dirty="0" err="1">
                <a:solidFill>
                  <a:srgbClr val="002060"/>
                </a:solidFill>
              </a:rPr>
              <a:t>cù</a:t>
            </a:r>
            <a:r>
              <a:rPr lang="en-US" sz="3200" dirty="0">
                <a:solidFill>
                  <a:srgbClr val="002060"/>
                </a:solidFill>
              </a:rPr>
              <a:t> quay</a:t>
            </a:r>
          </a:p>
        </p:txBody>
      </p:sp>
      <p:sp>
        <p:nvSpPr>
          <p:cNvPr id="10" name="Rectangle: Rounded Corners 9">
            <a:extLst>
              <a:ext uri="{FF2B5EF4-FFF2-40B4-BE49-F238E27FC236}">
                <a16:creationId xmlns:a16="http://schemas.microsoft.com/office/drawing/2014/main" id="{D518F12E-A7B3-FB68-7837-E3FFF2F25C83}"/>
              </a:ext>
            </a:extLst>
          </p:cNvPr>
          <p:cNvSpPr/>
          <p:nvPr/>
        </p:nvSpPr>
        <p:spPr>
          <a:xfrm>
            <a:off x="8343900" y="4829175"/>
            <a:ext cx="2781300" cy="552450"/>
          </a:xfrm>
          <a:prstGeom prst="roundRect">
            <a:avLst>
              <a:gd name="adj" fmla="val 35816"/>
            </a:avLst>
          </a:prstGeom>
          <a:solidFill>
            <a:srgbClr val="CC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rPr>
              <a:t>5. </a:t>
            </a:r>
            <a:r>
              <a:rPr lang="en-US" sz="3200" dirty="0" err="1">
                <a:solidFill>
                  <a:srgbClr val="002060"/>
                </a:solidFill>
              </a:rPr>
              <a:t>Đèn</a:t>
            </a:r>
            <a:r>
              <a:rPr lang="en-US" sz="3200" dirty="0">
                <a:solidFill>
                  <a:srgbClr val="002060"/>
                </a:solidFill>
              </a:rPr>
              <a:t> </a:t>
            </a:r>
            <a:r>
              <a:rPr lang="en-US" sz="3200" dirty="0" err="1">
                <a:solidFill>
                  <a:srgbClr val="002060"/>
                </a:solidFill>
              </a:rPr>
              <a:t>ông</a:t>
            </a:r>
            <a:r>
              <a:rPr lang="en-US" sz="3200" dirty="0">
                <a:solidFill>
                  <a:srgbClr val="002060"/>
                </a:solidFill>
              </a:rPr>
              <a:t> </a:t>
            </a:r>
            <a:r>
              <a:rPr lang="en-US" sz="3200" dirty="0" err="1">
                <a:solidFill>
                  <a:srgbClr val="002060"/>
                </a:solidFill>
              </a:rPr>
              <a:t>sao</a:t>
            </a:r>
            <a:endParaRPr lang="en-US" sz="3200" dirty="0">
              <a:solidFill>
                <a:srgbClr val="002060"/>
              </a:solidFill>
            </a:endParaRPr>
          </a:p>
        </p:txBody>
      </p:sp>
      <p:sp>
        <p:nvSpPr>
          <p:cNvPr id="11" name="Rectangle: Rounded Corners 10">
            <a:extLst>
              <a:ext uri="{FF2B5EF4-FFF2-40B4-BE49-F238E27FC236}">
                <a16:creationId xmlns:a16="http://schemas.microsoft.com/office/drawing/2014/main" id="{20302BF9-C6CC-48E2-5A35-601E42F3992E}"/>
              </a:ext>
            </a:extLst>
          </p:cNvPr>
          <p:cNvSpPr/>
          <p:nvPr/>
        </p:nvSpPr>
        <p:spPr>
          <a:xfrm>
            <a:off x="8667750" y="5591175"/>
            <a:ext cx="2476500" cy="552450"/>
          </a:xfrm>
          <a:prstGeom prst="roundRect">
            <a:avLst>
              <a:gd name="adj" fmla="val 35816"/>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rPr>
              <a:t>6. </a:t>
            </a:r>
            <a:r>
              <a:rPr lang="en-US" sz="3200" dirty="0" err="1">
                <a:solidFill>
                  <a:srgbClr val="002060"/>
                </a:solidFill>
              </a:rPr>
              <a:t>Đầu</a:t>
            </a:r>
            <a:r>
              <a:rPr lang="en-US" sz="3200" dirty="0">
                <a:solidFill>
                  <a:srgbClr val="002060"/>
                </a:solidFill>
              </a:rPr>
              <a:t> </a:t>
            </a:r>
            <a:r>
              <a:rPr lang="en-US" sz="3200" dirty="0" err="1">
                <a:solidFill>
                  <a:srgbClr val="002060"/>
                </a:solidFill>
              </a:rPr>
              <a:t>sư</a:t>
            </a:r>
            <a:r>
              <a:rPr lang="en-US" sz="3200" dirty="0">
                <a:solidFill>
                  <a:srgbClr val="002060"/>
                </a:solidFill>
              </a:rPr>
              <a:t> </a:t>
            </a:r>
            <a:r>
              <a:rPr lang="en-US" sz="3200" dirty="0" err="1">
                <a:solidFill>
                  <a:srgbClr val="002060"/>
                </a:solidFill>
              </a:rPr>
              <a:t>tử</a:t>
            </a:r>
            <a:endParaRPr lang="en-US" sz="3200" dirty="0">
              <a:solidFill>
                <a:srgbClr val="002060"/>
              </a:solidFill>
            </a:endParaRPr>
          </a:p>
        </p:txBody>
      </p:sp>
    </p:spTree>
    <p:extLst>
      <p:ext uri="{BB962C8B-B14F-4D97-AF65-F5344CB8AC3E}">
        <p14:creationId xmlns:p14="http://schemas.microsoft.com/office/powerpoint/2010/main" val="36493824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grpId="1" nodeType="clickEffect">
                                  <p:stCondLst>
                                    <p:cond delay="0"/>
                                  </p:stCondLst>
                                  <p:childTnLst>
                                    <p:animMotion origin="layout" path="M 3.125E-6 4.44444E-6 L -0.41367 0.24444 " pathEditMode="relative" rAng="0" ptsTypes="AA">
                                      <p:cBhvr>
                                        <p:cTn id="32" dur="2000" fill="hold"/>
                                        <p:tgtEl>
                                          <p:spTgt spid="6"/>
                                        </p:tgtEl>
                                        <p:attrNameLst>
                                          <p:attrName>ppt_x</p:attrName>
                                          <p:attrName>ppt_y</p:attrName>
                                        </p:attrNameLst>
                                      </p:cBhvr>
                                      <p:rCtr x="-20690" y="12222"/>
                                    </p:animMotion>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grpId="1" nodeType="clickEffect">
                                  <p:stCondLst>
                                    <p:cond delay="0"/>
                                  </p:stCondLst>
                                  <p:childTnLst>
                                    <p:animMotion origin="layout" path="M 4.375E-6 -4.44444E-6 L -0.42774 0.4125 " pathEditMode="relative" rAng="0" ptsTypes="AA">
                                      <p:cBhvr>
                                        <p:cTn id="36" dur="2000" fill="hold"/>
                                        <p:tgtEl>
                                          <p:spTgt spid="7"/>
                                        </p:tgtEl>
                                        <p:attrNameLst>
                                          <p:attrName>ppt_x</p:attrName>
                                          <p:attrName>ppt_y</p:attrName>
                                        </p:attrNameLst>
                                      </p:cBhvr>
                                      <p:rCtr x="-21393" y="20625"/>
                                    </p:animMotion>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grpId="1" nodeType="clickEffect">
                                  <p:stCondLst>
                                    <p:cond delay="0"/>
                                  </p:stCondLst>
                                  <p:childTnLst>
                                    <p:animMotion origin="layout" path="M 5E-6 -4.44444E-6 L -0.65391 -0.02083 " pathEditMode="relative" rAng="0" ptsTypes="AA">
                                      <p:cBhvr>
                                        <p:cTn id="40" dur="2000" fill="hold"/>
                                        <p:tgtEl>
                                          <p:spTgt spid="8"/>
                                        </p:tgtEl>
                                        <p:attrNameLst>
                                          <p:attrName>ppt_x</p:attrName>
                                          <p:attrName>ppt_y</p:attrName>
                                        </p:attrNameLst>
                                      </p:cBhvr>
                                      <p:rCtr x="-32695" y="-1042"/>
                                    </p:animMotion>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grpId="1" nodeType="clickEffect">
                                  <p:stCondLst>
                                    <p:cond delay="0"/>
                                  </p:stCondLst>
                                  <p:childTnLst>
                                    <p:animMotion origin="layout" path="M 2.5E-6 2.22222E-6 L -0.24297 -0.125 " pathEditMode="relative" rAng="0" ptsTypes="AA">
                                      <p:cBhvr>
                                        <p:cTn id="44" dur="2000" fill="hold"/>
                                        <p:tgtEl>
                                          <p:spTgt spid="9"/>
                                        </p:tgtEl>
                                        <p:attrNameLst>
                                          <p:attrName>ppt_x</p:attrName>
                                          <p:attrName>ppt_y</p:attrName>
                                        </p:attrNameLst>
                                      </p:cBhvr>
                                      <p:rCtr x="-12148" y="-6250"/>
                                    </p:animMotion>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grpId="1" nodeType="clickEffect">
                                  <p:stCondLst>
                                    <p:cond delay="0"/>
                                  </p:stCondLst>
                                  <p:childTnLst>
                                    <p:animMotion origin="layout" path="M 2.5E-6 -4.44444E-6 L -0.65469 0.05417 " pathEditMode="relative" rAng="0" ptsTypes="AA">
                                      <p:cBhvr>
                                        <p:cTn id="48" dur="2000" fill="hold"/>
                                        <p:tgtEl>
                                          <p:spTgt spid="10"/>
                                        </p:tgtEl>
                                        <p:attrNameLst>
                                          <p:attrName>ppt_x</p:attrName>
                                          <p:attrName>ppt_y</p:attrName>
                                        </p:attrNameLst>
                                      </p:cBhvr>
                                      <p:rCtr x="-32734" y="2708"/>
                                    </p:animMotion>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grpId="1" nodeType="clickEffect">
                                  <p:stCondLst>
                                    <p:cond delay="0"/>
                                  </p:stCondLst>
                                  <p:childTnLst>
                                    <p:animMotion origin="layout" path="M 0 4.44444E-6 L -0.25078 -0.05417 " pathEditMode="relative" rAng="0" ptsTypes="AA">
                                      <p:cBhvr>
                                        <p:cTn id="52" dur="2000" fill="hold"/>
                                        <p:tgtEl>
                                          <p:spTgt spid="11"/>
                                        </p:tgtEl>
                                        <p:attrNameLst>
                                          <p:attrName>ppt_x</p:attrName>
                                          <p:attrName>ppt_y</p:attrName>
                                        </p:attrNameLst>
                                      </p:cBhvr>
                                      <p:rCtr x="-12539" y="-27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doraemon wallpaper,residential  area,house,home,property,green,illustration,real estate,natural  landscape,cartoon,neighbourhood, #1044039 - Wallpaperkiss">
            <a:extLst>
              <a:ext uri="{FF2B5EF4-FFF2-40B4-BE49-F238E27FC236}">
                <a16:creationId xmlns:a16="http://schemas.microsoft.com/office/drawing/2014/main" id="{31D959BC-F1D2-45FE-8A02-4EB8AB97923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083" b="13383"/>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B7A6314F-7083-2F0A-C2FC-2345EB0EAAAA}"/>
              </a:ext>
            </a:extLst>
          </p:cNvPr>
          <p:cNvSpPr/>
          <p:nvPr/>
        </p:nvSpPr>
        <p:spPr>
          <a:xfrm>
            <a:off x="165930" y="235647"/>
            <a:ext cx="12026070" cy="638670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 name="bandicam 2024-01-27 09-49-44-810">
            <a:hlinkClick r:id="" action="ppaction://media"/>
            <a:extLst>
              <a:ext uri="{FF2B5EF4-FFF2-40B4-BE49-F238E27FC236}">
                <a16:creationId xmlns:a16="http://schemas.microsoft.com/office/drawing/2014/main" id="{16DB66E7-26E4-FD81-8D8E-7B45BB73FBE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5636899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8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346</Words>
  <Application>Microsoft Office PowerPoint</Application>
  <PresentationFormat>Widescreen</PresentationFormat>
  <Paragraphs>31</Paragraphs>
  <Slides>18</Slides>
  <Notes>1</Notes>
  <HiddenSlides>0</HiddenSlides>
  <MMClips>2</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18</vt:i4>
      </vt:variant>
    </vt:vector>
  </HeadingPairs>
  <TitlesOfParts>
    <vt:vector size="32" baseType="lpstr">
      <vt:lpstr>等线</vt:lpstr>
      <vt:lpstr>等线 Light</vt:lpstr>
      <vt:lpstr>微软雅黑</vt:lpstr>
      <vt:lpstr>Arial</vt:lpstr>
      <vt:lpstr>Calibri</vt:lpstr>
      <vt:lpstr>Calibri Light</vt:lpstr>
      <vt:lpstr>Cambria</vt:lpstr>
      <vt:lpstr>Open Sans</vt:lpstr>
      <vt:lpstr>Times New Roman</vt:lpstr>
      <vt:lpstr>Office Theme</vt:lpstr>
      <vt:lpstr>Custom Design</vt:lpstr>
      <vt:lpstr>1_Custom Design</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14</cp:revision>
  <dcterms:created xsi:type="dcterms:W3CDTF">2023-11-07T08:52:14Z</dcterms:created>
  <dcterms:modified xsi:type="dcterms:W3CDTF">2024-02-14T09:50:01Z</dcterms:modified>
</cp:coreProperties>
</file>