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5"/>
  </p:notesMasterIdLst>
  <p:sldIdLst>
    <p:sldId id="332" r:id="rId3"/>
    <p:sldId id="257" r:id="rId4"/>
    <p:sldId id="308" r:id="rId5"/>
    <p:sldId id="309" r:id="rId6"/>
    <p:sldId id="325" r:id="rId7"/>
    <p:sldId id="326" r:id="rId8"/>
    <p:sldId id="327" r:id="rId9"/>
    <p:sldId id="307" r:id="rId10"/>
    <p:sldId id="311" r:id="rId11"/>
    <p:sldId id="315" r:id="rId12"/>
    <p:sldId id="310" r:id="rId13"/>
    <p:sldId id="333" r:id="rId14"/>
    <p:sldId id="316" r:id="rId15"/>
    <p:sldId id="334" r:id="rId16"/>
    <p:sldId id="335" r:id="rId17"/>
    <p:sldId id="336" r:id="rId18"/>
    <p:sldId id="328" r:id="rId19"/>
    <p:sldId id="329" r:id="rId20"/>
    <p:sldId id="337" r:id="rId21"/>
    <p:sldId id="330" r:id="rId22"/>
    <p:sldId id="4410" r:id="rId23"/>
    <p:sldId id="33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CC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5D700D-9AF9-4895-8C08-AC5D9C5AC16F}" type="datetimeFigureOut">
              <a:rPr lang="en-US" smtClean="0"/>
              <a:t>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E71E3-CFB8-444F-AC51-726CAA0DA3CB}" type="slidenum">
              <a:rPr lang="en-US" smtClean="0"/>
              <a:t>‹#›</a:t>
            </a:fld>
            <a:endParaRPr lang="en-US"/>
          </a:p>
        </p:txBody>
      </p:sp>
    </p:spTree>
    <p:extLst>
      <p:ext uri="{BB962C8B-B14F-4D97-AF65-F5344CB8AC3E}">
        <p14:creationId xmlns:p14="http://schemas.microsoft.com/office/powerpoint/2010/main" val="1540980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19294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14317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99110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02276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02310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8631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3475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lần</a:t>
            </a:r>
            <a:r>
              <a:rPr lang="en-US" dirty="0"/>
              <a:t> </a:t>
            </a:r>
            <a:r>
              <a:rPr lang="en-US" dirty="0" err="1"/>
              <a:t>lượt</a:t>
            </a:r>
            <a:r>
              <a:rPr lang="en-US" dirty="0"/>
              <a:t> </a:t>
            </a:r>
            <a:r>
              <a:rPr lang="en-US" dirty="0" err="1"/>
              <a:t>từng</a:t>
            </a:r>
            <a:r>
              <a:rPr lang="en-US" dirty="0"/>
              <a:t> </a:t>
            </a:r>
            <a:r>
              <a:rPr lang="en-US" dirty="0" err="1"/>
              <a:t>lâu</a:t>
            </a:r>
            <a:r>
              <a:rPr lang="en-US" dirty="0"/>
              <a:t> </a:t>
            </a:r>
            <a:r>
              <a:rPr lang="en-US" dirty="0" err="1"/>
              <a:t>đài</a:t>
            </a:r>
            <a:r>
              <a:rPr lang="en-US" dirty="0"/>
              <a:t> </a:t>
            </a:r>
            <a:r>
              <a:rPr lang="en-US" dirty="0" err="1"/>
              <a:t>để</a:t>
            </a:r>
            <a:r>
              <a:rPr lang="en-US" dirty="0"/>
              <a:t> </a:t>
            </a:r>
            <a:r>
              <a:rPr lang="en-US" dirty="0" err="1"/>
              <a:t>tới</a:t>
            </a:r>
            <a:r>
              <a:rPr lang="en-US" dirty="0"/>
              <a:t> </a:t>
            </a:r>
            <a:r>
              <a:rPr lang="en-US" dirty="0" err="1"/>
              <a:t>đó</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86372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09998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34536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44748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33941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01608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763160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4"/>
          <p:cNvPicPr>
            <a:picLocks noChangeAspect="1"/>
          </p:cNvPicPr>
          <p:nvPr userDrawn="1"/>
        </p:nvPicPr>
        <p:blipFill>
          <a:blip r:embed="rId2"/>
          <a:stretch>
            <a:fillRect/>
          </a:stretch>
        </p:blipFill>
        <p:spPr>
          <a:xfrm>
            <a:off x="-1057" y="-22691"/>
            <a:ext cx="12193057" cy="6858594"/>
          </a:xfrm>
          <a:prstGeom prst="rect">
            <a:avLst/>
          </a:prstGeom>
        </p:spPr>
      </p:pic>
      <p:pic>
        <p:nvPicPr>
          <p:cNvPr id="8" name="图片 7"/>
          <p:cNvPicPr>
            <a:picLocks noChangeAspect="1"/>
          </p:cNvPicPr>
          <p:nvPr userDrawn="1"/>
        </p:nvPicPr>
        <p:blipFill>
          <a:blip r:embed="rId3"/>
          <a:stretch>
            <a:fillRect/>
          </a:stretch>
        </p:blipFill>
        <p:spPr>
          <a:xfrm>
            <a:off x="-582561" y="-155353"/>
            <a:ext cx="2738865" cy="1831337"/>
          </a:xfrm>
          <a:prstGeom prst="rect">
            <a:avLst/>
          </a:prstGeom>
        </p:spPr>
      </p:pic>
      <p:pic>
        <p:nvPicPr>
          <p:cNvPr id="9" name="图片 9"/>
          <p:cNvPicPr>
            <a:picLocks noChangeAspect="1"/>
          </p:cNvPicPr>
          <p:nvPr userDrawn="1"/>
        </p:nvPicPr>
        <p:blipFill>
          <a:blip r:embed="rId4"/>
          <a:stretch>
            <a:fillRect/>
          </a:stretch>
        </p:blipFill>
        <p:spPr>
          <a:xfrm>
            <a:off x="3681361" y="-318762"/>
            <a:ext cx="2427723" cy="1619723"/>
          </a:xfrm>
          <a:prstGeom prst="rect">
            <a:avLst/>
          </a:prstGeom>
        </p:spPr>
      </p:pic>
      <p:pic>
        <p:nvPicPr>
          <p:cNvPr id="13" name="图片 9"/>
          <p:cNvPicPr>
            <a:picLocks noChangeAspect="1"/>
          </p:cNvPicPr>
          <p:nvPr userDrawn="1"/>
        </p:nvPicPr>
        <p:blipFill>
          <a:blip r:embed="rId4"/>
          <a:stretch>
            <a:fillRect/>
          </a:stretch>
        </p:blipFill>
        <p:spPr>
          <a:xfrm>
            <a:off x="7094341" y="-261676"/>
            <a:ext cx="2427723" cy="1619723"/>
          </a:xfrm>
          <a:prstGeom prst="rect">
            <a:avLst/>
          </a:prstGeom>
        </p:spPr>
      </p:pic>
    </p:spTree>
    <p:extLst>
      <p:ext uri="{BB962C8B-B14F-4D97-AF65-F5344CB8AC3E}">
        <p14:creationId xmlns:p14="http://schemas.microsoft.com/office/powerpoint/2010/main" val="3791698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1+#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858971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180611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73931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427051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53986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70738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568119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458847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113196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979897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4"/>
          <p:cNvPicPr>
            <a:picLocks noChangeAspect="1"/>
          </p:cNvPicPr>
          <p:nvPr userDrawn="1"/>
        </p:nvPicPr>
        <p:blipFill>
          <a:blip r:embed="rId2"/>
          <a:stretch>
            <a:fillRect/>
          </a:stretch>
        </p:blipFill>
        <p:spPr>
          <a:xfrm>
            <a:off x="-1057" y="-22691"/>
            <a:ext cx="12193057" cy="6858594"/>
          </a:xfrm>
          <a:prstGeom prst="rect">
            <a:avLst/>
          </a:prstGeom>
        </p:spPr>
      </p:pic>
      <p:sp>
        <p:nvSpPr>
          <p:cNvPr id="10" name="Rounded Rectangle 9"/>
          <p:cNvSpPr/>
          <p:nvPr userDrawn="1"/>
        </p:nvSpPr>
        <p:spPr>
          <a:xfrm>
            <a:off x="476634" y="675098"/>
            <a:ext cx="11264900" cy="5913835"/>
          </a:xfrm>
          <a:prstGeom prst="roundRect">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pic>
        <p:nvPicPr>
          <p:cNvPr id="8" name="图片 7"/>
          <p:cNvPicPr>
            <a:picLocks noChangeAspect="1"/>
          </p:cNvPicPr>
          <p:nvPr userDrawn="1"/>
        </p:nvPicPr>
        <p:blipFill>
          <a:blip r:embed="rId3"/>
          <a:stretch>
            <a:fillRect/>
          </a:stretch>
        </p:blipFill>
        <p:spPr>
          <a:xfrm>
            <a:off x="-315332" y="-139018"/>
            <a:ext cx="2738865" cy="1831337"/>
          </a:xfrm>
          <a:prstGeom prst="rect">
            <a:avLst/>
          </a:prstGeom>
        </p:spPr>
      </p:pic>
      <p:pic>
        <p:nvPicPr>
          <p:cNvPr id="9" name="图片 9"/>
          <p:cNvPicPr>
            <a:picLocks noChangeAspect="1"/>
          </p:cNvPicPr>
          <p:nvPr userDrawn="1"/>
        </p:nvPicPr>
        <p:blipFill>
          <a:blip r:embed="rId4"/>
          <a:stretch>
            <a:fillRect/>
          </a:stretch>
        </p:blipFill>
        <p:spPr>
          <a:xfrm>
            <a:off x="3681361" y="-318762"/>
            <a:ext cx="2427723" cy="1619723"/>
          </a:xfrm>
          <a:prstGeom prst="rect">
            <a:avLst/>
          </a:prstGeom>
        </p:spPr>
      </p:pic>
      <p:pic>
        <p:nvPicPr>
          <p:cNvPr id="13" name="图片 9"/>
          <p:cNvPicPr>
            <a:picLocks noChangeAspect="1"/>
          </p:cNvPicPr>
          <p:nvPr userDrawn="1"/>
        </p:nvPicPr>
        <p:blipFill>
          <a:blip r:embed="rId4"/>
          <a:stretch>
            <a:fillRect/>
          </a:stretch>
        </p:blipFill>
        <p:spPr>
          <a:xfrm>
            <a:off x="6939538" y="-319723"/>
            <a:ext cx="2427723" cy="1619723"/>
          </a:xfrm>
          <a:prstGeom prst="rect">
            <a:avLst/>
          </a:prstGeom>
        </p:spPr>
      </p:pic>
      <p:pic>
        <p:nvPicPr>
          <p:cNvPr id="14" name="图片 9"/>
          <p:cNvPicPr>
            <a:picLocks noChangeAspect="1"/>
          </p:cNvPicPr>
          <p:nvPr userDrawn="1"/>
        </p:nvPicPr>
        <p:blipFill>
          <a:blip r:embed="rId4"/>
          <a:stretch>
            <a:fillRect/>
          </a:stretch>
        </p:blipFill>
        <p:spPr>
          <a:xfrm>
            <a:off x="9895676" y="-397344"/>
            <a:ext cx="2427723" cy="1619723"/>
          </a:xfrm>
          <a:prstGeom prst="rect">
            <a:avLst/>
          </a:prstGeom>
        </p:spPr>
      </p:pic>
    </p:spTree>
    <p:extLst>
      <p:ext uri="{BB962C8B-B14F-4D97-AF65-F5344CB8AC3E}">
        <p14:creationId xmlns:p14="http://schemas.microsoft.com/office/powerpoint/2010/main" val="839033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1+#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2000" fill="hold"/>
                                        <p:tgtEl>
                                          <p:spTgt spid="14"/>
                                        </p:tgtEl>
                                        <p:attrNameLst>
                                          <p:attrName>ppt_x</p:attrName>
                                        </p:attrNameLst>
                                      </p:cBhvr>
                                      <p:tavLst>
                                        <p:tav tm="0">
                                          <p:val>
                                            <p:strVal val="1+#ppt_w/2"/>
                                          </p:val>
                                        </p:tav>
                                        <p:tav tm="100000">
                                          <p:val>
                                            <p:strVal val="#ppt_x"/>
                                          </p:val>
                                        </p:tav>
                                      </p:tavLst>
                                    </p:anim>
                                    <p:anim calcmode="lin" valueType="num">
                                      <p:cBhvr additive="base">
                                        <p:cTn id="16" dur="2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858903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57367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503156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251027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854286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829015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761923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00064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878644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3361373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2024/1/10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717960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white circle with leaves and blue text&#10;&#10;Description automatically generated">
            <a:extLst>
              <a:ext uri="{FF2B5EF4-FFF2-40B4-BE49-F238E27FC236}">
                <a16:creationId xmlns:a16="http://schemas.microsoft.com/office/drawing/2014/main" id="{FB1E0A7F-23E6-267C-C212-43F7AC35284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64619" y="246471"/>
            <a:ext cx="1346659" cy="1346659"/>
          </a:xfrm>
          <a:prstGeom prst="rect">
            <a:avLst/>
          </a:prstGeom>
        </p:spPr>
      </p:pic>
    </p:spTree>
    <p:extLst>
      <p:ext uri="{BB962C8B-B14F-4D97-AF65-F5344CB8AC3E}">
        <p14:creationId xmlns:p14="http://schemas.microsoft.com/office/powerpoint/2010/main" val="3190938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38217625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3.emf"/><Relationship Id="rId18" Type="http://schemas.openxmlformats.org/officeDocument/2006/relationships/image" Target="../media/image18.emf"/><Relationship Id="rId3" Type="http://schemas.openxmlformats.org/officeDocument/2006/relationships/tags" Target="../tags/tag3.xml"/><Relationship Id="rId21" Type="http://schemas.openxmlformats.org/officeDocument/2006/relationships/image" Target="../media/image21.png"/><Relationship Id="rId7" Type="http://schemas.openxmlformats.org/officeDocument/2006/relationships/image" Target="../media/image9.emf"/><Relationship Id="rId12" Type="http://schemas.openxmlformats.org/officeDocument/2006/relationships/image" Target="../media/image12.emf"/><Relationship Id="rId17" Type="http://schemas.openxmlformats.org/officeDocument/2006/relationships/image" Target="../media/image17.emf"/><Relationship Id="rId2" Type="http://schemas.openxmlformats.org/officeDocument/2006/relationships/tags" Target="../tags/tag2.xml"/><Relationship Id="rId16" Type="http://schemas.openxmlformats.org/officeDocument/2006/relationships/image" Target="../media/image16.emf"/><Relationship Id="rId20" Type="http://schemas.openxmlformats.org/officeDocument/2006/relationships/image" Target="../media/image20.emf"/><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3.png"/><Relationship Id="rId5" Type="http://schemas.openxmlformats.org/officeDocument/2006/relationships/slideLayout" Target="../slideLayouts/slideLayout1.xml"/><Relationship Id="rId15" Type="http://schemas.openxmlformats.org/officeDocument/2006/relationships/image" Target="../media/image15.emf"/><Relationship Id="rId23" Type="http://schemas.openxmlformats.org/officeDocument/2006/relationships/image" Target="../media/image22.png"/><Relationship Id="rId10" Type="http://schemas.openxmlformats.org/officeDocument/2006/relationships/image" Target="../media/image11.png"/><Relationship Id="rId19" Type="http://schemas.openxmlformats.org/officeDocument/2006/relationships/image" Target="../media/image19.emf"/><Relationship Id="rId4" Type="http://schemas.openxmlformats.org/officeDocument/2006/relationships/tags" Target="../tags/tag4.xml"/><Relationship Id="rId9" Type="http://schemas.openxmlformats.org/officeDocument/2006/relationships/image" Target="../media/image10.png"/><Relationship Id="rId14" Type="http://schemas.openxmlformats.org/officeDocument/2006/relationships/image" Target="../media/image14.emf"/><Relationship Id="rId22"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9.emf"/><Relationship Id="rId12" Type="http://schemas.openxmlformats.org/officeDocument/2006/relationships/image" Target="../media/image28.emf"/><Relationship Id="rId17" Type="http://schemas.openxmlformats.org/officeDocument/2006/relationships/image" Target="../media/image47.png"/><Relationship Id="rId2" Type="http://schemas.openxmlformats.org/officeDocument/2006/relationships/notesSlide" Target="../notesSlides/notesSlide9.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27.emf"/><Relationship Id="rId5" Type="http://schemas.openxmlformats.org/officeDocument/2006/relationships/image" Target="../media/image4.png"/><Relationship Id="rId15" Type="http://schemas.openxmlformats.org/officeDocument/2006/relationships/image" Target="../media/image31.png"/><Relationship Id="rId10" Type="http://schemas.openxmlformats.org/officeDocument/2006/relationships/image" Target="../media/image26.emf"/><Relationship Id="rId4" Type="http://schemas.openxmlformats.org/officeDocument/2006/relationships/image" Target="../media/image3.png"/><Relationship Id="rId9" Type="http://schemas.openxmlformats.org/officeDocument/2006/relationships/image" Target="../media/image25.emf"/><Relationship Id="rId14" Type="http://schemas.openxmlformats.org/officeDocument/2006/relationships/image" Target="../media/image30.gif"/></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9.png"/><Relationship Id="rId7" Type="http://schemas.openxmlformats.org/officeDocument/2006/relationships/image" Target="../media/image52.png"/><Relationship Id="rId12" Type="http://schemas.openxmlformats.org/officeDocument/2006/relationships/image" Target="../media/image55.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4.png"/><Relationship Id="rId5" Type="http://schemas.openxmlformats.org/officeDocument/2006/relationships/image" Target="../media/image50.png"/><Relationship Id="rId10" Type="http://schemas.microsoft.com/office/2007/relationships/hdphoto" Target="../media/hdphoto7.wdp"/><Relationship Id="rId4" Type="http://schemas.microsoft.com/office/2007/relationships/hdphoto" Target="../media/hdphoto6.wdp"/><Relationship Id="rId9" Type="http://schemas.openxmlformats.org/officeDocument/2006/relationships/image" Target="../media/image53.png"/></Relationships>
</file>

<file path=ppt/slides/_rels/slide1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9.png"/><Relationship Id="rId7" Type="http://schemas.openxmlformats.org/officeDocument/2006/relationships/image" Target="../media/image56.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0.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28.emf"/><Relationship Id="rId18" Type="http://schemas.openxmlformats.org/officeDocument/2006/relationships/image" Target="../media/image59.png"/><Relationship Id="rId3" Type="http://schemas.openxmlformats.org/officeDocument/2006/relationships/image" Target="../media/image23.png"/><Relationship Id="rId7" Type="http://schemas.openxmlformats.org/officeDocument/2006/relationships/image" Target="../media/image11.png"/><Relationship Id="rId12" Type="http://schemas.openxmlformats.org/officeDocument/2006/relationships/image" Target="../media/image27.emf"/><Relationship Id="rId17" Type="http://schemas.microsoft.com/office/2007/relationships/hdphoto" Target="../media/hdphoto2.wdp"/><Relationship Id="rId2" Type="http://schemas.openxmlformats.org/officeDocument/2006/relationships/notesSlide" Target="../notesSlides/notesSlide10.xml"/><Relationship Id="rId16"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26.emf"/><Relationship Id="rId5" Type="http://schemas.openxmlformats.org/officeDocument/2006/relationships/image" Target="../media/image3.png"/><Relationship Id="rId15" Type="http://schemas.openxmlformats.org/officeDocument/2006/relationships/image" Target="../media/image30.gif"/><Relationship Id="rId10" Type="http://schemas.openxmlformats.org/officeDocument/2006/relationships/image" Target="../media/image25.emf"/><Relationship Id="rId4" Type="http://schemas.openxmlformats.org/officeDocument/2006/relationships/image" Target="../media/image58.png"/><Relationship Id="rId9" Type="http://schemas.openxmlformats.org/officeDocument/2006/relationships/image" Target="../media/image24.emf"/><Relationship Id="rId1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17.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9.emf"/><Relationship Id="rId12" Type="http://schemas.openxmlformats.org/officeDocument/2006/relationships/image" Target="../media/image28.emf"/><Relationship Id="rId17" Type="http://schemas.openxmlformats.org/officeDocument/2006/relationships/image" Target="../media/image80.png"/><Relationship Id="rId2" Type="http://schemas.openxmlformats.org/officeDocument/2006/relationships/notesSlide" Target="../notesSlides/notesSlide11.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27.emf"/><Relationship Id="rId5" Type="http://schemas.openxmlformats.org/officeDocument/2006/relationships/image" Target="../media/image4.png"/><Relationship Id="rId15" Type="http://schemas.openxmlformats.org/officeDocument/2006/relationships/image" Target="../media/image31.png"/><Relationship Id="rId10" Type="http://schemas.openxmlformats.org/officeDocument/2006/relationships/image" Target="../media/image26.emf"/><Relationship Id="rId4" Type="http://schemas.openxmlformats.org/officeDocument/2006/relationships/image" Target="../media/image3.png"/><Relationship Id="rId9" Type="http://schemas.openxmlformats.org/officeDocument/2006/relationships/image" Target="../media/image25.emf"/><Relationship Id="rId14" Type="http://schemas.openxmlformats.org/officeDocument/2006/relationships/image" Target="../media/image30.gif"/></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tags" Target="../tags/tag13.xml"/><Relationship Id="rId21" Type="http://schemas.microsoft.com/office/2007/relationships/hdphoto" Target="../media/hdphoto1.wdp"/><Relationship Id="rId7" Type="http://schemas.openxmlformats.org/officeDocument/2006/relationships/image" Target="../media/image4.png"/><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ags" Target="../tags/tag12.xml"/><Relationship Id="rId16" Type="http://schemas.openxmlformats.org/officeDocument/2006/relationships/image" Target="../media/image17.emf"/><Relationship Id="rId20" Type="http://schemas.openxmlformats.org/officeDocument/2006/relationships/image" Target="../media/image21.png"/><Relationship Id="rId1" Type="http://schemas.openxmlformats.org/officeDocument/2006/relationships/tags" Target="../tags/tag11.xml"/><Relationship Id="rId6" Type="http://schemas.openxmlformats.org/officeDocument/2006/relationships/image" Target="../media/image8.png"/><Relationship Id="rId11" Type="http://schemas.openxmlformats.org/officeDocument/2006/relationships/image" Target="../media/image10.png"/><Relationship Id="rId5" Type="http://schemas.openxmlformats.org/officeDocument/2006/relationships/notesSlide" Target="../notesSlides/notesSlide12.xml"/><Relationship Id="rId15" Type="http://schemas.openxmlformats.org/officeDocument/2006/relationships/image" Target="../media/image16.emf"/><Relationship Id="rId10" Type="http://schemas.openxmlformats.org/officeDocument/2006/relationships/image" Target="../media/image43.png"/><Relationship Id="rId19" Type="http://schemas.openxmlformats.org/officeDocument/2006/relationships/image" Target="../media/image20.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5.emf"/></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tags" Target="../tags/tag16.xml"/><Relationship Id="rId21" Type="http://schemas.microsoft.com/office/2007/relationships/hdphoto" Target="../media/hdphoto1.wdp"/><Relationship Id="rId7" Type="http://schemas.openxmlformats.org/officeDocument/2006/relationships/image" Target="../media/image4.png"/><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ags" Target="../tags/tag15.xml"/><Relationship Id="rId16" Type="http://schemas.openxmlformats.org/officeDocument/2006/relationships/image" Target="../media/image17.emf"/><Relationship Id="rId20" Type="http://schemas.openxmlformats.org/officeDocument/2006/relationships/image" Target="../media/image21.png"/><Relationship Id="rId1" Type="http://schemas.openxmlformats.org/officeDocument/2006/relationships/tags" Target="../tags/tag14.xml"/><Relationship Id="rId6" Type="http://schemas.openxmlformats.org/officeDocument/2006/relationships/image" Target="../media/image8.png"/><Relationship Id="rId11" Type="http://schemas.openxmlformats.org/officeDocument/2006/relationships/image" Target="../media/image10.png"/><Relationship Id="rId5" Type="http://schemas.openxmlformats.org/officeDocument/2006/relationships/notesSlide" Target="../notesSlides/notesSlide13.xml"/><Relationship Id="rId15" Type="http://schemas.openxmlformats.org/officeDocument/2006/relationships/image" Target="../media/image16.emf"/><Relationship Id="rId10" Type="http://schemas.openxmlformats.org/officeDocument/2006/relationships/image" Target="../media/image43.png"/><Relationship Id="rId19" Type="http://schemas.openxmlformats.org/officeDocument/2006/relationships/image" Target="../media/image20.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5.emf"/></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28.emf"/><Relationship Id="rId18" Type="http://schemas.openxmlformats.org/officeDocument/2006/relationships/image" Target="../media/image32.png"/><Relationship Id="rId3" Type="http://schemas.openxmlformats.org/officeDocument/2006/relationships/notesSlide" Target="../notesSlides/notesSlide1.xml"/><Relationship Id="rId7" Type="http://schemas.openxmlformats.org/officeDocument/2006/relationships/image" Target="../media/image11.png"/><Relationship Id="rId12" Type="http://schemas.openxmlformats.org/officeDocument/2006/relationships/image" Target="../media/image27.emf"/><Relationship Id="rId17" Type="http://schemas.microsoft.com/office/2007/relationships/hdphoto" Target="../media/hdphoto2.wdp"/><Relationship Id="rId2" Type="http://schemas.openxmlformats.org/officeDocument/2006/relationships/slideLayout" Target="../slideLayouts/slideLayout3.xml"/><Relationship Id="rId16" Type="http://schemas.openxmlformats.org/officeDocument/2006/relationships/image" Target="../media/image31.png"/><Relationship Id="rId1" Type="http://schemas.openxmlformats.org/officeDocument/2006/relationships/themeOverride" Target="../theme/themeOverride1.xml"/><Relationship Id="rId6" Type="http://schemas.openxmlformats.org/officeDocument/2006/relationships/image" Target="../media/image4.png"/><Relationship Id="rId11" Type="http://schemas.openxmlformats.org/officeDocument/2006/relationships/image" Target="../media/image26.emf"/><Relationship Id="rId5" Type="http://schemas.openxmlformats.org/officeDocument/2006/relationships/image" Target="../media/image3.png"/><Relationship Id="rId15" Type="http://schemas.openxmlformats.org/officeDocument/2006/relationships/image" Target="../media/image30.gif"/><Relationship Id="rId10" Type="http://schemas.openxmlformats.org/officeDocument/2006/relationships/image" Target="../media/image25.emf"/><Relationship Id="rId4" Type="http://schemas.openxmlformats.org/officeDocument/2006/relationships/image" Target="../media/image23.png"/><Relationship Id="rId9" Type="http://schemas.openxmlformats.org/officeDocument/2006/relationships/image" Target="../media/image24.emf"/><Relationship Id="rId14" Type="http://schemas.openxmlformats.org/officeDocument/2006/relationships/image" Target="../media/image29.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tags" Target="../tags/tag19.xml"/><Relationship Id="rId21" Type="http://schemas.microsoft.com/office/2007/relationships/hdphoto" Target="../media/hdphoto8.wdp"/><Relationship Id="rId7" Type="http://schemas.openxmlformats.org/officeDocument/2006/relationships/image" Target="../media/image4.png"/><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ags" Target="../tags/tag18.xml"/><Relationship Id="rId16" Type="http://schemas.openxmlformats.org/officeDocument/2006/relationships/image" Target="../media/image17.emf"/><Relationship Id="rId20" Type="http://schemas.openxmlformats.org/officeDocument/2006/relationships/image" Target="../media/image81.png"/><Relationship Id="rId1" Type="http://schemas.openxmlformats.org/officeDocument/2006/relationships/tags" Target="../tags/tag17.xml"/><Relationship Id="rId6" Type="http://schemas.openxmlformats.org/officeDocument/2006/relationships/image" Target="../media/image8.png"/><Relationship Id="rId11" Type="http://schemas.openxmlformats.org/officeDocument/2006/relationships/image" Target="../media/image10.png"/><Relationship Id="rId5" Type="http://schemas.openxmlformats.org/officeDocument/2006/relationships/notesSlide" Target="../notesSlides/notesSlide14.xml"/><Relationship Id="rId15" Type="http://schemas.openxmlformats.org/officeDocument/2006/relationships/image" Target="../media/image16.emf"/><Relationship Id="rId10" Type="http://schemas.openxmlformats.org/officeDocument/2006/relationships/image" Target="../media/image43.png"/><Relationship Id="rId19" Type="http://schemas.openxmlformats.org/officeDocument/2006/relationships/image" Target="../media/image20.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5.emf"/></Relationships>
</file>

<file path=ppt/slides/_rels/slide21.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9.emf"/><Relationship Id="rId12" Type="http://schemas.openxmlformats.org/officeDocument/2006/relationships/image" Target="../media/image28.emf"/><Relationship Id="rId17" Type="http://schemas.openxmlformats.org/officeDocument/2006/relationships/image" Target="../media/image82.png"/><Relationship Id="rId2" Type="http://schemas.openxmlformats.org/officeDocument/2006/relationships/notesSlide" Target="../notesSlides/notesSlide15.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27.emf"/><Relationship Id="rId5" Type="http://schemas.openxmlformats.org/officeDocument/2006/relationships/image" Target="../media/image4.png"/><Relationship Id="rId15" Type="http://schemas.openxmlformats.org/officeDocument/2006/relationships/image" Target="../media/image31.png"/><Relationship Id="rId10" Type="http://schemas.openxmlformats.org/officeDocument/2006/relationships/image" Target="../media/image26.emf"/><Relationship Id="rId4" Type="http://schemas.openxmlformats.org/officeDocument/2006/relationships/image" Target="../media/image3.png"/><Relationship Id="rId9" Type="http://schemas.openxmlformats.org/officeDocument/2006/relationships/image" Target="../media/image25.emf"/><Relationship Id="rId14" Type="http://schemas.openxmlformats.org/officeDocument/2006/relationships/image" Target="../media/image30.gif"/></Relationships>
</file>

<file path=ppt/slides/_rels/slide3.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9.emf"/><Relationship Id="rId12" Type="http://schemas.openxmlformats.org/officeDocument/2006/relationships/image" Target="../media/image28.emf"/><Relationship Id="rId17" Type="http://schemas.openxmlformats.org/officeDocument/2006/relationships/image" Target="../media/image33.png"/><Relationship Id="rId2" Type="http://schemas.openxmlformats.org/officeDocument/2006/relationships/notesSlide" Target="../notesSlides/notesSlide2.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27.emf"/><Relationship Id="rId5" Type="http://schemas.openxmlformats.org/officeDocument/2006/relationships/image" Target="../media/image4.png"/><Relationship Id="rId15" Type="http://schemas.openxmlformats.org/officeDocument/2006/relationships/image" Target="../media/image31.png"/><Relationship Id="rId10" Type="http://schemas.openxmlformats.org/officeDocument/2006/relationships/image" Target="../media/image26.emf"/><Relationship Id="rId4" Type="http://schemas.openxmlformats.org/officeDocument/2006/relationships/image" Target="../media/image3.png"/><Relationship Id="rId9" Type="http://schemas.openxmlformats.org/officeDocument/2006/relationships/image" Target="../media/image25.emf"/><Relationship Id="rId14" Type="http://schemas.openxmlformats.org/officeDocument/2006/relationships/image" Target="../media/image30.gif"/></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8.png"/><Relationship Id="rId18" Type="http://schemas.openxmlformats.org/officeDocument/2006/relationships/image" Target="../media/image24.emf"/><Relationship Id="rId3" Type="http://schemas.openxmlformats.org/officeDocument/2006/relationships/audio" Target="../media/audio1.wav"/><Relationship Id="rId21" Type="http://schemas.openxmlformats.org/officeDocument/2006/relationships/image" Target="../media/image27.emf"/><Relationship Id="rId7" Type="http://schemas.openxmlformats.org/officeDocument/2006/relationships/slide" Target="slide6.xml"/><Relationship Id="rId12" Type="http://schemas.openxmlformats.org/officeDocument/2006/relationships/slide" Target="slide7.xml"/><Relationship Id="rId17" Type="http://schemas.openxmlformats.org/officeDocument/2006/relationships/image" Target="../media/image3.png"/><Relationship Id="rId2" Type="http://schemas.openxmlformats.org/officeDocument/2006/relationships/notesSlide" Target="../notesSlides/notesSlide3.xml"/><Relationship Id="rId16" Type="http://schemas.microsoft.com/office/2007/relationships/hdphoto" Target="../media/hdphoto5.wdp"/><Relationship Id="rId20" Type="http://schemas.openxmlformats.org/officeDocument/2006/relationships/image" Target="../media/image26.emf"/><Relationship Id="rId1" Type="http://schemas.openxmlformats.org/officeDocument/2006/relationships/slideLayout" Target="../slideLayouts/slideLayout1.xml"/><Relationship Id="rId6" Type="http://schemas.openxmlformats.org/officeDocument/2006/relationships/image" Target="../media/image35.png"/><Relationship Id="rId11" Type="http://schemas.microsoft.com/office/2007/relationships/hdphoto" Target="../media/hdphoto3.wdp"/><Relationship Id="rId5" Type="http://schemas.openxmlformats.org/officeDocument/2006/relationships/image" Target="../media/image30.gif"/><Relationship Id="rId15" Type="http://schemas.openxmlformats.org/officeDocument/2006/relationships/image" Target="../media/image39.png"/><Relationship Id="rId23" Type="http://schemas.openxmlformats.org/officeDocument/2006/relationships/slide" Target="slide8.xml"/><Relationship Id="rId10" Type="http://schemas.openxmlformats.org/officeDocument/2006/relationships/image" Target="../media/image37.png"/><Relationship Id="rId19" Type="http://schemas.openxmlformats.org/officeDocument/2006/relationships/image" Target="../media/image25.emf"/><Relationship Id="rId4" Type="http://schemas.openxmlformats.org/officeDocument/2006/relationships/image" Target="../media/image34.jpeg"/><Relationship Id="rId9" Type="http://schemas.openxmlformats.org/officeDocument/2006/relationships/slide" Target="slide5.xml"/><Relationship Id="rId14" Type="http://schemas.microsoft.com/office/2007/relationships/hdphoto" Target="../media/hdphoto4.wdp"/><Relationship Id="rId22" Type="http://schemas.openxmlformats.org/officeDocument/2006/relationships/image" Target="../media/image28.emf"/></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39.png"/><Relationship Id="rId3" Type="http://schemas.openxmlformats.org/officeDocument/2006/relationships/image" Target="../media/image34.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4.xml"/><Relationship Id="rId16" Type="http://schemas.openxmlformats.org/officeDocument/2006/relationships/image" Target="../media/image380.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png"/><Relationship Id="rId5" Type="http://schemas.openxmlformats.org/officeDocument/2006/relationships/image" Target="../media/image36.png"/><Relationship Id="rId15" Type="http://schemas.openxmlformats.org/officeDocument/2006/relationships/image" Target="../media/image370.png"/><Relationship Id="rId10" Type="http://schemas.openxmlformats.org/officeDocument/2006/relationships/image" Target="../media/image3.png"/><Relationship Id="rId4" Type="http://schemas.openxmlformats.org/officeDocument/2006/relationships/image" Target="../media/image35.png"/><Relationship Id="rId9" Type="http://schemas.microsoft.com/office/2007/relationships/hdphoto" Target="../media/hdphoto4.wdp"/><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39.png"/><Relationship Id="rId3" Type="http://schemas.openxmlformats.org/officeDocument/2006/relationships/image" Target="../media/image34.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5.xml"/><Relationship Id="rId16"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png"/><Relationship Id="rId5" Type="http://schemas.openxmlformats.org/officeDocument/2006/relationships/image" Target="../media/image36.png"/><Relationship Id="rId15" Type="http://schemas.openxmlformats.org/officeDocument/2006/relationships/image" Target="../media/image390.png"/><Relationship Id="rId10" Type="http://schemas.openxmlformats.org/officeDocument/2006/relationships/image" Target="../media/image3.png"/><Relationship Id="rId4" Type="http://schemas.openxmlformats.org/officeDocument/2006/relationships/image" Target="../media/image35.png"/><Relationship Id="rId9" Type="http://schemas.microsoft.com/office/2007/relationships/hdphoto" Target="../media/hdphoto4.wdp"/><Relationship Id="rId1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39.png"/><Relationship Id="rId3" Type="http://schemas.openxmlformats.org/officeDocument/2006/relationships/image" Target="../media/image34.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6.xml"/><Relationship Id="rId16"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png"/><Relationship Id="rId5" Type="http://schemas.openxmlformats.org/officeDocument/2006/relationships/image" Target="../media/image36.png"/><Relationship Id="rId15" Type="http://schemas.openxmlformats.org/officeDocument/2006/relationships/image" Target="../media/image41.png"/><Relationship Id="rId10" Type="http://schemas.openxmlformats.org/officeDocument/2006/relationships/image" Target="../media/image3.png"/><Relationship Id="rId4" Type="http://schemas.openxmlformats.org/officeDocument/2006/relationships/image" Target="../media/image35.png"/><Relationship Id="rId9" Type="http://schemas.microsoft.com/office/2007/relationships/hdphoto" Target="../media/hdphoto4.wdp"/><Relationship Id="rId14" Type="http://schemas.microsoft.com/office/2007/relationships/hdphoto" Target="../media/hdphoto5.wdp"/></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tags" Target="../tags/tag7.xml"/><Relationship Id="rId21" Type="http://schemas.microsoft.com/office/2007/relationships/hdphoto" Target="../media/hdphoto1.wdp"/><Relationship Id="rId7" Type="http://schemas.openxmlformats.org/officeDocument/2006/relationships/image" Target="../media/image8.png"/><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ags" Target="../tags/tag6.xml"/><Relationship Id="rId16" Type="http://schemas.openxmlformats.org/officeDocument/2006/relationships/image" Target="../media/image17.emf"/><Relationship Id="rId20" Type="http://schemas.openxmlformats.org/officeDocument/2006/relationships/image" Target="../media/image21.png"/><Relationship Id="rId1" Type="http://schemas.openxmlformats.org/officeDocument/2006/relationships/tags" Target="../tags/tag5.xml"/><Relationship Id="rId6" Type="http://schemas.openxmlformats.org/officeDocument/2006/relationships/image" Target="../media/image43.png"/><Relationship Id="rId11" Type="http://schemas.openxmlformats.org/officeDocument/2006/relationships/image" Target="../media/image3.png"/><Relationship Id="rId5" Type="http://schemas.openxmlformats.org/officeDocument/2006/relationships/notesSlide" Target="../notesSlides/notesSlide7.xml"/><Relationship Id="rId15" Type="http://schemas.openxmlformats.org/officeDocument/2006/relationships/image" Target="../media/image16.emf"/><Relationship Id="rId23" Type="http://schemas.openxmlformats.org/officeDocument/2006/relationships/image" Target="../media/image45.png"/><Relationship Id="rId10" Type="http://schemas.openxmlformats.org/officeDocument/2006/relationships/image" Target="../media/image11.png"/><Relationship Id="rId19" Type="http://schemas.openxmlformats.org/officeDocument/2006/relationships/image" Target="../media/image20.emf"/><Relationship Id="rId4" Type="http://schemas.openxmlformats.org/officeDocument/2006/relationships/slideLayout" Target="../slideLayouts/slideLayout1.xml"/><Relationship Id="rId9" Type="http://schemas.openxmlformats.org/officeDocument/2006/relationships/image" Target="../media/image10.png"/><Relationship Id="rId14" Type="http://schemas.openxmlformats.org/officeDocument/2006/relationships/image" Target="../media/image15.emf"/><Relationship Id="rId22"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4.emf"/><Relationship Id="rId18" Type="http://schemas.openxmlformats.org/officeDocument/2006/relationships/image" Target="../media/image19.emf"/><Relationship Id="rId3" Type="http://schemas.openxmlformats.org/officeDocument/2006/relationships/tags" Target="../tags/tag10.xml"/><Relationship Id="rId21" Type="http://schemas.microsoft.com/office/2007/relationships/hdphoto" Target="../media/hdphoto1.wdp"/><Relationship Id="rId7" Type="http://schemas.openxmlformats.org/officeDocument/2006/relationships/image" Target="../media/image43.png"/><Relationship Id="rId12" Type="http://schemas.openxmlformats.org/officeDocument/2006/relationships/image" Target="../media/image13.emf"/><Relationship Id="rId17" Type="http://schemas.openxmlformats.org/officeDocument/2006/relationships/image" Target="../media/image18.emf"/><Relationship Id="rId2" Type="http://schemas.openxmlformats.org/officeDocument/2006/relationships/tags" Target="../tags/tag9.xml"/><Relationship Id="rId16" Type="http://schemas.openxmlformats.org/officeDocument/2006/relationships/image" Target="../media/image17.emf"/><Relationship Id="rId20" Type="http://schemas.openxmlformats.org/officeDocument/2006/relationships/image" Target="../media/image21.png"/><Relationship Id="rId1" Type="http://schemas.openxmlformats.org/officeDocument/2006/relationships/tags" Target="../tags/tag8.xml"/><Relationship Id="rId6" Type="http://schemas.openxmlformats.org/officeDocument/2006/relationships/image" Target="../media/image8.png"/><Relationship Id="rId11" Type="http://schemas.openxmlformats.org/officeDocument/2006/relationships/image" Target="../media/image3.png"/><Relationship Id="rId5" Type="http://schemas.openxmlformats.org/officeDocument/2006/relationships/notesSlide" Target="../notesSlides/notesSlide8.xml"/><Relationship Id="rId15" Type="http://schemas.openxmlformats.org/officeDocument/2006/relationships/image" Target="../media/image16.emf"/><Relationship Id="rId10" Type="http://schemas.openxmlformats.org/officeDocument/2006/relationships/image" Target="../media/image11.png"/><Relationship Id="rId19" Type="http://schemas.openxmlformats.org/officeDocument/2006/relationships/image" Target="../media/image20.emf"/><Relationship Id="rId4" Type="http://schemas.openxmlformats.org/officeDocument/2006/relationships/slideLayout" Target="../slideLayouts/slideLayout1.xml"/><Relationship Id="rId9" Type="http://schemas.openxmlformats.org/officeDocument/2006/relationships/image" Target="../media/image10.png"/><Relationship Id="rId14" Type="http://schemas.openxmlformats.org/officeDocument/2006/relationships/image" Target="../media/image15.emf"/><Relationship Id="rId22"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524000" y="1122363"/>
            <a:ext cx="9144000" cy="2387600"/>
          </a:xfrm>
          <a:prstGeom prst="rect">
            <a:avLst/>
          </a:prstGeom>
        </p:spPr>
        <p:txBody>
          <a:bodyPr/>
          <a:lstStyle/>
          <a:p>
            <a:endParaRPr lang="en-US"/>
          </a:p>
        </p:txBody>
      </p:sp>
      <p:sp>
        <p:nvSpPr>
          <p:cNvPr id="3" name="Subtitle 2"/>
          <p:cNvSpPr>
            <a:spLocks noGrp="1"/>
          </p:cNvSpPr>
          <p:nvPr>
            <p:ph type="subTitle" idx="4294967295"/>
          </p:nvPr>
        </p:nvSpPr>
        <p:spPr>
          <a:xfrm>
            <a:off x="1524000" y="3602038"/>
            <a:ext cx="9144000" cy="1655762"/>
          </a:xfrm>
          <a:prstGeom prst="rect">
            <a:avLst/>
          </a:prstGeom>
        </p:spPr>
        <p:txBody>
          <a:bodyPr/>
          <a:lstStyle/>
          <a:p>
            <a:endParaRPr lang="en-US"/>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952" y="-34092"/>
            <a:ext cx="12579409" cy="7988598"/>
          </a:xfrm>
          <a:prstGeom prst="rect">
            <a:avLst/>
          </a:prstGeom>
        </p:spPr>
      </p:pic>
      <p:pic>
        <p:nvPicPr>
          <p:cNvPr id="5" name="图片 1"/>
          <p:cNvPicPr>
            <a:picLocks noChangeAspect="1"/>
          </p:cNvPicPr>
          <p:nvPr/>
        </p:nvPicPr>
        <p:blipFill>
          <a:blip r:embed="rId7"/>
          <a:stretch>
            <a:fillRect/>
          </a:stretch>
        </p:blipFill>
        <p:spPr>
          <a:xfrm>
            <a:off x="3379890" y="-943175"/>
            <a:ext cx="7077423" cy="5275308"/>
          </a:xfrm>
          <a:prstGeom prst="rect">
            <a:avLst/>
          </a:prstGeom>
        </p:spPr>
      </p:pic>
      <p:pic>
        <p:nvPicPr>
          <p:cNvPr id="7" name="图片 2"/>
          <p:cNvPicPr>
            <a:picLocks noChangeAspect="1"/>
          </p:cNvPicPr>
          <p:nvPr/>
        </p:nvPicPr>
        <p:blipFill>
          <a:blip r:embed="rId8"/>
          <a:stretch>
            <a:fillRect/>
          </a:stretch>
        </p:blipFill>
        <p:spPr>
          <a:xfrm>
            <a:off x="-588935" y="-395677"/>
            <a:ext cx="3974937" cy="2651990"/>
          </a:xfrm>
          <a:prstGeom prst="rect">
            <a:avLst/>
          </a:prstGeom>
        </p:spPr>
      </p:pic>
      <p:pic>
        <p:nvPicPr>
          <p:cNvPr id="8" name="图片 3"/>
          <p:cNvPicPr>
            <a:picLocks noChangeAspect="1"/>
          </p:cNvPicPr>
          <p:nvPr/>
        </p:nvPicPr>
        <p:blipFill>
          <a:blip r:embed="rId9"/>
          <a:stretch>
            <a:fillRect/>
          </a:stretch>
        </p:blipFill>
        <p:spPr>
          <a:xfrm>
            <a:off x="122057" y="690474"/>
            <a:ext cx="1322947" cy="1420491"/>
          </a:xfrm>
          <a:prstGeom prst="rect">
            <a:avLst/>
          </a:prstGeom>
        </p:spPr>
      </p:pic>
      <p:pic>
        <p:nvPicPr>
          <p:cNvPr id="9" name="图片 21"/>
          <p:cNvPicPr>
            <a:picLocks noChangeAspect="1"/>
          </p:cNvPicPr>
          <p:nvPr/>
        </p:nvPicPr>
        <p:blipFill>
          <a:blip r:embed="rId10"/>
          <a:stretch>
            <a:fillRect/>
          </a:stretch>
        </p:blipFill>
        <p:spPr>
          <a:xfrm>
            <a:off x="8426724" y="181415"/>
            <a:ext cx="2438611" cy="2438611"/>
          </a:xfrm>
          <a:prstGeom prst="rect">
            <a:avLst/>
          </a:prstGeom>
        </p:spPr>
      </p:pic>
      <p:pic>
        <p:nvPicPr>
          <p:cNvPr id="10" name="图片 1"/>
          <p:cNvPicPr>
            <a:picLocks noChangeAspect="1"/>
          </p:cNvPicPr>
          <p:nvPr/>
        </p:nvPicPr>
        <p:blipFill>
          <a:blip r:embed="rId11"/>
          <a:stretch>
            <a:fillRect/>
          </a:stretch>
        </p:blipFill>
        <p:spPr>
          <a:xfrm>
            <a:off x="8717752" y="260850"/>
            <a:ext cx="4102964" cy="2743438"/>
          </a:xfrm>
          <a:prstGeom prst="rect">
            <a:avLst/>
          </a:prstGeom>
        </p:spPr>
      </p:pic>
      <p:pic>
        <p:nvPicPr>
          <p:cNvPr id="11" name="PA_图片 4">
            <a:extLst>
              <a:ext uri="{FF2B5EF4-FFF2-40B4-BE49-F238E27FC236}">
                <a16:creationId xmlns:a16="http://schemas.microsoft.com/office/drawing/2014/main" id="{CA313446-4186-40AA-8B29-480141AF9907}"/>
              </a:ext>
            </a:extLst>
          </p:cNvPr>
          <p:cNvPicPr>
            <a:picLocks noChangeAspect="1"/>
          </p:cNvPicPr>
          <p:nvPr>
            <p:custDataLst>
              <p:tags r:id="rId1"/>
            </p:custDataLst>
          </p:nvPr>
        </p:nvPicPr>
        <p:blipFill>
          <a:blip r:embed="rId12"/>
          <a:stretch>
            <a:fillRect/>
          </a:stretch>
        </p:blipFill>
        <p:spPr>
          <a:xfrm rot="11857320">
            <a:off x="5396318" y="4551640"/>
            <a:ext cx="882495" cy="1583183"/>
          </a:xfrm>
          <a:prstGeom prst="rect">
            <a:avLst/>
          </a:prstGeom>
        </p:spPr>
      </p:pic>
      <p:pic>
        <p:nvPicPr>
          <p:cNvPr id="12" name="PA_图片 5">
            <a:extLst>
              <a:ext uri="{FF2B5EF4-FFF2-40B4-BE49-F238E27FC236}">
                <a16:creationId xmlns:a16="http://schemas.microsoft.com/office/drawing/2014/main" id="{A9A22A9E-97DA-4ADC-ADD7-46559719808D}"/>
              </a:ext>
            </a:extLst>
          </p:cNvPr>
          <p:cNvPicPr>
            <a:picLocks noChangeAspect="1"/>
          </p:cNvPicPr>
          <p:nvPr>
            <p:custDataLst>
              <p:tags r:id="rId2"/>
            </p:custDataLst>
          </p:nvPr>
        </p:nvPicPr>
        <p:blipFill>
          <a:blip r:embed="rId13"/>
          <a:stretch>
            <a:fillRect/>
          </a:stretch>
        </p:blipFill>
        <p:spPr>
          <a:xfrm>
            <a:off x="7458544" y="3338570"/>
            <a:ext cx="1389944" cy="1185694"/>
          </a:xfrm>
          <a:prstGeom prst="rect">
            <a:avLst/>
          </a:prstGeom>
        </p:spPr>
      </p:pic>
      <p:pic>
        <p:nvPicPr>
          <p:cNvPr id="13" name="PA_图片 8">
            <a:extLst>
              <a:ext uri="{FF2B5EF4-FFF2-40B4-BE49-F238E27FC236}">
                <a16:creationId xmlns:a16="http://schemas.microsoft.com/office/drawing/2014/main" id="{9DDD65F6-D06C-40C6-B11F-BB4F6B5C393C}"/>
              </a:ext>
            </a:extLst>
          </p:cNvPr>
          <p:cNvPicPr>
            <a:picLocks noChangeAspect="1"/>
          </p:cNvPicPr>
          <p:nvPr>
            <p:custDataLst>
              <p:tags r:id="rId3"/>
            </p:custDataLst>
          </p:nvPr>
        </p:nvPicPr>
        <p:blipFill>
          <a:blip r:embed="rId14"/>
          <a:stretch>
            <a:fillRect/>
          </a:stretch>
        </p:blipFill>
        <p:spPr>
          <a:xfrm>
            <a:off x="5060983" y="3311120"/>
            <a:ext cx="698425" cy="635244"/>
          </a:xfrm>
          <a:prstGeom prst="rect">
            <a:avLst/>
          </a:prstGeom>
        </p:spPr>
      </p:pic>
      <p:pic>
        <p:nvPicPr>
          <p:cNvPr id="14" name="图片 17"/>
          <p:cNvPicPr>
            <a:picLocks noChangeAspect="1"/>
          </p:cNvPicPr>
          <p:nvPr/>
        </p:nvPicPr>
        <p:blipFill>
          <a:blip r:embed="rId15"/>
          <a:stretch>
            <a:fillRect/>
          </a:stretch>
        </p:blipFill>
        <p:spPr>
          <a:xfrm rot="20812872">
            <a:off x="9625030" y="2586681"/>
            <a:ext cx="1152303" cy="3090824"/>
          </a:xfrm>
          <a:prstGeom prst="rect">
            <a:avLst/>
          </a:prstGeom>
        </p:spPr>
      </p:pic>
      <p:pic>
        <p:nvPicPr>
          <p:cNvPr id="15" name="图片 18"/>
          <p:cNvPicPr>
            <a:picLocks noChangeAspect="1"/>
          </p:cNvPicPr>
          <p:nvPr/>
        </p:nvPicPr>
        <p:blipFill>
          <a:blip r:embed="rId16"/>
          <a:stretch>
            <a:fillRect/>
          </a:stretch>
        </p:blipFill>
        <p:spPr>
          <a:xfrm>
            <a:off x="9515233" y="4799266"/>
            <a:ext cx="823841" cy="1316136"/>
          </a:xfrm>
          <a:prstGeom prst="rect">
            <a:avLst/>
          </a:prstGeom>
        </p:spPr>
      </p:pic>
      <p:pic>
        <p:nvPicPr>
          <p:cNvPr id="16" name="图片 19"/>
          <p:cNvPicPr>
            <a:picLocks noChangeAspect="1"/>
          </p:cNvPicPr>
          <p:nvPr/>
        </p:nvPicPr>
        <p:blipFill>
          <a:blip r:embed="rId17"/>
          <a:stretch>
            <a:fillRect/>
          </a:stretch>
        </p:blipFill>
        <p:spPr>
          <a:xfrm>
            <a:off x="10553465" y="5468140"/>
            <a:ext cx="763117" cy="784999"/>
          </a:xfrm>
          <a:prstGeom prst="rect">
            <a:avLst/>
          </a:prstGeom>
        </p:spPr>
      </p:pic>
      <p:pic>
        <p:nvPicPr>
          <p:cNvPr id="17" name="图片 20"/>
          <p:cNvPicPr>
            <a:picLocks noChangeAspect="1"/>
          </p:cNvPicPr>
          <p:nvPr/>
        </p:nvPicPr>
        <p:blipFill>
          <a:blip r:embed="rId18"/>
          <a:stretch>
            <a:fillRect/>
          </a:stretch>
        </p:blipFill>
        <p:spPr>
          <a:xfrm rot="1423112">
            <a:off x="10198405" y="2806078"/>
            <a:ext cx="956583" cy="2580819"/>
          </a:xfrm>
          <a:prstGeom prst="rect">
            <a:avLst/>
          </a:prstGeom>
        </p:spPr>
      </p:pic>
      <p:pic>
        <p:nvPicPr>
          <p:cNvPr id="18" name="图片 21"/>
          <p:cNvPicPr>
            <a:picLocks noChangeAspect="1"/>
          </p:cNvPicPr>
          <p:nvPr/>
        </p:nvPicPr>
        <p:blipFill>
          <a:blip r:embed="rId19"/>
          <a:stretch>
            <a:fillRect/>
          </a:stretch>
        </p:blipFill>
        <p:spPr>
          <a:xfrm>
            <a:off x="10273638" y="2256313"/>
            <a:ext cx="576822" cy="3441844"/>
          </a:xfrm>
          <a:prstGeom prst="rect">
            <a:avLst/>
          </a:prstGeom>
        </p:spPr>
      </p:pic>
      <p:pic>
        <p:nvPicPr>
          <p:cNvPr id="19" name="PA_图片 7">
            <a:extLst>
              <a:ext uri="{FF2B5EF4-FFF2-40B4-BE49-F238E27FC236}">
                <a16:creationId xmlns:a16="http://schemas.microsoft.com/office/drawing/2014/main" id="{6D0BAA3D-431E-4D9D-B705-0E86AF7CCB50}"/>
              </a:ext>
            </a:extLst>
          </p:cNvPr>
          <p:cNvPicPr>
            <a:picLocks noChangeAspect="1"/>
          </p:cNvPicPr>
          <p:nvPr>
            <p:custDataLst>
              <p:tags r:id="rId4"/>
            </p:custDataLst>
          </p:nvPr>
        </p:nvPicPr>
        <p:blipFill>
          <a:blip r:embed="rId20"/>
          <a:stretch>
            <a:fillRect/>
          </a:stretch>
        </p:blipFill>
        <p:spPr>
          <a:xfrm>
            <a:off x="7378342" y="5438105"/>
            <a:ext cx="825094" cy="876300"/>
          </a:xfrm>
          <a:prstGeom prst="rect">
            <a:avLst/>
          </a:prstGeom>
        </p:spPr>
      </p:pic>
      <p:pic>
        <p:nvPicPr>
          <p:cNvPr id="20" name="Picture 19"/>
          <p:cNvPicPr>
            <a:picLocks noChangeAspect="1"/>
          </p:cNvPicPr>
          <p:nvPr/>
        </p:nvPicPr>
        <p:blipFill>
          <a:blip r:embed="rId21">
            <a:extLst>
              <a:ext uri="{BEBA8EAE-BF5A-486C-A8C5-ECC9F3942E4B}">
                <a14:imgProps xmlns:a14="http://schemas.microsoft.com/office/drawing/2010/main">
                  <a14:imgLayer r:embed="rId22">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95697" y="1769503"/>
            <a:ext cx="4954207" cy="5156599"/>
          </a:xfrm>
          <a:prstGeom prst="rect">
            <a:avLst/>
          </a:prstGeom>
        </p:spPr>
      </p:pic>
      <p:pic>
        <p:nvPicPr>
          <p:cNvPr id="21" name="Picture 20">
            <a:extLst>
              <a:ext uri="{FF2B5EF4-FFF2-40B4-BE49-F238E27FC236}">
                <a16:creationId xmlns:a16="http://schemas.microsoft.com/office/drawing/2014/main" id="{62A15459-11F5-F03F-2CBD-ACD86C7AB3BF}"/>
              </a:ext>
            </a:extLst>
          </p:cNvPr>
          <p:cNvPicPr>
            <a:picLocks noChangeAspect="1"/>
          </p:cNvPicPr>
          <p:nvPr/>
        </p:nvPicPr>
        <p:blipFill>
          <a:blip r:embed="rId23"/>
          <a:stretch>
            <a:fillRect/>
          </a:stretch>
        </p:blipFill>
        <p:spPr>
          <a:xfrm>
            <a:off x="3885188" y="1967033"/>
            <a:ext cx="5755123" cy="1609483"/>
          </a:xfrm>
          <a:prstGeom prst="rect">
            <a:avLst/>
          </a:prstGeom>
        </p:spPr>
      </p:pic>
    </p:spTree>
    <p:extLst>
      <p:ext uri="{BB962C8B-B14F-4D97-AF65-F5344CB8AC3E}">
        <p14:creationId xmlns:p14="http://schemas.microsoft.com/office/powerpoint/2010/main" val="2275410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0-#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1+#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1+#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290">
                                              <p:stCondLst>
                                                <p:cond delay="0"/>
                                              </p:stCondLst>
                                            </p:cTn>
                                            <p:tgtEl>
                                              <p:spTgt spid="8"/>
                                            </p:tgtEl>
                                          </p:cBhvr>
                                        </p:animEffect>
                                        <p:anim calcmode="lin" valueType="num">
                                          <p:cBhvr>
                                            <p:cTn id="20"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25" dur="13">
                                              <p:stCondLst>
                                                <p:cond delay="325"/>
                                              </p:stCondLst>
                                            </p:cTn>
                                            <p:tgtEl>
                                              <p:spTgt spid="8"/>
                                            </p:tgtEl>
                                          </p:cBhvr>
                                          <p:to x="100000" y="60000"/>
                                        </p:animScale>
                                        <p:animScale>
                                          <p:cBhvr>
                                            <p:cTn id="26" dur="83" decel="50000">
                                              <p:stCondLst>
                                                <p:cond delay="338"/>
                                              </p:stCondLst>
                                            </p:cTn>
                                            <p:tgtEl>
                                              <p:spTgt spid="8"/>
                                            </p:tgtEl>
                                          </p:cBhvr>
                                          <p:to x="100000" y="100000"/>
                                        </p:animScale>
                                        <p:animScale>
                                          <p:cBhvr>
                                            <p:cTn id="27" dur="13">
                                              <p:stCondLst>
                                                <p:cond delay="656"/>
                                              </p:stCondLst>
                                            </p:cTn>
                                            <p:tgtEl>
                                              <p:spTgt spid="8"/>
                                            </p:tgtEl>
                                          </p:cBhvr>
                                          <p:to x="100000" y="80000"/>
                                        </p:animScale>
                                        <p:animScale>
                                          <p:cBhvr>
                                            <p:cTn id="28" dur="83" decel="50000">
                                              <p:stCondLst>
                                                <p:cond delay="669"/>
                                              </p:stCondLst>
                                            </p:cTn>
                                            <p:tgtEl>
                                              <p:spTgt spid="8"/>
                                            </p:tgtEl>
                                          </p:cBhvr>
                                          <p:to x="100000" y="100000"/>
                                        </p:animScale>
                                        <p:animScale>
                                          <p:cBhvr>
                                            <p:cTn id="29" dur="13">
                                              <p:stCondLst>
                                                <p:cond delay="821"/>
                                              </p:stCondLst>
                                            </p:cTn>
                                            <p:tgtEl>
                                              <p:spTgt spid="8"/>
                                            </p:tgtEl>
                                          </p:cBhvr>
                                          <p:to x="100000" y="90000"/>
                                        </p:animScale>
                                        <p:animScale>
                                          <p:cBhvr>
                                            <p:cTn id="30" dur="83" decel="50000">
                                              <p:stCondLst>
                                                <p:cond delay="834"/>
                                              </p:stCondLst>
                                            </p:cTn>
                                            <p:tgtEl>
                                              <p:spTgt spid="8"/>
                                            </p:tgtEl>
                                          </p:cBhvr>
                                          <p:to x="100000" y="100000"/>
                                        </p:animScale>
                                        <p:animScale>
                                          <p:cBhvr>
                                            <p:cTn id="31" dur="13">
                                              <p:stCondLst>
                                                <p:cond delay="904"/>
                                              </p:stCondLst>
                                            </p:cTn>
                                            <p:tgtEl>
                                              <p:spTgt spid="8"/>
                                            </p:tgtEl>
                                          </p:cBhvr>
                                          <p:to x="100000" y="95000"/>
                                        </p:animScale>
                                        <p:animScale>
                                          <p:cBhvr>
                                            <p:cTn id="32" dur="83" decel="50000">
                                              <p:stCondLst>
                                                <p:cond delay="917"/>
                                              </p:stCondLst>
                                            </p:cTn>
                                            <p:tgtEl>
                                              <p:spTgt spid="8"/>
                                            </p:tgtEl>
                                          </p:cBhvr>
                                          <p:to x="100000" y="100000"/>
                                        </p:animScale>
                                      </p:childTnLst>
                                    </p:cTn>
                                  </p:par>
                                  <p:par>
                                    <p:cTn id="33" presetID="53" presetClass="entr" presetSubtype="528" fill="hold" nodeType="withEffect">
                                      <p:stCondLst>
                                        <p:cond delay="40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fltVal val="0.5"/>
                                              </p:val>
                                            </p:tav>
                                            <p:tav tm="100000">
                                              <p:val>
                                                <p:strVal val="#ppt_x"/>
                                              </p:val>
                                            </p:tav>
                                          </p:tavLst>
                                        </p:anim>
                                        <p:anim calcmode="lin" valueType="num">
                                          <p:cBhvr>
                                            <p:cTn id="39" dur="500" fill="hold"/>
                                            <p:tgtEl>
                                              <p:spTgt spid="1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1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anim calcmode="lin" valueType="num">
                                          <p:cBhvr>
                                            <p:cTn id="45" dur="500" fill="hold"/>
                                            <p:tgtEl>
                                              <p:spTgt spid="12"/>
                                            </p:tgtEl>
                                            <p:attrNameLst>
                                              <p:attrName>ppt_x</p:attrName>
                                            </p:attrNameLst>
                                          </p:cBhvr>
                                          <p:tavLst>
                                            <p:tav tm="0">
                                              <p:val>
                                                <p:fltVal val="0.5"/>
                                              </p:val>
                                            </p:tav>
                                            <p:tav tm="100000">
                                              <p:val>
                                                <p:strVal val="#ppt_x"/>
                                              </p:val>
                                            </p:tav>
                                          </p:tavLst>
                                        </p:anim>
                                        <p:anim calcmode="lin" valueType="num">
                                          <p:cBhvr>
                                            <p:cTn id="46" dur="500" fill="hold"/>
                                            <p:tgtEl>
                                              <p:spTgt spid="12"/>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fltVal val="0.5"/>
                                              </p:val>
                                            </p:tav>
                                            <p:tav tm="100000">
                                              <p:val>
                                                <p:strVal val="#ppt_x"/>
                                              </p:val>
                                            </p:tav>
                                          </p:tavLst>
                                        </p:anim>
                                        <p:anim calcmode="lin" valueType="num">
                                          <p:cBhvr>
                                            <p:cTn id="53" dur="500" fill="hold"/>
                                            <p:tgtEl>
                                              <p:spTgt spid="13"/>
                                            </p:tgtEl>
                                            <p:attrNameLst>
                                              <p:attrName>ppt_y</p:attrName>
                                            </p:attrNameLst>
                                          </p:cBhvr>
                                          <p:tavLst>
                                            <p:tav tm="0">
                                              <p:val>
                                                <p:fltVal val="0.5"/>
                                              </p:val>
                                            </p:tav>
                                            <p:tav tm="100000">
                                              <p:val>
                                                <p:strVal val="#ppt_y"/>
                                              </p:val>
                                            </p:tav>
                                          </p:tavLst>
                                        </p:anim>
                                      </p:childTnLst>
                                    </p:cTn>
                                  </p:par>
                                  <p:par>
                                    <p:cTn id="54" presetID="53" presetClass="entr" presetSubtype="528" fill="hold" nodeType="withEffect">
                                      <p:stCondLst>
                                        <p:cond delay="100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anim calcmode="lin" valueType="num">
                                          <p:cBhvr>
                                            <p:cTn id="59" dur="500" fill="hold"/>
                                            <p:tgtEl>
                                              <p:spTgt spid="19"/>
                                            </p:tgtEl>
                                            <p:attrNameLst>
                                              <p:attrName>ppt_x</p:attrName>
                                            </p:attrNameLst>
                                          </p:cBhvr>
                                          <p:tavLst>
                                            <p:tav tm="0">
                                              <p:val>
                                                <p:fltVal val="0.5"/>
                                              </p:val>
                                            </p:tav>
                                            <p:tav tm="100000">
                                              <p:val>
                                                <p:strVal val="#ppt_x"/>
                                              </p:val>
                                            </p:tav>
                                          </p:tavLst>
                                        </p:anim>
                                        <p:anim calcmode="lin" valueType="num">
                                          <p:cBhvr>
                                            <p:cTn id="60" dur="500" fill="hold"/>
                                            <p:tgtEl>
                                              <p:spTgt spid="19"/>
                                            </p:tgtEl>
                                            <p:attrNameLst>
                                              <p:attrName>ppt_y</p:attrName>
                                            </p:attrNameLst>
                                          </p:cBhvr>
                                          <p:tavLst>
                                            <p:tav tm="0">
                                              <p:val>
                                                <p:fltVal val="0.5"/>
                                              </p:val>
                                            </p:tav>
                                            <p:tav tm="100000">
                                              <p:val>
                                                <p:strVal val="#ppt_y"/>
                                              </p:val>
                                            </p:tav>
                                          </p:tavLst>
                                        </p:anim>
                                      </p:childTnLst>
                                    </p:cTn>
                                  </p:par>
                                </p:childTnLst>
                              </p:cTn>
                            </p:par>
                            <p:par>
                              <p:cTn id="61" fill="hold">
                                <p:stCondLst>
                                  <p:cond delay="2500"/>
                                </p:stCondLst>
                                <p:childTnLst>
                                  <p:par>
                                    <p:cTn id="62" presetID="2" presetClass="entr" presetSubtype="1" fill="hold" nodeType="afterEffect" p14:presetBounceEnd="49000">
                                      <p:stCondLst>
                                        <p:cond delay="0"/>
                                      </p:stCondLst>
                                      <p:childTnLst>
                                        <p:set>
                                          <p:cBhvr>
                                            <p:cTn id="63" dur="1" fill="hold">
                                              <p:stCondLst>
                                                <p:cond delay="0"/>
                                              </p:stCondLst>
                                            </p:cTn>
                                            <p:tgtEl>
                                              <p:spTgt spid="5"/>
                                            </p:tgtEl>
                                            <p:attrNameLst>
                                              <p:attrName>style.visibility</p:attrName>
                                            </p:attrNameLst>
                                          </p:cBhvr>
                                          <p:to>
                                            <p:strVal val="visible"/>
                                          </p:to>
                                        </p:set>
                                        <p:anim calcmode="lin" valueType="num" p14:bounceEnd="49000">
                                          <p:cBhvr additive="base">
                                            <p:cTn id="64" dur="1000" fill="hold"/>
                                            <p:tgtEl>
                                              <p:spTgt spid="5"/>
                                            </p:tgtEl>
                                            <p:attrNameLst>
                                              <p:attrName>ppt_x</p:attrName>
                                            </p:attrNameLst>
                                          </p:cBhvr>
                                          <p:tavLst>
                                            <p:tav tm="0">
                                              <p:val>
                                                <p:strVal val="#ppt_x"/>
                                              </p:val>
                                            </p:tav>
                                            <p:tav tm="100000">
                                              <p:val>
                                                <p:strVal val="#ppt_x"/>
                                              </p:val>
                                            </p:tav>
                                          </p:tavLst>
                                        </p:anim>
                                        <p:anim calcmode="lin" valueType="num" p14:bounceEnd="49000">
                                          <p:cBhvr additive="base">
                                            <p:cTn id="65" dur="1000" fill="hold"/>
                                            <p:tgtEl>
                                              <p:spTgt spid="5"/>
                                            </p:tgtEl>
                                            <p:attrNameLst>
                                              <p:attrName>ppt_y</p:attrName>
                                            </p:attrNameLst>
                                          </p:cBhvr>
                                          <p:tavLst>
                                            <p:tav tm="0">
                                              <p:val>
                                                <p:strVal val="0-#ppt_h/2"/>
                                              </p:val>
                                            </p:tav>
                                            <p:tav tm="100000">
                                              <p:val>
                                                <p:strVal val="#ppt_y"/>
                                              </p:val>
                                            </p:tav>
                                          </p:tavLst>
                                        </p:anim>
                                      </p:childTnLst>
                                    </p:cTn>
                                  </p:par>
                                  <p:par>
                                    <p:cTn id="66" presetID="16" presetClass="entr" presetSubtype="21"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barn(inVertical)">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0-#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1+#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1+#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290">
                                              <p:stCondLst>
                                                <p:cond delay="0"/>
                                              </p:stCondLst>
                                            </p:cTn>
                                            <p:tgtEl>
                                              <p:spTgt spid="8"/>
                                            </p:tgtEl>
                                          </p:cBhvr>
                                        </p:animEffect>
                                        <p:anim calcmode="lin" valueType="num">
                                          <p:cBhvr>
                                            <p:cTn id="20"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25" dur="13">
                                              <p:stCondLst>
                                                <p:cond delay="325"/>
                                              </p:stCondLst>
                                            </p:cTn>
                                            <p:tgtEl>
                                              <p:spTgt spid="8"/>
                                            </p:tgtEl>
                                          </p:cBhvr>
                                          <p:to x="100000" y="60000"/>
                                        </p:animScale>
                                        <p:animScale>
                                          <p:cBhvr>
                                            <p:cTn id="26" dur="83" decel="50000">
                                              <p:stCondLst>
                                                <p:cond delay="338"/>
                                              </p:stCondLst>
                                            </p:cTn>
                                            <p:tgtEl>
                                              <p:spTgt spid="8"/>
                                            </p:tgtEl>
                                          </p:cBhvr>
                                          <p:to x="100000" y="100000"/>
                                        </p:animScale>
                                        <p:animScale>
                                          <p:cBhvr>
                                            <p:cTn id="27" dur="13">
                                              <p:stCondLst>
                                                <p:cond delay="656"/>
                                              </p:stCondLst>
                                            </p:cTn>
                                            <p:tgtEl>
                                              <p:spTgt spid="8"/>
                                            </p:tgtEl>
                                          </p:cBhvr>
                                          <p:to x="100000" y="80000"/>
                                        </p:animScale>
                                        <p:animScale>
                                          <p:cBhvr>
                                            <p:cTn id="28" dur="83" decel="50000">
                                              <p:stCondLst>
                                                <p:cond delay="669"/>
                                              </p:stCondLst>
                                            </p:cTn>
                                            <p:tgtEl>
                                              <p:spTgt spid="8"/>
                                            </p:tgtEl>
                                          </p:cBhvr>
                                          <p:to x="100000" y="100000"/>
                                        </p:animScale>
                                        <p:animScale>
                                          <p:cBhvr>
                                            <p:cTn id="29" dur="13">
                                              <p:stCondLst>
                                                <p:cond delay="821"/>
                                              </p:stCondLst>
                                            </p:cTn>
                                            <p:tgtEl>
                                              <p:spTgt spid="8"/>
                                            </p:tgtEl>
                                          </p:cBhvr>
                                          <p:to x="100000" y="90000"/>
                                        </p:animScale>
                                        <p:animScale>
                                          <p:cBhvr>
                                            <p:cTn id="30" dur="83" decel="50000">
                                              <p:stCondLst>
                                                <p:cond delay="834"/>
                                              </p:stCondLst>
                                            </p:cTn>
                                            <p:tgtEl>
                                              <p:spTgt spid="8"/>
                                            </p:tgtEl>
                                          </p:cBhvr>
                                          <p:to x="100000" y="100000"/>
                                        </p:animScale>
                                        <p:animScale>
                                          <p:cBhvr>
                                            <p:cTn id="31" dur="13">
                                              <p:stCondLst>
                                                <p:cond delay="904"/>
                                              </p:stCondLst>
                                            </p:cTn>
                                            <p:tgtEl>
                                              <p:spTgt spid="8"/>
                                            </p:tgtEl>
                                          </p:cBhvr>
                                          <p:to x="100000" y="95000"/>
                                        </p:animScale>
                                        <p:animScale>
                                          <p:cBhvr>
                                            <p:cTn id="32" dur="83" decel="50000">
                                              <p:stCondLst>
                                                <p:cond delay="917"/>
                                              </p:stCondLst>
                                            </p:cTn>
                                            <p:tgtEl>
                                              <p:spTgt spid="8"/>
                                            </p:tgtEl>
                                          </p:cBhvr>
                                          <p:to x="100000" y="100000"/>
                                        </p:animScale>
                                      </p:childTnLst>
                                    </p:cTn>
                                  </p:par>
                                  <p:par>
                                    <p:cTn id="33" presetID="53" presetClass="entr" presetSubtype="528" fill="hold" nodeType="withEffect">
                                      <p:stCondLst>
                                        <p:cond delay="40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fltVal val="0.5"/>
                                              </p:val>
                                            </p:tav>
                                            <p:tav tm="100000">
                                              <p:val>
                                                <p:strVal val="#ppt_x"/>
                                              </p:val>
                                            </p:tav>
                                          </p:tavLst>
                                        </p:anim>
                                        <p:anim calcmode="lin" valueType="num">
                                          <p:cBhvr>
                                            <p:cTn id="39" dur="500" fill="hold"/>
                                            <p:tgtEl>
                                              <p:spTgt spid="1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1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anim calcmode="lin" valueType="num">
                                          <p:cBhvr>
                                            <p:cTn id="45" dur="500" fill="hold"/>
                                            <p:tgtEl>
                                              <p:spTgt spid="12"/>
                                            </p:tgtEl>
                                            <p:attrNameLst>
                                              <p:attrName>ppt_x</p:attrName>
                                            </p:attrNameLst>
                                          </p:cBhvr>
                                          <p:tavLst>
                                            <p:tav tm="0">
                                              <p:val>
                                                <p:fltVal val="0.5"/>
                                              </p:val>
                                            </p:tav>
                                            <p:tav tm="100000">
                                              <p:val>
                                                <p:strVal val="#ppt_x"/>
                                              </p:val>
                                            </p:tav>
                                          </p:tavLst>
                                        </p:anim>
                                        <p:anim calcmode="lin" valueType="num">
                                          <p:cBhvr>
                                            <p:cTn id="46" dur="500" fill="hold"/>
                                            <p:tgtEl>
                                              <p:spTgt spid="12"/>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fltVal val="0.5"/>
                                              </p:val>
                                            </p:tav>
                                            <p:tav tm="100000">
                                              <p:val>
                                                <p:strVal val="#ppt_x"/>
                                              </p:val>
                                            </p:tav>
                                          </p:tavLst>
                                        </p:anim>
                                        <p:anim calcmode="lin" valueType="num">
                                          <p:cBhvr>
                                            <p:cTn id="53" dur="500" fill="hold"/>
                                            <p:tgtEl>
                                              <p:spTgt spid="13"/>
                                            </p:tgtEl>
                                            <p:attrNameLst>
                                              <p:attrName>ppt_y</p:attrName>
                                            </p:attrNameLst>
                                          </p:cBhvr>
                                          <p:tavLst>
                                            <p:tav tm="0">
                                              <p:val>
                                                <p:fltVal val="0.5"/>
                                              </p:val>
                                            </p:tav>
                                            <p:tav tm="100000">
                                              <p:val>
                                                <p:strVal val="#ppt_y"/>
                                              </p:val>
                                            </p:tav>
                                          </p:tavLst>
                                        </p:anim>
                                      </p:childTnLst>
                                    </p:cTn>
                                  </p:par>
                                  <p:par>
                                    <p:cTn id="54" presetID="53" presetClass="entr" presetSubtype="528" fill="hold" nodeType="withEffect">
                                      <p:stCondLst>
                                        <p:cond delay="100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anim calcmode="lin" valueType="num">
                                          <p:cBhvr>
                                            <p:cTn id="59" dur="500" fill="hold"/>
                                            <p:tgtEl>
                                              <p:spTgt spid="19"/>
                                            </p:tgtEl>
                                            <p:attrNameLst>
                                              <p:attrName>ppt_x</p:attrName>
                                            </p:attrNameLst>
                                          </p:cBhvr>
                                          <p:tavLst>
                                            <p:tav tm="0">
                                              <p:val>
                                                <p:fltVal val="0.5"/>
                                              </p:val>
                                            </p:tav>
                                            <p:tav tm="100000">
                                              <p:val>
                                                <p:strVal val="#ppt_x"/>
                                              </p:val>
                                            </p:tav>
                                          </p:tavLst>
                                        </p:anim>
                                        <p:anim calcmode="lin" valueType="num">
                                          <p:cBhvr>
                                            <p:cTn id="60" dur="500" fill="hold"/>
                                            <p:tgtEl>
                                              <p:spTgt spid="19"/>
                                            </p:tgtEl>
                                            <p:attrNameLst>
                                              <p:attrName>ppt_y</p:attrName>
                                            </p:attrNameLst>
                                          </p:cBhvr>
                                          <p:tavLst>
                                            <p:tav tm="0">
                                              <p:val>
                                                <p:fltVal val="0.5"/>
                                              </p:val>
                                            </p:tav>
                                            <p:tav tm="100000">
                                              <p:val>
                                                <p:strVal val="#ppt_y"/>
                                              </p:val>
                                            </p:tav>
                                          </p:tavLst>
                                        </p:anim>
                                      </p:childTnLst>
                                    </p:cTn>
                                  </p:par>
                                </p:childTnLst>
                              </p:cTn>
                            </p:par>
                            <p:par>
                              <p:cTn id="61" fill="hold">
                                <p:stCondLst>
                                  <p:cond delay="2500"/>
                                </p:stCondLst>
                                <p:childTnLst>
                                  <p:par>
                                    <p:cTn id="62" presetID="2" presetClass="entr" presetSubtype="1" fill="hold" nodeType="afterEffect">
                                      <p:stCondLst>
                                        <p:cond delay="0"/>
                                      </p:stCondLst>
                                      <p:childTnLst>
                                        <p:set>
                                          <p:cBhvr>
                                            <p:cTn id="63" dur="1" fill="hold">
                                              <p:stCondLst>
                                                <p:cond delay="0"/>
                                              </p:stCondLst>
                                            </p:cTn>
                                            <p:tgtEl>
                                              <p:spTgt spid="5"/>
                                            </p:tgtEl>
                                            <p:attrNameLst>
                                              <p:attrName>style.visibility</p:attrName>
                                            </p:attrNameLst>
                                          </p:cBhvr>
                                          <p:to>
                                            <p:strVal val="visible"/>
                                          </p:to>
                                        </p:set>
                                        <p:anim calcmode="lin" valueType="num">
                                          <p:cBhvr additive="base">
                                            <p:cTn id="64" dur="1000" fill="hold"/>
                                            <p:tgtEl>
                                              <p:spTgt spid="5"/>
                                            </p:tgtEl>
                                            <p:attrNameLst>
                                              <p:attrName>ppt_x</p:attrName>
                                            </p:attrNameLst>
                                          </p:cBhvr>
                                          <p:tavLst>
                                            <p:tav tm="0">
                                              <p:val>
                                                <p:strVal val="#ppt_x"/>
                                              </p:val>
                                            </p:tav>
                                            <p:tav tm="100000">
                                              <p:val>
                                                <p:strVal val="#ppt_x"/>
                                              </p:val>
                                            </p:tav>
                                          </p:tavLst>
                                        </p:anim>
                                        <p:anim calcmode="lin" valueType="num">
                                          <p:cBhvr additive="base">
                                            <p:cTn id="65" dur="1000" fill="hold"/>
                                            <p:tgtEl>
                                              <p:spTgt spid="5"/>
                                            </p:tgtEl>
                                            <p:attrNameLst>
                                              <p:attrName>ppt_y</p:attrName>
                                            </p:attrNameLst>
                                          </p:cBhvr>
                                          <p:tavLst>
                                            <p:tav tm="0">
                                              <p:val>
                                                <p:strVal val="0-#ppt_h/2"/>
                                              </p:val>
                                            </p:tav>
                                            <p:tav tm="100000">
                                              <p:val>
                                                <p:strVal val="#ppt_y"/>
                                              </p:val>
                                            </p:tav>
                                          </p:tavLst>
                                        </p:anim>
                                      </p:childTnLst>
                                    </p:cTn>
                                  </p:par>
                                  <p:par>
                                    <p:cTn id="66" presetID="16" presetClass="entr" presetSubtype="21"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barn(inVertical)">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81B6D51-2D64-BC89-0B4E-F6FF88501BFE}"/>
              </a:ext>
            </a:extLst>
          </p:cNvPr>
          <p:cNvPicPr>
            <a:picLocks noChangeAspect="1"/>
          </p:cNvPicPr>
          <p:nvPr/>
        </p:nvPicPr>
        <p:blipFill>
          <a:blip r:embed="rId17"/>
          <a:stretch>
            <a:fillRect/>
          </a:stretch>
        </p:blipFill>
        <p:spPr>
          <a:xfrm>
            <a:off x="5197608" y="2632369"/>
            <a:ext cx="5718544" cy="1999661"/>
          </a:xfrm>
          <a:prstGeom prst="rect">
            <a:avLst/>
          </a:prstGeom>
        </p:spPr>
      </p:pic>
    </p:spTree>
    <p:extLst>
      <p:ext uri="{BB962C8B-B14F-4D97-AF65-F5344CB8AC3E}">
        <p14:creationId xmlns:p14="http://schemas.microsoft.com/office/powerpoint/2010/main" val="1194185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pic>
        <p:nvPicPr>
          <p:cNvPr id="8194" name="Picture 2" descr="Q A Girl Stock Illustration - Download Image Now - i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7585" l="1453" r="100000">
                        <a14:foregroundMark x1="16707" y1="23188" x2="22518" y2="22705"/>
                        <a14:foregroundMark x1="44552" y1="75362" x2="52542" y2="78744"/>
                        <a14:foregroundMark x1="47700" y1="79469" x2="46973" y2="84300"/>
                        <a14:foregroundMark x1="53753" y1="79469" x2="54237" y2="85507"/>
                        <a14:foregroundMark x1="38015" y1="74879" x2="40920" y2="75845"/>
                        <a14:backgroundMark x1="78692" y1="28502" x2="73850" y2="31159"/>
                        <a14:backgroundMark x1="72639" y1="24155" x2="70218" y2="35266"/>
                        <a14:backgroundMark x1="70218" y1="35749" x2="77724" y2="42029"/>
                        <a14:backgroundMark x1="79661" y1="38164" x2="83535" y2="33333"/>
                      </a14:backgroundRemoval>
                    </a14:imgEffect>
                  </a14:imgLayer>
                </a14:imgProps>
              </a:ext>
              <a:ext uri="{28A0092B-C50C-407E-A947-70E740481C1C}">
                <a14:useLocalDpi xmlns:a14="http://schemas.microsoft.com/office/drawing/2010/main" val="0"/>
              </a:ext>
            </a:extLst>
          </a:blip>
          <a:srcRect/>
          <a:stretch>
            <a:fillRect/>
          </a:stretch>
        </p:blipFill>
        <p:spPr bwMode="auto">
          <a:xfrm>
            <a:off x="8690756" y="3977400"/>
            <a:ext cx="3144368" cy="315198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91440"/>
            <a:ext cx="11592560" cy="668528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30" name="Group 29">
            <a:extLst>
              <a:ext uri="{FF2B5EF4-FFF2-40B4-BE49-F238E27FC236}">
                <a16:creationId xmlns:a16="http://schemas.microsoft.com/office/drawing/2014/main" id="{54DEFFE0-BF53-0454-63AA-4FFF71D39C77}"/>
              </a:ext>
            </a:extLst>
          </p:cNvPr>
          <p:cNvGrpSpPr/>
          <p:nvPr/>
        </p:nvGrpSpPr>
        <p:grpSpPr>
          <a:xfrm>
            <a:off x="1747520" y="762000"/>
            <a:ext cx="2560320" cy="2509520"/>
            <a:chOff x="772160" y="782320"/>
            <a:chExt cx="2519680" cy="2499360"/>
          </a:xfrm>
        </p:grpSpPr>
        <p:sp>
          <p:nvSpPr>
            <p:cNvPr id="14" name="Oval 13">
              <a:extLst>
                <a:ext uri="{FF2B5EF4-FFF2-40B4-BE49-F238E27FC236}">
                  <a16:creationId xmlns:a16="http://schemas.microsoft.com/office/drawing/2014/main" id="{841E9F96-4C73-D29B-BB94-3C743047AD97}"/>
                </a:ext>
              </a:extLst>
            </p:cNvPr>
            <p:cNvSpPr/>
            <p:nvPr/>
          </p:nvSpPr>
          <p:spPr>
            <a:xfrm>
              <a:off x="792480" y="782320"/>
              <a:ext cx="2499360" cy="2499360"/>
            </a:xfrm>
            <a:prstGeom prst="ellipse">
              <a:avLst/>
            </a:prstGeom>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cxnSp>
          <p:nvCxnSpPr>
            <p:cNvPr id="19" name="Straight Connector 18">
              <a:extLst>
                <a:ext uri="{FF2B5EF4-FFF2-40B4-BE49-F238E27FC236}">
                  <a16:creationId xmlns:a16="http://schemas.microsoft.com/office/drawing/2014/main" id="{1BAB5B2C-0B7C-AC71-A6DE-E8AD0C2698D0}"/>
                </a:ext>
              </a:extLst>
            </p:cNvPr>
            <p:cNvCxnSpPr>
              <a:cxnSpLocks/>
              <a:stCxn id="14" idx="0"/>
              <a:endCxn id="14" idx="4"/>
            </p:cNvCxnSpPr>
            <p:nvPr/>
          </p:nvCxnSpPr>
          <p:spPr>
            <a:xfrm>
              <a:off x="2042160" y="782320"/>
              <a:ext cx="0" cy="249936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BD1A31E-595C-5F47-5CE2-6219F26F26FE}"/>
                </a:ext>
              </a:extLst>
            </p:cNvPr>
            <p:cNvCxnSpPr>
              <a:cxnSpLocks/>
              <a:endCxn id="14" idx="6"/>
            </p:cNvCxnSpPr>
            <p:nvPr/>
          </p:nvCxnSpPr>
          <p:spPr>
            <a:xfrm>
              <a:off x="772160" y="2021840"/>
              <a:ext cx="2519680" cy="1016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C2378E8-A1A7-87EF-C1EB-AF3D3A264BA2}"/>
                </a:ext>
              </a:extLst>
            </p:cNvPr>
            <p:cNvCxnSpPr>
              <a:cxnSpLocks/>
              <a:endCxn id="14" idx="5"/>
            </p:cNvCxnSpPr>
            <p:nvPr/>
          </p:nvCxnSpPr>
          <p:spPr>
            <a:xfrm>
              <a:off x="1137920" y="1148080"/>
              <a:ext cx="1787897" cy="176757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6BF2566-2589-9A95-0A8D-2BEA7230ACE9}"/>
                </a:ext>
              </a:extLst>
            </p:cNvPr>
            <p:cNvCxnSpPr>
              <a:cxnSpLocks/>
              <a:stCxn id="14" idx="7"/>
              <a:endCxn id="14" idx="3"/>
            </p:cNvCxnSpPr>
            <p:nvPr/>
          </p:nvCxnSpPr>
          <p:spPr>
            <a:xfrm flipH="1">
              <a:off x="1158503" y="1148343"/>
              <a:ext cx="1767314" cy="176731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8207" name="Freeform: Shape 8206">
            <a:extLst>
              <a:ext uri="{FF2B5EF4-FFF2-40B4-BE49-F238E27FC236}">
                <a16:creationId xmlns:a16="http://schemas.microsoft.com/office/drawing/2014/main" id="{D443DFC5-E1C3-DC64-98DF-CE4BC4CFA376}"/>
              </a:ext>
            </a:extLst>
          </p:cNvPr>
          <p:cNvSpPr/>
          <p:nvPr/>
        </p:nvSpPr>
        <p:spPr>
          <a:xfrm>
            <a:off x="2133600" y="782320"/>
            <a:ext cx="873760" cy="1229360"/>
          </a:xfrm>
          <a:custGeom>
            <a:avLst/>
            <a:gdLst>
              <a:gd name="connsiteX0" fmla="*/ 0 w 873760"/>
              <a:gd name="connsiteY0" fmla="*/ 386080 h 1249680"/>
              <a:gd name="connsiteX1" fmla="*/ 873760 w 873760"/>
              <a:gd name="connsiteY1" fmla="*/ 1249680 h 1249680"/>
              <a:gd name="connsiteX2" fmla="*/ 873760 w 873760"/>
              <a:gd name="connsiteY2" fmla="*/ 20320 h 1249680"/>
              <a:gd name="connsiteX3" fmla="*/ 690880 w 873760"/>
              <a:gd name="connsiteY3" fmla="*/ 0 h 1249680"/>
              <a:gd name="connsiteX4" fmla="*/ 477520 w 873760"/>
              <a:gd name="connsiteY4" fmla="*/ 50800 h 1249680"/>
              <a:gd name="connsiteX5" fmla="*/ 335280 w 873760"/>
              <a:gd name="connsiteY5" fmla="*/ 152400 h 1249680"/>
              <a:gd name="connsiteX6" fmla="*/ 142240 w 873760"/>
              <a:gd name="connsiteY6" fmla="*/ 243840 h 1249680"/>
              <a:gd name="connsiteX7" fmla="*/ 0 w 873760"/>
              <a:gd name="connsiteY7" fmla="*/ 386080 h 124968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477520 w 873760"/>
              <a:gd name="connsiteY4" fmla="*/ 30480 h 1229360"/>
              <a:gd name="connsiteX5" fmla="*/ 335280 w 873760"/>
              <a:gd name="connsiteY5" fmla="*/ 13208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477520 w 873760"/>
              <a:gd name="connsiteY4" fmla="*/ 30480 h 1229360"/>
              <a:gd name="connsiteX5" fmla="*/ 304800 w 873760"/>
              <a:gd name="connsiteY5" fmla="*/ 8128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477520 w 873760"/>
              <a:gd name="connsiteY4" fmla="*/ 30480 h 1229360"/>
              <a:gd name="connsiteX5" fmla="*/ 345440 w 873760"/>
              <a:gd name="connsiteY5" fmla="*/ 11176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28320 w 873760"/>
              <a:gd name="connsiteY4" fmla="*/ 50800 h 1229360"/>
              <a:gd name="connsiteX5" fmla="*/ 345440 w 873760"/>
              <a:gd name="connsiteY5" fmla="*/ 11176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28320 w 873760"/>
              <a:gd name="connsiteY4" fmla="*/ 50800 h 1229360"/>
              <a:gd name="connsiteX5" fmla="*/ 345440 w 873760"/>
              <a:gd name="connsiteY5" fmla="*/ 11176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28320 w 873760"/>
              <a:gd name="connsiteY4" fmla="*/ 50800 h 1229360"/>
              <a:gd name="connsiteX5" fmla="*/ 345440 w 873760"/>
              <a:gd name="connsiteY5" fmla="*/ 111760 h 1229360"/>
              <a:gd name="connsiteX6" fmla="*/ 17272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68960 w 873760"/>
              <a:gd name="connsiteY4" fmla="*/ 40640 h 1229360"/>
              <a:gd name="connsiteX5" fmla="*/ 345440 w 873760"/>
              <a:gd name="connsiteY5" fmla="*/ 111760 h 1229360"/>
              <a:gd name="connsiteX6" fmla="*/ 172720 w 873760"/>
              <a:gd name="connsiteY6" fmla="*/ 223520 h 1229360"/>
              <a:gd name="connsiteX7" fmla="*/ 0 w 873760"/>
              <a:gd name="connsiteY7" fmla="*/ 365760 h 1229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760" h="1229360">
                <a:moveTo>
                  <a:pt x="0" y="365760"/>
                </a:moveTo>
                <a:lnTo>
                  <a:pt x="873760" y="1229360"/>
                </a:lnTo>
                <a:lnTo>
                  <a:pt x="873760" y="0"/>
                </a:lnTo>
                <a:lnTo>
                  <a:pt x="670560" y="10160"/>
                </a:lnTo>
                <a:lnTo>
                  <a:pt x="568960" y="40640"/>
                </a:lnTo>
                <a:lnTo>
                  <a:pt x="345440" y="111760"/>
                </a:lnTo>
                <a:lnTo>
                  <a:pt x="172720" y="223520"/>
                </a:lnTo>
                <a:lnTo>
                  <a:pt x="0" y="365760"/>
                </a:ln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11" name="Freeform: Shape 8210">
            <a:extLst>
              <a:ext uri="{FF2B5EF4-FFF2-40B4-BE49-F238E27FC236}">
                <a16:creationId xmlns:a16="http://schemas.microsoft.com/office/drawing/2014/main" id="{CA41AE9F-EF35-C961-40C5-5F9155A47B21}"/>
              </a:ext>
            </a:extLst>
          </p:cNvPr>
          <p:cNvSpPr/>
          <p:nvPr/>
        </p:nvSpPr>
        <p:spPr>
          <a:xfrm>
            <a:off x="3027680" y="749378"/>
            <a:ext cx="914400" cy="1231821"/>
          </a:xfrm>
          <a:custGeom>
            <a:avLst/>
            <a:gdLst>
              <a:gd name="connsiteX0" fmla="*/ 0 w 863600"/>
              <a:gd name="connsiteY0" fmla="*/ 40640 h 1188720"/>
              <a:gd name="connsiteX1" fmla="*/ 10160 w 863600"/>
              <a:gd name="connsiteY1" fmla="*/ 1188720 h 1188720"/>
              <a:gd name="connsiteX2" fmla="*/ 863600 w 863600"/>
              <a:gd name="connsiteY2" fmla="*/ 355600 h 1188720"/>
              <a:gd name="connsiteX3" fmla="*/ 690880 w 863600"/>
              <a:gd name="connsiteY3" fmla="*/ 182880 h 1188720"/>
              <a:gd name="connsiteX4" fmla="*/ 426720 w 863600"/>
              <a:gd name="connsiteY4" fmla="*/ 81280 h 1188720"/>
              <a:gd name="connsiteX5" fmla="*/ 223520 w 863600"/>
              <a:gd name="connsiteY5" fmla="*/ 0 h 1188720"/>
              <a:gd name="connsiteX6" fmla="*/ 0 w 863600"/>
              <a:gd name="connsiteY6" fmla="*/ 40640 h 1188720"/>
              <a:gd name="connsiteX0" fmla="*/ 0 w 863600"/>
              <a:gd name="connsiteY0" fmla="*/ 1801 h 1231161"/>
              <a:gd name="connsiteX1" fmla="*/ 10160 w 863600"/>
              <a:gd name="connsiteY1" fmla="*/ 1231161 h 1231161"/>
              <a:gd name="connsiteX2" fmla="*/ 863600 w 863600"/>
              <a:gd name="connsiteY2" fmla="*/ 398041 h 1231161"/>
              <a:gd name="connsiteX3" fmla="*/ 690880 w 863600"/>
              <a:gd name="connsiteY3" fmla="*/ 225321 h 1231161"/>
              <a:gd name="connsiteX4" fmla="*/ 426720 w 863600"/>
              <a:gd name="connsiteY4" fmla="*/ 123721 h 1231161"/>
              <a:gd name="connsiteX5" fmla="*/ 223520 w 863600"/>
              <a:gd name="connsiteY5" fmla="*/ 42441 h 1231161"/>
              <a:gd name="connsiteX6" fmla="*/ 0 w 863600"/>
              <a:gd name="connsiteY6" fmla="*/ 1801 h 1231161"/>
              <a:gd name="connsiteX0" fmla="*/ 0 w 863600"/>
              <a:gd name="connsiteY0" fmla="*/ 2461 h 1231821"/>
              <a:gd name="connsiteX1" fmla="*/ 10160 w 863600"/>
              <a:gd name="connsiteY1" fmla="*/ 1231821 h 1231821"/>
              <a:gd name="connsiteX2" fmla="*/ 863600 w 863600"/>
              <a:gd name="connsiteY2" fmla="*/ 398701 h 1231821"/>
              <a:gd name="connsiteX3" fmla="*/ 690880 w 863600"/>
              <a:gd name="connsiteY3" fmla="*/ 225981 h 1231821"/>
              <a:gd name="connsiteX4" fmla="*/ 426720 w 863600"/>
              <a:gd name="connsiteY4" fmla="*/ 124381 h 1231821"/>
              <a:gd name="connsiteX5" fmla="*/ 223520 w 863600"/>
              <a:gd name="connsiteY5" fmla="*/ 22781 h 1231821"/>
              <a:gd name="connsiteX6" fmla="*/ 0 w 863600"/>
              <a:gd name="connsiteY6" fmla="*/ 2461 h 1231821"/>
              <a:gd name="connsiteX0" fmla="*/ 0 w 863600"/>
              <a:gd name="connsiteY0" fmla="*/ 2461 h 1231821"/>
              <a:gd name="connsiteX1" fmla="*/ 10160 w 863600"/>
              <a:gd name="connsiteY1" fmla="*/ 1231821 h 1231821"/>
              <a:gd name="connsiteX2" fmla="*/ 863600 w 863600"/>
              <a:gd name="connsiteY2" fmla="*/ 398701 h 1231821"/>
              <a:gd name="connsiteX3" fmla="*/ 690880 w 863600"/>
              <a:gd name="connsiteY3" fmla="*/ 225981 h 1231821"/>
              <a:gd name="connsiteX4" fmla="*/ 508000 w 863600"/>
              <a:gd name="connsiteY4" fmla="*/ 124382 h 1231821"/>
              <a:gd name="connsiteX5" fmla="*/ 223520 w 863600"/>
              <a:gd name="connsiteY5" fmla="*/ 22781 h 1231821"/>
              <a:gd name="connsiteX6" fmla="*/ 0 w 863600"/>
              <a:gd name="connsiteY6" fmla="*/ 2461 h 1231821"/>
              <a:gd name="connsiteX0" fmla="*/ 0 w 914400"/>
              <a:gd name="connsiteY0" fmla="*/ 2461 h 1231821"/>
              <a:gd name="connsiteX1" fmla="*/ 10160 w 914400"/>
              <a:gd name="connsiteY1" fmla="*/ 1231821 h 1231821"/>
              <a:gd name="connsiteX2" fmla="*/ 914400 w 914400"/>
              <a:gd name="connsiteY2" fmla="*/ 378381 h 1231821"/>
              <a:gd name="connsiteX3" fmla="*/ 690880 w 914400"/>
              <a:gd name="connsiteY3" fmla="*/ 225981 h 1231821"/>
              <a:gd name="connsiteX4" fmla="*/ 508000 w 914400"/>
              <a:gd name="connsiteY4" fmla="*/ 124382 h 1231821"/>
              <a:gd name="connsiteX5" fmla="*/ 223520 w 914400"/>
              <a:gd name="connsiteY5" fmla="*/ 22781 h 1231821"/>
              <a:gd name="connsiteX6" fmla="*/ 0 w 914400"/>
              <a:gd name="connsiteY6" fmla="*/ 2461 h 1231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 h="1231821">
                <a:moveTo>
                  <a:pt x="0" y="2461"/>
                </a:moveTo>
                <a:cubicBezTo>
                  <a:pt x="3387" y="385154"/>
                  <a:pt x="6773" y="849128"/>
                  <a:pt x="10160" y="1231821"/>
                </a:cubicBezTo>
                <a:lnTo>
                  <a:pt x="914400" y="378381"/>
                </a:lnTo>
                <a:lnTo>
                  <a:pt x="690880" y="225981"/>
                </a:lnTo>
                <a:lnTo>
                  <a:pt x="508000" y="124382"/>
                </a:lnTo>
                <a:lnTo>
                  <a:pt x="223520" y="22781"/>
                </a:lnTo>
                <a:cubicBezTo>
                  <a:pt x="149013" y="36328"/>
                  <a:pt x="74507" y="-11086"/>
                  <a:pt x="0" y="2461"/>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2" name="Freeform: Shape 8211">
            <a:extLst>
              <a:ext uri="{FF2B5EF4-FFF2-40B4-BE49-F238E27FC236}">
                <a16:creationId xmlns:a16="http://schemas.microsoft.com/office/drawing/2014/main" id="{E0C73801-C2ED-94EE-EBD8-43D47A6A951D}"/>
              </a:ext>
            </a:extLst>
          </p:cNvPr>
          <p:cNvSpPr/>
          <p:nvPr/>
        </p:nvSpPr>
        <p:spPr>
          <a:xfrm>
            <a:off x="3027680" y="1137920"/>
            <a:ext cx="1259840" cy="883920"/>
          </a:xfrm>
          <a:custGeom>
            <a:avLst/>
            <a:gdLst>
              <a:gd name="connsiteX0" fmla="*/ 0 w 1229360"/>
              <a:gd name="connsiteY0" fmla="*/ 873760 h 883920"/>
              <a:gd name="connsiteX1" fmla="*/ 883920 w 1229360"/>
              <a:gd name="connsiteY1" fmla="*/ 0 h 883920"/>
              <a:gd name="connsiteX2" fmla="*/ 1036320 w 1229360"/>
              <a:gd name="connsiteY2" fmla="*/ 203200 h 883920"/>
              <a:gd name="connsiteX3" fmla="*/ 1168400 w 1229360"/>
              <a:gd name="connsiteY3" fmla="*/ 457200 h 883920"/>
              <a:gd name="connsiteX4" fmla="*/ 1229360 w 1229360"/>
              <a:gd name="connsiteY4" fmla="*/ 701040 h 883920"/>
              <a:gd name="connsiteX5" fmla="*/ 1229360 w 1229360"/>
              <a:gd name="connsiteY5" fmla="*/ 883920 h 883920"/>
              <a:gd name="connsiteX6" fmla="*/ 0 w 1229360"/>
              <a:gd name="connsiteY6" fmla="*/ 873760 h 883920"/>
              <a:gd name="connsiteX0" fmla="*/ 0 w 1229360"/>
              <a:gd name="connsiteY0" fmla="*/ 873760 h 883920"/>
              <a:gd name="connsiteX1" fmla="*/ 883920 w 1229360"/>
              <a:gd name="connsiteY1" fmla="*/ 0 h 883920"/>
              <a:gd name="connsiteX2" fmla="*/ 1076960 w 1229360"/>
              <a:gd name="connsiteY2" fmla="*/ 213360 h 883920"/>
              <a:gd name="connsiteX3" fmla="*/ 1168400 w 1229360"/>
              <a:gd name="connsiteY3" fmla="*/ 457200 h 883920"/>
              <a:gd name="connsiteX4" fmla="*/ 1229360 w 1229360"/>
              <a:gd name="connsiteY4" fmla="*/ 701040 h 883920"/>
              <a:gd name="connsiteX5" fmla="*/ 1229360 w 1229360"/>
              <a:gd name="connsiteY5" fmla="*/ 883920 h 883920"/>
              <a:gd name="connsiteX6" fmla="*/ 0 w 1229360"/>
              <a:gd name="connsiteY6" fmla="*/ 873760 h 883920"/>
              <a:gd name="connsiteX0" fmla="*/ 0 w 1259840"/>
              <a:gd name="connsiteY0" fmla="*/ 873760 h 883920"/>
              <a:gd name="connsiteX1" fmla="*/ 883920 w 1259840"/>
              <a:gd name="connsiteY1" fmla="*/ 0 h 883920"/>
              <a:gd name="connsiteX2" fmla="*/ 1076960 w 1259840"/>
              <a:gd name="connsiteY2" fmla="*/ 213360 h 883920"/>
              <a:gd name="connsiteX3" fmla="*/ 1168400 w 1259840"/>
              <a:gd name="connsiteY3" fmla="*/ 457200 h 883920"/>
              <a:gd name="connsiteX4" fmla="*/ 1259840 w 1259840"/>
              <a:gd name="connsiteY4" fmla="*/ 731520 h 883920"/>
              <a:gd name="connsiteX5" fmla="*/ 1229360 w 1259840"/>
              <a:gd name="connsiteY5" fmla="*/ 883920 h 883920"/>
              <a:gd name="connsiteX6" fmla="*/ 0 w 1259840"/>
              <a:gd name="connsiteY6" fmla="*/ 873760 h 883920"/>
              <a:gd name="connsiteX0" fmla="*/ 0 w 1259840"/>
              <a:gd name="connsiteY0" fmla="*/ 873760 h 883920"/>
              <a:gd name="connsiteX1" fmla="*/ 883920 w 1259840"/>
              <a:gd name="connsiteY1" fmla="*/ 0 h 883920"/>
              <a:gd name="connsiteX2" fmla="*/ 1076960 w 1259840"/>
              <a:gd name="connsiteY2" fmla="*/ 213360 h 883920"/>
              <a:gd name="connsiteX3" fmla="*/ 1168400 w 1259840"/>
              <a:gd name="connsiteY3" fmla="*/ 457200 h 883920"/>
              <a:gd name="connsiteX4" fmla="*/ 1259840 w 1259840"/>
              <a:gd name="connsiteY4" fmla="*/ 731520 h 883920"/>
              <a:gd name="connsiteX5" fmla="*/ 1259840 w 1259840"/>
              <a:gd name="connsiteY5" fmla="*/ 883920 h 883920"/>
              <a:gd name="connsiteX6" fmla="*/ 0 w 1259840"/>
              <a:gd name="connsiteY6" fmla="*/ 873760 h 883920"/>
              <a:gd name="connsiteX0" fmla="*/ 0 w 1259840"/>
              <a:gd name="connsiteY0" fmla="*/ 873760 h 883920"/>
              <a:gd name="connsiteX1" fmla="*/ 883920 w 1259840"/>
              <a:gd name="connsiteY1" fmla="*/ 0 h 883920"/>
              <a:gd name="connsiteX2" fmla="*/ 1076960 w 1259840"/>
              <a:gd name="connsiteY2" fmla="*/ 213360 h 883920"/>
              <a:gd name="connsiteX3" fmla="*/ 1168400 w 1259840"/>
              <a:gd name="connsiteY3" fmla="*/ 457200 h 883920"/>
              <a:gd name="connsiteX4" fmla="*/ 1259840 w 1259840"/>
              <a:gd name="connsiteY4" fmla="*/ 731520 h 883920"/>
              <a:gd name="connsiteX5" fmla="*/ 1259840 w 1259840"/>
              <a:gd name="connsiteY5" fmla="*/ 883920 h 883920"/>
              <a:gd name="connsiteX6" fmla="*/ 0 w 1259840"/>
              <a:gd name="connsiteY6" fmla="*/ 873760 h 883920"/>
              <a:gd name="connsiteX0" fmla="*/ 0 w 1259840"/>
              <a:gd name="connsiteY0" fmla="*/ 873760 h 883920"/>
              <a:gd name="connsiteX1" fmla="*/ 883920 w 1259840"/>
              <a:gd name="connsiteY1" fmla="*/ 0 h 883920"/>
              <a:gd name="connsiteX2" fmla="*/ 1076960 w 1259840"/>
              <a:gd name="connsiteY2" fmla="*/ 213360 h 883920"/>
              <a:gd name="connsiteX3" fmla="*/ 1198880 w 1259840"/>
              <a:gd name="connsiteY3" fmla="*/ 457200 h 883920"/>
              <a:gd name="connsiteX4" fmla="*/ 1259840 w 1259840"/>
              <a:gd name="connsiteY4" fmla="*/ 731520 h 883920"/>
              <a:gd name="connsiteX5" fmla="*/ 1259840 w 1259840"/>
              <a:gd name="connsiteY5" fmla="*/ 883920 h 883920"/>
              <a:gd name="connsiteX6" fmla="*/ 0 w 1259840"/>
              <a:gd name="connsiteY6" fmla="*/ 87376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840" h="883920">
                <a:moveTo>
                  <a:pt x="0" y="873760"/>
                </a:moveTo>
                <a:lnTo>
                  <a:pt x="883920" y="0"/>
                </a:lnTo>
                <a:lnTo>
                  <a:pt x="1076960" y="213360"/>
                </a:lnTo>
                <a:lnTo>
                  <a:pt x="1198880" y="457200"/>
                </a:lnTo>
                <a:lnTo>
                  <a:pt x="1259840" y="731520"/>
                </a:lnTo>
                <a:lnTo>
                  <a:pt x="1259840" y="883920"/>
                </a:lnTo>
                <a:lnTo>
                  <a:pt x="0" y="873760"/>
                </a:ln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3" name="Freeform: Shape 8212">
            <a:extLst>
              <a:ext uri="{FF2B5EF4-FFF2-40B4-BE49-F238E27FC236}">
                <a16:creationId xmlns:a16="http://schemas.microsoft.com/office/drawing/2014/main" id="{9BB2C014-8085-9CBF-54ED-96F20D7073DB}"/>
              </a:ext>
            </a:extLst>
          </p:cNvPr>
          <p:cNvSpPr/>
          <p:nvPr/>
        </p:nvSpPr>
        <p:spPr>
          <a:xfrm>
            <a:off x="2997200" y="2021840"/>
            <a:ext cx="1290320" cy="863600"/>
          </a:xfrm>
          <a:custGeom>
            <a:avLst/>
            <a:gdLst>
              <a:gd name="connsiteX0" fmla="*/ 0 w 1270000"/>
              <a:gd name="connsiteY0" fmla="*/ 0 h 863600"/>
              <a:gd name="connsiteX1" fmla="*/ 1270000 w 1270000"/>
              <a:gd name="connsiteY1" fmla="*/ 20320 h 863600"/>
              <a:gd name="connsiteX2" fmla="*/ 1239520 w 1270000"/>
              <a:gd name="connsiteY2" fmla="*/ 284480 h 863600"/>
              <a:gd name="connsiteX3" fmla="*/ 1117600 w 1270000"/>
              <a:gd name="connsiteY3" fmla="*/ 579120 h 863600"/>
              <a:gd name="connsiteX4" fmla="*/ 914400 w 1270000"/>
              <a:gd name="connsiteY4" fmla="*/ 863600 h 863600"/>
              <a:gd name="connsiteX5" fmla="*/ 60960 w 1270000"/>
              <a:gd name="connsiteY5" fmla="*/ 20320 h 863600"/>
              <a:gd name="connsiteX6" fmla="*/ 0 w 1270000"/>
              <a:gd name="connsiteY6" fmla="*/ 0 h 863600"/>
              <a:gd name="connsiteX0" fmla="*/ 0 w 1290320"/>
              <a:gd name="connsiteY0" fmla="*/ 0 h 863600"/>
              <a:gd name="connsiteX1" fmla="*/ 1290320 w 1290320"/>
              <a:gd name="connsiteY1" fmla="*/ 0 h 863600"/>
              <a:gd name="connsiteX2" fmla="*/ 1239520 w 1290320"/>
              <a:gd name="connsiteY2" fmla="*/ 284480 h 863600"/>
              <a:gd name="connsiteX3" fmla="*/ 1117600 w 1290320"/>
              <a:gd name="connsiteY3" fmla="*/ 579120 h 863600"/>
              <a:gd name="connsiteX4" fmla="*/ 914400 w 1290320"/>
              <a:gd name="connsiteY4" fmla="*/ 863600 h 863600"/>
              <a:gd name="connsiteX5" fmla="*/ 60960 w 1290320"/>
              <a:gd name="connsiteY5" fmla="*/ 20320 h 863600"/>
              <a:gd name="connsiteX6" fmla="*/ 0 w 1290320"/>
              <a:gd name="connsiteY6" fmla="*/ 0 h 863600"/>
              <a:gd name="connsiteX0" fmla="*/ 0 w 1290320"/>
              <a:gd name="connsiteY0" fmla="*/ 0 h 863600"/>
              <a:gd name="connsiteX1" fmla="*/ 1290320 w 1290320"/>
              <a:gd name="connsiteY1" fmla="*/ 0 h 863600"/>
              <a:gd name="connsiteX2" fmla="*/ 1270000 w 1290320"/>
              <a:gd name="connsiteY2" fmla="*/ 304800 h 863600"/>
              <a:gd name="connsiteX3" fmla="*/ 1117600 w 1290320"/>
              <a:gd name="connsiteY3" fmla="*/ 579120 h 863600"/>
              <a:gd name="connsiteX4" fmla="*/ 914400 w 1290320"/>
              <a:gd name="connsiteY4" fmla="*/ 863600 h 863600"/>
              <a:gd name="connsiteX5" fmla="*/ 60960 w 1290320"/>
              <a:gd name="connsiteY5" fmla="*/ 20320 h 863600"/>
              <a:gd name="connsiteX6" fmla="*/ 0 w 1290320"/>
              <a:gd name="connsiteY6" fmla="*/ 0 h 863600"/>
              <a:gd name="connsiteX0" fmla="*/ 0 w 1290320"/>
              <a:gd name="connsiteY0" fmla="*/ 0 h 863600"/>
              <a:gd name="connsiteX1" fmla="*/ 1290320 w 1290320"/>
              <a:gd name="connsiteY1" fmla="*/ 0 h 863600"/>
              <a:gd name="connsiteX2" fmla="*/ 1270000 w 1290320"/>
              <a:gd name="connsiteY2" fmla="*/ 304800 h 863600"/>
              <a:gd name="connsiteX3" fmla="*/ 1107440 w 1290320"/>
              <a:gd name="connsiteY3" fmla="*/ 640080 h 863600"/>
              <a:gd name="connsiteX4" fmla="*/ 914400 w 1290320"/>
              <a:gd name="connsiteY4" fmla="*/ 863600 h 863600"/>
              <a:gd name="connsiteX5" fmla="*/ 60960 w 1290320"/>
              <a:gd name="connsiteY5" fmla="*/ 20320 h 863600"/>
              <a:gd name="connsiteX6" fmla="*/ 0 w 1290320"/>
              <a:gd name="connsiteY6" fmla="*/ 0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0320" h="863600">
                <a:moveTo>
                  <a:pt x="0" y="0"/>
                </a:moveTo>
                <a:lnTo>
                  <a:pt x="1290320" y="0"/>
                </a:lnTo>
                <a:lnTo>
                  <a:pt x="1270000" y="304800"/>
                </a:lnTo>
                <a:lnTo>
                  <a:pt x="1107440" y="640080"/>
                </a:lnTo>
                <a:lnTo>
                  <a:pt x="914400" y="863600"/>
                </a:lnTo>
                <a:lnTo>
                  <a:pt x="60960" y="20320"/>
                </a:lnTo>
                <a:lnTo>
                  <a:pt x="0" y="0"/>
                </a:ln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4" name="Freeform: Shape 8213">
            <a:extLst>
              <a:ext uri="{FF2B5EF4-FFF2-40B4-BE49-F238E27FC236}">
                <a16:creationId xmlns:a16="http://schemas.microsoft.com/office/drawing/2014/main" id="{DFA11AF0-FEE3-4534-F4D1-5A14F0609CD5}"/>
              </a:ext>
            </a:extLst>
          </p:cNvPr>
          <p:cNvSpPr/>
          <p:nvPr/>
        </p:nvSpPr>
        <p:spPr>
          <a:xfrm>
            <a:off x="1747520" y="1148080"/>
            <a:ext cx="1249680" cy="853440"/>
          </a:xfrm>
          <a:custGeom>
            <a:avLst/>
            <a:gdLst>
              <a:gd name="connsiteX0" fmla="*/ 0 w 1249680"/>
              <a:gd name="connsiteY0" fmla="*/ 853440 h 853440"/>
              <a:gd name="connsiteX1" fmla="*/ 1249680 w 1249680"/>
              <a:gd name="connsiteY1" fmla="*/ 853440 h 853440"/>
              <a:gd name="connsiteX2" fmla="*/ 386080 w 1249680"/>
              <a:gd name="connsiteY2" fmla="*/ 0 h 853440"/>
              <a:gd name="connsiteX3" fmla="*/ 213360 w 1249680"/>
              <a:gd name="connsiteY3" fmla="*/ 193040 h 853440"/>
              <a:gd name="connsiteX4" fmla="*/ 81280 w 1249680"/>
              <a:gd name="connsiteY4" fmla="*/ 477520 h 853440"/>
              <a:gd name="connsiteX5" fmla="*/ 0 w 1249680"/>
              <a:gd name="connsiteY5" fmla="*/ 853440 h 85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9680" h="853440">
                <a:moveTo>
                  <a:pt x="0" y="853440"/>
                </a:moveTo>
                <a:lnTo>
                  <a:pt x="1249680" y="853440"/>
                </a:lnTo>
                <a:lnTo>
                  <a:pt x="386080" y="0"/>
                </a:lnTo>
                <a:lnTo>
                  <a:pt x="213360" y="193040"/>
                </a:lnTo>
                <a:lnTo>
                  <a:pt x="81280" y="477520"/>
                </a:lnTo>
                <a:lnTo>
                  <a:pt x="0" y="853440"/>
                </a:ln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27" name="Picture 8226">
            <a:extLst>
              <a:ext uri="{FF2B5EF4-FFF2-40B4-BE49-F238E27FC236}">
                <a16:creationId xmlns:a16="http://schemas.microsoft.com/office/drawing/2014/main" id="{F597B240-8724-5534-8B79-883E1817B3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52041"/>
            <a:ext cx="2301030" cy="1150515"/>
          </a:xfrm>
          <a:prstGeom prst="rect">
            <a:avLst/>
          </a:prstGeom>
        </p:spPr>
      </p:pic>
      <p:pic>
        <p:nvPicPr>
          <p:cNvPr id="8229" name="Picture 8228">
            <a:extLst>
              <a:ext uri="{FF2B5EF4-FFF2-40B4-BE49-F238E27FC236}">
                <a16:creationId xmlns:a16="http://schemas.microsoft.com/office/drawing/2014/main" id="{EA6E30D0-A59B-129B-DDE2-9D79608E6C82}"/>
              </a:ext>
            </a:extLst>
          </p:cNvPr>
          <p:cNvPicPr>
            <a:picLocks noChangeAspect="1"/>
          </p:cNvPicPr>
          <p:nvPr/>
        </p:nvPicPr>
        <p:blipFill>
          <a:blip r:embed="rId6"/>
          <a:stretch>
            <a:fillRect/>
          </a:stretch>
        </p:blipFill>
        <p:spPr>
          <a:xfrm>
            <a:off x="1939607" y="4592320"/>
            <a:ext cx="1619770" cy="2021840"/>
          </a:xfrm>
          <a:prstGeom prst="rect">
            <a:avLst/>
          </a:prstGeom>
        </p:spPr>
      </p:pic>
      <mc:AlternateContent xmlns:mc="http://schemas.openxmlformats.org/markup-compatibility/2006" xmlns:a14="http://schemas.microsoft.com/office/drawing/2010/main">
        <mc:Choice Requires="a14">
          <p:sp>
            <p:nvSpPr>
              <p:cNvPr id="8230" name="Speech Bubble: Rectangle with Corners Rounded 8229">
                <a:extLst>
                  <a:ext uri="{FF2B5EF4-FFF2-40B4-BE49-F238E27FC236}">
                    <a16:creationId xmlns:a16="http://schemas.microsoft.com/office/drawing/2014/main" id="{742DE52B-66B2-EF42-F708-CFFE59B0DA2A}"/>
                  </a:ext>
                </a:extLst>
              </p:cNvPr>
              <p:cNvSpPr/>
              <p:nvPr/>
            </p:nvSpPr>
            <p:spPr>
              <a:xfrm>
                <a:off x="518160" y="3444240"/>
                <a:ext cx="2265680" cy="1056640"/>
              </a:xfrm>
              <a:prstGeom prst="wedgeRoundRectCallout">
                <a:avLst>
                  <a:gd name="adj1" fmla="val 30387"/>
                  <a:gd name="adj2" fmla="val 72410"/>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002060"/>
                    </a:solidFill>
                    <a:latin typeface="Cambria" panose="02040503050406030204" pitchFamily="18" charset="0"/>
                    <a:ea typeface="Cambria" panose="02040503050406030204" pitchFamily="18" charset="0"/>
                  </a:rPr>
                  <a:t>Tớ </a:t>
                </a:r>
                <a:r>
                  <a:rPr lang="en-US" sz="2400" b="1" dirty="0" err="1">
                    <a:solidFill>
                      <a:srgbClr val="002060"/>
                    </a:solidFill>
                    <a:latin typeface="Cambria" panose="02040503050406030204" pitchFamily="18" charset="0"/>
                    <a:ea typeface="Cambria" panose="02040503050406030204" pitchFamily="18" charset="0"/>
                  </a:rPr>
                  <a:t>tô</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màu</a:t>
                </a:r>
                <a:r>
                  <a:rPr lang="en-US" sz="24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kumimoji="0" lang="en-US" sz="2400" b="1" i="1" u="none" strike="noStrike" kern="1200" cap="none" spc="0" normalizeH="0" baseline="0" noProof="0" smtClean="0">
                            <a:ln>
                              <a:noFill/>
                            </a:ln>
                            <a:solidFill>
                              <a:srgbClr val="002060"/>
                            </a:solidFill>
                            <a:effectLst/>
                            <a:uLnTx/>
                            <a:uFillTx/>
                            <a:latin typeface="Cambria Math" panose="02040503050406030204" pitchFamily="18" charset="0"/>
                          </a:rPr>
                        </m:ctrlPr>
                      </m:fPr>
                      <m:num>
                        <m:r>
                          <m:rPr>
                            <m:nor/>
                          </m:rPr>
                          <a:rPr kumimoji="0" lang="en-US" sz="2400" b="1" i="0" u="none" strike="noStrike" kern="1200" cap="none" spc="0" normalizeH="0" baseline="0" noProof="0" smtClean="0">
                            <a:ln>
                              <a:noFill/>
                            </a:ln>
                            <a:solidFill>
                              <a:srgbClr val="002060"/>
                            </a:solidFill>
                            <a:effectLst/>
                            <a:uLnTx/>
                            <a:uFillTx/>
                            <a:latin typeface="Cambria Math" panose="02040503050406030204" pitchFamily="18" charset="0"/>
                          </a:rPr>
                          <m:t>5</m:t>
                        </m:r>
                      </m:num>
                      <m:den>
                        <m:r>
                          <m:rPr>
                            <m:nor/>
                          </m:rPr>
                          <a:rPr kumimoji="0" lang="en-US" sz="2400" b="1" i="0" u="none" strike="noStrike" kern="1200" cap="none" spc="0" normalizeH="0" baseline="0" noProof="0" smtClean="0">
                            <a:ln>
                              <a:noFill/>
                            </a:ln>
                            <a:solidFill>
                              <a:srgbClr val="002060"/>
                            </a:solidFill>
                            <a:effectLst/>
                            <a:uLnTx/>
                            <a:uFillTx/>
                            <a:latin typeface="Cambria Math" panose="02040503050406030204" pitchFamily="18" charset="0"/>
                            <a:cs typeface="Times New Roman" panose="02020603050405020304" pitchFamily="18" charset="0"/>
                          </a:rPr>
                          <m:t>8</m:t>
                        </m:r>
                      </m:den>
                    </m:f>
                    <m:r>
                      <a:rPr kumimoji="0" lang="en-US" sz="2400" b="1" i="1" u="none" strike="noStrike" kern="1200" cap="none" spc="0" normalizeH="0" baseline="0" noProof="0" smtClean="0">
                        <a:ln>
                          <a:noFill/>
                        </a:ln>
                        <a:solidFill>
                          <a:srgbClr val="002060"/>
                        </a:solidFill>
                        <a:effectLst/>
                        <a:uLnTx/>
                        <a:uFillTx/>
                        <a:latin typeface="Cambria Math" panose="02040503050406030204" pitchFamily="18" charset="0"/>
                        <a:cs typeface="Times New Roman" panose="02020603050405020304" pitchFamily="18" charset="0"/>
                      </a:rPr>
                      <m:t> </m:t>
                    </m:r>
                  </m:oMath>
                </a14:m>
                <a:r>
                  <a:rPr lang="en-US" sz="2400" b="1" dirty="0">
                    <a:solidFill>
                      <a:srgbClr val="002060"/>
                    </a:solidFill>
                    <a:latin typeface="Cambria" panose="02040503050406030204" pitchFamily="18" charset="0"/>
                    <a:ea typeface="Cambria" panose="02040503050406030204" pitchFamily="18" charset="0"/>
                  </a:rPr>
                  <a:t> hình </a:t>
                </a:r>
                <a:r>
                  <a:rPr lang="en-US" sz="2400" b="1" dirty="0" err="1">
                    <a:solidFill>
                      <a:srgbClr val="002060"/>
                    </a:solidFill>
                    <a:latin typeface="Cambria" panose="02040503050406030204" pitchFamily="18" charset="0"/>
                    <a:ea typeface="Cambria" panose="02040503050406030204" pitchFamily="18" charset="0"/>
                  </a:rPr>
                  <a:t>tròn</a:t>
                </a:r>
                <a:endParaRPr lang="en-US" sz="2400" b="1" dirty="0">
                  <a:solidFill>
                    <a:srgbClr val="002060"/>
                  </a:solidFill>
                  <a:latin typeface="Cambria" panose="02040503050406030204" pitchFamily="18" charset="0"/>
                  <a:ea typeface="Cambria" panose="02040503050406030204" pitchFamily="18" charset="0"/>
                </a:endParaRPr>
              </a:p>
            </p:txBody>
          </p:sp>
        </mc:Choice>
        <mc:Fallback xmlns="">
          <p:sp>
            <p:nvSpPr>
              <p:cNvPr id="8230" name="Speech Bubble: Rectangle with Corners Rounded 8229">
                <a:extLst>
                  <a:ext uri="{FF2B5EF4-FFF2-40B4-BE49-F238E27FC236}">
                    <a16:creationId xmlns:a16="http://schemas.microsoft.com/office/drawing/2014/main" id="{742DE52B-66B2-EF42-F708-CFFE59B0DA2A}"/>
                  </a:ext>
                </a:extLst>
              </p:cNvPr>
              <p:cNvSpPr>
                <a:spLocks noRot="1" noChangeAspect="1" noMove="1" noResize="1" noEditPoints="1" noAdjustHandles="1" noChangeArrowheads="1" noChangeShapeType="1" noTextEdit="1"/>
              </p:cNvSpPr>
              <p:nvPr/>
            </p:nvSpPr>
            <p:spPr>
              <a:xfrm>
                <a:off x="518160" y="3444240"/>
                <a:ext cx="2265680" cy="1056640"/>
              </a:xfrm>
              <a:prstGeom prst="wedgeRoundRectCallout">
                <a:avLst>
                  <a:gd name="adj1" fmla="val 30387"/>
                  <a:gd name="adj2" fmla="val 72410"/>
                  <a:gd name="adj3" fmla="val 16667"/>
                </a:avLst>
              </a:prstGeom>
              <a:blipFill>
                <a:blip r:embed="rId7"/>
                <a:stretch>
                  <a:fillRect/>
                </a:stretch>
              </a:blipFill>
              <a:ln w="57150"/>
            </p:spPr>
            <p:txBody>
              <a:bodyPr/>
              <a:lstStyle/>
              <a:p>
                <a:r>
                  <a:rPr lang="en-US">
                    <a:noFill/>
                  </a:rPr>
                  <a:t> </a:t>
                </a:r>
              </a:p>
            </p:txBody>
          </p:sp>
        </mc:Fallback>
      </mc:AlternateContent>
      <p:pic>
        <p:nvPicPr>
          <p:cNvPr id="8231" name="图片 10">
            <a:extLst>
              <a:ext uri="{FF2B5EF4-FFF2-40B4-BE49-F238E27FC236}">
                <a16:creationId xmlns:a16="http://schemas.microsoft.com/office/drawing/2014/main" id="{F801FB3A-1668-1DD4-1118-85BCE3D42D3A}"/>
              </a:ext>
            </a:extLst>
          </p:cNvPr>
          <p:cNvPicPr>
            <a:picLocks noChangeAspect="1"/>
          </p:cNvPicPr>
          <p:nvPr/>
        </p:nvPicPr>
        <p:blipFill>
          <a:blip r:embed="rId8"/>
          <a:stretch>
            <a:fillRect/>
          </a:stretch>
        </p:blipFill>
        <p:spPr>
          <a:xfrm>
            <a:off x="10871003" y="0"/>
            <a:ext cx="1608525" cy="1727126"/>
          </a:xfrm>
          <a:prstGeom prst="rect">
            <a:avLst/>
          </a:prstGeom>
        </p:spPr>
      </p:pic>
      <p:grpSp>
        <p:nvGrpSpPr>
          <p:cNvPr id="8232" name="Group 8231">
            <a:extLst>
              <a:ext uri="{FF2B5EF4-FFF2-40B4-BE49-F238E27FC236}">
                <a16:creationId xmlns:a16="http://schemas.microsoft.com/office/drawing/2014/main" id="{61AF0F2C-C544-6C69-0527-982F1234D199}"/>
              </a:ext>
            </a:extLst>
          </p:cNvPr>
          <p:cNvGrpSpPr/>
          <p:nvPr/>
        </p:nvGrpSpPr>
        <p:grpSpPr>
          <a:xfrm>
            <a:off x="6400800" y="843280"/>
            <a:ext cx="2560320" cy="2509520"/>
            <a:chOff x="772160" y="782320"/>
            <a:chExt cx="2519680" cy="2499360"/>
          </a:xfrm>
        </p:grpSpPr>
        <p:sp>
          <p:nvSpPr>
            <p:cNvPr id="8233" name="Oval 8232">
              <a:extLst>
                <a:ext uri="{FF2B5EF4-FFF2-40B4-BE49-F238E27FC236}">
                  <a16:creationId xmlns:a16="http://schemas.microsoft.com/office/drawing/2014/main" id="{D4D75245-2855-3663-C471-6B9CE78C5B13}"/>
                </a:ext>
              </a:extLst>
            </p:cNvPr>
            <p:cNvSpPr/>
            <p:nvPr/>
          </p:nvSpPr>
          <p:spPr>
            <a:xfrm>
              <a:off x="792480" y="782320"/>
              <a:ext cx="2499360" cy="2499360"/>
            </a:xfrm>
            <a:prstGeom prst="ellipse">
              <a:avLst/>
            </a:prstGeom>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cxnSp>
          <p:nvCxnSpPr>
            <p:cNvPr id="8234" name="Straight Connector 8233">
              <a:extLst>
                <a:ext uri="{FF2B5EF4-FFF2-40B4-BE49-F238E27FC236}">
                  <a16:creationId xmlns:a16="http://schemas.microsoft.com/office/drawing/2014/main" id="{F3F46C21-E444-F469-984F-D99A4C3A23EF}"/>
                </a:ext>
              </a:extLst>
            </p:cNvPr>
            <p:cNvCxnSpPr>
              <a:cxnSpLocks/>
              <a:stCxn id="8233" idx="0"/>
              <a:endCxn id="8233" idx="4"/>
            </p:cNvCxnSpPr>
            <p:nvPr/>
          </p:nvCxnSpPr>
          <p:spPr>
            <a:xfrm>
              <a:off x="2042160" y="782320"/>
              <a:ext cx="0" cy="249936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235" name="Straight Connector 8234">
              <a:extLst>
                <a:ext uri="{FF2B5EF4-FFF2-40B4-BE49-F238E27FC236}">
                  <a16:creationId xmlns:a16="http://schemas.microsoft.com/office/drawing/2014/main" id="{5396E52F-7FFF-345B-6DC0-BF70B9F66121}"/>
                </a:ext>
              </a:extLst>
            </p:cNvPr>
            <p:cNvCxnSpPr>
              <a:cxnSpLocks/>
              <a:endCxn id="8233" idx="6"/>
            </p:cNvCxnSpPr>
            <p:nvPr/>
          </p:nvCxnSpPr>
          <p:spPr>
            <a:xfrm>
              <a:off x="772160" y="2021840"/>
              <a:ext cx="2519680" cy="1016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236" name="Straight Connector 8235">
              <a:extLst>
                <a:ext uri="{FF2B5EF4-FFF2-40B4-BE49-F238E27FC236}">
                  <a16:creationId xmlns:a16="http://schemas.microsoft.com/office/drawing/2014/main" id="{6D1685EA-12B9-C96E-6288-B8D480814FE6}"/>
                </a:ext>
              </a:extLst>
            </p:cNvPr>
            <p:cNvCxnSpPr>
              <a:cxnSpLocks/>
              <a:endCxn id="8233" idx="5"/>
            </p:cNvCxnSpPr>
            <p:nvPr/>
          </p:nvCxnSpPr>
          <p:spPr>
            <a:xfrm>
              <a:off x="1137920" y="1148080"/>
              <a:ext cx="1787897" cy="176757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237" name="Straight Connector 8236">
              <a:extLst>
                <a:ext uri="{FF2B5EF4-FFF2-40B4-BE49-F238E27FC236}">
                  <a16:creationId xmlns:a16="http://schemas.microsoft.com/office/drawing/2014/main" id="{A2068DF6-3C80-8A68-36CA-F93EC8CDC79E}"/>
                </a:ext>
              </a:extLst>
            </p:cNvPr>
            <p:cNvCxnSpPr>
              <a:cxnSpLocks/>
              <a:stCxn id="8233" idx="7"/>
              <a:endCxn id="8233" idx="3"/>
            </p:cNvCxnSpPr>
            <p:nvPr/>
          </p:nvCxnSpPr>
          <p:spPr>
            <a:xfrm flipH="1">
              <a:off x="1158503" y="1148343"/>
              <a:ext cx="1767314" cy="176731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8238" name="Freeform: Shape 8237">
            <a:extLst>
              <a:ext uri="{FF2B5EF4-FFF2-40B4-BE49-F238E27FC236}">
                <a16:creationId xmlns:a16="http://schemas.microsoft.com/office/drawing/2014/main" id="{F4DD8CF1-C20A-8EEE-5299-D0C377109E0D}"/>
              </a:ext>
            </a:extLst>
          </p:cNvPr>
          <p:cNvSpPr/>
          <p:nvPr/>
        </p:nvSpPr>
        <p:spPr>
          <a:xfrm>
            <a:off x="6786880" y="863600"/>
            <a:ext cx="894080" cy="1229360"/>
          </a:xfrm>
          <a:custGeom>
            <a:avLst/>
            <a:gdLst>
              <a:gd name="connsiteX0" fmla="*/ 0 w 873760"/>
              <a:gd name="connsiteY0" fmla="*/ 386080 h 1249680"/>
              <a:gd name="connsiteX1" fmla="*/ 873760 w 873760"/>
              <a:gd name="connsiteY1" fmla="*/ 1249680 h 1249680"/>
              <a:gd name="connsiteX2" fmla="*/ 873760 w 873760"/>
              <a:gd name="connsiteY2" fmla="*/ 20320 h 1249680"/>
              <a:gd name="connsiteX3" fmla="*/ 690880 w 873760"/>
              <a:gd name="connsiteY3" fmla="*/ 0 h 1249680"/>
              <a:gd name="connsiteX4" fmla="*/ 477520 w 873760"/>
              <a:gd name="connsiteY4" fmla="*/ 50800 h 1249680"/>
              <a:gd name="connsiteX5" fmla="*/ 335280 w 873760"/>
              <a:gd name="connsiteY5" fmla="*/ 152400 h 1249680"/>
              <a:gd name="connsiteX6" fmla="*/ 142240 w 873760"/>
              <a:gd name="connsiteY6" fmla="*/ 243840 h 1249680"/>
              <a:gd name="connsiteX7" fmla="*/ 0 w 873760"/>
              <a:gd name="connsiteY7" fmla="*/ 386080 h 124968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477520 w 873760"/>
              <a:gd name="connsiteY4" fmla="*/ 30480 h 1229360"/>
              <a:gd name="connsiteX5" fmla="*/ 335280 w 873760"/>
              <a:gd name="connsiteY5" fmla="*/ 13208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477520 w 873760"/>
              <a:gd name="connsiteY4" fmla="*/ 30480 h 1229360"/>
              <a:gd name="connsiteX5" fmla="*/ 304800 w 873760"/>
              <a:gd name="connsiteY5" fmla="*/ 8128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477520 w 873760"/>
              <a:gd name="connsiteY4" fmla="*/ 30480 h 1229360"/>
              <a:gd name="connsiteX5" fmla="*/ 345440 w 873760"/>
              <a:gd name="connsiteY5" fmla="*/ 11176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28320 w 873760"/>
              <a:gd name="connsiteY4" fmla="*/ 50800 h 1229360"/>
              <a:gd name="connsiteX5" fmla="*/ 345440 w 873760"/>
              <a:gd name="connsiteY5" fmla="*/ 11176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28320 w 873760"/>
              <a:gd name="connsiteY4" fmla="*/ 50800 h 1229360"/>
              <a:gd name="connsiteX5" fmla="*/ 345440 w 873760"/>
              <a:gd name="connsiteY5" fmla="*/ 111760 h 1229360"/>
              <a:gd name="connsiteX6" fmla="*/ 14224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28320 w 873760"/>
              <a:gd name="connsiteY4" fmla="*/ 50800 h 1229360"/>
              <a:gd name="connsiteX5" fmla="*/ 345440 w 873760"/>
              <a:gd name="connsiteY5" fmla="*/ 111760 h 1229360"/>
              <a:gd name="connsiteX6" fmla="*/ 172720 w 873760"/>
              <a:gd name="connsiteY6" fmla="*/ 223520 h 1229360"/>
              <a:gd name="connsiteX7" fmla="*/ 0 w 873760"/>
              <a:gd name="connsiteY7" fmla="*/ 365760 h 1229360"/>
              <a:gd name="connsiteX0" fmla="*/ 0 w 873760"/>
              <a:gd name="connsiteY0" fmla="*/ 365760 h 1229360"/>
              <a:gd name="connsiteX1" fmla="*/ 873760 w 873760"/>
              <a:gd name="connsiteY1" fmla="*/ 1229360 h 1229360"/>
              <a:gd name="connsiteX2" fmla="*/ 873760 w 873760"/>
              <a:gd name="connsiteY2" fmla="*/ 0 h 1229360"/>
              <a:gd name="connsiteX3" fmla="*/ 670560 w 873760"/>
              <a:gd name="connsiteY3" fmla="*/ 10160 h 1229360"/>
              <a:gd name="connsiteX4" fmla="*/ 568960 w 873760"/>
              <a:gd name="connsiteY4" fmla="*/ 40640 h 1229360"/>
              <a:gd name="connsiteX5" fmla="*/ 345440 w 873760"/>
              <a:gd name="connsiteY5" fmla="*/ 111760 h 1229360"/>
              <a:gd name="connsiteX6" fmla="*/ 172720 w 873760"/>
              <a:gd name="connsiteY6" fmla="*/ 223520 h 1229360"/>
              <a:gd name="connsiteX7" fmla="*/ 0 w 873760"/>
              <a:gd name="connsiteY7" fmla="*/ 365760 h 1229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760" h="1229360">
                <a:moveTo>
                  <a:pt x="0" y="365760"/>
                </a:moveTo>
                <a:lnTo>
                  <a:pt x="873760" y="1229360"/>
                </a:lnTo>
                <a:lnTo>
                  <a:pt x="873760" y="0"/>
                </a:lnTo>
                <a:lnTo>
                  <a:pt x="670560" y="10160"/>
                </a:lnTo>
                <a:lnTo>
                  <a:pt x="568960" y="40640"/>
                </a:lnTo>
                <a:lnTo>
                  <a:pt x="345440" y="111760"/>
                </a:lnTo>
                <a:lnTo>
                  <a:pt x="172720" y="223520"/>
                </a:lnTo>
                <a:lnTo>
                  <a:pt x="0" y="365760"/>
                </a:ln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39" name="Freeform: Shape 8238">
            <a:extLst>
              <a:ext uri="{FF2B5EF4-FFF2-40B4-BE49-F238E27FC236}">
                <a16:creationId xmlns:a16="http://schemas.microsoft.com/office/drawing/2014/main" id="{39762249-90DB-EDAE-11B9-E05500155FB2}"/>
              </a:ext>
            </a:extLst>
          </p:cNvPr>
          <p:cNvSpPr/>
          <p:nvPr/>
        </p:nvSpPr>
        <p:spPr>
          <a:xfrm>
            <a:off x="7680960" y="840818"/>
            <a:ext cx="914400" cy="1231821"/>
          </a:xfrm>
          <a:custGeom>
            <a:avLst/>
            <a:gdLst>
              <a:gd name="connsiteX0" fmla="*/ 0 w 863600"/>
              <a:gd name="connsiteY0" fmla="*/ 40640 h 1188720"/>
              <a:gd name="connsiteX1" fmla="*/ 10160 w 863600"/>
              <a:gd name="connsiteY1" fmla="*/ 1188720 h 1188720"/>
              <a:gd name="connsiteX2" fmla="*/ 863600 w 863600"/>
              <a:gd name="connsiteY2" fmla="*/ 355600 h 1188720"/>
              <a:gd name="connsiteX3" fmla="*/ 690880 w 863600"/>
              <a:gd name="connsiteY3" fmla="*/ 182880 h 1188720"/>
              <a:gd name="connsiteX4" fmla="*/ 426720 w 863600"/>
              <a:gd name="connsiteY4" fmla="*/ 81280 h 1188720"/>
              <a:gd name="connsiteX5" fmla="*/ 223520 w 863600"/>
              <a:gd name="connsiteY5" fmla="*/ 0 h 1188720"/>
              <a:gd name="connsiteX6" fmla="*/ 0 w 863600"/>
              <a:gd name="connsiteY6" fmla="*/ 40640 h 1188720"/>
              <a:gd name="connsiteX0" fmla="*/ 0 w 863600"/>
              <a:gd name="connsiteY0" fmla="*/ 1801 h 1231161"/>
              <a:gd name="connsiteX1" fmla="*/ 10160 w 863600"/>
              <a:gd name="connsiteY1" fmla="*/ 1231161 h 1231161"/>
              <a:gd name="connsiteX2" fmla="*/ 863600 w 863600"/>
              <a:gd name="connsiteY2" fmla="*/ 398041 h 1231161"/>
              <a:gd name="connsiteX3" fmla="*/ 690880 w 863600"/>
              <a:gd name="connsiteY3" fmla="*/ 225321 h 1231161"/>
              <a:gd name="connsiteX4" fmla="*/ 426720 w 863600"/>
              <a:gd name="connsiteY4" fmla="*/ 123721 h 1231161"/>
              <a:gd name="connsiteX5" fmla="*/ 223520 w 863600"/>
              <a:gd name="connsiteY5" fmla="*/ 42441 h 1231161"/>
              <a:gd name="connsiteX6" fmla="*/ 0 w 863600"/>
              <a:gd name="connsiteY6" fmla="*/ 1801 h 1231161"/>
              <a:gd name="connsiteX0" fmla="*/ 0 w 863600"/>
              <a:gd name="connsiteY0" fmla="*/ 2461 h 1231821"/>
              <a:gd name="connsiteX1" fmla="*/ 10160 w 863600"/>
              <a:gd name="connsiteY1" fmla="*/ 1231821 h 1231821"/>
              <a:gd name="connsiteX2" fmla="*/ 863600 w 863600"/>
              <a:gd name="connsiteY2" fmla="*/ 398701 h 1231821"/>
              <a:gd name="connsiteX3" fmla="*/ 690880 w 863600"/>
              <a:gd name="connsiteY3" fmla="*/ 225981 h 1231821"/>
              <a:gd name="connsiteX4" fmla="*/ 426720 w 863600"/>
              <a:gd name="connsiteY4" fmla="*/ 124381 h 1231821"/>
              <a:gd name="connsiteX5" fmla="*/ 223520 w 863600"/>
              <a:gd name="connsiteY5" fmla="*/ 22781 h 1231821"/>
              <a:gd name="connsiteX6" fmla="*/ 0 w 863600"/>
              <a:gd name="connsiteY6" fmla="*/ 2461 h 1231821"/>
              <a:gd name="connsiteX0" fmla="*/ 0 w 863600"/>
              <a:gd name="connsiteY0" fmla="*/ 2461 h 1231821"/>
              <a:gd name="connsiteX1" fmla="*/ 10160 w 863600"/>
              <a:gd name="connsiteY1" fmla="*/ 1231821 h 1231821"/>
              <a:gd name="connsiteX2" fmla="*/ 863600 w 863600"/>
              <a:gd name="connsiteY2" fmla="*/ 398701 h 1231821"/>
              <a:gd name="connsiteX3" fmla="*/ 690880 w 863600"/>
              <a:gd name="connsiteY3" fmla="*/ 225981 h 1231821"/>
              <a:gd name="connsiteX4" fmla="*/ 508000 w 863600"/>
              <a:gd name="connsiteY4" fmla="*/ 124382 h 1231821"/>
              <a:gd name="connsiteX5" fmla="*/ 223520 w 863600"/>
              <a:gd name="connsiteY5" fmla="*/ 22781 h 1231821"/>
              <a:gd name="connsiteX6" fmla="*/ 0 w 863600"/>
              <a:gd name="connsiteY6" fmla="*/ 2461 h 1231821"/>
              <a:gd name="connsiteX0" fmla="*/ 0 w 914400"/>
              <a:gd name="connsiteY0" fmla="*/ 2461 h 1231821"/>
              <a:gd name="connsiteX1" fmla="*/ 10160 w 914400"/>
              <a:gd name="connsiteY1" fmla="*/ 1231821 h 1231821"/>
              <a:gd name="connsiteX2" fmla="*/ 914400 w 914400"/>
              <a:gd name="connsiteY2" fmla="*/ 378381 h 1231821"/>
              <a:gd name="connsiteX3" fmla="*/ 690880 w 914400"/>
              <a:gd name="connsiteY3" fmla="*/ 225981 h 1231821"/>
              <a:gd name="connsiteX4" fmla="*/ 508000 w 914400"/>
              <a:gd name="connsiteY4" fmla="*/ 124382 h 1231821"/>
              <a:gd name="connsiteX5" fmla="*/ 223520 w 914400"/>
              <a:gd name="connsiteY5" fmla="*/ 22781 h 1231821"/>
              <a:gd name="connsiteX6" fmla="*/ 0 w 914400"/>
              <a:gd name="connsiteY6" fmla="*/ 2461 h 1231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 h="1231821">
                <a:moveTo>
                  <a:pt x="0" y="2461"/>
                </a:moveTo>
                <a:cubicBezTo>
                  <a:pt x="3387" y="385154"/>
                  <a:pt x="6773" y="849128"/>
                  <a:pt x="10160" y="1231821"/>
                </a:cubicBezTo>
                <a:lnTo>
                  <a:pt x="914400" y="378381"/>
                </a:lnTo>
                <a:lnTo>
                  <a:pt x="690880" y="225981"/>
                </a:lnTo>
                <a:lnTo>
                  <a:pt x="508000" y="124382"/>
                </a:lnTo>
                <a:lnTo>
                  <a:pt x="223520" y="22781"/>
                </a:lnTo>
                <a:cubicBezTo>
                  <a:pt x="149013" y="36328"/>
                  <a:pt x="74507" y="-11086"/>
                  <a:pt x="0" y="2461"/>
                </a:cubicBez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0" name="Freeform: Shape 8239">
            <a:extLst>
              <a:ext uri="{FF2B5EF4-FFF2-40B4-BE49-F238E27FC236}">
                <a16:creationId xmlns:a16="http://schemas.microsoft.com/office/drawing/2014/main" id="{341786A3-197B-19E3-9FAC-02A12644A519}"/>
              </a:ext>
            </a:extLst>
          </p:cNvPr>
          <p:cNvSpPr/>
          <p:nvPr/>
        </p:nvSpPr>
        <p:spPr>
          <a:xfrm>
            <a:off x="6400800" y="1229360"/>
            <a:ext cx="1249680" cy="853440"/>
          </a:xfrm>
          <a:custGeom>
            <a:avLst/>
            <a:gdLst>
              <a:gd name="connsiteX0" fmla="*/ 0 w 1249680"/>
              <a:gd name="connsiteY0" fmla="*/ 853440 h 853440"/>
              <a:gd name="connsiteX1" fmla="*/ 1249680 w 1249680"/>
              <a:gd name="connsiteY1" fmla="*/ 853440 h 853440"/>
              <a:gd name="connsiteX2" fmla="*/ 386080 w 1249680"/>
              <a:gd name="connsiteY2" fmla="*/ 0 h 853440"/>
              <a:gd name="connsiteX3" fmla="*/ 213360 w 1249680"/>
              <a:gd name="connsiteY3" fmla="*/ 193040 h 853440"/>
              <a:gd name="connsiteX4" fmla="*/ 81280 w 1249680"/>
              <a:gd name="connsiteY4" fmla="*/ 477520 h 853440"/>
              <a:gd name="connsiteX5" fmla="*/ 0 w 1249680"/>
              <a:gd name="connsiteY5" fmla="*/ 853440 h 85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9680" h="853440">
                <a:moveTo>
                  <a:pt x="0" y="853440"/>
                </a:moveTo>
                <a:lnTo>
                  <a:pt x="1249680" y="853440"/>
                </a:lnTo>
                <a:lnTo>
                  <a:pt x="386080" y="0"/>
                </a:lnTo>
                <a:lnTo>
                  <a:pt x="213360" y="193040"/>
                </a:lnTo>
                <a:lnTo>
                  <a:pt x="81280" y="477520"/>
                </a:lnTo>
                <a:lnTo>
                  <a:pt x="0" y="853440"/>
                </a:ln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42" name="Picture 8241">
            <a:extLst>
              <a:ext uri="{FF2B5EF4-FFF2-40B4-BE49-F238E27FC236}">
                <a16:creationId xmlns:a16="http://schemas.microsoft.com/office/drawing/2014/main" id="{9D63DB03-DBA4-4A9F-E366-60B3EE39D45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156" b="97110" l="9043" r="89894">
                        <a14:foregroundMark x1="29787" y1="6358" x2="42021" y2="5780"/>
                        <a14:foregroundMark x1="34043" y1="2312" x2="44681" y2="4046"/>
                        <a14:foregroundMark x1="35106" y1="47399" x2="42553" y2="86127"/>
                        <a14:foregroundMark x1="45213" y1="44509" x2="56383" y2="93064"/>
                        <a14:foregroundMark x1="50532" y1="43353" x2="77660" y2="39884"/>
                        <a14:foregroundMark x1="77660" y1="39884" x2="82979" y2="9827"/>
                        <a14:foregroundMark x1="82979" y1="9827" x2="82979" y2="9827"/>
                        <a14:foregroundMark x1="61170" y1="49133" x2="59043" y2="60694"/>
                        <a14:foregroundMark x1="33511" y1="42197" x2="23404" y2="58960"/>
                        <a14:foregroundMark x1="34043" y1="43931" x2="48936" y2="43931"/>
                        <a14:foregroundMark x1="36170" y1="36994" x2="44681" y2="41040"/>
                        <a14:foregroundMark x1="37766" y1="76301" x2="37766" y2="97110"/>
                        <a14:foregroundMark x1="37766" y1="4046" x2="46277" y2="4046"/>
                        <a14:foregroundMark x1="27128" y1="24277" x2="33511" y2="28902"/>
                      </a14:backgroundRemoval>
                    </a14:imgEffect>
                  </a14:imgLayer>
                </a14:imgProps>
              </a:ext>
            </a:extLst>
          </a:blip>
          <a:stretch>
            <a:fillRect/>
          </a:stretch>
        </p:blipFill>
        <p:spPr>
          <a:xfrm>
            <a:off x="5322570" y="4687887"/>
            <a:ext cx="1790700" cy="1647825"/>
          </a:xfrm>
          <a:prstGeom prst="rect">
            <a:avLst/>
          </a:prstGeom>
        </p:spPr>
      </p:pic>
      <mc:AlternateContent xmlns:mc="http://schemas.openxmlformats.org/markup-compatibility/2006" xmlns:a14="http://schemas.microsoft.com/office/drawing/2010/main">
        <mc:Choice Requires="a14">
          <p:sp>
            <p:nvSpPr>
              <p:cNvPr id="8243" name="Speech Bubble: Rectangle with Corners Rounded 8242">
                <a:extLst>
                  <a:ext uri="{FF2B5EF4-FFF2-40B4-BE49-F238E27FC236}">
                    <a16:creationId xmlns:a16="http://schemas.microsoft.com/office/drawing/2014/main" id="{06BC172F-CACB-9EEA-213C-5AB25FE1056D}"/>
                  </a:ext>
                </a:extLst>
              </p:cNvPr>
              <p:cNvSpPr/>
              <p:nvPr/>
            </p:nvSpPr>
            <p:spPr>
              <a:xfrm>
                <a:off x="4693920" y="3352800"/>
                <a:ext cx="2265680" cy="1056640"/>
              </a:xfrm>
              <a:prstGeom prst="wedgeRoundRectCallout">
                <a:avLst>
                  <a:gd name="adj1" fmla="val 12898"/>
                  <a:gd name="adj2" fmla="val 7529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002060"/>
                    </a:solidFill>
                    <a:latin typeface="Cambria" panose="02040503050406030204" pitchFamily="18" charset="0"/>
                    <a:ea typeface="Cambria" panose="02040503050406030204" pitchFamily="18" charset="0"/>
                  </a:rPr>
                  <a:t>Tớ </a:t>
                </a:r>
                <a:r>
                  <a:rPr lang="en-US" sz="2400" b="1" dirty="0" err="1">
                    <a:solidFill>
                      <a:srgbClr val="002060"/>
                    </a:solidFill>
                    <a:latin typeface="Cambria" panose="02040503050406030204" pitchFamily="18" charset="0"/>
                    <a:ea typeface="Cambria" panose="02040503050406030204" pitchFamily="18" charset="0"/>
                  </a:rPr>
                  <a:t>tô</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màu</a:t>
                </a:r>
                <a:r>
                  <a:rPr lang="en-US" sz="24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kumimoji="0" lang="en-US" sz="2400" b="1" i="1" u="none" strike="noStrike" kern="1200" cap="none" spc="0" normalizeH="0" baseline="0" noProof="0" smtClean="0">
                            <a:ln>
                              <a:noFill/>
                            </a:ln>
                            <a:solidFill>
                              <a:srgbClr val="002060"/>
                            </a:solidFill>
                            <a:effectLst/>
                            <a:uLnTx/>
                            <a:uFillTx/>
                            <a:latin typeface="Cambria Math" panose="02040503050406030204" pitchFamily="18" charset="0"/>
                          </a:rPr>
                        </m:ctrlPr>
                      </m:fPr>
                      <m:num>
                        <m:r>
                          <m:rPr>
                            <m:nor/>
                          </m:rPr>
                          <a:rPr kumimoji="0" lang="en-US" sz="2400" b="1" i="0" u="none" strike="noStrike" kern="1200" cap="none" spc="0" normalizeH="0" baseline="0" noProof="0" smtClean="0">
                            <a:ln>
                              <a:noFill/>
                            </a:ln>
                            <a:solidFill>
                              <a:srgbClr val="002060"/>
                            </a:solidFill>
                            <a:effectLst/>
                            <a:uLnTx/>
                            <a:uFillTx/>
                            <a:latin typeface="Cambria Math" panose="02040503050406030204" pitchFamily="18" charset="0"/>
                          </a:rPr>
                          <m:t>3</m:t>
                        </m:r>
                      </m:num>
                      <m:den>
                        <m:r>
                          <m:rPr>
                            <m:nor/>
                          </m:rPr>
                          <a:rPr kumimoji="0" lang="en-US" sz="2400" b="1" i="0" u="none" strike="noStrike" kern="1200" cap="none" spc="0" normalizeH="0" baseline="0" noProof="0" smtClean="0">
                            <a:ln>
                              <a:noFill/>
                            </a:ln>
                            <a:solidFill>
                              <a:srgbClr val="002060"/>
                            </a:solidFill>
                            <a:effectLst/>
                            <a:uLnTx/>
                            <a:uFillTx/>
                            <a:latin typeface="Cambria Math" panose="02040503050406030204" pitchFamily="18" charset="0"/>
                            <a:cs typeface="Times New Roman" panose="02020603050405020304" pitchFamily="18" charset="0"/>
                          </a:rPr>
                          <m:t>8</m:t>
                        </m:r>
                      </m:den>
                    </m:f>
                    <m:r>
                      <a:rPr kumimoji="0" lang="en-US" sz="2400" b="1" i="1" u="none" strike="noStrike" kern="1200" cap="none" spc="0" normalizeH="0" baseline="0" noProof="0" smtClean="0">
                        <a:ln>
                          <a:noFill/>
                        </a:ln>
                        <a:solidFill>
                          <a:srgbClr val="002060"/>
                        </a:solidFill>
                        <a:effectLst/>
                        <a:uLnTx/>
                        <a:uFillTx/>
                        <a:latin typeface="Cambria Math" panose="02040503050406030204" pitchFamily="18" charset="0"/>
                        <a:cs typeface="Times New Roman" panose="02020603050405020304" pitchFamily="18" charset="0"/>
                      </a:rPr>
                      <m:t> </m:t>
                    </m:r>
                  </m:oMath>
                </a14:m>
                <a:r>
                  <a:rPr lang="en-US" sz="2400" b="1" dirty="0">
                    <a:solidFill>
                      <a:srgbClr val="002060"/>
                    </a:solidFill>
                    <a:latin typeface="Cambria" panose="02040503050406030204" pitchFamily="18" charset="0"/>
                    <a:ea typeface="Cambria" panose="02040503050406030204" pitchFamily="18" charset="0"/>
                  </a:rPr>
                  <a:t> hình </a:t>
                </a:r>
                <a:r>
                  <a:rPr lang="en-US" sz="2400" b="1" dirty="0" err="1">
                    <a:solidFill>
                      <a:srgbClr val="002060"/>
                    </a:solidFill>
                    <a:latin typeface="Cambria" panose="02040503050406030204" pitchFamily="18" charset="0"/>
                    <a:ea typeface="Cambria" panose="02040503050406030204" pitchFamily="18" charset="0"/>
                  </a:rPr>
                  <a:t>tròn</a:t>
                </a:r>
                <a:endParaRPr lang="en-US" sz="2400" b="1" dirty="0">
                  <a:solidFill>
                    <a:srgbClr val="002060"/>
                  </a:solidFill>
                  <a:latin typeface="Cambria" panose="02040503050406030204" pitchFamily="18" charset="0"/>
                  <a:ea typeface="Cambria" panose="02040503050406030204" pitchFamily="18" charset="0"/>
                </a:endParaRPr>
              </a:p>
            </p:txBody>
          </p:sp>
        </mc:Choice>
        <mc:Fallback xmlns="">
          <p:sp>
            <p:nvSpPr>
              <p:cNvPr id="8243" name="Speech Bubble: Rectangle with Corners Rounded 8242">
                <a:extLst>
                  <a:ext uri="{FF2B5EF4-FFF2-40B4-BE49-F238E27FC236}">
                    <a16:creationId xmlns:a16="http://schemas.microsoft.com/office/drawing/2014/main" id="{06BC172F-CACB-9EEA-213C-5AB25FE1056D}"/>
                  </a:ext>
                </a:extLst>
              </p:cNvPr>
              <p:cNvSpPr>
                <a:spLocks noRot="1" noChangeAspect="1" noMove="1" noResize="1" noEditPoints="1" noAdjustHandles="1" noChangeArrowheads="1" noChangeShapeType="1" noTextEdit="1"/>
              </p:cNvSpPr>
              <p:nvPr/>
            </p:nvSpPr>
            <p:spPr>
              <a:xfrm>
                <a:off x="4693920" y="3352800"/>
                <a:ext cx="2265680" cy="1056640"/>
              </a:xfrm>
              <a:prstGeom prst="wedgeRoundRectCallout">
                <a:avLst>
                  <a:gd name="adj1" fmla="val 12898"/>
                  <a:gd name="adj2" fmla="val 75295"/>
                  <a:gd name="adj3" fmla="val 16667"/>
                </a:avLst>
              </a:prstGeom>
              <a:blipFill>
                <a:blip r:embed="rId11"/>
                <a:stretch>
                  <a:fillRect/>
                </a:stretch>
              </a:blipFill>
              <a:ln w="57150"/>
            </p:spPr>
            <p:txBody>
              <a:bodyPr/>
              <a:lstStyle/>
              <a:p>
                <a:r>
                  <a:rPr lang="en-US">
                    <a:noFill/>
                  </a:rPr>
                  <a:t> </a:t>
                </a:r>
              </a:p>
            </p:txBody>
          </p:sp>
        </mc:Fallback>
      </mc:AlternateContent>
      <p:pic>
        <p:nvPicPr>
          <p:cNvPr id="8245" name="Picture 8244">
            <a:extLst>
              <a:ext uri="{FF2B5EF4-FFF2-40B4-BE49-F238E27FC236}">
                <a16:creationId xmlns:a16="http://schemas.microsoft.com/office/drawing/2014/main" id="{2803CF9B-AF16-2D3E-EAB3-AA6DF044AD71}"/>
              </a:ext>
            </a:extLst>
          </p:cNvPr>
          <p:cNvPicPr>
            <a:picLocks noChangeAspect="1"/>
          </p:cNvPicPr>
          <p:nvPr/>
        </p:nvPicPr>
        <p:blipFill>
          <a:blip r:embed="rId12"/>
          <a:stretch>
            <a:fillRect/>
          </a:stretch>
        </p:blipFill>
        <p:spPr>
          <a:xfrm>
            <a:off x="8971280" y="4114800"/>
            <a:ext cx="1624263" cy="2373923"/>
          </a:xfrm>
          <a:prstGeom prst="rect">
            <a:avLst/>
          </a:prstGeom>
        </p:spPr>
      </p:pic>
      <p:sp>
        <p:nvSpPr>
          <p:cNvPr id="8246" name="Speech Bubble: Rectangle with Corners Rounded 8245">
            <a:extLst>
              <a:ext uri="{FF2B5EF4-FFF2-40B4-BE49-F238E27FC236}">
                <a16:creationId xmlns:a16="http://schemas.microsoft.com/office/drawing/2014/main" id="{5D4A8575-EB66-0D9C-05E2-124EAED74E9B}"/>
              </a:ext>
            </a:extLst>
          </p:cNvPr>
          <p:cNvSpPr/>
          <p:nvPr/>
        </p:nvSpPr>
        <p:spPr>
          <a:xfrm>
            <a:off x="9347200" y="2600960"/>
            <a:ext cx="2479040" cy="1229360"/>
          </a:xfrm>
          <a:prstGeom prst="wedgeRoundRectCallout">
            <a:avLst>
              <a:gd name="adj1" fmla="val -26080"/>
              <a:gd name="adj2" fmla="val 82296"/>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2060"/>
                </a:solidFill>
                <a:latin typeface="Cambria" panose="02040503050406030204" pitchFamily="18" charset="0"/>
                <a:ea typeface="Cambria" panose="02040503050406030204" pitchFamily="18" charset="0"/>
              </a:rPr>
              <a:t>Bạn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nào</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tô</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màu</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nhiều</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phần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hơn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nhỉ</a:t>
            </a:r>
            <a:r>
              <a:rPr lang="en-US" sz="2400" b="1" dirty="0">
                <a:solidFill>
                  <a:srgbClr val="002060"/>
                </a:solidFill>
                <a:latin typeface="Cambria" panose="02040503050406030204" pitchFamily="18" charset="0"/>
                <a:ea typeface="Cambria" panose="02040503050406030204" pitchFamily="18" charset="0"/>
              </a:rPr>
              <a:t>?</a:t>
            </a:r>
          </a:p>
        </p:txBody>
      </p:sp>
      <p:sp>
        <p:nvSpPr>
          <p:cNvPr id="3" name="TextBox 2">
            <a:extLst>
              <a:ext uri="{FF2B5EF4-FFF2-40B4-BE49-F238E27FC236}">
                <a16:creationId xmlns:a16="http://schemas.microsoft.com/office/drawing/2014/main" id="{12EA39E4-3F59-DC8B-024B-3D61B94C00C3}"/>
              </a:ext>
            </a:extLst>
          </p:cNvPr>
          <p:cNvSpPr txBox="1"/>
          <p:nvPr/>
        </p:nvSpPr>
        <p:spPr>
          <a:xfrm>
            <a:off x="2865120" y="172720"/>
            <a:ext cx="7487920" cy="584775"/>
          </a:xfrm>
          <a:prstGeom prst="rect">
            <a:avLst/>
          </a:prstGeom>
          <a:noFill/>
        </p:spPr>
        <p:txBody>
          <a:bodyPr wrap="square" rtlCol="0">
            <a:spAutoFit/>
          </a:bodyPr>
          <a:lstStyle/>
          <a:p>
            <a:r>
              <a:rPr lang="en-US" sz="3200" b="1" dirty="0">
                <a:latin typeface="Cambria" panose="02040503050406030204" pitchFamily="18" charset="0"/>
                <a:ea typeface="Cambria" panose="02040503050406030204" pitchFamily="18" charset="0"/>
              </a:rPr>
              <a:t>So </a:t>
            </a:r>
            <a:r>
              <a:rPr lang="en-US" sz="3200" b="1" dirty="0" err="1">
                <a:latin typeface="Cambria" panose="02040503050406030204" pitchFamily="18" charset="0"/>
                <a:ea typeface="Cambria" panose="02040503050406030204" pitchFamily="18" charset="0"/>
              </a:rPr>
              <a:t>sánh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hai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phân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có</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cùng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mẫu</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endParaRPr lang="en-US" sz="3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62905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207"/>
                                        </p:tgtEl>
                                        <p:attrNameLst>
                                          <p:attrName>style.visibility</p:attrName>
                                        </p:attrNameLst>
                                      </p:cBhvr>
                                      <p:to>
                                        <p:strVal val="visible"/>
                                      </p:to>
                                    </p:set>
                                    <p:animEffect transition="in" filter="wipe(left)">
                                      <p:cBhvr>
                                        <p:cTn id="12" dur="500"/>
                                        <p:tgtEl>
                                          <p:spTgt spid="820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211"/>
                                        </p:tgtEl>
                                        <p:attrNameLst>
                                          <p:attrName>style.visibility</p:attrName>
                                        </p:attrNameLst>
                                      </p:cBhvr>
                                      <p:to>
                                        <p:strVal val="visible"/>
                                      </p:to>
                                    </p:set>
                                    <p:animEffect transition="in" filter="wipe(left)">
                                      <p:cBhvr>
                                        <p:cTn id="15" dur="500"/>
                                        <p:tgtEl>
                                          <p:spTgt spid="82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8212"/>
                                        </p:tgtEl>
                                        <p:attrNameLst>
                                          <p:attrName>style.visibility</p:attrName>
                                        </p:attrNameLst>
                                      </p:cBhvr>
                                      <p:to>
                                        <p:strVal val="visible"/>
                                      </p:to>
                                    </p:set>
                                    <p:animEffect transition="in" filter="wipe(left)">
                                      <p:cBhvr>
                                        <p:cTn id="18" dur="500"/>
                                        <p:tgtEl>
                                          <p:spTgt spid="821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8213"/>
                                        </p:tgtEl>
                                        <p:attrNameLst>
                                          <p:attrName>style.visibility</p:attrName>
                                        </p:attrNameLst>
                                      </p:cBhvr>
                                      <p:to>
                                        <p:strVal val="visible"/>
                                      </p:to>
                                    </p:set>
                                    <p:animEffect transition="in" filter="wipe(left)">
                                      <p:cBhvr>
                                        <p:cTn id="21" dur="500"/>
                                        <p:tgtEl>
                                          <p:spTgt spid="8213"/>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8214"/>
                                        </p:tgtEl>
                                        <p:attrNameLst>
                                          <p:attrName>style.visibility</p:attrName>
                                        </p:attrNameLst>
                                      </p:cBhvr>
                                      <p:to>
                                        <p:strVal val="visible"/>
                                      </p:to>
                                    </p:set>
                                    <p:animEffect transition="in" filter="wipe(left)">
                                      <p:cBhvr>
                                        <p:cTn id="24" dur="500"/>
                                        <p:tgtEl>
                                          <p:spTgt spid="82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230"/>
                                        </p:tgtEl>
                                        <p:attrNameLst>
                                          <p:attrName>style.visibility</p:attrName>
                                        </p:attrNameLst>
                                      </p:cBhvr>
                                      <p:to>
                                        <p:strVal val="visible"/>
                                      </p:to>
                                    </p:set>
                                    <p:animEffect transition="in" filter="fade">
                                      <p:cBhvr>
                                        <p:cTn id="29" dur="1000"/>
                                        <p:tgtEl>
                                          <p:spTgt spid="8230"/>
                                        </p:tgtEl>
                                      </p:cBhvr>
                                    </p:animEffect>
                                    <p:anim calcmode="lin" valueType="num">
                                      <p:cBhvr>
                                        <p:cTn id="30" dur="1000" fill="hold"/>
                                        <p:tgtEl>
                                          <p:spTgt spid="8230"/>
                                        </p:tgtEl>
                                        <p:attrNameLst>
                                          <p:attrName>ppt_x</p:attrName>
                                        </p:attrNameLst>
                                      </p:cBhvr>
                                      <p:tavLst>
                                        <p:tav tm="0">
                                          <p:val>
                                            <p:strVal val="#ppt_x"/>
                                          </p:val>
                                        </p:tav>
                                        <p:tav tm="100000">
                                          <p:val>
                                            <p:strVal val="#ppt_x"/>
                                          </p:val>
                                        </p:tav>
                                      </p:tavLst>
                                    </p:anim>
                                    <p:anim calcmode="lin" valueType="num">
                                      <p:cBhvr>
                                        <p:cTn id="31" dur="1000" fill="hold"/>
                                        <p:tgtEl>
                                          <p:spTgt spid="823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8229"/>
                                        </p:tgtEl>
                                        <p:attrNameLst>
                                          <p:attrName>style.visibility</p:attrName>
                                        </p:attrNameLst>
                                      </p:cBhvr>
                                      <p:to>
                                        <p:strVal val="visible"/>
                                      </p:to>
                                    </p:set>
                                    <p:animEffect transition="in" filter="fade">
                                      <p:cBhvr>
                                        <p:cTn id="34" dur="1000"/>
                                        <p:tgtEl>
                                          <p:spTgt spid="8229"/>
                                        </p:tgtEl>
                                      </p:cBhvr>
                                    </p:animEffect>
                                    <p:anim calcmode="lin" valueType="num">
                                      <p:cBhvr>
                                        <p:cTn id="35" dur="1000" fill="hold"/>
                                        <p:tgtEl>
                                          <p:spTgt spid="8229"/>
                                        </p:tgtEl>
                                        <p:attrNameLst>
                                          <p:attrName>ppt_x</p:attrName>
                                        </p:attrNameLst>
                                      </p:cBhvr>
                                      <p:tavLst>
                                        <p:tav tm="0">
                                          <p:val>
                                            <p:strVal val="#ppt_x"/>
                                          </p:val>
                                        </p:tav>
                                        <p:tav tm="100000">
                                          <p:val>
                                            <p:strVal val="#ppt_x"/>
                                          </p:val>
                                        </p:tav>
                                      </p:tavLst>
                                    </p:anim>
                                    <p:anim calcmode="lin" valueType="num">
                                      <p:cBhvr>
                                        <p:cTn id="36" dur="1000" fill="hold"/>
                                        <p:tgtEl>
                                          <p:spTgt spid="822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8240"/>
                                        </p:tgtEl>
                                        <p:attrNameLst>
                                          <p:attrName>style.visibility</p:attrName>
                                        </p:attrNameLst>
                                      </p:cBhvr>
                                      <p:to>
                                        <p:strVal val="visible"/>
                                      </p:to>
                                    </p:set>
                                    <p:animEffect transition="in" filter="wipe(left)">
                                      <p:cBhvr>
                                        <p:cTn id="41" dur="500"/>
                                        <p:tgtEl>
                                          <p:spTgt spid="8240"/>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8238"/>
                                        </p:tgtEl>
                                        <p:attrNameLst>
                                          <p:attrName>style.visibility</p:attrName>
                                        </p:attrNameLst>
                                      </p:cBhvr>
                                      <p:to>
                                        <p:strVal val="visible"/>
                                      </p:to>
                                    </p:set>
                                    <p:animEffect transition="in" filter="wipe(left)">
                                      <p:cBhvr>
                                        <p:cTn id="44" dur="500"/>
                                        <p:tgtEl>
                                          <p:spTgt spid="8238"/>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8239"/>
                                        </p:tgtEl>
                                        <p:attrNameLst>
                                          <p:attrName>style.visibility</p:attrName>
                                        </p:attrNameLst>
                                      </p:cBhvr>
                                      <p:to>
                                        <p:strVal val="visible"/>
                                      </p:to>
                                    </p:set>
                                    <p:animEffect transition="in" filter="wipe(left)">
                                      <p:cBhvr>
                                        <p:cTn id="47" dur="500"/>
                                        <p:tgtEl>
                                          <p:spTgt spid="823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8243"/>
                                        </p:tgtEl>
                                        <p:attrNameLst>
                                          <p:attrName>style.visibility</p:attrName>
                                        </p:attrNameLst>
                                      </p:cBhvr>
                                      <p:to>
                                        <p:strVal val="visible"/>
                                      </p:to>
                                    </p:set>
                                    <p:animEffect transition="in" filter="fade">
                                      <p:cBhvr>
                                        <p:cTn id="52" dur="1000"/>
                                        <p:tgtEl>
                                          <p:spTgt spid="8243"/>
                                        </p:tgtEl>
                                      </p:cBhvr>
                                    </p:animEffect>
                                    <p:anim calcmode="lin" valueType="num">
                                      <p:cBhvr>
                                        <p:cTn id="53" dur="1000" fill="hold"/>
                                        <p:tgtEl>
                                          <p:spTgt spid="8243"/>
                                        </p:tgtEl>
                                        <p:attrNameLst>
                                          <p:attrName>ppt_x</p:attrName>
                                        </p:attrNameLst>
                                      </p:cBhvr>
                                      <p:tavLst>
                                        <p:tav tm="0">
                                          <p:val>
                                            <p:strVal val="#ppt_x"/>
                                          </p:val>
                                        </p:tav>
                                        <p:tav tm="100000">
                                          <p:val>
                                            <p:strVal val="#ppt_x"/>
                                          </p:val>
                                        </p:tav>
                                      </p:tavLst>
                                    </p:anim>
                                    <p:anim calcmode="lin" valueType="num">
                                      <p:cBhvr>
                                        <p:cTn id="54" dur="1000" fill="hold"/>
                                        <p:tgtEl>
                                          <p:spTgt spid="8243"/>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8242"/>
                                        </p:tgtEl>
                                        <p:attrNameLst>
                                          <p:attrName>style.visibility</p:attrName>
                                        </p:attrNameLst>
                                      </p:cBhvr>
                                      <p:to>
                                        <p:strVal val="visible"/>
                                      </p:to>
                                    </p:set>
                                    <p:animEffect transition="in" filter="fade">
                                      <p:cBhvr>
                                        <p:cTn id="57" dur="1000"/>
                                        <p:tgtEl>
                                          <p:spTgt spid="8242"/>
                                        </p:tgtEl>
                                      </p:cBhvr>
                                    </p:animEffect>
                                    <p:anim calcmode="lin" valueType="num">
                                      <p:cBhvr>
                                        <p:cTn id="58" dur="1000" fill="hold"/>
                                        <p:tgtEl>
                                          <p:spTgt spid="8242"/>
                                        </p:tgtEl>
                                        <p:attrNameLst>
                                          <p:attrName>ppt_x</p:attrName>
                                        </p:attrNameLst>
                                      </p:cBhvr>
                                      <p:tavLst>
                                        <p:tav tm="0">
                                          <p:val>
                                            <p:strVal val="#ppt_x"/>
                                          </p:val>
                                        </p:tav>
                                        <p:tav tm="100000">
                                          <p:val>
                                            <p:strVal val="#ppt_x"/>
                                          </p:val>
                                        </p:tav>
                                      </p:tavLst>
                                    </p:anim>
                                    <p:anim calcmode="lin" valueType="num">
                                      <p:cBhvr>
                                        <p:cTn id="59" dur="1000" fill="hold"/>
                                        <p:tgtEl>
                                          <p:spTgt spid="824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8246"/>
                                        </p:tgtEl>
                                        <p:attrNameLst>
                                          <p:attrName>style.visibility</p:attrName>
                                        </p:attrNameLst>
                                      </p:cBhvr>
                                      <p:to>
                                        <p:strVal val="visible"/>
                                      </p:to>
                                    </p:set>
                                    <p:animEffect transition="in" filter="fade">
                                      <p:cBhvr>
                                        <p:cTn id="64" dur="1000"/>
                                        <p:tgtEl>
                                          <p:spTgt spid="8246"/>
                                        </p:tgtEl>
                                      </p:cBhvr>
                                    </p:animEffect>
                                    <p:anim calcmode="lin" valueType="num">
                                      <p:cBhvr>
                                        <p:cTn id="65" dur="1000" fill="hold"/>
                                        <p:tgtEl>
                                          <p:spTgt spid="8246"/>
                                        </p:tgtEl>
                                        <p:attrNameLst>
                                          <p:attrName>ppt_x</p:attrName>
                                        </p:attrNameLst>
                                      </p:cBhvr>
                                      <p:tavLst>
                                        <p:tav tm="0">
                                          <p:val>
                                            <p:strVal val="#ppt_x"/>
                                          </p:val>
                                        </p:tav>
                                        <p:tav tm="100000">
                                          <p:val>
                                            <p:strVal val="#ppt_x"/>
                                          </p:val>
                                        </p:tav>
                                      </p:tavLst>
                                    </p:anim>
                                    <p:anim calcmode="lin" valueType="num">
                                      <p:cBhvr>
                                        <p:cTn id="66" dur="1000" fill="hold"/>
                                        <p:tgtEl>
                                          <p:spTgt spid="8246"/>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8245"/>
                                        </p:tgtEl>
                                        <p:attrNameLst>
                                          <p:attrName>style.visibility</p:attrName>
                                        </p:attrNameLst>
                                      </p:cBhvr>
                                      <p:to>
                                        <p:strVal val="visible"/>
                                      </p:to>
                                    </p:set>
                                    <p:animEffect transition="in" filter="fade">
                                      <p:cBhvr>
                                        <p:cTn id="69" dur="1000"/>
                                        <p:tgtEl>
                                          <p:spTgt spid="8245"/>
                                        </p:tgtEl>
                                      </p:cBhvr>
                                    </p:animEffect>
                                    <p:anim calcmode="lin" valueType="num">
                                      <p:cBhvr>
                                        <p:cTn id="70" dur="1000" fill="hold"/>
                                        <p:tgtEl>
                                          <p:spTgt spid="8245"/>
                                        </p:tgtEl>
                                        <p:attrNameLst>
                                          <p:attrName>ppt_x</p:attrName>
                                        </p:attrNameLst>
                                      </p:cBhvr>
                                      <p:tavLst>
                                        <p:tav tm="0">
                                          <p:val>
                                            <p:strVal val="#ppt_x"/>
                                          </p:val>
                                        </p:tav>
                                        <p:tav tm="100000">
                                          <p:val>
                                            <p:strVal val="#ppt_x"/>
                                          </p:val>
                                        </p:tav>
                                      </p:tavLst>
                                    </p:anim>
                                    <p:anim calcmode="lin" valueType="num">
                                      <p:cBhvr>
                                        <p:cTn id="71" dur="1000" fill="hold"/>
                                        <p:tgtEl>
                                          <p:spTgt spid="82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7" grpId="0" animBg="1"/>
      <p:bldP spid="8211" grpId="0" animBg="1"/>
      <p:bldP spid="8212" grpId="0" animBg="1"/>
      <p:bldP spid="8213" grpId="0" animBg="1"/>
      <p:bldP spid="8214" grpId="0" animBg="1"/>
      <p:bldP spid="8230" grpId="0" animBg="1"/>
      <p:bldP spid="8238" grpId="0" animBg="1"/>
      <p:bldP spid="8239" grpId="0" animBg="1"/>
      <p:bldP spid="8240" grpId="0" animBg="1"/>
      <p:bldP spid="8243" grpId="0" animBg="1"/>
      <p:bldP spid="8246"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pic>
        <p:nvPicPr>
          <p:cNvPr id="8194" name="Picture 2" descr="Q A Girl Stock Illustration - Download Image Now - i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7585" l="1453" r="100000">
                        <a14:foregroundMark x1="16707" y1="23188" x2="22518" y2="22705"/>
                        <a14:foregroundMark x1="44552" y1="75362" x2="52542" y2="78744"/>
                        <a14:foregroundMark x1="47700" y1="79469" x2="46973" y2="84300"/>
                        <a14:foregroundMark x1="53753" y1="79469" x2="54237" y2="85507"/>
                        <a14:foregroundMark x1="38015" y1="74879" x2="40920" y2="75845"/>
                        <a14:backgroundMark x1="78692" y1="28502" x2="73850" y2="31159"/>
                        <a14:backgroundMark x1="72639" y1="24155" x2="70218" y2="35266"/>
                        <a14:backgroundMark x1="70218" y1="35749" x2="77724" y2="42029"/>
                        <a14:backgroundMark x1="79661" y1="38164" x2="83535" y2="33333"/>
                      </a14:backgroundRemoval>
                    </a14:imgEffect>
                  </a14:imgLayer>
                </a14:imgProps>
              </a:ext>
              <a:ext uri="{28A0092B-C50C-407E-A947-70E740481C1C}">
                <a14:useLocalDpi xmlns:a14="http://schemas.microsoft.com/office/drawing/2010/main" val="0"/>
              </a:ext>
            </a:extLst>
          </a:blip>
          <a:srcRect/>
          <a:stretch>
            <a:fillRect/>
          </a:stretch>
        </p:blipFill>
        <p:spPr bwMode="auto">
          <a:xfrm>
            <a:off x="8690756" y="3977400"/>
            <a:ext cx="3144368" cy="315198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pic>
        <p:nvPicPr>
          <p:cNvPr id="8227" name="Picture 8226">
            <a:extLst>
              <a:ext uri="{FF2B5EF4-FFF2-40B4-BE49-F238E27FC236}">
                <a16:creationId xmlns:a16="http://schemas.microsoft.com/office/drawing/2014/main" id="{F597B240-8724-5534-8B79-883E1817B3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52041"/>
            <a:ext cx="2301030" cy="1150515"/>
          </a:xfrm>
          <a:prstGeom prst="rect">
            <a:avLst/>
          </a:prstGeom>
        </p:spPr>
      </p:pic>
      <p:pic>
        <p:nvPicPr>
          <p:cNvPr id="8231" name="图片 10">
            <a:extLst>
              <a:ext uri="{FF2B5EF4-FFF2-40B4-BE49-F238E27FC236}">
                <a16:creationId xmlns:a16="http://schemas.microsoft.com/office/drawing/2014/main" id="{F801FB3A-1668-1DD4-1118-85BCE3D42D3A}"/>
              </a:ext>
            </a:extLst>
          </p:cNvPr>
          <p:cNvPicPr>
            <a:picLocks noChangeAspect="1"/>
          </p:cNvPicPr>
          <p:nvPr/>
        </p:nvPicPr>
        <p:blipFill>
          <a:blip r:embed="rId6"/>
          <a:stretch>
            <a:fillRect/>
          </a:stretch>
        </p:blipFill>
        <p:spPr>
          <a:xfrm>
            <a:off x="10871003" y="0"/>
            <a:ext cx="1608525" cy="1727126"/>
          </a:xfrm>
          <a:prstGeom prst="rect">
            <a:avLst/>
          </a:prstGeom>
        </p:spPr>
      </p:pic>
      <p:sp>
        <p:nvSpPr>
          <p:cNvPr id="3" name="TextBox 2">
            <a:extLst>
              <a:ext uri="{FF2B5EF4-FFF2-40B4-BE49-F238E27FC236}">
                <a16:creationId xmlns:a16="http://schemas.microsoft.com/office/drawing/2014/main" id="{B2608C2D-1CE9-D7D4-7A33-9D362A8B1E4C}"/>
              </a:ext>
            </a:extLst>
          </p:cNvPr>
          <p:cNvSpPr txBox="1"/>
          <p:nvPr/>
        </p:nvSpPr>
        <p:spPr>
          <a:xfrm>
            <a:off x="1767840" y="670560"/>
            <a:ext cx="9062720" cy="1200329"/>
          </a:xfrm>
          <a:prstGeom prst="rect">
            <a:avLst/>
          </a:prstGeom>
          <a:noFill/>
        </p:spPr>
        <p:txBody>
          <a:bodyPr wrap="square" rtlCol="0">
            <a:spAutoFit/>
          </a:bodyPr>
          <a:lstStyle/>
          <a:p>
            <a:pPr marL="571500" indent="-571500" algn="just">
              <a:buFont typeface="Arial" panose="020B0604020202020204" pitchFamily="34" charset="0"/>
              <a:buChar char="•"/>
            </a:pPr>
            <a:r>
              <a:rPr lang="en-US" sz="3600" dirty="0" err="1">
                <a:latin typeface="Cambria" panose="02040503050406030204" pitchFamily="18" charset="0"/>
                <a:ea typeface="Cambria" panose="02040503050406030204" pitchFamily="18" charset="0"/>
              </a:rPr>
              <a:t>Nhìn</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vào</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hình</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vẽ</a:t>
            </a:r>
            <a:r>
              <a:rPr lang="en-US" sz="3600" dirty="0">
                <a:latin typeface="Cambria" panose="02040503050406030204" pitchFamily="18" charset="0"/>
                <a:ea typeface="Cambria" panose="02040503050406030204" pitchFamily="18" charset="0"/>
              </a:rPr>
              <a:t> ta </a:t>
            </a:r>
            <a:r>
              <a:rPr lang="en-US" sz="3600" dirty="0" err="1">
                <a:latin typeface="Cambria" panose="02040503050406030204" pitchFamily="18" charset="0"/>
                <a:ea typeface="Cambria" panose="02040503050406030204" pitchFamily="18" charset="0"/>
              </a:rPr>
              <a:t>thấy</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số</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phần</a:t>
            </a:r>
            <a:r>
              <a:rPr lang="en-US" sz="3600" dirty="0">
                <a:latin typeface="Cambria" panose="02040503050406030204" pitchFamily="18" charset="0"/>
                <a:ea typeface="Cambria" panose="02040503050406030204" pitchFamily="18" charset="0"/>
              </a:rPr>
              <a:t> Mai </a:t>
            </a:r>
            <a:r>
              <a:rPr lang="en-US" sz="3600" dirty="0" err="1">
                <a:latin typeface="Cambria" panose="02040503050406030204" pitchFamily="18" charset="0"/>
                <a:ea typeface="Cambria" panose="02040503050406030204" pitchFamily="18" charset="0"/>
              </a:rPr>
              <a:t>tô</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màu</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nhiều</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hơn</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Việt</a:t>
            </a:r>
            <a:r>
              <a:rPr lang="en-US" sz="3600" dirty="0">
                <a:latin typeface="Cambria" panose="02040503050406030204" pitchFamily="18" charset="0"/>
                <a:ea typeface="Cambria" panose="02040503050406030204" pitchFamily="18" charset="0"/>
              </a:rPr>
              <a:t>, ta </a:t>
            </a:r>
            <a:r>
              <a:rPr lang="en-US" sz="3600" dirty="0" err="1">
                <a:latin typeface="Cambria" panose="02040503050406030204" pitchFamily="18" charset="0"/>
                <a:ea typeface="Cambria" panose="02040503050406030204" pitchFamily="18" charset="0"/>
              </a:rPr>
              <a:t>có</a:t>
            </a:r>
            <a:r>
              <a:rPr lang="en-US" sz="3600" dirty="0">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5C6A25A-5DD7-7B81-8579-3D57606510D5}"/>
                  </a:ext>
                </a:extLst>
              </p:cNvPr>
              <p:cNvSpPr txBox="1"/>
              <p:nvPr/>
            </p:nvSpPr>
            <p:spPr>
              <a:xfrm>
                <a:off x="1300480" y="1920240"/>
                <a:ext cx="10891520" cy="891847"/>
              </a:xfrm>
              <a:prstGeom prst="rect">
                <a:avLst/>
              </a:prstGeom>
              <a:noFill/>
            </p:spPr>
            <p:txBody>
              <a:bodyPr wrap="square" rtlCol="0">
                <a:spAutoFit/>
              </a:bodyPr>
              <a:lstStyle/>
              <a:p>
                <a:pPr algn="just"/>
                <a14:m>
                  <m:oMath xmlns:m="http://schemas.openxmlformats.org/officeDocument/2006/math">
                    <m:f>
                      <m:fPr>
                        <m:ctrlPr>
                          <a:rPr lang="en-US" sz="3200" b="1" i="1" smtClean="0">
                            <a:effectLst/>
                            <a:latin typeface="Cambria Math" panose="02040503050406030204" pitchFamily="18" charset="0"/>
                          </a:rPr>
                        </m:ctrlPr>
                      </m:fPr>
                      <m:num>
                        <m:r>
                          <m:rPr>
                            <m:nor/>
                          </m:rPr>
                          <a:rPr lang="en-US" sz="3200" b="1" i="0" smtClean="0">
                            <a:effectLst/>
                            <a:latin typeface="Cambria Math" panose="02040503050406030204" pitchFamily="18" charset="0"/>
                          </a:rPr>
                          <m:t>5</m:t>
                        </m:r>
                      </m:num>
                      <m:den>
                        <m:r>
                          <m:rPr>
                            <m:nor/>
                          </m:rPr>
                          <a:rPr lang="en-US" sz="32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effectLst/>
                            <a:latin typeface="Cambria" panose="02040503050406030204" pitchFamily="18" charset="0"/>
                            <a:ea typeface="Cambria" panose="02040503050406030204" pitchFamily="18" charset="0"/>
                            <a:cs typeface="Times New Roman" panose="02020603050405020304" pitchFamily="18" charset="0"/>
                          </a:rPr>
                          <m:t>8</m:t>
                        </m:r>
                        <m:r>
                          <m:rPr>
                            <m:nor/>
                          </m:rPr>
                          <a:rPr lang="en-US" sz="3200" b="1">
                            <a:effectLst/>
                            <a:latin typeface="Cambria" panose="02040503050406030204" pitchFamily="18" charset="0"/>
                            <a:ea typeface="Cambria" panose="02040503050406030204" pitchFamily="18" charset="0"/>
                          </a:rPr>
                          <m:t> </m:t>
                        </m:r>
                      </m:den>
                    </m:f>
                  </m:oMath>
                </a14:m>
                <a:r>
                  <a:rPr lang="pt-BR" sz="3200" b="1" dirty="0">
                    <a:effectLst/>
                    <a:latin typeface="Cambria" panose="02040503050406030204" pitchFamily="18" charset="0"/>
                    <a:ea typeface="Cambria" panose="02040503050406030204" pitchFamily="18" charset="0"/>
                  </a:rPr>
                  <a:t>  &gt; </a:t>
                </a:r>
                <a14:m>
                  <m:oMath xmlns:m="http://schemas.openxmlformats.org/officeDocument/2006/math">
                    <m:r>
                      <a:rPr lang="en-US" sz="3200" b="1" i="0" smtClean="0">
                        <a:effectLst/>
                        <a:latin typeface="Cambria Math" panose="02040503050406030204" pitchFamily="18" charset="0"/>
                      </a:rPr>
                      <m:t> </m:t>
                    </m:r>
                    <m:f>
                      <m:fPr>
                        <m:ctrlPr>
                          <a:rPr lang="en-US" sz="3200" b="1" i="1">
                            <a:effectLst/>
                            <a:latin typeface="Cambria Math" panose="02040503050406030204" pitchFamily="18" charset="0"/>
                          </a:rPr>
                        </m:ctrlPr>
                      </m:fPr>
                      <m:num>
                        <m:r>
                          <m:rPr>
                            <m:nor/>
                          </m:rPr>
                          <a:rPr lang="en-US" sz="3200" b="1" i="0" smtClean="0">
                            <a:effectLst/>
                            <a:latin typeface="Cambria Math" panose="02040503050406030204" pitchFamily="18" charset="0"/>
                          </a:rPr>
                          <m:t>3</m:t>
                        </m:r>
                      </m:num>
                      <m:den>
                        <m:r>
                          <m:rPr>
                            <m:nor/>
                          </m:rPr>
                          <a:rPr lang="en-US" sz="3200" b="1" i="0" smtClean="0">
                            <a:effectLst/>
                            <a:latin typeface="Cambria Math" panose="02040503050406030204" pitchFamily="18" charset="0"/>
                          </a:rPr>
                          <m:t>8</m:t>
                        </m:r>
                      </m:den>
                    </m:f>
                  </m:oMath>
                </a14:m>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là</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Năm</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phần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tám</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lớn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hơn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ba</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phần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tám</a:t>
                </a:r>
                <a:r>
                  <a:rPr lang="en-US" sz="3200" dirty="0">
                    <a:latin typeface="Cambria" panose="02040503050406030204" pitchFamily="18" charset="0"/>
                    <a:ea typeface="Cambria" panose="02040503050406030204" pitchFamily="18" charset="0"/>
                  </a:rPr>
                  <a:t>);</a:t>
                </a:r>
              </a:p>
            </p:txBody>
          </p:sp>
        </mc:Choice>
        <mc:Fallback xmlns="">
          <p:sp>
            <p:nvSpPr>
              <p:cNvPr id="5" name="TextBox 4">
                <a:extLst>
                  <a:ext uri="{FF2B5EF4-FFF2-40B4-BE49-F238E27FC236}">
                    <a16:creationId xmlns:a16="http://schemas.microsoft.com/office/drawing/2014/main" id="{D5C6A25A-5DD7-7B81-8579-3D57606510D5}"/>
                  </a:ext>
                </a:extLst>
              </p:cNvPr>
              <p:cNvSpPr txBox="1">
                <a:spLocks noRot="1" noChangeAspect="1" noMove="1" noResize="1" noEditPoints="1" noAdjustHandles="1" noChangeArrowheads="1" noChangeShapeType="1" noTextEdit="1"/>
              </p:cNvSpPr>
              <p:nvPr/>
            </p:nvSpPr>
            <p:spPr>
              <a:xfrm>
                <a:off x="1300480" y="1920240"/>
                <a:ext cx="10891520" cy="891847"/>
              </a:xfrm>
              <a:prstGeom prst="rect">
                <a:avLst/>
              </a:prstGeom>
              <a:blipFill>
                <a:blip r:embed="rId7"/>
                <a:stretch>
                  <a:fillRect b="-89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DFE7B6F-5B6D-C726-8AB5-6C314DBA6A04}"/>
                  </a:ext>
                </a:extLst>
              </p:cNvPr>
              <p:cNvSpPr txBox="1"/>
              <p:nvPr/>
            </p:nvSpPr>
            <p:spPr>
              <a:xfrm>
                <a:off x="1300480" y="2997200"/>
                <a:ext cx="10891520" cy="891847"/>
              </a:xfrm>
              <a:prstGeom prst="rect">
                <a:avLst/>
              </a:prstGeom>
              <a:noFill/>
            </p:spPr>
            <p:txBody>
              <a:bodyPr wrap="square" rtlCol="0">
                <a:spAutoFit/>
              </a:bodyPr>
              <a:lstStyle/>
              <a:p>
                <a:pPr algn="just"/>
                <a14:m>
                  <m:oMath xmlns:m="http://schemas.openxmlformats.org/officeDocument/2006/math">
                    <m:f>
                      <m:fPr>
                        <m:ctrlPr>
                          <a:rPr lang="en-US" sz="3200" b="1" i="1" smtClean="0">
                            <a:effectLst/>
                            <a:latin typeface="Cambria Math" panose="02040503050406030204" pitchFamily="18" charset="0"/>
                          </a:rPr>
                        </m:ctrlPr>
                      </m:fPr>
                      <m:num>
                        <m:r>
                          <m:rPr>
                            <m:nor/>
                          </m:rPr>
                          <a:rPr lang="en-US" sz="3200" b="1" i="0" smtClean="0">
                            <a:effectLst/>
                            <a:latin typeface="Cambria Math" panose="02040503050406030204" pitchFamily="18" charset="0"/>
                          </a:rPr>
                          <m:t>3</m:t>
                        </m:r>
                      </m:num>
                      <m:den>
                        <m:r>
                          <m:rPr>
                            <m:nor/>
                          </m:rPr>
                          <a:rPr lang="en-US" sz="32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effectLst/>
                            <a:latin typeface="Cambria" panose="02040503050406030204" pitchFamily="18" charset="0"/>
                            <a:ea typeface="Cambria" panose="02040503050406030204" pitchFamily="18" charset="0"/>
                            <a:cs typeface="Times New Roman" panose="02020603050405020304" pitchFamily="18" charset="0"/>
                          </a:rPr>
                          <m:t>8</m:t>
                        </m:r>
                        <m:r>
                          <m:rPr>
                            <m:nor/>
                          </m:rPr>
                          <a:rPr lang="en-US" sz="3200" b="1">
                            <a:effectLst/>
                            <a:latin typeface="Cambria" panose="02040503050406030204" pitchFamily="18" charset="0"/>
                            <a:ea typeface="Cambria" panose="02040503050406030204" pitchFamily="18" charset="0"/>
                          </a:rPr>
                          <m:t> </m:t>
                        </m:r>
                      </m:den>
                    </m:f>
                  </m:oMath>
                </a14:m>
                <a:r>
                  <a:rPr lang="pt-BR" sz="3200" b="1" dirty="0">
                    <a:effectLst/>
                    <a:latin typeface="Cambria" panose="02040503050406030204" pitchFamily="18" charset="0"/>
                    <a:ea typeface="Cambria" panose="02040503050406030204" pitchFamily="18" charset="0"/>
                  </a:rPr>
                  <a:t>  </a:t>
                </a:r>
                <a:r>
                  <a:rPr lang="pt-BR" sz="3200" b="1" dirty="0">
                    <a:latin typeface="Cambria" panose="02040503050406030204" pitchFamily="18" charset="0"/>
                    <a:ea typeface="Cambria" panose="02040503050406030204" pitchFamily="18" charset="0"/>
                  </a:rPr>
                  <a:t>&lt;</a:t>
                </a:r>
                <a:r>
                  <a:rPr lang="pt-BR" sz="3200" b="1" dirty="0">
                    <a:effectLst/>
                    <a:latin typeface="Cambria" panose="02040503050406030204" pitchFamily="18" charset="0"/>
                    <a:ea typeface="Cambria" panose="02040503050406030204" pitchFamily="18" charset="0"/>
                  </a:rPr>
                  <a:t> </a:t>
                </a:r>
                <a14:m>
                  <m:oMath xmlns:m="http://schemas.openxmlformats.org/officeDocument/2006/math">
                    <m:r>
                      <a:rPr lang="en-US" sz="3200" b="1" i="0" smtClean="0">
                        <a:effectLst/>
                        <a:latin typeface="Cambria Math" panose="02040503050406030204" pitchFamily="18" charset="0"/>
                      </a:rPr>
                      <m:t> </m:t>
                    </m:r>
                    <m:f>
                      <m:fPr>
                        <m:ctrlPr>
                          <a:rPr lang="en-US" sz="3200" b="1" i="1">
                            <a:effectLst/>
                            <a:latin typeface="Cambria Math" panose="02040503050406030204" pitchFamily="18" charset="0"/>
                          </a:rPr>
                        </m:ctrlPr>
                      </m:fPr>
                      <m:num>
                        <m:r>
                          <m:rPr>
                            <m:nor/>
                          </m:rPr>
                          <a:rPr lang="en-US" sz="3200" b="1" i="0" smtClean="0">
                            <a:effectLst/>
                            <a:latin typeface="Cambria Math" panose="02040503050406030204" pitchFamily="18" charset="0"/>
                          </a:rPr>
                          <m:t>5</m:t>
                        </m:r>
                      </m:num>
                      <m:den>
                        <m:r>
                          <m:rPr>
                            <m:nor/>
                          </m:rPr>
                          <a:rPr lang="en-US" sz="3200" b="1" i="0" smtClean="0">
                            <a:effectLst/>
                            <a:latin typeface="Cambria Math" panose="02040503050406030204" pitchFamily="18" charset="0"/>
                          </a:rPr>
                          <m:t>8</m:t>
                        </m:r>
                      </m:den>
                    </m:f>
                  </m:oMath>
                </a14:m>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là</a:t>
                </a:r>
                <a:r>
                  <a:rPr lang="en-US" sz="3200" dirty="0">
                    <a:latin typeface="Cambria" panose="02040503050406030204" pitchFamily="18" charset="0"/>
                    <a:ea typeface="Cambria" panose="02040503050406030204" pitchFamily="18" charset="0"/>
                  </a:rPr>
                  <a:t>: Ba </a:t>
                </a:r>
                <a:r>
                  <a:rPr lang="en-US" sz="3200" dirty="0" err="1">
                    <a:latin typeface="Cambria" panose="02040503050406030204" pitchFamily="18" charset="0"/>
                    <a:ea typeface="Cambria" panose="02040503050406030204" pitchFamily="18" charset="0"/>
                  </a:rPr>
                  <a:t>phần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tám</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bé</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hơn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năm</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phần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tám</a:t>
                </a:r>
                <a:r>
                  <a:rPr lang="en-US" sz="3200" dirty="0">
                    <a:latin typeface="Cambria" panose="02040503050406030204" pitchFamily="18" charset="0"/>
                    <a:ea typeface="Cambria" panose="02040503050406030204" pitchFamily="18" charset="0"/>
                  </a:rPr>
                  <a:t>);</a:t>
                </a:r>
              </a:p>
            </p:txBody>
          </p:sp>
        </mc:Choice>
        <mc:Fallback xmlns="">
          <p:sp>
            <p:nvSpPr>
              <p:cNvPr id="6" name="TextBox 5">
                <a:extLst>
                  <a:ext uri="{FF2B5EF4-FFF2-40B4-BE49-F238E27FC236}">
                    <a16:creationId xmlns:a16="http://schemas.microsoft.com/office/drawing/2014/main" id="{CDFE7B6F-5B6D-C726-8AB5-6C314DBA6A04}"/>
                  </a:ext>
                </a:extLst>
              </p:cNvPr>
              <p:cNvSpPr txBox="1">
                <a:spLocks noRot="1" noChangeAspect="1" noMove="1" noResize="1" noEditPoints="1" noAdjustHandles="1" noChangeArrowheads="1" noChangeShapeType="1" noTextEdit="1"/>
              </p:cNvSpPr>
              <p:nvPr/>
            </p:nvSpPr>
            <p:spPr>
              <a:xfrm>
                <a:off x="1300480" y="2997200"/>
                <a:ext cx="10891520" cy="891847"/>
              </a:xfrm>
              <a:prstGeom prst="rect">
                <a:avLst/>
              </a:prstGeom>
              <a:blipFill>
                <a:blip r:embed="rId8"/>
                <a:stretch>
                  <a:fillRect b="-8904"/>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849400C3-8006-22E8-0243-EBCEEDCC3DD8}"/>
              </a:ext>
            </a:extLst>
          </p:cNvPr>
          <p:cNvSpPr/>
          <p:nvPr/>
        </p:nvSpPr>
        <p:spPr>
          <a:xfrm>
            <a:off x="1188720" y="4185920"/>
            <a:ext cx="10088880" cy="2448560"/>
          </a:xfrm>
          <a:prstGeom prst="rect">
            <a:avLst/>
          </a:prstGeom>
          <a:solidFill>
            <a:srgbClr val="FCCC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EAA0BEF-DFD6-BF09-5F97-D40228ECE0A7}"/>
              </a:ext>
            </a:extLst>
          </p:cNvPr>
          <p:cNvSpPr txBox="1"/>
          <p:nvPr/>
        </p:nvSpPr>
        <p:spPr>
          <a:xfrm>
            <a:off x="1412240" y="4185920"/>
            <a:ext cx="9591040" cy="2451953"/>
          </a:xfrm>
          <a:prstGeom prst="rect">
            <a:avLst/>
          </a:prstGeom>
          <a:noFill/>
        </p:spPr>
        <p:txBody>
          <a:bodyPr wrap="square" rtlCol="0">
            <a:spAutoFit/>
          </a:bodyPr>
          <a:lstStyle/>
          <a:p>
            <a:pPr marL="0" marR="0">
              <a:spcBef>
                <a:spcPts val="0"/>
              </a:spcBef>
              <a:spcAft>
                <a:spcPts val="0"/>
              </a:spcAft>
              <a:tabLst>
                <a:tab pos="255270" algn="l"/>
              </a:tabLst>
            </a:pPr>
            <a:r>
              <a:rPr lang="en-US" sz="2800" b="1" dirty="0" err="1">
                <a:effectLst/>
                <a:latin typeface="Cambria" panose="02040503050406030204" pitchFamily="18" charset="0"/>
                <a:ea typeface="Cambria" panose="02040503050406030204" pitchFamily="18" charset="0"/>
              </a:rPr>
              <a:t>Nhận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xét</a:t>
            </a:r>
            <a:r>
              <a:rPr lang="en-US" sz="2800" b="1" dirty="0">
                <a:effectLst/>
                <a:latin typeface="Cambria" panose="02040503050406030204" pitchFamily="18" charset="0"/>
                <a:ea typeface="Cambria" panose="02040503050406030204" pitchFamily="18" charset="0"/>
              </a:rPr>
              <a:t>:</a:t>
            </a:r>
          </a:p>
          <a:p>
            <a:pPr marL="0" marR="0">
              <a:spcBef>
                <a:spcPts val="0"/>
              </a:spcBef>
              <a:spcAft>
                <a:spcPts val="0"/>
              </a:spcAft>
              <a:tabLst>
                <a:tab pos="255270" algn="l"/>
              </a:tabLst>
            </a:pPr>
            <a:r>
              <a:rPr lang="en-US" sz="2800" b="1" i="1" dirty="0">
                <a:effectLst/>
                <a:latin typeface="Cambria" panose="02040503050406030204" pitchFamily="18" charset="0"/>
                <a:ea typeface="Cambria" panose="02040503050406030204" pitchFamily="18" charset="0"/>
              </a:rPr>
              <a:t>Trong </a:t>
            </a:r>
            <a:r>
              <a:rPr lang="en-US" sz="2800" b="1" i="1" dirty="0" err="1">
                <a:effectLst/>
                <a:latin typeface="Cambria" panose="02040503050406030204" pitchFamily="18" charset="0"/>
                <a:ea typeface="Cambria" panose="02040503050406030204" pitchFamily="18" charset="0"/>
              </a:rPr>
              <a:t>hai</a:t>
            </a:r>
            <a:r>
              <a:rPr lang="en-US" sz="2800" b="1" i="1" dirty="0">
                <a:effectLst/>
                <a:latin typeface="Cambria" panose="02040503050406030204" pitchFamily="18" charset="0"/>
                <a:ea typeface="Cambria" panose="02040503050406030204" pitchFamily="18" charset="0"/>
              </a:rPr>
              <a:t> </a:t>
            </a:r>
            <a:r>
              <a:rPr lang="en-US" sz="2800" b="1" i="1" dirty="0" err="1">
                <a:effectLst/>
                <a:latin typeface="Cambria" panose="02040503050406030204" pitchFamily="18" charset="0"/>
                <a:ea typeface="Cambria" panose="02040503050406030204" pitchFamily="18" charset="0"/>
              </a:rPr>
              <a:t>phân</a:t>
            </a:r>
            <a:r>
              <a:rPr lang="en-US" sz="2800" b="1" i="1" dirty="0">
                <a:effectLst/>
                <a:latin typeface="Cambria" panose="02040503050406030204" pitchFamily="18" charset="0"/>
                <a:ea typeface="Cambria" panose="02040503050406030204" pitchFamily="18" charset="0"/>
              </a:rPr>
              <a:t> </a:t>
            </a:r>
            <a:r>
              <a:rPr lang="en-US" sz="2800" b="1" i="1" dirty="0" err="1">
                <a:effectLst/>
                <a:latin typeface="Cambria" panose="02040503050406030204" pitchFamily="18" charset="0"/>
                <a:ea typeface="Cambria" panose="02040503050406030204" pitchFamily="18" charset="0"/>
              </a:rPr>
              <a:t>số</a:t>
            </a:r>
            <a:r>
              <a:rPr lang="en-US" sz="2800" b="1" i="1" dirty="0">
                <a:effectLst/>
                <a:latin typeface="Cambria" panose="02040503050406030204" pitchFamily="18" charset="0"/>
                <a:ea typeface="Cambria" panose="02040503050406030204" pitchFamily="18" charset="0"/>
              </a:rPr>
              <a:t> </a:t>
            </a:r>
            <a:r>
              <a:rPr lang="en-US" sz="2800" b="1" i="1" dirty="0" err="1">
                <a:effectLst/>
                <a:latin typeface="Cambria" panose="02040503050406030204" pitchFamily="18" charset="0"/>
                <a:ea typeface="Cambria" panose="02040503050406030204" pitchFamily="18" charset="0"/>
              </a:rPr>
              <a:t>cùng</a:t>
            </a:r>
            <a:r>
              <a:rPr lang="en-US" sz="2800" b="1" i="1" dirty="0">
                <a:effectLst/>
                <a:latin typeface="Cambria" panose="02040503050406030204" pitchFamily="18" charset="0"/>
                <a:ea typeface="Cambria" panose="02040503050406030204" pitchFamily="18" charset="0"/>
              </a:rPr>
              <a:t> </a:t>
            </a:r>
            <a:r>
              <a:rPr lang="en-US" sz="2800" b="1" i="1" dirty="0" err="1">
                <a:effectLst/>
                <a:latin typeface="Cambria" panose="02040503050406030204" pitchFamily="18" charset="0"/>
                <a:ea typeface="Cambria" panose="02040503050406030204" pitchFamily="18" charset="0"/>
              </a:rPr>
              <a:t>mẫu</a:t>
            </a:r>
            <a:r>
              <a:rPr lang="en-US" sz="2800" b="1" i="1" dirty="0">
                <a:effectLst/>
                <a:latin typeface="Cambria" panose="02040503050406030204" pitchFamily="18" charset="0"/>
                <a:ea typeface="Cambria" panose="02040503050406030204" pitchFamily="18" charset="0"/>
              </a:rPr>
              <a:t> </a:t>
            </a:r>
            <a:r>
              <a:rPr lang="en-US" sz="2800" b="1" i="1" dirty="0" err="1">
                <a:effectLst/>
                <a:latin typeface="Cambria" panose="02040503050406030204" pitchFamily="18" charset="0"/>
                <a:ea typeface="Cambria" panose="02040503050406030204" pitchFamily="18" charset="0"/>
              </a:rPr>
              <a:t>số</a:t>
            </a:r>
            <a:r>
              <a:rPr lang="en-US" sz="2800" b="1" i="1" dirty="0">
                <a:effectLst/>
                <a:latin typeface="Cambria" panose="02040503050406030204" pitchFamily="18" charset="0"/>
                <a:ea typeface="Cambria" panose="02040503050406030204" pitchFamily="18" charset="0"/>
              </a:rPr>
              <a:t>: </a:t>
            </a:r>
            <a:endParaRPr lang="en-US" sz="2800" b="1" dirty="0">
              <a:effectLst/>
              <a:latin typeface="Cambria" panose="02040503050406030204" pitchFamily="18" charset="0"/>
              <a:ea typeface="Cambria" panose="02040503050406030204" pitchFamily="18" charset="0"/>
            </a:endParaRPr>
          </a:p>
          <a:p>
            <a:pPr marL="342900" marR="0" lvl="0" indent="-342900">
              <a:spcBef>
                <a:spcPts val="0"/>
              </a:spcBef>
              <a:spcAft>
                <a:spcPts val="800"/>
              </a:spcAft>
              <a:buFont typeface="Arial" panose="020B0604020202020204" pitchFamily="34" charset="0"/>
              <a:buChar char="•"/>
              <a:tabLst>
                <a:tab pos="255270" algn="l"/>
                <a:tab pos="457200" algn="l"/>
              </a:tabLst>
            </a:pPr>
            <a:r>
              <a:rPr lang="vi-VN" sz="2800" i="1" dirty="0">
                <a:effectLst/>
                <a:latin typeface="Cambria" panose="02040503050406030204" pitchFamily="18" charset="0"/>
                <a:ea typeface="Cambria" panose="02040503050406030204" pitchFamily="18" charset="0"/>
                <a:cs typeface="Times New Roman" panose="02020603050405020304" pitchFamily="18" charset="0"/>
              </a:rPr>
              <a:t>Phân số nào có tử số bé hơn thì bé hơn.</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spcBef>
                <a:spcPts val="0"/>
              </a:spcBef>
              <a:spcAft>
                <a:spcPts val="800"/>
              </a:spcAft>
              <a:buFont typeface="Arial" panose="020B0604020202020204" pitchFamily="34" charset="0"/>
              <a:buChar char="•"/>
              <a:tabLst>
                <a:tab pos="255270" algn="l"/>
                <a:tab pos="457200" algn="l"/>
              </a:tabLst>
            </a:pP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Phân</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nào</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có</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tử</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lớn</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hơn</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thì</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lớn</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hơn</a:t>
            </a:r>
            <a:r>
              <a:rPr lang="vi-VN" sz="2800" i="1" dirty="0">
                <a:effectLst/>
                <a:latin typeface="Cambria" panose="02040503050406030204" pitchFamily="18" charset="0"/>
                <a:ea typeface="Cambria" panose="02040503050406030204" pitchFamily="18" charset="0"/>
                <a:cs typeface="Times New Roman" panose="02020603050405020304" pitchFamily="18" charset="0"/>
              </a:rPr>
              <a:t>.</a:t>
            </a:r>
            <a:endParaRPr lang="en-US" sz="28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spcBef>
                <a:spcPts val="0"/>
              </a:spcBef>
              <a:spcAft>
                <a:spcPts val="800"/>
              </a:spcAft>
              <a:buFont typeface="Arial" panose="020B0604020202020204" pitchFamily="34" charset="0"/>
              <a:buChar char="•"/>
              <a:tabLst>
                <a:tab pos="255270" algn="l"/>
                <a:tab pos="457200" algn="l"/>
              </a:tabLst>
            </a:pP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Nếu</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tử</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bằng</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nhau</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thì</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hai</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phân</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cs typeface="Times New Roman" panose="02020603050405020304" pitchFamily="18" charset="0"/>
              </a:rPr>
              <a:t>đó</a:t>
            </a:r>
            <a:r>
              <a:rPr lang="en-US" sz="2800" i="1" dirty="0">
                <a:effectLst/>
                <a:latin typeface="Cambria" panose="02040503050406030204" pitchFamily="18" charset="0"/>
                <a:ea typeface="Cambria" panose="02040503050406030204" pitchFamily="18" charset="0"/>
                <a:cs typeface="Times New Roman" panose="02020603050405020304" pitchFamily="18" charset="0"/>
              </a:rPr>
              <a:t> </a:t>
            </a:r>
            <a:r>
              <a:rPr lang="en-US" sz="2800" i="1" dirty="0" err="1">
                <a:effectLst/>
                <a:latin typeface="Cambria" panose="02040503050406030204" pitchFamily="18" charset="0"/>
                <a:ea typeface="Cambria" panose="02040503050406030204" pitchFamily="18" charset="0"/>
              </a:rPr>
              <a:t>bằng</a:t>
            </a:r>
            <a:r>
              <a:rPr lang="en-US" sz="2800" i="1" dirty="0">
                <a:effectLst/>
                <a:latin typeface="Cambria" panose="02040503050406030204" pitchFamily="18" charset="0"/>
                <a:ea typeface="Cambria" panose="02040503050406030204" pitchFamily="18" charset="0"/>
              </a:rPr>
              <a:t> </a:t>
            </a:r>
            <a:r>
              <a:rPr lang="en-US" sz="2800" i="1" dirty="0" err="1">
                <a:effectLst/>
                <a:latin typeface="Cambria" panose="02040503050406030204" pitchFamily="18" charset="0"/>
                <a:ea typeface="Cambria" panose="02040503050406030204" pitchFamily="18" charset="0"/>
              </a:rPr>
              <a:t>nhau</a:t>
            </a:r>
            <a:r>
              <a:rPr lang="en-US" sz="2800" i="1" dirty="0">
                <a:effectLst/>
                <a:latin typeface="Cambria" panose="02040503050406030204" pitchFamily="18" charset="0"/>
                <a:ea typeface="Cambria" panose="02040503050406030204" pitchFamily="18" charset="0"/>
              </a:rPr>
              <a:t>.</a:t>
            </a:r>
            <a:endParaRPr lang="en-US"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90268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arn(inVertic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barn(inVertical)">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barn(inVertical)">
                                      <p:cBhvr>
                                        <p:cTn id="37" dur="500"/>
                                        <p:tgtEl>
                                          <p:spTgt spid="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barn(inVertical)">
                                      <p:cBhvr>
                                        <p:cTn id="42" dur="500"/>
                                        <p:tgtEl>
                                          <p:spTgt spid="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Effect transition="in" filter="barn(inVertical)">
                                      <p:cBhvr>
                                        <p:cTn id="4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6238" y="3658201"/>
            <a:ext cx="10058400" cy="4772270"/>
          </a:xfrm>
          <a:prstGeom prst="rect">
            <a:avLst/>
          </a:prstGeom>
        </p:spPr>
      </p:pic>
      <p:pic>
        <p:nvPicPr>
          <p:cNvPr id="8" name="图片 7"/>
          <p:cNvPicPr>
            <a:picLocks noChangeAspect="1"/>
          </p:cNvPicPr>
          <p:nvPr/>
        </p:nvPicPr>
        <p:blipFill>
          <a:blip r:embed="rId5"/>
          <a:stretch>
            <a:fillRect/>
          </a:stretch>
        </p:blipFill>
        <p:spPr>
          <a:xfrm>
            <a:off x="-605265" y="-365668"/>
            <a:ext cx="4724843" cy="3159257"/>
          </a:xfrm>
          <a:prstGeom prst="rect">
            <a:avLst/>
          </a:prstGeom>
        </p:spPr>
      </p:pic>
      <p:pic>
        <p:nvPicPr>
          <p:cNvPr id="10" name="图片 9"/>
          <p:cNvPicPr>
            <a:picLocks noChangeAspect="1"/>
          </p:cNvPicPr>
          <p:nvPr/>
        </p:nvPicPr>
        <p:blipFill>
          <a:blip r:embed="rId6"/>
          <a:stretch>
            <a:fillRect/>
          </a:stretch>
        </p:blipFill>
        <p:spPr>
          <a:xfrm>
            <a:off x="2653065" y="218960"/>
            <a:ext cx="2427723" cy="1619723"/>
          </a:xfrm>
          <a:prstGeom prst="rect">
            <a:avLst/>
          </a:prstGeom>
        </p:spPr>
      </p:pic>
      <p:pic>
        <p:nvPicPr>
          <p:cNvPr id="12" name="图片 11"/>
          <p:cNvPicPr>
            <a:picLocks noChangeAspect="1"/>
          </p:cNvPicPr>
          <p:nvPr/>
        </p:nvPicPr>
        <p:blipFill>
          <a:blip r:embed="rId7"/>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8"/>
          <a:stretch>
            <a:fillRect/>
          </a:stretch>
        </p:blipFill>
        <p:spPr>
          <a:xfrm>
            <a:off x="4772598" y="-38827"/>
            <a:ext cx="7077423" cy="5275308"/>
          </a:xfrm>
          <a:prstGeom prst="rect">
            <a:avLst/>
          </a:prstGeom>
        </p:spPr>
      </p:pic>
      <p:pic>
        <p:nvPicPr>
          <p:cNvPr id="40" name="图片 2"/>
          <p:cNvPicPr>
            <a:picLocks noChangeAspect="1"/>
          </p:cNvPicPr>
          <p:nvPr/>
        </p:nvPicPr>
        <p:blipFill>
          <a:blip r:embed="rId9"/>
          <a:stretch>
            <a:fillRect/>
          </a:stretch>
        </p:blipFill>
        <p:spPr>
          <a:xfrm>
            <a:off x="738868" y="803678"/>
            <a:ext cx="1117362" cy="487816"/>
          </a:xfrm>
          <a:prstGeom prst="rect">
            <a:avLst/>
          </a:prstGeom>
        </p:spPr>
      </p:pic>
      <p:pic>
        <p:nvPicPr>
          <p:cNvPr id="41" name="图片 3"/>
          <p:cNvPicPr>
            <a:picLocks noChangeAspect="1"/>
          </p:cNvPicPr>
          <p:nvPr/>
        </p:nvPicPr>
        <p:blipFill>
          <a:blip r:embed="rId10"/>
          <a:stretch>
            <a:fillRect/>
          </a:stretch>
        </p:blipFill>
        <p:spPr>
          <a:xfrm>
            <a:off x="2857192" y="377675"/>
            <a:ext cx="844235" cy="535224"/>
          </a:xfrm>
          <a:prstGeom prst="rect">
            <a:avLst/>
          </a:prstGeom>
        </p:spPr>
      </p:pic>
      <p:pic>
        <p:nvPicPr>
          <p:cNvPr id="42" name="图片 4"/>
          <p:cNvPicPr>
            <a:picLocks noChangeAspect="1"/>
          </p:cNvPicPr>
          <p:nvPr/>
        </p:nvPicPr>
        <p:blipFill>
          <a:blip r:embed="rId11"/>
          <a:stretch>
            <a:fillRect/>
          </a:stretch>
        </p:blipFill>
        <p:spPr>
          <a:xfrm>
            <a:off x="6465694" y="480916"/>
            <a:ext cx="1129744" cy="558800"/>
          </a:xfrm>
          <a:prstGeom prst="rect">
            <a:avLst/>
          </a:prstGeom>
        </p:spPr>
      </p:pic>
      <p:pic>
        <p:nvPicPr>
          <p:cNvPr id="43" name="图片 5"/>
          <p:cNvPicPr>
            <a:picLocks noChangeAspect="1"/>
          </p:cNvPicPr>
          <p:nvPr/>
        </p:nvPicPr>
        <p:blipFill>
          <a:blip r:embed="rId12"/>
          <a:stretch>
            <a:fillRect/>
          </a:stretch>
        </p:blipFill>
        <p:spPr>
          <a:xfrm>
            <a:off x="10613580" y="1494606"/>
            <a:ext cx="1131464" cy="1512990"/>
          </a:xfrm>
          <a:prstGeom prst="rect">
            <a:avLst/>
          </a:prstGeom>
        </p:spPr>
      </p:pic>
      <p:pic>
        <p:nvPicPr>
          <p:cNvPr id="44" name="图片 6"/>
          <p:cNvPicPr>
            <a:picLocks noChangeAspect="1"/>
          </p:cNvPicPr>
          <p:nvPr/>
        </p:nvPicPr>
        <p:blipFill>
          <a:blip r:embed="rId13"/>
          <a:stretch>
            <a:fillRect/>
          </a:stretch>
        </p:blipFill>
        <p:spPr>
          <a:xfrm>
            <a:off x="9990519" y="1295400"/>
            <a:ext cx="1048563" cy="406400"/>
          </a:xfrm>
          <a:prstGeom prst="rect">
            <a:avLst/>
          </a:prstGeom>
        </p:spPr>
      </p:pic>
      <p:pic>
        <p:nvPicPr>
          <p:cNvPr id="46" name="图片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68158" y="1563504"/>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6640686-FAC4-6537-5943-59154CE89AED}"/>
              </a:ext>
            </a:extLst>
          </p:cNvPr>
          <p:cNvPicPr>
            <a:picLocks noChangeAspect="1"/>
          </p:cNvPicPr>
          <p:nvPr/>
        </p:nvPicPr>
        <p:blipFill>
          <a:blip r:embed="rId18"/>
          <a:stretch>
            <a:fillRect/>
          </a:stretch>
        </p:blipFill>
        <p:spPr>
          <a:xfrm>
            <a:off x="4938498" y="2784769"/>
            <a:ext cx="6419644" cy="1999661"/>
          </a:xfrm>
          <a:prstGeom prst="rect">
            <a:avLst/>
          </a:prstGeom>
        </p:spPr>
      </p:pic>
    </p:spTree>
    <p:extLst>
      <p:ext uri="{BB962C8B-B14F-4D97-AF65-F5344CB8AC3E}">
        <p14:creationId xmlns:p14="http://schemas.microsoft.com/office/powerpoint/2010/main" val="1150696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14:presetBounceEnd="49000">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14:bounceEnd="49000">
                                          <p:cBhvr additive="base">
                                            <p:cTn id="15"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16"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ppt_x"/>
                                              </p:val>
                                            </p:tav>
                                            <p:tav tm="100000">
                                              <p:val>
                                                <p:strVal val="#ppt_x"/>
                                              </p:val>
                                            </p:tav>
                                          </p:tavLst>
                                        </p:anim>
                                        <p:anim calcmode="lin" valueType="num">
                                          <p:cBhvr additive="base">
                                            <p:cTn id="16"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sp>
        <p:nvSpPr>
          <p:cNvPr id="9" name="TextBox 8">
            <a:extLst>
              <a:ext uri="{FF2B5EF4-FFF2-40B4-BE49-F238E27FC236}">
                <a16:creationId xmlns:a16="http://schemas.microsoft.com/office/drawing/2014/main" id="{9DE56AAC-E4C3-9ED4-421E-E0AEF6C890D0}"/>
              </a:ext>
            </a:extLst>
          </p:cNvPr>
          <p:cNvSpPr txBox="1"/>
          <p:nvPr/>
        </p:nvSpPr>
        <p:spPr>
          <a:xfrm>
            <a:off x="1696720" y="520779"/>
            <a:ext cx="8666479" cy="707886"/>
          </a:xfrm>
          <a:prstGeom prst="rect">
            <a:avLst/>
          </a:prstGeom>
          <a:solidFill>
            <a:schemeClr val="bg1"/>
          </a:solidFill>
          <a:ln w="63500" cmpd="thickThin">
            <a:solidFill>
              <a:srgbClr val="002060"/>
            </a:solidFill>
          </a:ln>
        </p:spPr>
        <p:txBody>
          <a:bodyPr wrap="square" rtlCol="0">
            <a:spAutoFit/>
          </a:bodyPr>
          <a:lstStyle/>
          <a:p>
            <a:pPr lvl="0" algn="ct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So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sánh</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hai</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phân</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số</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theo</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mẫu</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7F63EA4-6EEB-A2BC-A6F9-6477E82751DC}"/>
              </a:ext>
            </a:extLst>
          </p:cNvPr>
          <p:cNvPicPr>
            <a:picLocks noChangeAspect="1"/>
          </p:cNvPicPr>
          <p:nvPr/>
        </p:nvPicPr>
        <p:blipFill>
          <a:blip r:embed="rId3"/>
          <a:stretch>
            <a:fillRect/>
          </a:stretch>
        </p:blipFill>
        <p:spPr>
          <a:xfrm>
            <a:off x="864870" y="1628457"/>
            <a:ext cx="3390900" cy="191452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C2DAC60B-B409-897F-C094-384F86BEC21F}"/>
              </a:ext>
            </a:extLst>
          </p:cNvPr>
          <p:cNvPicPr>
            <a:picLocks noChangeAspect="1"/>
          </p:cNvPicPr>
          <p:nvPr/>
        </p:nvPicPr>
        <p:blipFill>
          <a:blip r:embed="rId4"/>
          <a:stretch>
            <a:fillRect/>
          </a:stretch>
        </p:blipFill>
        <p:spPr>
          <a:xfrm>
            <a:off x="5951537" y="1872614"/>
            <a:ext cx="3395663" cy="1919737"/>
          </a:xfrm>
          <a:prstGeom prst="rect">
            <a:avLst/>
          </a:prstGeom>
        </p:spPr>
      </p:pic>
      <p:pic>
        <p:nvPicPr>
          <p:cNvPr id="12" name="Picture 11">
            <a:extLst>
              <a:ext uri="{FF2B5EF4-FFF2-40B4-BE49-F238E27FC236}">
                <a16:creationId xmlns:a16="http://schemas.microsoft.com/office/drawing/2014/main" id="{4AFBE23B-EB0C-3ECB-553E-EB063AB66882}"/>
              </a:ext>
            </a:extLst>
          </p:cNvPr>
          <p:cNvPicPr>
            <a:picLocks noChangeAspect="1"/>
          </p:cNvPicPr>
          <p:nvPr/>
        </p:nvPicPr>
        <p:blipFill>
          <a:blip r:embed="rId5"/>
          <a:stretch>
            <a:fillRect/>
          </a:stretch>
        </p:blipFill>
        <p:spPr>
          <a:xfrm>
            <a:off x="2485390" y="4226877"/>
            <a:ext cx="8633628" cy="1838643"/>
          </a:xfrm>
          <a:prstGeom prst="rect">
            <a:avLst/>
          </a:prstGeom>
        </p:spPr>
      </p:pic>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5CBBDF8E-2F92-4709-3830-32951E29B9EA}"/>
                  </a:ext>
                </a:extLst>
              </p:cNvPr>
              <p:cNvSpPr/>
              <p:nvPr/>
            </p:nvSpPr>
            <p:spPr>
              <a:xfrm>
                <a:off x="6827520" y="3271520"/>
                <a:ext cx="589280" cy="822960"/>
              </a:xfrm>
              <a:prstGeom prst="rect">
                <a:avLst/>
              </a:prstGeom>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f>
                        <m:fPr>
                          <m:ctrlPr>
                            <a:rPr lang="en-US" sz="2800" b="1" i="1" smtClean="0">
                              <a:solidFill>
                                <a:srgbClr val="FF0000"/>
                              </a:solidFill>
                              <a:effectLst/>
                              <a:latin typeface="Cambria Math" panose="02040503050406030204" pitchFamily="18" charset="0"/>
                            </a:rPr>
                          </m:ctrlPr>
                        </m:fPr>
                        <m:num>
                          <m:r>
                            <m:rPr>
                              <m:nor/>
                            </m:rPr>
                            <a:rPr lang="en-US" sz="2800" b="1" i="0" smtClean="0">
                              <a:solidFill>
                                <a:srgbClr val="FF0000"/>
                              </a:solidFill>
                              <a:effectLst/>
                              <a:latin typeface="Cambria Math" panose="02040503050406030204" pitchFamily="18" charset="0"/>
                            </a:rPr>
                            <m:t>5</m:t>
                          </m:r>
                        </m:num>
                        <m:den>
                          <m:r>
                            <m:rPr>
                              <m:nor/>
                            </m:rPr>
                            <a:rPr lang="en-US" sz="2800" b="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7</m:t>
                          </m:r>
                          <m:r>
                            <m:rPr>
                              <m:nor/>
                            </m:rPr>
                            <a:rPr lang="en-US" sz="2800" b="1">
                              <a:solidFill>
                                <a:srgbClr val="FF0000"/>
                              </a:solidFill>
                              <a:effectLst/>
                              <a:latin typeface="Cambria" panose="02040503050406030204" pitchFamily="18" charset="0"/>
                              <a:ea typeface="Cambria" panose="02040503050406030204" pitchFamily="18" charset="0"/>
                            </a:rPr>
                            <m:t> </m:t>
                          </m:r>
                        </m:den>
                      </m:f>
                    </m:oMath>
                  </m:oMathPara>
                </a14:m>
                <a:endParaRPr lang="en-US" sz="2800" dirty="0">
                  <a:solidFill>
                    <a:srgbClr val="FF0000"/>
                  </a:solidFill>
                </a:endParaRPr>
              </a:p>
            </p:txBody>
          </p:sp>
        </mc:Choice>
        <mc:Fallback xmlns="">
          <p:sp>
            <p:nvSpPr>
              <p:cNvPr id="13" name="Rectangle 12">
                <a:extLst>
                  <a:ext uri="{FF2B5EF4-FFF2-40B4-BE49-F238E27FC236}">
                    <a16:creationId xmlns:a16="http://schemas.microsoft.com/office/drawing/2014/main" id="{5CBBDF8E-2F92-4709-3830-32951E29B9EA}"/>
                  </a:ext>
                </a:extLst>
              </p:cNvPr>
              <p:cNvSpPr>
                <a:spLocks noRot="1" noChangeAspect="1" noMove="1" noResize="1" noEditPoints="1" noAdjustHandles="1" noChangeArrowheads="1" noChangeShapeType="1" noTextEdit="1"/>
              </p:cNvSpPr>
              <p:nvPr/>
            </p:nvSpPr>
            <p:spPr>
              <a:xfrm>
                <a:off x="6827520" y="3271520"/>
                <a:ext cx="589280" cy="822960"/>
              </a:xfrm>
              <a:prstGeom prst="rect">
                <a:avLst/>
              </a:prstGeom>
              <a:blipFill>
                <a:blip r:embed="rId6"/>
                <a:stretch>
                  <a:fillRect/>
                </a:stretch>
              </a:blipFill>
              <a:ln w="57150">
                <a:solidFill>
                  <a:srgbClr val="002060"/>
                </a:solidFill>
              </a:ln>
            </p:spPr>
            <p:txBody>
              <a:bodyPr/>
              <a:lstStyle/>
              <a:p>
                <a:r>
                  <a:rPr lang="en-US">
                    <a:noFill/>
                  </a:rPr>
                  <a:t> </a:t>
                </a:r>
              </a:p>
            </p:txBody>
          </p:sp>
        </mc:Fallback>
      </mc:AlternateContent>
      <p:sp>
        <p:nvSpPr>
          <p:cNvPr id="16" name="Oval 15">
            <a:extLst>
              <a:ext uri="{FF2B5EF4-FFF2-40B4-BE49-F238E27FC236}">
                <a16:creationId xmlns:a16="http://schemas.microsoft.com/office/drawing/2014/main" id="{4ED83C47-8090-21AA-F1C9-76DD8AF39CD9}"/>
              </a:ext>
            </a:extLst>
          </p:cNvPr>
          <p:cNvSpPr/>
          <p:nvPr/>
        </p:nvSpPr>
        <p:spPr>
          <a:xfrm>
            <a:off x="7731760" y="3281680"/>
            <a:ext cx="508000" cy="497840"/>
          </a:xfrm>
          <a:prstGeom prst="ellipse">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latin typeface="Cambria" panose="02040503050406030204" pitchFamily="18" charset="0"/>
                <a:ea typeface="Cambria" panose="02040503050406030204" pitchFamily="18" charset="0"/>
              </a:rPr>
              <a:t>&gt;</a:t>
            </a:r>
          </a:p>
        </p:txBody>
      </p: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64A5A60E-DDDC-2BEB-B8F6-FBEE19934240}"/>
                  </a:ext>
                </a:extLst>
              </p:cNvPr>
              <p:cNvSpPr/>
              <p:nvPr/>
            </p:nvSpPr>
            <p:spPr>
              <a:xfrm>
                <a:off x="8564880" y="3281680"/>
                <a:ext cx="589280" cy="822960"/>
              </a:xfrm>
              <a:prstGeom prst="rect">
                <a:avLst/>
              </a:prstGeom>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f>
                        <m:fPr>
                          <m:ctrlPr>
                            <a:rPr lang="en-US" sz="2800" b="1" i="1" smtClean="0">
                              <a:solidFill>
                                <a:srgbClr val="FF0000"/>
                              </a:solidFill>
                              <a:effectLst/>
                              <a:latin typeface="Cambria Math" panose="02040503050406030204" pitchFamily="18" charset="0"/>
                            </a:rPr>
                          </m:ctrlPr>
                        </m:fPr>
                        <m:num>
                          <m:r>
                            <m:rPr>
                              <m:nor/>
                            </m:rPr>
                            <a:rPr lang="en-US" sz="2800" b="1" i="0" smtClean="0">
                              <a:solidFill>
                                <a:srgbClr val="FF0000"/>
                              </a:solidFill>
                              <a:effectLst/>
                              <a:latin typeface="Cambria Math" panose="02040503050406030204" pitchFamily="18" charset="0"/>
                            </a:rPr>
                            <m:t>4</m:t>
                          </m:r>
                        </m:num>
                        <m:den>
                          <m:r>
                            <m:rPr>
                              <m:nor/>
                            </m:rPr>
                            <a:rPr lang="en-US" sz="2800" b="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7</m:t>
                          </m:r>
                          <m:r>
                            <m:rPr>
                              <m:nor/>
                            </m:rPr>
                            <a:rPr lang="en-US" sz="2800" b="1">
                              <a:solidFill>
                                <a:srgbClr val="FF0000"/>
                              </a:solidFill>
                              <a:effectLst/>
                              <a:latin typeface="Cambria" panose="02040503050406030204" pitchFamily="18" charset="0"/>
                              <a:ea typeface="Cambria" panose="02040503050406030204" pitchFamily="18" charset="0"/>
                            </a:rPr>
                            <m:t> </m:t>
                          </m:r>
                        </m:den>
                      </m:f>
                    </m:oMath>
                  </m:oMathPara>
                </a14:m>
                <a:endParaRPr lang="en-US" sz="2800" dirty="0">
                  <a:solidFill>
                    <a:srgbClr val="FF0000"/>
                  </a:solidFill>
                </a:endParaRPr>
              </a:p>
            </p:txBody>
          </p:sp>
        </mc:Choice>
        <mc:Fallback xmlns="">
          <p:sp>
            <p:nvSpPr>
              <p:cNvPr id="17" name="Rectangle 16">
                <a:extLst>
                  <a:ext uri="{FF2B5EF4-FFF2-40B4-BE49-F238E27FC236}">
                    <a16:creationId xmlns:a16="http://schemas.microsoft.com/office/drawing/2014/main" id="{64A5A60E-DDDC-2BEB-B8F6-FBEE19934240}"/>
                  </a:ext>
                </a:extLst>
              </p:cNvPr>
              <p:cNvSpPr>
                <a:spLocks noRot="1" noChangeAspect="1" noMove="1" noResize="1" noEditPoints="1" noAdjustHandles="1" noChangeArrowheads="1" noChangeShapeType="1" noTextEdit="1"/>
              </p:cNvSpPr>
              <p:nvPr/>
            </p:nvSpPr>
            <p:spPr>
              <a:xfrm>
                <a:off x="8564880" y="3281680"/>
                <a:ext cx="589280" cy="822960"/>
              </a:xfrm>
              <a:prstGeom prst="rect">
                <a:avLst/>
              </a:prstGeom>
              <a:blipFill>
                <a:blip r:embed="rId7"/>
                <a:stretch>
                  <a:fillRect/>
                </a:stretch>
              </a:blipFill>
              <a:ln w="57150">
                <a:solidFill>
                  <a:srgbClr val="00206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9B38793D-AE4B-116F-39E3-174BB583A1C4}"/>
                  </a:ext>
                </a:extLst>
              </p:cNvPr>
              <p:cNvSpPr/>
              <p:nvPr/>
            </p:nvSpPr>
            <p:spPr>
              <a:xfrm>
                <a:off x="3556000" y="5496560"/>
                <a:ext cx="589280" cy="822960"/>
              </a:xfrm>
              <a:prstGeom prst="rect">
                <a:avLst/>
              </a:prstGeom>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f>
                        <m:fPr>
                          <m:ctrlPr>
                            <a:rPr lang="en-US" sz="2800" b="1" i="1" smtClean="0">
                              <a:solidFill>
                                <a:srgbClr val="FF0000"/>
                              </a:solidFill>
                              <a:effectLst/>
                              <a:latin typeface="Cambria Math" panose="02040503050406030204" pitchFamily="18" charset="0"/>
                            </a:rPr>
                          </m:ctrlPr>
                        </m:fPr>
                        <m:num>
                          <m:r>
                            <m:rPr>
                              <m:nor/>
                            </m:rPr>
                            <a:rPr lang="en-US" sz="2800" b="1" i="0" smtClean="0">
                              <a:solidFill>
                                <a:srgbClr val="FF0000"/>
                              </a:solidFill>
                              <a:effectLst/>
                              <a:latin typeface="Cambria Math" panose="02040503050406030204" pitchFamily="18" charset="0"/>
                            </a:rPr>
                            <m:t>5</m:t>
                          </m:r>
                        </m:num>
                        <m:den>
                          <m:r>
                            <m:rPr>
                              <m:nor/>
                            </m:rPr>
                            <a:rPr lang="en-US" sz="2800" b="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8</m:t>
                          </m:r>
                          <m:r>
                            <m:rPr>
                              <m:nor/>
                            </m:rPr>
                            <a:rPr lang="en-US" sz="2800" b="1">
                              <a:solidFill>
                                <a:srgbClr val="FF0000"/>
                              </a:solidFill>
                              <a:effectLst/>
                              <a:latin typeface="Cambria" panose="02040503050406030204" pitchFamily="18" charset="0"/>
                              <a:ea typeface="Cambria" panose="02040503050406030204" pitchFamily="18" charset="0"/>
                            </a:rPr>
                            <m:t> </m:t>
                          </m:r>
                        </m:den>
                      </m:f>
                    </m:oMath>
                  </m:oMathPara>
                </a14:m>
                <a:endParaRPr lang="en-US" sz="2800" dirty="0">
                  <a:solidFill>
                    <a:srgbClr val="FF0000"/>
                  </a:solidFill>
                </a:endParaRPr>
              </a:p>
            </p:txBody>
          </p:sp>
        </mc:Choice>
        <mc:Fallback xmlns="">
          <p:sp>
            <p:nvSpPr>
              <p:cNvPr id="18" name="Rectangle 17">
                <a:extLst>
                  <a:ext uri="{FF2B5EF4-FFF2-40B4-BE49-F238E27FC236}">
                    <a16:creationId xmlns:a16="http://schemas.microsoft.com/office/drawing/2014/main" id="{9B38793D-AE4B-116F-39E3-174BB583A1C4}"/>
                  </a:ext>
                </a:extLst>
              </p:cNvPr>
              <p:cNvSpPr>
                <a:spLocks noRot="1" noChangeAspect="1" noMove="1" noResize="1" noEditPoints="1" noAdjustHandles="1" noChangeArrowheads="1" noChangeShapeType="1" noTextEdit="1"/>
              </p:cNvSpPr>
              <p:nvPr/>
            </p:nvSpPr>
            <p:spPr>
              <a:xfrm>
                <a:off x="3556000" y="5496560"/>
                <a:ext cx="589280" cy="822960"/>
              </a:xfrm>
              <a:prstGeom prst="rect">
                <a:avLst/>
              </a:prstGeom>
              <a:blipFill>
                <a:blip r:embed="rId8"/>
                <a:stretch>
                  <a:fillRect/>
                </a:stretch>
              </a:blipFill>
              <a:ln w="57150">
                <a:solidFill>
                  <a:srgbClr val="002060"/>
                </a:solidFill>
              </a:ln>
            </p:spPr>
            <p:txBody>
              <a:bodyPr/>
              <a:lstStyle/>
              <a:p>
                <a:r>
                  <a:rPr lang="en-US">
                    <a:noFill/>
                  </a:rPr>
                  <a:t> </a:t>
                </a:r>
              </a:p>
            </p:txBody>
          </p:sp>
        </mc:Fallback>
      </mc:AlternateContent>
      <p:sp>
        <p:nvSpPr>
          <p:cNvPr id="19" name="Oval 18">
            <a:extLst>
              <a:ext uri="{FF2B5EF4-FFF2-40B4-BE49-F238E27FC236}">
                <a16:creationId xmlns:a16="http://schemas.microsoft.com/office/drawing/2014/main" id="{9B384F84-A617-55E8-E522-7B206DA8CA8D}"/>
              </a:ext>
            </a:extLst>
          </p:cNvPr>
          <p:cNvSpPr/>
          <p:nvPr/>
        </p:nvSpPr>
        <p:spPr>
          <a:xfrm>
            <a:off x="4460240" y="5506720"/>
            <a:ext cx="508000" cy="497840"/>
          </a:xfrm>
          <a:prstGeom prst="ellipse">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latin typeface="Cambria" panose="02040503050406030204" pitchFamily="18" charset="0"/>
                <a:ea typeface="Cambria" panose="02040503050406030204" pitchFamily="18" charset="0"/>
              </a:rPr>
              <a:t>&lt;</a:t>
            </a:r>
          </a:p>
        </p:txBody>
      </p: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7A4826CE-4679-30C6-09C6-5033B3E4FEBA}"/>
                  </a:ext>
                </a:extLst>
              </p:cNvPr>
              <p:cNvSpPr/>
              <p:nvPr/>
            </p:nvSpPr>
            <p:spPr>
              <a:xfrm>
                <a:off x="5293360" y="5506720"/>
                <a:ext cx="589280" cy="822960"/>
              </a:xfrm>
              <a:prstGeom prst="rect">
                <a:avLst/>
              </a:prstGeom>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f>
                        <m:fPr>
                          <m:ctrlPr>
                            <a:rPr lang="en-US" sz="2800" b="1" i="1" smtClean="0">
                              <a:solidFill>
                                <a:srgbClr val="FF0000"/>
                              </a:solidFill>
                              <a:effectLst/>
                              <a:latin typeface="Cambria Math" panose="02040503050406030204" pitchFamily="18" charset="0"/>
                            </a:rPr>
                          </m:ctrlPr>
                        </m:fPr>
                        <m:num>
                          <m:r>
                            <m:rPr>
                              <m:nor/>
                            </m:rPr>
                            <a:rPr lang="en-US" sz="2800" b="1" i="0" smtClean="0">
                              <a:solidFill>
                                <a:srgbClr val="FF0000"/>
                              </a:solidFill>
                              <a:effectLst/>
                              <a:latin typeface="Cambria Math" panose="02040503050406030204" pitchFamily="18" charset="0"/>
                            </a:rPr>
                            <m:t>7</m:t>
                          </m:r>
                        </m:num>
                        <m:den>
                          <m:r>
                            <m:rPr>
                              <m:nor/>
                            </m:rPr>
                            <a:rPr lang="en-US" sz="2800" b="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8</m:t>
                          </m:r>
                          <m:r>
                            <m:rPr>
                              <m:nor/>
                            </m:rPr>
                            <a:rPr lang="en-US" sz="2800" b="1">
                              <a:solidFill>
                                <a:srgbClr val="FF0000"/>
                              </a:solidFill>
                              <a:effectLst/>
                              <a:latin typeface="Cambria" panose="02040503050406030204" pitchFamily="18" charset="0"/>
                              <a:ea typeface="Cambria" panose="02040503050406030204" pitchFamily="18" charset="0"/>
                            </a:rPr>
                            <m:t> </m:t>
                          </m:r>
                        </m:den>
                      </m:f>
                    </m:oMath>
                  </m:oMathPara>
                </a14:m>
                <a:endParaRPr lang="en-US" sz="2800" dirty="0">
                  <a:solidFill>
                    <a:srgbClr val="FF0000"/>
                  </a:solidFill>
                </a:endParaRPr>
              </a:p>
            </p:txBody>
          </p:sp>
        </mc:Choice>
        <mc:Fallback xmlns="">
          <p:sp>
            <p:nvSpPr>
              <p:cNvPr id="20" name="Rectangle 19">
                <a:extLst>
                  <a:ext uri="{FF2B5EF4-FFF2-40B4-BE49-F238E27FC236}">
                    <a16:creationId xmlns:a16="http://schemas.microsoft.com/office/drawing/2014/main" id="{7A4826CE-4679-30C6-09C6-5033B3E4FEBA}"/>
                  </a:ext>
                </a:extLst>
              </p:cNvPr>
              <p:cNvSpPr>
                <a:spLocks noRot="1" noChangeAspect="1" noMove="1" noResize="1" noEditPoints="1" noAdjustHandles="1" noChangeArrowheads="1" noChangeShapeType="1" noTextEdit="1"/>
              </p:cNvSpPr>
              <p:nvPr/>
            </p:nvSpPr>
            <p:spPr>
              <a:xfrm>
                <a:off x="5293360" y="5506720"/>
                <a:ext cx="589280" cy="822960"/>
              </a:xfrm>
              <a:prstGeom prst="rect">
                <a:avLst/>
              </a:prstGeom>
              <a:blipFill>
                <a:blip r:embed="rId9"/>
                <a:stretch>
                  <a:fillRect/>
                </a:stretch>
              </a:blipFill>
              <a:ln w="57150">
                <a:solidFill>
                  <a:srgbClr val="00206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55CEC261-EB34-70E7-96F4-30E782F597C3}"/>
                  </a:ext>
                </a:extLst>
              </p:cNvPr>
              <p:cNvSpPr/>
              <p:nvPr/>
            </p:nvSpPr>
            <p:spPr>
              <a:xfrm>
                <a:off x="8351520" y="5618480"/>
                <a:ext cx="589280" cy="822960"/>
              </a:xfrm>
              <a:prstGeom prst="rect">
                <a:avLst/>
              </a:prstGeom>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f>
                        <m:fPr>
                          <m:ctrlPr>
                            <a:rPr lang="en-US" sz="2800" b="1" i="1" smtClean="0">
                              <a:solidFill>
                                <a:srgbClr val="FF0000"/>
                              </a:solidFill>
                              <a:effectLst/>
                              <a:latin typeface="Cambria Math" panose="02040503050406030204" pitchFamily="18" charset="0"/>
                            </a:rPr>
                          </m:ctrlPr>
                        </m:fPr>
                        <m:num>
                          <m:r>
                            <m:rPr>
                              <m:nor/>
                            </m:rPr>
                            <a:rPr lang="en-US" sz="2800" b="1" i="0" smtClean="0">
                              <a:solidFill>
                                <a:srgbClr val="FF0000"/>
                              </a:solidFill>
                              <a:effectLst/>
                              <a:latin typeface="Cambria Math" panose="02040503050406030204" pitchFamily="18" charset="0"/>
                            </a:rPr>
                            <m:t>4</m:t>
                          </m:r>
                        </m:num>
                        <m:den>
                          <m:r>
                            <m:rPr>
                              <m:nor/>
                            </m:rPr>
                            <a:rPr lang="en-US" sz="2800" b="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5</m:t>
                          </m:r>
                          <m:r>
                            <m:rPr>
                              <m:nor/>
                            </m:rPr>
                            <a:rPr lang="en-US" sz="2800" b="1">
                              <a:solidFill>
                                <a:srgbClr val="FF0000"/>
                              </a:solidFill>
                              <a:effectLst/>
                              <a:latin typeface="Cambria" panose="02040503050406030204" pitchFamily="18" charset="0"/>
                              <a:ea typeface="Cambria" panose="02040503050406030204" pitchFamily="18" charset="0"/>
                            </a:rPr>
                            <m:t> </m:t>
                          </m:r>
                        </m:den>
                      </m:f>
                    </m:oMath>
                  </m:oMathPara>
                </a14:m>
                <a:endParaRPr lang="en-US" sz="2800" dirty="0">
                  <a:solidFill>
                    <a:srgbClr val="FF0000"/>
                  </a:solidFill>
                </a:endParaRPr>
              </a:p>
            </p:txBody>
          </p:sp>
        </mc:Choice>
        <mc:Fallback xmlns="">
          <p:sp>
            <p:nvSpPr>
              <p:cNvPr id="21" name="Rectangle 20">
                <a:extLst>
                  <a:ext uri="{FF2B5EF4-FFF2-40B4-BE49-F238E27FC236}">
                    <a16:creationId xmlns:a16="http://schemas.microsoft.com/office/drawing/2014/main" id="{55CEC261-EB34-70E7-96F4-30E782F597C3}"/>
                  </a:ext>
                </a:extLst>
              </p:cNvPr>
              <p:cNvSpPr>
                <a:spLocks noRot="1" noChangeAspect="1" noMove="1" noResize="1" noEditPoints="1" noAdjustHandles="1" noChangeArrowheads="1" noChangeShapeType="1" noTextEdit="1"/>
              </p:cNvSpPr>
              <p:nvPr/>
            </p:nvSpPr>
            <p:spPr>
              <a:xfrm>
                <a:off x="8351520" y="5618480"/>
                <a:ext cx="589280" cy="822960"/>
              </a:xfrm>
              <a:prstGeom prst="rect">
                <a:avLst/>
              </a:prstGeom>
              <a:blipFill>
                <a:blip r:embed="rId10"/>
                <a:stretch>
                  <a:fillRect/>
                </a:stretch>
              </a:blipFill>
              <a:ln w="57150">
                <a:solidFill>
                  <a:srgbClr val="002060"/>
                </a:solidFill>
              </a:ln>
            </p:spPr>
            <p:txBody>
              <a:bodyPr/>
              <a:lstStyle/>
              <a:p>
                <a:r>
                  <a:rPr lang="en-US">
                    <a:noFill/>
                  </a:rPr>
                  <a:t> </a:t>
                </a:r>
              </a:p>
            </p:txBody>
          </p:sp>
        </mc:Fallback>
      </mc:AlternateContent>
      <p:sp>
        <p:nvSpPr>
          <p:cNvPr id="22" name="Oval 21">
            <a:extLst>
              <a:ext uri="{FF2B5EF4-FFF2-40B4-BE49-F238E27FC236}">
                <a16:creationId xmlns:a16="http://schemas.microsoft.com/office/drawing/2014/main" id="{7211B3C5-C2B2-C29B-1E97-CCF4D6F1C70D}"/>
              </a:ext>
            </a:extLst>
          </p:cNvPr>
          <p:cNvSpPr/>
          <p:nvPr/>
        </p:nvSpPr>
        <p:spPr>
          <a:xfrm>
            <a:off x="9255760" y="5628640"/>
            <a:ext cx="508000" cy="497840"/>
          </a:xfrm>
          <a:prstGeom prst="ellipse">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88320EDD-41F3-449C-2C9A-4CE809401191}"/>
                  </a:ext>
                </a:extLst>
              </p:cNvPr>
              <p:cNvSpPr/>
              <p:nvPr/>
            </p:nvSpPr>
            <p:spPr>
              <a:xfrm>
                <a:off x="10088880" y="5628640"/>
                <a:ext cx="589280" cy="822960"/>
              </a:xfrm>
              <a:prstGeom prst="rect">
                <a:avLst/>
              </a:prstGeom>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f>
                        <m:fPr>
                          <m:ctrlPr>
                            <a:rPr lang="en-US" sz="2800" b="1" i="1" smtClean="0">
                              <a:solidFill>
                                <a:srgbClr val="FF0000"/>
                              </a:solidFill>
                              <a:effectLst/>
                              <a:latin typeface="Cambria Math" panose="02040503050406030204" pitchFamily="18" charset="0"/>
                            </a:rPr>
                          </m:ctrlPr>
                        </m:fPr>
                        <m:num>
                          <m:r>
                            <m:rPr>
                              <m:nor/>
                            </m:rPr>
                            <a:rPr lang="en-US" sz="2800" b="1" i="0" smtClean="0">
                              <a:solidFill>
                                <a:srgbClr val="FF0000"/>
                              </a:solidFill>
                              <a:effectLst/>
                              <a:latin typeface="Cambria Math" panose="02040503050406030204" pitchFamily="18" charset="0"/>
                            </a:rPr>
                            <m:t>4</m:t>
                          </m:r>
                        </m:num>
                        <m:den>
                          <m:r>
                            <m:rPr>
                              <m:nor/>
                            </m:rPr>
                            <a:rPr lang="en-US" sz="2800" b="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m:t>5</m:t>
                          </m:r>
                          <m:r>
                            <m:rPr>
                              <m:nor/>
                            </m:rPr>
                            <a:rPr lang="en-US" sz="2800" b="1">
                              <a:solidFill>
                                <a:srgbClr val="FF0000"/>
                              </a:solidFill>
                              <a:effectLst/>
                              <a:latin typeface="Cambria" panose="02040503050406030204" pitchFamily="18" charset="0"/>
                              <a:ea typeface="Cambria" panose="02040503050406030204" pitchFamily="18" charset="0"/>
                            </a:rPr>
                            <m:t> </m:t>
                          </m:r>
                        </m:den>
                      </m:f>
                    </m:oMath>
                  </m:oMathPara>
                </a14:m>
                <a:endParaRPr lang="en-US" sz="2800" dirty="0">
                  <a:solidFill>
                    <a:srgbClr val="FF0000"/>
                  </a:solidFill>
                </a:endParaRPr>
              </a:p>
            </p:txBody>
          </p:sp>
        </mc:Choice>
        <mc:Fallback xmlns="">
          <p:sp>
            <p:nvSpPr>
              <p:cNvPr id="23" name="Rectangle 22">
                <a:extLst>
                  <a:ext uri="{FF2B5EF4-FFF2-40B4-BE49-F238E27FC236}">
                    <a16:creationId xmlns:a16="http://schemas.microsoft.com/office/drawing/2014/main" id="{88320EDD-41F3-449C-2C9A-4CE809401191}"/>
                  </a:ext>
                </a:extLst>
              </p:cNvPr>
              <p:cNvSpPr>
                <a:spLocks noRot="1" noChangeAspect="1" noMove="1" noResize="1" noEditPoints="1" noAdjustHandles="1" noChangeArrowheads="1" noChangeShapeType="1" noTextEdit="1"/>
              </p:cNvSpPr>
              <p:nvPr/>
            </p:nvSpPr>
            <p:spPr>
              <a:xfrm>
                <a:off x="10088880" y="5628640"/>
                <a:ext cx="589280" cy="822960"/>
              </a:xfrm>
              <a:prstGeom prst="rect">
                <a:avLst/>
              </a:prstGeom>
              <a:blipFill>
                <a:blip r:embed="rId11"/>
                <a:stretch>
                  <a:fillRect/>
                </a:stretch>
              </a:blipFill>
              <a:ln w="57150">
                <a:solidFill>
                  <a:srgbClr val="002060"/>
                </a:solidFill>
              </a:ln>
            </p:spPr>
            <p:txBody>
              <a:bodyPr/>
              <a:lstStyle/>
              <a:p>
                <a:r>
                  <a:rPr lang="en-US">
                    <a:noFill/>
                  </a:rPr>
                  <a:t> </a:t>
                </a:r>
              </a:p>
            </p:txBody>
          </p:sp>
        </mc:Fallback>
      </mc:AlternateContent>
    </p:spTree>
    <p:extLst>
      <p:ext uri="{BB962C8B-B14F-4D97-AF65-F5344CB8AC3E}">
        <p14:creationId xmlns:p14="http://schemas.microsoft.com/office/powerpoint/2010/main" val="860962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16" presetClass="entr" presetSubtype="21"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500"/>
                                        <p:tgtEl>
                                          <p:spTgt spid="21"/>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00"/>
                                        <p:tgtEl>
                                          <p:spTgt spid="22"/>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down)">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sp>
        <p:nvSpPr>
          <p:cNvPr id="9" name="TextBox 8">
            <a:extLst>
              <a:ext uri="{FF2B5EF4-FFF2-40B4-BE49-F238E27FC236}">
                <a16:creationId xmlns:a16="http://schemas.microsoft.com/office/drawing/2014/main" id="{9DE56AAC-E4C3-9ED4-421E-E0AEF6C890D0}"/>
              </a:ext>
            </a:extLst>
          </p:cNvPr>
          <p:cNvSpPr txBox="1"/>
          <p:nvPr/>
        </p:nvSpPr>
        <p:spPr>
          <a:xfrm>
            <a:off x="4866641" y="449659"/>
            <a:ext cx="3119120" cy="707886"/>
          </a:xfrm>
          <a:prstGeom prst="rect">
            <a:avLst/>
          </a:prstGeom>
          <a:solidFill>
            <a:schemeClr val="bg1"/>
          </a:solidFill>
          <a:ln w="63500" cmpd="thickThin">
            <a:solidFill>
              <a:srgbClr val="00206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 &gt;; &lt;; =</a:t>
            </a:r>
          </a:p>
        </p:txBody>
      </p:sp>
      <p:sp>
        <p:nvSpPr>
          <p:cNvPr id="7" name="Rectangle 6">
            <a:extLst>
              <a:ext uri="{FF2B5EF4-FFF2-40B4-BE49-F238E27FC236}">
                <a16:creationId xmlns:a16="http://schemas.microsoft.com/office/drawing/2014/main" id="{6B7DB043-0A5E-0036-9A4E-577C61EDF60B}"/>
              </a:ext>
            </a:extLst>
          </p:cNvPr>
          <p:cNvSpPr/>
          <p:nvPr/>
        </p:nvSpPr>
        <p:spPr>
          <a:xfrm>
            <a:off x="629920" y="1249680"/>
            <a:ext cx="3789680" cy="323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866A7DD-DF4C-3A38-C9FA-6BBE26D9B992}"/>
              </a:ext>
            </a:extLst>
          </p:cNvPr>
          <p:cNvSpPr txBox="1"/>
          <p:nvPr/>
        </p:nvSpPr>
        <p:spPr>
          <a:xfrm>
            <a:off x="1564640" y="1310640"/>
            <a:ext cx="2082800" cy="523220"/>
          </a:xfrm>
          <a:prstGeom prst="rect">
            <a:avLst/>
          </a:prstGeom>
          <a:noFill/>
        </p:spPr>
        <p:txBody>
          <a:bodyPr wrap="square" rtlCol="0">
            <a:spAutoFit/>
          </a:bodyPr>
          <a:lstStyle/>
          <a:p>
            <a:pPr marL="0" marR="0">
              <a:spcBef>
                <a:spcPts val="0"/>
              </a:spcBef>
              <a:spcAft>
                <a:spcPts val="0"/>
              </a:spcAft>
              <a:tabLst>
                <a:tab pos="255270" algn="l"/>
              </a:tabLst>
            </a:pPr>
            <a:r>
              <a:rPr lang="en-US" sz="2800" b="1" dirty="0" err="1">
                <a:effectLst/>
                <a:latin typeface="Cambria" panose="02040503050406030204" pitchFamily="18" charset="0"/>
                <a:ea typeface="Cambria" panose="02040503050406030204" pitchFamily="18" charset="0"/>
              </a:rPr>
              <a:t>Nhận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xét</a:t>
            </a:r>
            <a:r>
              <a:rPr lang="en-US" sz="2800" b="1" dirty="0">
                <a:effectLst/>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9EB45A4-5137-1E3F-F526-E119483BDA65}"/>
                  </a:ext>
                </a:extLst>
              </p:cNvPr>
              <p:cNvSpPr txBox="1"/>
              <p:nvPr/>
            </p:nvSpPr>
            <p:spPr>
              <a:xfrm>
                <a:off x="772160" y="1838960"/>
                <a:ext cx="3281680" cy="781496"/>
              </a:xfrm>
              <a:prstGeom prst="rect">
                <a:avLst/>
              </a:prstGeom>
              <a:noFill/>
            </p:spPr>
            <p:txBody>
              <a:bodyPr wrap="square" rtlCol="0">
                <a:spAutoFit/>
              </a:bodyPr>
              <a:lstStyle/>
              <a:p>
                <a:pPr>
                  <a:tabLst>
                    <a:tab pos="255270" algn="l"/>
                  </a:tabLst>
                </a:pPr>
                <a14:m>
                  <m:oMath xmlns:m="http://schemas.openxmlformats.org/officeDocument/2006/math">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3</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7</m:t>
                        </m:r>
                        <m:r>
                          <m:rPr>
                            <m:nor/>
                          </m:rPr>
                          <a:rPr lang="en-US" sz="2800" b="1">
                            <a:effectLst/>
                            <a:latin typeface="Cambria" panose="02040503050406030204" pitchFamily="18" charset="0"/>
                            <a:ea typeface="Cambria" panose="02040503050406030204" pitchFamily="18" charset="0"/>
                          </a:rPr>
                          <m:t> </m:t>
                        </m:r>
                      </m:den>
                    </m:f>
                  </m:oMath>
                </a14:m>
                <a:r>
                  <a:rPr lang="pt-BR" sz="2800" b="1" dirty="0">
                    <a:effectLst/>
                    <a:latin typeface="Cambria" panose="02040503050406030204" pitchFamily="18" charset="0"/>
                    <a:ea typeface="Cambria" panose="02040503050406030204" pitchFamily="18" charset="0"/>
                  </a:rPr>
                  <a:t>  &lt; </a:t>
                </a:r>
                <a14:m>
                  <m:oMath xmlns:m="http://schemas.openxmlformats.org/officeDocument/2006/math">
                    <m:r>
                      <a:rPr lang="en-US" sz="2800" b="1" i="0" smtClean="0">
                        <a:effectLst/>
                        <a:latin typeface="Cambria Math" panose="02040503050406030204" pitchFamily="18" charset="0"/>
                      </a:rPr>
                      <m:t> </m:t>
                    </m:r>
                    <m:f>
                      <m:fPr>
                        <m:ctrlPr>
                          <a:rPr lang="en-US" sz="2800" b="1" i="1">
                            <a:effectLst/>
                            <a:latin typeface="Cambria Math" panose="02040503050406030204" pitchFamily="18" charset="0"/>
                          </a:rPr>
                        </m:ctrlPr>
                      </m:fPr>
                      <m:num>
                        <m:r>
                          <m:rPr>
                            <m:nor/>
                          </m:rPr>
                          <a:rPr lang="en-US" sz="2800" b="1" i="0" smtClean="0">
                            <a:effectLst/>
                            <a:latin typeface="Cambria Math" panose="02040503050406030204" pitchFamily="18" charset="0"/>
                          </a:rPr>
                          <m:t>7</m:t>
                        </m:r>
                      </m:num>
                      <m:den>
                        <m:r>
                          <m:rPr>
                            <m:nor/>
                          </m:rPr>
                          <a:rPr lang="en-US" sz="2800" b="1" i="0" smtClean="0">
                            <a:effectLst/>
                            <a:latin typeface="Cambria Math" panose="02040503050406030204" pitchFamily="18" charset="0"/>
                          </a:rPr>
                          <m:t>7</m:t>
                        </m:r>
                      </m:den>
                    </m:f>
                    <m:r>
                      <m:rPr>
                        <m:nor/>
                      </m:rPr>
                      <a:rPr lang="en-US" sz="2800" b="1" i="0" smtClean="0">
                        <a:effectLst/>
                        <a:latin typeface="Cambria Math" panose="02040503050406030204" pitchFamily="18" charset="0"/>
                      </a:rPr>
                      <m:t> </m:t>
                    </m:r>
                    <m:r>
                      <m:rPr>
                        <m:nor/>
                      </m:rPr>
                      <a:rPr lang="en-US" sz="2800" b="1" i="0" smtClean="0">
                        <a:effectLst/>
                        <a:latin typeface="Cambria Math" panose="02040503050406030204" pitchFamily="18" charset="0"/>
                      </a:rPr>
                      <m:t>n</m:t>
                    </m:r>
                    <m:r>
                      <m:rPr>
                        <m:nor/>
                      </m:rPr>
                      <a:rPr lang="en-US" sz="2800" b="1" i="0" smtClean="0">
                        <a:effectLst/>
                        <a:latin typeface="Cambria Math" panose="02040503050406030204" pitchFamily="18" charset="0"/>
                      </a:rPr>
                      <m:t>ê</m:t>
                    </m:r>
                    <m:r>
                      <m:rPr>
                        <m:nor/>
                      </m:rPr>
                      <a:rPr lang="en-US" sz="2800" b="1" i="0" smtClean="0">
                        <a:effectLst/>
                        <a:latin typeface="Cambria Math" panose="02040503050406030204" pitchFamily="18" charset="0"/>
                      </a:rPr>
                      <m:t>n</m:t>
                    </m:r>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3</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7</m:t>
                        </m:r>
                        <m:r>
                          <m:rPr>
                            <m:nor/>
                          </m:rPr>
                          <a:rPr lang="en-US" sz="2800" b="1">
                            <a:effectLst/>
                            <a:latin typeface="Cambria" panose="02040503050406030204" pitchFamily="18" charset="0"/>
                            <a:ea typeface="Cambria" panose="02040503050406030204" pitchFamily="18" charset="0"/>
                          </a:rPr>
                          <m:t> </m:t>
                        </m:r>
                      </m:den>
                    </m:f>
                    <m:r>
                      <m:rPr>
                        <m:nor/>
                      </m:rPr>
                      <a:rPr lang="pt-BR" sz="2800" b="1" dirty="0">
                        <a:effectLst/>
                        <a:latin typeface="Cambria" panose="02040503050406030204" pitchFamily="18" charset="0"/>
                        <a:ea typeface="Cambria" panose="02040503050406030204" pitchFamily="18" charset="0"/>
                      </a:rPr>
                      <m:t>  &lt;</m:t>
                    </m:r>
                    <m:r>
                      <m:rPr>
                        <m:nor/>
                      </m:rPr>
                      <a:rPr lang="en-US" sz="2800" b="1" i="0" dirty="0" smtClean="0">
                        <a:effectLst/>
                        <a:latin typeface="Cambria" panose="02040503050406030204" pitchFamily="18" charset="0"/>
                        <a:ea typeface="Cambria" panose="02040503050406030204" pitchFamily="18" charset="0"/>
                      </a:rPr>
                      <m:t> 1</m:t>
                    </m:r>
                  </m:oMath>
                </a14:m>
                <a:endParaRPr lang="en-US" sz="2800" b="1" dirty="0">
                  <a:effectLst/>
                  <a:latin typeface="Cambria" panose="02040503050406030204" pitchFamily="18" charset="0"/>
                  <a:ea typeface="Cambria" panose="02040503050406030204" pitchFamily="18" charset="0"/>
                </a:endParaRPr>
              </a:p>
            </p:txBody>
          </p:sp>
        </mc:Choice>
        <mc:Fallback xmlns="">
          <p:sp>
            <p:nvSpPr>
              <p:cNvPr id="14" name="TextBox 13">
                <a:extLst>
                  <a:ext uri="{FF2B5EF4-FFF2-40B4-BE49-F238E27FC236}">
                    <a16:creationId xmlns:a16="http://schemas.microsoft.com/office/drawing/2014/main" id="{F9EB45A4-5137-1E3F-F526-E119483BDA65}"/>
                  </a:ext>
                </a:extLst>
              </p:cNvPr>
              <p:cNvSpPr txBox="1">
                <a:spLocks noRot="1" noChangeAspect="1" noMove="1" noResize="1" noEditPoints="1" noAdjustHandles="1" noChangeArrowheads="1" noChangeShapeType="1" noTextEdit="1"/>
              </p:cNvSpPr>
              <p:nvPr/>
            </p:nvSpPr>
            <p:spPr>
              <a:xfrm>
                <a:off x="772160" y="1838960"/>
                <a:ext cx="3281680" cy="781496"/>
              </a:xfrm>
              <a:prstGeom prst="rect">
                <a:avLst/>
              </a:prstGeom>
              <a:blipFill>
                <a:blip r:embed="rId3"/>
                <a:stretch>
                  <a:fillRect b="-78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99DAB62-9332-E90D-BDD3-312A4578418F}"/>
                  </a:ext>
                </a:extLst>
              </p:cNvPr>
              <p:cNvSpPr txBox="1"/>
              <p:nvPr/>
            </p:nvSpPr>
            <p:spPr>
              <a:xfrm>
                <a:off x="741680" y="2631440"/>
                <a:ext cx="3281680" cy="790088"/>
              </a:xfrm>
              <a:prstGeom prst="rect">
                <a:avLst/>
              </a:prstGeom>
              <a:noFill/>
            </p:spPr>
            <p:txBody>
              <a:bodyPr wrap="square" rtlCol="0">
                <a:spAutoFit/>
              </a:bodyPr>
              <a:lstStyle/>
              <a:p>
                <a:pPr>
                  <a:tabLst>
                    <a:tab pos="255270" algn="l"/>
                  </a:tabLst>
                </a:pPr>
                <a14:m>
                  <m:oMath xmlns:m="http://schemas.openxmlformats.org/officeDocument/2006/math">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8</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5</m:t>
                        </m:r>
                        <m:r>
                          <m:rPr>
                            <m:nor/>
                          </m:rPr>
                          <a:rPr lang="en-US" sz="2800" b="1">
                            <a:effectLst/>
                            <a:latin typeface="Cambria" panose="02040503050406030204" pitchFamily="18" charset="0"/>
                            <a:ea typeface="Cambria" panose="02040503050406030204" pitchFamily="18" charset="0"/>
                          </a:rPr>
                          <m:t> </m:t>
                        </m:r>
                      </m:den>
                    </m:f>
                  </m:oMath>
                </a14:m>
                <a:r>
                  <a:rPr lang="pt-BR" sz="2800" b="1" dirty="0">
                    <a:effectLst/>
                    <a:latin typeface="Cambria" panose="02040503050406030204" pitchFamily="18" charset="0"/>
                    <a:ea typeface="Cambria" panose="02040503050406030204" pitchFamily="18" charset="0"/>
                  </a:rPr>
                  <a:t>  </a:t>
                </a:r>
                <a:r>
                  <a:rPr lang="pt-BR" sz="2800" b="1" dirty="0">
                    <a:latin typeface="Cambria" panose="02040503050406030204" pitchFamily="18" charset="0"/>
                    <a:ea typeface="Cambria" panose="02040503050406030204" pitchFamily="18" charset="0"/>
                  </a:rPr>
                  <a:t>&gt;</a:t>
                </a:r>
                <a:r>
                  <a:rPr lang="pt-BR" sz="2800" b="1" dirty="0">
                    <a:effectLst/>
                    <a:latin typeface="Cambria" panose="02040503050406030204" pitchFamily="18" charset="0"/>
                    <a:ea typeface="Cambria" panose="02040503050406030204" pitchFamily="18" charset="0"/>
                  </a:rPr>
                  <a:t> </a:t>
                </a:r>
                <a14:m>
                  <m:oMath xmlns:m="http://schemas.openxmlformats.org/officeDocument/2006/math">
                    <m:r>
                      <a:rPr lang="en-US" sz="2800" b="1" i="0" smtClean="0">
                        <a:effectLst/>
                        <a:latin typeface="Cambria Math" panose="02040503050406030204" pitchFamily="18" charset="0"/>
                      </a:rPr>
                      <m:t> </m:t>
                    </m:r>
                    <m:f>
                      <m:fPr>
                        <m:ctrlPr>
                          <a:rPr lang="en-US" sz="2800" b="1" i="1">
                            <a:effectLst/>
                            <a:latin typeface="Cambria Math" panose="02040503050406030204" pitchFamily="18" charset="0"/>
                          </a:rPr>
                        </m:ctrlPr>
                      </m:fPr>
                      <m:num>
                        <m:r>
                          <m:rPr>
                            <m:nor/>
                          </m:rPr>
                          <a:rPr lang="en-US" sz="2800" b="1" i="0" smtClean="0">
                            <a:effectLst/>
                            <a:latin typeface="Cambria Math" panose="02040503050406030204" pitchFamily="18" charset="0"/>
                          </a:rPr>
                          <m:t>5</m:t>
                        </m:r>
                      </m:num>
                      <m:den>
                        <m:r>
                          <m:rPr>
                            <m:nor/>
                          </m:rPr>
                          <a:rPr lang="en-US" sz="2800" b="1" i="0" smtClean="0">
                            <a:effectLst/>
                            <a:latin typeface="Cambria Math" panose="02040503050406030204" pitchFamily="18" charset="0"/>
                          </a:rPr>
                          <m:t>5</m:t>
                        </m:r>
                      </m:den>
                    </m:f>
                    <m:r>
                      <m:rPr>
                        <m:nor/>
                      </m:rPr>
                      <a:rPr lang="en-US" sz="2800" b="1" i="0" smtClean="0">
                        <a:effectLst/>
                        <a:latin typeface="Cambria Math" panose="02040503050406030204" pitchFamily="18" charset="0"/>
                      </a:rPr>
                      <m:t> </m:t>
                    </m:r>
                    <m:r>
                      <m:rPr>
                        <m:nor/>
                      </m:rPr>
                      <a:rPr lang="en-US" sz="2800" b="1" i="0" smtClean="0">
                        <a:effectLst/>
                        <a:latin typeface="Cambria Math" panose="02040503050406030204" pitchFamily="18" charset="0"/>
                      </a:rPr>
                      <m:t>n</m:t>
                    </m:r>
                    <m:r>
                      <m:rPr>
                        <m:nor/>
                      </m:rPr>
                      <a:rPr lang="en-US" sz="2800" b="1" i="0" smtClean="0">
                        <a:effectLst/>
                        <a:latin typeface="Cambria Math" panose="02040503050406030204" pitchFamily="18" charset="0"/>
                      </a:rPr>
                      <m:t>ê</m:t>
                    </m:r>
                    <m:r>
                      <m:rPr>
                        <m:nor/>
                      </m:rPr>
                      <a:rPr lang="en-US" sz="2800" b="1" i="0" smtClean="0">
                        <a:effectLst/>
                        <a:latin typeface="Cambria Math" panose="02040503050406030204" pitchFamily="18" charset="0"/>
                      </a:rPr>
                      <m:t>n</m:t>
                    </m:r>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8</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5</m:t>
                        </m:r>
                        <m:r>
                          <m:rPr>
                            <m:nor/>
                          </m:rPr>
                          <a:rPr lang="en-US" sz="2800" b="1">
                            <a:effectLst/>
                            <a:latin typeface="Cambria" panose="02040503050406030204" pitchFamily="18" charset="0"/>
                            <a:ea typeface="Cambria" panose="02040503050406030204" pitchFamily="18" charset="0"/>
                          </a:rPr>
                          <m:t> </m:t>
                        </m:r>
                      </m:den>
                    </m:f>
                    <m:r>
                      <m:rPr>
                        <m:nor/>
                      </m:rPr>
                      <a:rPr lang="pt-BR" sz="2800" b="1" dirty="0">
                        <a:effectLst/>
                        <a:latin typeface="Cambria" panose="02040503050406030204" pitchFamily="18" charset="0"/>
                        <a:ea typeface="Cambria" panose="02040503050406030204" pitchFamily="18" charset="0"/>
                      </a:rPr>
                      <m:t>  </m:t>
                    </m:r>
                    <m:r>
                      <m:rPr>
                        <m:nor/>
                      </m:rPr>
                      <a:rPr lang="en-US" sz="2800" b="1" i="0" dirty="0" smtClean="0">
                        <a:effectLst/>
                        <a:latin typeface="Cambria" panose="02040503050406030204" pitchFamily="18" charset="0"/>
                        <a:ea typeface="Cambria" panose="02040503050406030204" pitchFamily="18" charset="0"/>
                      </a:rPr>
                      <m:t>&gt; 1</m:t>
                    </m:r>
                  </m:oMath>
                </a14:m>
                <a:endParaRPr lang="en-US" sz="2800" b="1" dirty="0">
                  <a:effectLst/>
                  <a:latin typeface="Cambria" panose="02040503050406030204" pitchFamily="18" charset="0"/>
                  <a:ea typeface="Cambria" panose="02040503050406030204" pitchFamily="18" charset="0"/>
                </a:endParaRPr>
              </a:p>
            </p:txBody>
          </p:sp>
        </mc:Choice>
        <mc:Fallback xmlns="">
          <p:sp>
            <p:nvSpPr>
              <p:cNvPr id="15" name="TextBox 14">
                <a:extLst>
                  <a:ext uri="{FF2B5EF4-FFF2-40B4-BE49-F238E27FC236}">
                    <a16:creationId xmlns:a16="http://schemas.microsoft.com/office/drawing/2014/main" id="{699DAB62-9332-E90D-BDD3-312A4578418F}"/>
                  </a:ext>
                </a:extLst>
              </p:cNvPr>
              <p:cNvSpPr txBox="1">
                <a:spLocks noRot="1" noChangeAspect="1" noMove="1" noResize="1" noEditPoints="1" noAdjustHandles="1" noChangeArrowheads="1" noChangeShapeType="1" noTextEdit="1"/>
              </p:cNvSpPr>
              <p:nvPr/>
            </p:nvSpPr>
            <p:spPr>
              <a:xfrm>
                <a:off x="741680" y="2631440"/>
                <a:ext cx="3281680" cy="790088"/>
              </a:xfrm>
              <a:prstGeom prst="rect">
                <a:avLst/>
              </a:prstGeom>
              <a:blipFill>
                <a:blip r:embed="rId4"/>
                <a:stretch>
                  <a:fillRect b="-85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7FE66CE-A670-5841-C5CA-5305E610A480}"/>
                  </a:ext>
                </a:extLst>
              </p:cNvPr>
              <p:cNvSpPr txBox="1"/>
              <p:nvPr/>
            </p:nvSpPr>
            <p:spPr>
              <a:xfrm>
                <a:off x="701040" y="3505200"/>
                <a:ext cx="3627120" cy="902491"/>
              </a:xfrm>
              <a:prstGeom prst="rect">
                <a:avLst/>
              </a:prstGeom>
              <a:noFill/>
            </p:spPr>
            <p:txBody>
              <a:bodyPr wrap="square" rtlCol="0">
                <a:spAutoFit/>
              </a:bodyPr>
              <a:lstStyle/>
              <a:p>
                <a:pPr>
                  <a:tabLst>
                    <a:tab pos="255270" algn="l"/>
                  </a:tabLst>
                </a:pPr>
                <a14:m>
                  <m:oMathPara xmlns:m="http://schemas.openxmlformats.org/officeDocument/2006/math">
                    <m:oMathParaPr>
                      <m:jc m:val="centerGroup"/>
                    </m:oMathParaPr>
                    <m:oMath xmlns:m="http://schemas.openxmlformats.org/officeDocument/2006/math">
                      <m:r>
                        <a:rPr lang="en-US" sz="2800" b="1" i="1" smtClean="0">
                          <a:effectLst/>
                          <a:latin typeface="Cambria Math" panose="02040503050406030204" pitchFamily="18" charset="0"/>
                        </a:rPr>
                        <m:t>𝟒</m:t>
                      </m:r>
                      <m:r>
                        <a:rPr lang="en-US" sz="2800" b="1" i="1" smtClean="0">
                          <a:effectLst/>
                          <a:latin typeface="Cambria Math" panose="02040503050406030204" pitchFamily="18" charset="0"/>
                        </a:rPr>
                        <m:t> :</m:t>
                      </m:r>
                      <m:r>
                        <a:rPr lang="en-US" sz="2800" b="1" i="1" smtClean="0">
                          <a:effectLst/>
                          <a:latin typeface="Cambria Math" panose="02040503050406030204" pitchFamily="18" charset="0"/>
                        </a:rPr>
                        <m:t>𝟒</m:t>
                      </m:r>
                      <m:r>
                        <a:rPr lang="en-US" sz="2800" b="1" i="1" smtClean="0">
                          <a:effectLst/>
                          <a:latin typeface="Cambria Math" panose="02040503050406030204" pitchFamily="18" charset="0"/>
                        </a:rPr>
                        <m:t>=</m:t>
                      </m:r>
                      <m:r>
                        <a:rPr lang="en-US" sz="2800" b="1" i="1" smtClean="0">
                          <a:effectLst/>
                          <a:latin typeface="Cambria Math" panose="02040503050406030204" pitchFamily="18" charset="0"/>
                        </a:rPr>
                        <m:t>𝟏</m:t>
                      </m:r>
                      <m:r>
                        <a:rPr lang="en-US" sz="2800" b="1" i="1" smtClean="0">
                          <a:effectLst/>
                          <a:latin typeface="Cambria Math" panose="02040503050406030204" pitchFamily="18" charset="0"/>
                        </a:rPr>
                        <m:t> </m:t>
                      </m:r>
                      <m:r>
                        <m:rPr>
                          <m:nor/>
                        </m:rPr>
                        <a:rPr lang="en-US" sz="2800" b="1" i="0" smtClean="0">
                          <a:effectLst/>
                          <a:latin typeface="Cambria Math" panose="02040503050406030204" pitchFamily="18" charset="0"/>
                        </a:rPr>
                        <m:t>n</m:t>
                      </m:r>
                      <m:r>
                        <m:rPr>
                          <m:nor/>
                        </m:rPr>
                        <a:rPr lang="en-US" sz="2800" b="1" i="0" smtClean="0">
                          <a:effectLst/>
                          <a:latin typeface="Cambria Math" panose="02040503050406030204" pitchFamily="18" charset="0"/>
                        </a:rPr>
                        <m:t>ê</m:t>
                      </m:r>
                      <m:r>
                        <m:rPr>
                          <m:nor/>
                        </m:rPr>
                        <a:rPr lang="en-US" sz="2800" b="1" i="0" smtClean="0">
                          <a:effectLst/>
                          <a:latin typeface="Cambria Math" panose="02040503050406030204" pitchFamily="18" charset="0"/>
                        </a:rPr>
                        <m:t>n</m:t>
                      </m:r>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4</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4</m:t>
                          </m:r>
                          <m:r>
                            <m:rPr>
                              <m:nor/>
                            </m:rPr>
                            <a:rPr lang="en-US" sz="2800" b="1">
                              <a:effectLst/>
                              <a:latin typeface="Cambria" panose="02040503050406030204" pitchFamily="18" charset="0"/>
                              <a:ea typeface="Cambria" panose="02040503050406030204" pitchFamily="18" charset="0"/>
                            </a:rPr>
                            <m:t> </m:t>
                          </m:r>
                        </m:den>
                      </m:f>
                      <m:r>
                        <m:rPr>
                          <m:nor/>
                        </m:rPr>
                        <a:rPr lang="pt-BR" sz="2800" b="1" dirty="0">
                          <a:effectLst/>
                          <a:latin typeface="Cambria" panose="02040503050406030204" pitchFamily="18" charset="0"/>
                          <a:ea typeface="Cambria" panose="02040503050406030204" pitchFamily="18" charset="0"/>
                        </a:rPr>
                        <m:t>  </m:t>
                      </m:r>
                      <m:r>
                        <m:rPr>
                          <m:nor/>
                        </m:rPr>
                        <a:rPr lang="en-US" sz="2800" b="1" i="0" dirty="0" smtClean="0">
                          <a:effectLst/>
                          <a:latin typeface="Cambria" panose="02040503050406030204" pitchFamily="18" charset="0"/>
                          <a:ea typeface="Cambria" panose="02040503050406030204" pitchFamily="18" charset="0"/>
                        </a:rPr>
                        <m:t>= 1</m:t>
                      </m:r>
                    </m:oMath>
                  </m:oMathPara>
                </a14:m>
                <a:endParaRPr lang="en-US" sz="2800" b="1" dirty="0">
                  <a:effectLst/>
                  <a:latin typeface="Cambria" panose="02040503050406030204" pitchFamily="18" charset="0"/>
                  <a:ea typeface="Cambria" panose="02040503050406030204" pitchFamily="18" charset="0"/>
                </a:endParaRPr>
              </a:p>
            </p:txBody>
          </p:sp>
        </mc:Choice>
        <mc:Fallback xmlns="">
          <p:sp>
            <p:nvSpPr>
              <p:cNvPr id="24" name="TextBox 23">
                <a:extLst>
                  <a:ext uri="{FF2B5EF4-FFF2-40B4-BE49-F238E27FC236}">
                    <a16:creationId xmlns:a16="http://schemas.microsoft.com/office/drawing/2014/main" id="{57FE66CE-A670-5841-C5CA-5305E610A480}"/>
                  </a:ext>
                </a:extLst>
              </p:cNvPr>
              <p:cNvSpPr txBox="1">
                <a:spLocks noRot="1" noChangeAspect="1" noMove="1" noResize="1" noEditPoints="1" noAdjustHandles="1" noChangeArrowheads="1" noChangeShapeType="1" noTextEdit="1"/>
              </p:cNvSpPr>
              <p:nvPr/>
            </p:nvSpPr>
            <p:spPr>
              <a:xfrm>
                <a:off x="701040" y="3505200"/>
                <a:ext cx="3627120" cy="902491"/>
              </a:xfrm>
              <a:prstGeom prst="rect">
                <a:avLst/>
              </a:prstGeom>
              <a:blipFill>
                <a:blip r:embed="rId5"/>
                <a:stretch>
                  <a:fillRect/>
                </a:stretch>
              </a:blipFill>
            </p:spPr>
            <p:txBody>
              <a:bodyPr/>
              <a:lstStyle/>
              <a:p>
                <a:r>
                  <a:rPr lang="en-US">
                    <a:noFill/>
                  </a:rPr>
                  <a:t> </a:t>
                </a:r>
              </a:p>
            </p:txBody>
          </p:sp>
        </mc:Fallback>
      </mc:AlternateContent>
      <p:pic>
        <p:nvPicPr>
          <p:cNvPr id="26" name="Picture 25">
            <a:extLst>
              <a:ext uri="{FF2B5EF4-FFF2-40B4-BE49-F238E27FC236}">
                <a16:creationId xmlns:a16="http://schemas.microsoft.com/office/drawing/2014/main" id="{8E7F0528-2DF1-2550-2D26-184026B1B2BE}"/>
              </a:ext>
            </a:extLst>
          </p:cNvPr>
          <p:cNvPicPr>
            <a:picLocks noChangeAspect="1"/>
          </p:cNvPicPr>
          <p:nvPr/>
        </p:nvPicPr>
        <p:blipFill>
          <a:blip r:embed="rId6"/>
          <a:stretch>
            <a:fillRect/>
          </a:stretch>
        </p:blipFill>
        <p:spPr>
          <a:xfrm>
            <a:off x="4934585" y="2857817"/>
            <a:ext cx="1123950" cy="1914525"/>
          </a:xfrm>
          <a:prstGeom prst="rect">
            <a:avLst/>
          </a:prstGeom>
        </p:spPr>
      </p:pic>
      <p:sp>
        <p:nvSpPr>
          <p:cNvPr id="27" name="Speech Bubble: Rectangle with Corners Rounded 26">
            <a:extLst>
              <a:ext uri="{FF2B5EF4-FFF2-40B4-BE49-F238E27FC236}">
                <a16:creationId xmlns:a16="http://schemas.microsoft.com/office/drawing/2014/main" id="{18E73346-0B3F-FE88-FE4D-A71E2392743B}"/>
              </a:ext>
            </a:extLst>
          </p:cNvPr>
          <p:cNvSpPr/>
          <p:nvPr/>
        </p:nvSpPr>
        <p:spPr>
          <a:xfrm>
            <a:off x="5902960" y="1615440"/>
            <a:ext cx="6096000" cy="1330960"/>
          </a:xfrm>
          <a:prstGeom prst="wedgeRoundRectCallout">
            <a:avLst>
              <a:gd name="adj1" fmla="val -53502"/>
              <a:gd name="adj2" fmla="val 47076"/>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vi-VN" sz="2000" b="1" i="1" dirty="0">
                <a:latin typeface="Cambria" panose="02040503050406030204" pitchFamily="18" charset="0"/>
                <a:ea typeface="Cambria" panose="02040503050406030204" pitchFamily="18" charset="0"/>
              </a:rPr>
              <a:t>Nếu tử số bé hơn mẫu số thì phân số bé hơn 1.</a:t>
            </a:r>
            <a:endParaRPr lang="en-US" sz="2000" b="1" i="1"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vi-VN" sz="2000" b="1" i="1" dirty="0">
                <a:latin typeface="Cambria" panose="02040503050406030204" pitchFamily="18" charset="0"/>
                <a:ea typeface="Cambria" panose="02040503050406030204" pitchFamily="18" charset="0"/>
              </a:rPr>
              <a:t>Nếu tử số lớn hơn mẫu số thì phân số lớn hơn 1.</a:t>
            </a:r>
            <a:endParaRPr lang="en-US" sz="2800" b="1"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vi-VN" sz="2000" b="1" i="1" dirty="0">
                <a:latin typeface="Cambria" panose="02040503050406030204" pitchFamily="18" charset="0"/>
                <a:ea typeface="Cambria" panose="02040503050406030204" pitchFamily="18" charset="0"/>
              </a:rPr>
              <a:t>Nếu tử số bằng mẫu số thì phân số bằng 1.</a:t>
            </a:r>
            <a:endParaRPr lang="vi-VN" sz="2800" b="1" dirty="0">
              <a:effectLst/>
              <a:latin typeface="Cambria" panose="02040503050406030204" pitchFamily="18" charset="0"/>
              <a:ea typeface="Cambria" panose="02040503050406030204" pitchFamily="18" charset="0"/>
            </a:endParaRPr>
          </a:p>
        </p:txBody>
      </p:sp>
      <p:grpSp>
        <p:nvGrpSpPr>
          <p:cNvPr id="33" name="Group 32">
            <a:extLst>
              <a:ext uri="{FF2B5EF4-FFF2-40B4-BE49-F238E27FC236}">
                <a16:creationId xmlns:a16="http://schemas.microsoft.com/office/drawing/2014/main" id="{0B1EB7D3-FDB5-CBA5-D050-666E085D76F0}"/>
              </a:ext>
            </a:extLst>
          </p:cNvPr>
          <p:cNvGrpSpPr/>
          <p:nvPr/>
        </p:nvGrpSpPr>
        <p:grpSpPr>
          <a:xfrm>
            <a:off x="1137920" y="5029200"/>
            <a:ext cx="4104640" cy="783548"/>
            <a:chOff x="508000" y="4866640"/>
            <a:chExt cx="4104640" cy="783548"/>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E85BC5F8-B33B-98AC-7B6A-CA0B36D35677}"/>
                    </a:ext>
                  </a:extLst>
                </p:cNvPr>
                <p:cNvSpPr txBox="1"/>
                <p:nvPr/>
              </p:nvSpPr>
              <p:spPr>
                <a:xfrm>
                  <a:off x="508000" y="4866640"/>
                  <a:ext cx="4104640" cy="783548"/>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a) </a:t>
                  </a:r>
                  <a14:m>
                    <m:oMath xmlns:m="http://schemas.openxmlformats.org/officeDocument/2006/math">
                      <m:f>
                        <m:fPr>
                          <m:ctrlPr>
                            <a:rPr lang="en-US" sz="2800" b="1" i="1" smtClean="0">
                              <a:effectLst/>
                              <a:latin typeface="Cambria Math" panose="02040503050406030204" pitchFamily="18" charset="0"/>
                            </a:rPr>
                          </m:ctrlPr>
                        </m:fPr>
                        <m:num>
                          <m:r>
                            <m:rPr>
                              <m:nor/>
                            </m:rPr>
                            <a:rPr lang="en-US" sz="2800" b="1" i="0" smtClean="0">
                              <a:effectLst/>
                              <a:latin typeface="Cambria" panose="02040503050406030204" pitchFamily="18" charset="0"/>
                              <a:ea typeface="Cambria" panose="02040503050406030204" pitchFamily="18" charset="0"/>
                            </a:rPr>
                            <m:t>12</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15</m:t>
                          </m:r>
                          <m:r>
                            <m:rPr>
                              <m:nor/>
                            </m:rPr>
                            <a:rPr lang="en-US" sz="2800" b="1">
                              <a:effectLst/>
                              <a:latin typeface="Cambria" panose="02040503050406030204" pitchFamily="18" charset="0"/>
                              <a:ea typeface="Cambria" panose="02040503050406030204" pitchFamily="18" charset="0"/>
                            </a:rPr>
                            <m:t> </m:t>
                          </m:r>
                        </m:den>
                      </m:f>
                    </m:oMath>
                  </a14:m>
                  <a:r>
                    <a:rPr lang="en-US" sz="2800" dirty="0">
                      <a:latin typeface="Cambria" panose="02040503050406030204" pitchFamily="18" charset="0"/>
                      <a:ea typeface="Cambria" panose="02040503050406030204" pitchFamily="18" charset="0"/>
                    </a:rPr>
                    <a:t> </a:t>
                  </a:r>
                </a:p>
              </p:txBody>
            </p:sp>
          </mc:Choice>
          <mc:Fallback xmlns="">
            <p:sp>
              <p:nvSpPr>
                <p:cNvPr id="30" name="TextBox 29">
                  <a:extLst>
                    <a:ext uri="{FF2B5EF4-FFF2-40B4-BE49-F238E27FC236}">
                      <a16:creationId xmlns:a16="http://schemas.microsoft.com/office/drawing/2014/main" id="{E85BC5F8-B33B-98AC-7B6A-CA0B36D35677}"/>
                    </a:ext>
                  </a:extLst>
                </p:cNvPr>
                <p:cNvSpPr txBox="1">
                  <a:spLocks noRot="1" noChangeAspect="1" noMove="1" noResize="1" noEditPoints="1" noAdjustHandles="1" noChangeArrowheads="1" noChangeShapeType="1" noTextEdit="1"/>
                </p:cNvSpPr>
                <p:nvPr/>
              </p:nvSpPr>
              <p:spPr>
                <a:xfrm>
                  <a:off x="508000" y="4866640"/>
                  <a:ext cx="4104640" cy="783548"/>
                </a:xfrm>
                <a:prstGeom prst="rect">
                  <a:avLst/>
                </a:prstGeom>
                <a:blipFill>
                  <a:blip r:embed="rId7"/>
                  <a:stretch>
                    <a:fillRect l="-3120" b="-6977"/>
                  </a:stretch>
                </a:blipFill>
              </p:spPr>
              <p:txBody>
                <a:bodyPr/>
                <a:lstStyle/>
                <a:p>
                  <a:r>
                    <a:rPr lang="en-US">
                      <a:noFill/>
                    </a:rPr>
                    <a:t> </a:t>
                  </a:r>
                </a:p>
              </p:txBody>
            </p:sp>
          </mc:Fallback>
        </mc:AlternateContent>
        <p:sp>
          <p:nvSpPr>
            <p:cNvPr id="31" name="Rectangle 30">
              <a:extLst>
                <a:ext uri="{FF2B5EF4-FFF2-40B4-BE49-F238E27FC236}">
                  <a16:creationId xmlns:a16="http://schemas.microsoft.com/office/drawing/2014/main" id="{701234C9-3B55-BDFB-7F86-3896BB996C17}"/>
                </a:ext>
              </a:extLst>
            </p:cNvPr>
            <p:cNvSpPr/>
            <p:nvPr/>
          </p:nvSpPr>
          <p:spPr>
            <a:xfrm>
              <a:off x="1645920" y="501904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Cambria" panose="02040503050406030204" pitchFamily="18" charset="0"/>
                  <a:ea typeface="Cambria" panose="02040503050406030204" pitchFamily="18" charset="0"/>
                </a:rPr>
                <a:t>?</a:t>
              </a:r>
            </a:p>
          </p:txBody>
        </p:sp>
        <p:sp>
          <p:nvSpPr>
            <p:cNvPr id="32" name="TextBox 31">
              <a:extLst>
                <a:ext uri="{FF2B5EF4-FFF2-40B4-BE49-F238E27FC236}">
                  <a16:creationId xmlns:a16="http://schemas.microsoft.com/office/drawing/2014/main" id="{0619334D-4601-304E-D2EC-4CF49BF384F9}"/>
                </a:ext>
              </a:extLst>
            </p:cNvPr>
            <p:cNvSpPr txBox="1"/>
            <p:nvPr/>
          </p:nvSpPr>
          <p:spPr>
            <a:xfrm>
              <a:off x="2143760" y="4958080"/>
              <a:ext cx="92456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1</a:t>
              </a:r>
            </a:p>
          </p:txBody>
        </p:sp>
      </p:grpSp>
      <p:grpSp>
        <p:nvGrpSpPr>
          <p:cNvPr id="34" name="Group 33">
            <a:extLst>
              <a:ext uri="{FF2B5EF4-FFF2-40B4-BE49-F238E27FC236}">
                <a16:creationId xmlns:a16="http://schemas.microsoft.com/office/drawing/2014/main" id="{8A9EC7B2-50DF-5D2A-BDE1-3D49D37AF1FF}"/>
              </a:ext>
            </a:extLst>
          </p:cNvPr>
          <p:cNvGrpSpPr/>
          <p:nvPr/>
        </p:nvGrpSpPr>
        <p:grpSpPr>
          <a:xfrm>
            <a:off x="3799840" y="5008880"/>
            <a:ext cx="4104640" cy="785856"/>
            <a:chOff x="508000" y="4866640"/>
            <a:chExt cx="4104640" cy="785856"/>
          </a:xfrm>
        </p:grpSpPr>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A781FB9-F362-4DCD-5A77-C68A97773E2B}"/>
                    </a:ext>
                  </a:extLst>
                </p:cNvPr>
                <p:cNvSpPr txBox="1"/>
                <p:nvPr/>
              </p:nvSpPr>
              <p:spPr>
                <a:xfrm>
                  <a:off x="508000" y="4866640"/>
                  <a:ext cx="4104640" cy="785856"/>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b) </a:t>
                  </a:r>
                  <a14:m>
                    <m:oMath xmlns:m="http://schemas.openxmlformats.org/officeDocument/2006/math">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9</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7</m:t>
                          </m:r>
                          <m:r>
                            <m:rPr>
                              <m:nor/>
                            </m:rPr>
                            <a:rPr lang="en-US" sz="2800" b="1">
                              <a:effectLst/>
                              <a:latin typeface="Cambria" panose="02040503050406030204" pitchFamily="18" charset="0"/>
                              <a:ea typeface="Cambria" panose="02040503050406030204" pitchFamily="18" charset="0"/>
                            </a:rPr>
                            <m:t> </m:t>
                          </m:r>
                        </m:den>
                      </m:f>
                    </m:oMath>
                  </a14:m>
                  <a:r>
                    <a:rPr lang="en-US" sz="2800" dirty="0">
                      <a:latin typeface="Cambria" panose="02040503050406030204" pitchFamily="18" charset="0"/>
                      <a:ea typeface="Cambria" panose="02040503050406030204" pitchFamily="18" charset="0"/>
                    </a:rPr>
                    <a:t> </a:t>
                  </a:r>
                </a:p>
              </p:txBody>
            </p:sp>
          </mc:Choice>
          <mc:Fallback xmlns="">
            <p:sp>
              <p:nvSpPr>
                <p:cNvPr id="35" name="TextBox 34">
                  <a:extLst>
                    <a:ext uri="{FF2B5EF4-FFF2-40B4-BE49-F238E27FC236}">
                      <a16:creationId xmlns:a16="http://schemas.microsoft.com/office/drawing/2014/main" id="{6A781FB9-F362-4DCD-5A77-C68A97773E2B}"/>
                    </a:ext>
                  </a:extLst>
                </p:cNvPr>
                <p:cNvSpPr txBox="1">
                  <a:spLocks noRot="1" noChangeAspect="1" noMove="1" noResize="1" noEditPoints="1" noAdjustHandles="1" noChangeArrowheads="1" noChangeShapeType="1" noTextEdit="1"/>
                </p:cNvSpPr>
                <p:nvPr/>
              </p:nvSpPr>
              <p:spPr>
                <a:xfrm>
                  <a:off x="508000" y="4866640"/>
                  <a:ext cx="4104640" cy="785856"/>
                </a:xfrm>
                <a:prstGeom prst="rect">
                  <a:avLst/>
                </a:prstGeom>
                <a:blipFill>
                  <a:blip r:embed="rId8"/>
                  <a:stretch>
                    <a:fillRect l="-2967" b="-6977"/>
                  </a:stretch>
                </a:blipFill>
              </p:spPr>
              <p:txBody>
                <a:bodyPr/>
                <a:lstStyle/>
                <a:p>
                  <a:r>
                    <a:rPr lang="en-US">
                      <a:noFill/>
                    </a:rPr>
                    <a:t> </a:t>
                  </a:r>
                </a:p>
              </p:txBody>
            </p:sp>
          </mc:Fallback>
        </mc:AlternateContent>
        <p:sp>
          <p:nvSpPr>
            <p:cNvPr id="36" name="Rectangle 35">
              <a:extLst>
                <a:ext uri="{FF2B5EF4-FFF2-40B4-BE49-F238E27FC236}">
                  <a16:creationId xmlns:a16="http://schemas.microsoft.com/office/drawing/2014/main" id="{72ED0112-3E49-A19C-615B-2A8D4913169A}"/>
                </a:ext>
              </a:extLst>
            </p:cNvPr>
            <p:cNvSpPr/>
            <p:nvPr/>
          </p:nvSpPr>
          <p:spPr>
            <a:xfrm>
              <a:off x="1554480" y="500888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Cambria" panose="02040503050406030204" pitchFamily="18" charset="0"/>
                  <a:ea typeface="Cambria" panose="02040503050406030204" pitchFamily="18" charset="0"/>
                </a:rPr>
                <a:t>?</a:t>
              </a:r>
            </a:p>
          </p:txBody>
        </p:sp>
        <p:sp>
          <p:nvSpPr>
            <p:cNvPr id="37" name="TextBox 36">
              <a:extLst>
                <a:ext uri="{FF2B5EF4-FFF2-40B4-BE49-F238E27FC236}">
                  <a16:creationId xmlns:a16="http://schemas.microsoft.com/office/drawing/2014/main" id="{395DF231-3ACE-CD52-134F-038E2232FFF2}"/>
                </a:ext>
              </a:extLst>
            </p:cNvPr>
            <p:cNvSpPr txBox="1"/>
            <p:nvPr/>
          </p:nvSpPr>
          <p:spPr>
            <a:xfrm>
              <a:off x="2092960" y="4958080"/>
              <a:ext cx="92456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1</a:t>
              </a:r>
            </a:p>
          </p:txBody>
        </p:sp>
      </p:grpSp>
      <p:grpSp>
        <p:nvGrpSpPr>
          <p:cNvPr id="38" name="Group 37">
            <a:extLst>
              <a:ext uri="{FF2B5EF4-FFF2-40B4-BE49-F238E27FC236}">
                <a16:creationId xmlns:a16="http://schemas.microsoft.com/office/drawing/2014/main" id="{C339FA77-3DFE-DCF2-8817-6FF09527F104}"/>
              </a:ext>
            </a:extLst>
          </p:cNvPr>
          <p:cNvGrpSpPr/>
          <p:nvPr/>
        </p:nvGrpSpPr>
        <p:grpSpPr>
          <a:xfrm>
            <a:off x="6380480" y="4998720"/>
            <a:ext cx="4104640" cy="780855"/>
            <a:chOff x="508000" y="4866640"/>
            <a:chExt cx="4104640" cy="780855"/>
          </a:xfrm>
        </p:grpSpPr>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2698F9F1-A19B-A774-C638-6BF2B38DFC5D}"/>
                    </a:ext>
                  </a:extLst>
                </p:cNvPr>
                <p:cNvSpPr txBox="1"/>
                <p:nvPr/>
              </p:nvSpPr>
              <p:spPr>
                <a:xfrm>
                  <a:off x="508000" y="4866640"/>
                  <a:ext cx="4104640" cy="780855"/>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c) </a:t>
                  </a:r>
                  <a14:m>
                    <m:oMath xmlns:m="http://schemas.openxmlformats.org/officeDocument/2006/math">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3</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3</m:t>
                          </m:r>
                          <m:r>
                            <m:rPr>
                              <m:nor/>
                            </m:rPr>
                            <a:rPr lang="en-US" sz="2800" b="1">
                              <a:effectLst/>
                              <a:latin typeface="Cambria" panose="02040503050406030204" pitchFamily="18" charset="0"/>
                              <a:ea typeface="Cambria" panose="02040503050406030204" pitchFamily="18" charset="0"/>
                            </a:rPr>
                            <m:t> </m:t>
                          </m:r>
                        </m:den>
                      </m:f>
                    </m:oMath>
                  </a14:m>
                  <a:r>
                    <a:rPr lang="en-US" sz="2800" dirty="0">
                      <a:latin typeface="Cambria" panose="02040503050406030204" pitchFamily="18" charset="0"/>
                      <a:ea typeface="Cambria" panose="02040503050406030204" pitchFamily="18" charset="0"/>
                    </a:rPr>
                    <a:t> </a:t>
                  </a:r>
                </a:p>
              </p:txBody>
            </p:sp>
          </mc:Choice>
          <mc:Fallback xmlns="">
            <p:sp>
              <p:nvSpPr>
                <p:cNvPr id="39" name="TextBox 38">
                  <a:extLst>
                    <a:ext uri="{FF2B5EF4-FFF2-40B4-BE49-F238E27FC236}">
                      <a16:creationId xmlns:a16="http://schemas.microsoft.com/office/drawing/2014/main" id="{2698F9F1-A19B-A774-C638-6BF2B38DFC5D}"/>
                    </a:ext>
                  </a:extLst>
                </p:cNvPr>
                <p:cNvSpPr txBox="1">
                  <a:spLocks noRot="1" noChangeAspect="1" noMove="1" noResize="1" noEditPoints="1" noAdjustHandles="1" noChangeArrowheads="1" noChangeShapeType="1" noTextEdit="1"/>
                </p:cNvSpPr>
                <p:nvPr/>
              </p:nvSpPr>
              <p:spPr>
                <a:xfrm>
                  <a:off x="508000" y="4866640"/>
                  <a:ext cx="4104640" cy="780855"/>
                </a:xfrm>
                <a:prstGeom prst="rect">
                  <a:avLst/>
                </a:prstGeom>
                <a:blipFill>
                  <a:blip r:embed="rId9"/>
                  <a:stretch>
                    <a:fillRect l="-3120" b="-7813"/>
                  </a:stretch>
                </a:blipFill>
              </p:spPr>
              <p:txBody>
                <a:bodyPr/>
                <a:lstStyle/>
                <a:p>
                  <a:r>
                    <a:rPr lang="en-US">
                      <a:noFill/>
                    </a:rPr>
                    <a:t> </a:t>
                  </a:r>
                </a:p>
              </p:txBody>
            </p:sp>
          </mc:Fallback>
        </mc:AlternateContent>
        <p:sp>
          <p:nvSpPr>
            <p:cNvPr id="40" name="Rectangle 39">
              <a:extLst>
                <a:ext uri="{FF2B5EF4-FFF2-40B4-BE49-F238E27FC236}">
                  <a16:creationId xmlns:a16="http://schemas.microsoft.com/office/drawing/2014/main" id="{C7D1EB09-E307-3EF4-F76C-379103DF67CD}"/>
                </a:ext>
              </a:extLst>
            </p:cNvPr>
            <p:cNvSpPr/>
            <p:nvPr/>
          </p:nvSpPr>
          <p:spPr>
            <a:xfrm>
              <a:off x="1554480" y="500888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Cambria" panose="02040503050406030204" pitchFamily="18" charset="0"/>
                  <a:ea typeface="Cambria" panose="02040503050406030204" pitchFamily="18" charset="0"/>
                </a:rPr>
                <a:t>?</a:t>
              </a:r>
            </a:p>
          </p:txBody>
        </p:sp>
        <p:sp>
          <p:nvSpPr>
            <p:cNvPr id="41" name="TextBox 40">
              <a:extLst>
                <a:ext uri="{FF2B5EF4-FFF2-40B4-BE49-F238E27FC236}">
                  <a16:creationId xmlns:a16="http://schemas.microsoft.com/office/drawing/2014/main" id="{DBA18DBB-5F70-CA50-B3A9-B9FE80518649}"/>
                </a:ext>
              </a:extLst>
            </p:cNvPr>
            <p:cNvSpPr txBox="1"/>
            <p:nvPr/>
          </p:nvSpPr>
          <p:spPr>
            <a:xfrm>
              <a:off x="2092960" y="4958080"/>
              <a:ext cx="92456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1</a:t>
              </a:r>
            </a:p>
          </p:txBody>
        </p:sp>
      </p:grpSp>
      <p:grpSp>
        <p:nvGrpSpPr>
          <p:cNvPr id="43" name="Group 42">
            <a:extLst>
              <a:ext uri="{FF2B5EF4-FFF2-40B4-BE49-F238E27FC236}">
                <a16:creationId xmlns:a16="http://schemas.microsoft.com/office/drawing/2014/main" id="{6A0FE614-3F5B-0E45-68B0-38D612B1B644}"/>
              </a:ext>
            </a:extLst>
          </p:cNvPr>
          <p:cNvGrpSpPr/>
          <p:nvPr/>
        </p:nvGrpSpPr>
        <p:grpSpPr>
          <a:xfrm>
            <a:off x="8829040" y="4968240"/>
            <a:ext cx="4104640" cy="783099"/>
            <a:chOff x="508000" y="4866640"/>
            <a:chExt cx="4104640" cy="783099"/>
          </a:xfrm>
        </p:grpSpPr>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A8D53F91-758C-2DCC-A8E7-82134DA3FFE4}"/>
                    </a:ext>
                  </a:extLst>
                </p:cNvPr>
                <p:cNvSpPr txBox="1"/>
                <p:nvPr/>
              </p:nvSpPr>
              <p:spPr>
                <a:xfrm>
                  <a:off x="508000" y="4866640"/>
                  <a:ext cx="4104640" cy="783099"/>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d) </a:t>
                  </a:r>
                  <a14:m>
                    <m:oMath xmlns:m="http://schemas.openxmlformats.org/officeDocument/2006/math">
                      <m:f>
                        <m:fPr>
                          <m:ctrlPr>
                            <a:rPr lang="en-US" sz="2800" b="1" i="1" smtClean="0">
                              <a:effectLst/>
                              <a:latin typeface="Cambria Math" panose="02040503050406030204" pitchFamily="18" charset="0"/>
                            </a:rPr>
                          </m:ctrlPr>
                        </m:fPr>
                        <m:num>
                          <m:r>
                            <m:rPr>
                              <m:nor/>
                            </m:rPr>
                            <a:rPr lang="en-US" sz="2800" b="1" i="0" smtClean="0">
                              <a:effectLst/>
                              <a:latin typeface="Cambria Math" panose="02040503050406030204" pitchFamily="18" charset="0"/>
                            </a:rPr>
                            <m:t>99</m:t>
                          </m:r>
                        </m:num>
                        <m:den>
                          <m:r>
                            <m:rPr>
                              <m:nor/>
                            </m:rPr>
                            <a:rPr lang="en-US" sz="28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2800" b="1" i="0" smtClean="0">
                              <a:effectLst/>
                              <a:latin typeface="Cambria" panose="02040503050406030204" pitchFamily="18" charset="0"/>
                              <a:ea typeface="Cambria" panose="02040503050406030204" pitchFamily="18" charset="0"/>
                              <a:cs typeface="Times New Roman" panose="02020603050405020304" pitchFamily="18" charset="0"/>
                            </a:rPr>
                            <m:t>100</m:t>
                          </m:r>
                          <m:r>
                            <m:rPr>
                              <m:nor/>
                            </m:rPr>
                            <a:rPr lang="en-US" sz="2800" b="1">
                              <a:effectLst/>
                              <a:latin typeface="Cambria" panose="02040503050406030204" pitchFamily="18" charset="0"/>
                              <a:ea typeface="Cambria" panose="02040503050406030204" pitchFamily="18" charset="0"/>
                            </a:rPr>
                            <m:t> </m:t>
                          </m:r>
                        </m:den>
                      </m:f>
                    </m:oMath>
                  </a14:m>
                  <a:r>
                    <a:rPr lang="en-US" sz="2800" dirty="0">
                      <a:latin typeface="Cambria" panose="02040503050406030204" pitchFamily="18" charset="0"/>
                      <a:ea typeface="Cambria" panose="02040503050406030204" pitchFamily="18" charset="0"/>
                    </a:rPr>
                    <a:t> </a:t>
                  </a:r>
                </a:p>
              </p:txBody>
            </p:sp>
          </mc:Choice>
          <mc:Fallback xmlns="">
            <p:sp>
              <p:nvSpPr>
                <p:cNvPr id="44" name="TextBox 43">
                  <a:extLst>
                    <a:ext uri="{FF2B5EF4-FFF2-40B4-BE49-F238E27FC236}">
                      <a16:creationId xmlns:a16="http://schemas.microsoft.com/office/drawing/2014/main" id="{A8D53F91-758C-2DCC-A8E7-82134DA3FFE4}"/>
                    </a:ext>
                  </a:extLst>
                </p:cNvPr>
                <p:cNvSpPr txBox="1">
                  <a:spLocks noRot="1" noChangeAspect="1" noMove="1" noResize="1" noEditPoints="1" noAdjustHandles="1" noChangeArrowheads="1" noChangeShapeType="1" noTextEdit="1"/>
                </p:cNvSpPr>
                <p:nvPr/>
              </p:nvSpPr>
              <p:spPr>
                <a:xfrm>
                  <a:off x="508000" y="4866640"/>
                  <a:ext cx="4104640" cy="783099"/>
                </a:xfrm>
                <a:prstGeom prst="rect">
                  <a:avLst/>
                </a:prstGeom>
                <a:blipFill>
                  <a:blip r:embed="rId10"/>
                  <a:stretch>
                    <a:fillRect l="-2967" b="-7813"/>
                  </a:stretch>
                </a:blipFill>
              </p:spPr>
              <p:txBody>
                <a:bodyPr/>
                <a:lstStyle/>
                <a:p>
                  <a:r>
                    <a:rPr lang="en-US">
                      <a:noFill/>
                    </a:rPr>
                    <a:t> </a:t>
                  </a:r>
                </a:p>
              </p:txBody>
            </p:sp>
          </mc:Fallback>
        </mc:AlternateContent>
        <p:sp>
          <p:nvSpPr>
            <p:cNvPr id="45" name="Rectangle 44">
              <a:extLst>
                <a:ext uri="{FF2B5EF4-FFF2-40B4-BE49-F238E27FC236}">
                  <a16:creationId xmlns:a16="http://schemas.microsoft.com/office/drawing/2014/main" id="{6649A8D9-D72A-A5B6-11A0-D766A825B89C}"/>
                </a:ext>
              </a:extLst>
            </p:cNvPr>
            <p:cNvSpPr/>
            <p:nvPr/>
          </p:nvSpPr>
          <p:spPr>
            <a:xfrm>
              <a:off x="1869440" y="498856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Cambria" panose="02040503050406030204" pitchFamily="18" charset="0"/>
                  <a:ea typeface="Cambria" panose="02040503050406030204" pitchFamily="18" charset="0"/>
                </a:rPr>
                <a:t>?</a:t>
              </a:r>
            </a:p>
          </p:txBody>
        </p:sp>
        <p:sp>
          <p:nvSpPr>
            <p:cNvPr id="46" name="TextBox 45">
              <a:extLst>
                <a:ext uri="{FF2B5EF4-FFF2-40B4-BE49-F238E27FC236}">
                  <a16:creationId xmlns:a16="http://schemas.microsoft.com/office/drawing/2014/main" id="{086BA61F-5DEA-7D36-C4A7-9D3E834D76EC}"/>
                </a:ext>
              </a:extLst>
            </p:cNvPr>
            <p:cNvSpPr txBox="1"/>
            <p:nvPr/>
          </p:nvSpPr>
          <p:spPr>
            <a:xfrm>
              <a:off x="2387600" y="4917440"/>
              <a:ext cx="92456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1</a:t>
              </a:r>
            </a:p>
          </p:txBody>
        </p:sp>
      </p:grpSp>
      <p:sp>
        <p:nvSpPr>
          <p:cNvPr id="47" name="Rectangle 46">
            <a:extLst>
              <a:ext uri="{FF2B5EF4-FFF2-40B4-BE49-F238E27FC236}">
                <a16:creationId xmlns:a16="http://schemas.microsoft.com/office/drawing/2014/main" id="{380970CD-6E2E-B983-3495-65C810AD7813}"/>
              </a:ext>
            </a:extLst>
          </p:cNvPr>
          <p:cNvSpPr/>
          <p:nvPr/>
        </p:nvSpPr>
        <p:spPr>
          <a:xfrm>
            <a:off x="2286000" y="519176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solidFill>
                  <a:srgbClr val="FF0000"/>
                </a:solidFill>
                <a:latin typeface="Cambria" panose="02040503050406030204" pitchFamily="18" charset="0"/>
                <a:ea typeface="Cambria" panose="02040503050406030204" pitchFamily="18" charset="0"/>
              </a:rPr>
              <a:t>&lt;</a:t>
            </a:r>
          </a:p>
        </p:txBody>
      </p:sp>
      <p:sp>
        <p:nvSpPr>
          <p:cNvPr id="48" name="Rectangle 47">
            <a:extLst>
              <a:ext uri="{FF2B5EF4-FFF2-40B4-BE49-F238E27FC236}">
                <a16:creationId xmlns:a16="http://schemas.microsoft.com/office/drawing/2014/main" id="{5CC25AC5-F51F-2852-BE62-6FFC9B278E3F}"/>
              </a:ext>
            </a:extLst>
          </p:cNvPr>
          <p:cNvSpPr/>
          <p:nvPr/>
        </p:nvSpPr>
        <p:spPr>
          <a:xfrm>
            <a:off x="4826000" y="516128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solidFill>
                  <a:srgbClr val="FF0000"/>
                </a:solidFill>
                <a:latin typeface="Cambria" panose="02040503050406030204" pitchFamily="18" charset="0"/>
                <a:ea typeface="Cambria" panose="02040503050406030204" pitchFamily="18" charset="0"/>
              </a:rPr>
              <a:t>&gt;</a:t>
            </a:r>
          </a:p>
        </p:txBody>
      </p:sp>
      <p:sp>
        <p:nvSpPr>
          <p:cNvPr id="49" name="Rectangle 48">
            <a:extLst>
              <a:ext uri="{FF2B5EF4-FFF2-40B4-BE49-F238E27FC236}">
                <a16:creationId xmlns:a16="http://schemas.microsoft.com/office/drawing/2014/main" id="{F8172DE6-0D4F-7617-6651-622520917058}"/>
              </a:ext>
            </a:extLst>
          </p:cNvPr>
          <p:cNvSpPr/>
          <p:nvPr/>
        </p:nvSpPr>
        <p:spPr>
          <a:xfrm>
            <a:off x="7426960" y="514096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solidFill>
                  <a:srgbClr val="FF0000"/>
                </a:solidFill>
                <a:latin typeface="Cambria" panose="02040503050406030204" pitchFamily="18" charset="0"/>
                <a:ea typeface="Cambria" panose="02040503050406030204" pitchFamily="18" charset="0"/>
              </a:rPr>
              <a:t>=</a:t>
            </a:r>
          </a:p>
        </p:txBody>
      </p:sp>
      <p:sp>
        <p:nvSpPr>
          <p:cNvPr id="50" name="Rectangle 49">
            <a:extLst>
              <a:ext uri="{FF2B5EF4-FFF2-40B4-BE49-F238E27FC236}">
                <a16:creationId xmlns:a16="http://schemas.microsoft.com/office/drawing/2014/main" id="{0E2FC321-C98E-3972-D7BA-8B8BD0401E59}"/>
              </a:ext>
            </a:extLst>
          </p:cNvPr>
          <p:cNvSpPr/>
          <p:nvPr/>
        </p:nvSpPr>
        <p:spPr>
          <a:xfrm>
            <a:off x="10200640" y="5090160"/>
            <a:ext cx="497840" cy="508000"/>
          </a:xfrm>
          <a:prstGeom prst="rect">
            <a:avLst/>
          </a:prstGeom>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solidFill>
                  <a:srgbClr val="FF0000"/>
                </a:solidFill>
                <a:latin typeface="Cambria" panose="02040503050406030204" pitchFamily="18" charset="0"/>
                <a:ea typeface="Cambria" panose="02040503050406030204" pitchFamily="18" charset="0"/>
              </a:rPr>
              <a:t>&lt;</a:t>
            </a:r>
          </a:p>
        </p:txBody>
      </p:sp>
    </p:spTree>
    <p:extLst>
      <p:ext uri="{BB962C8B-B14F-4D97-AF65-F5344CB8AC3E}">
        <p14:creationId xmlns:p14="http://schemas.microsoft.com/office/powerpoint/2010/main" val="1045935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barn(inVertical)">
                                      <p:cBhvr>
                                        <p:cTn id="19" dur="5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barn(inVertical)">
                                      <p:cBhvr>
                                        <p:cTn id="24" dur="500"/>
                                        <p:tgtEl>
                                          <p:spTgt spid="1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barn(inVertical)">
                                      <p:cBhvr>
                                        <p:cTn id="29" dur="500"/>
                                        <p:tgtEl>
                                          <p:spTgt spid="1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4">
                                            <p:txEl>
                                              <p:pRg st="0" end="0"/>
                                            </p:txEl>
                                          </p:spTgt>
                                        </p:tgtEl>
                                        <p:attrNameLst>
                                          <p:attrName>style.visibility</p:attrName>
                                        </p:attrNameLst>
                                      </p:cBhvr>
                                      <p:to>
                                        <p:strVal val="visible"/>
                                      </p:to>
                                    </p:set>
                                    <p:animEffect transition="in" filter="barn(inVertical)">
                                      <p:cBhvr>
                                        <p:cTn id="34" dur="500"/>
                                        <p:tgtEl>
                                          <p:spTgt spid="2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arn(inVertical)">
                                      <p:cBhvr>
                                        <p:cTn id="39" dur="500"/>
                                        <p:tgtEl>
                                          <p:spTgt spid="27"/>
                                        </p:tgtEl>
                                      </p:cBhvr>
                                    </p:animEffect>
                                  </p:childTnLst>
                                </p:cTn>
                              </p:par>
                              <p:par>
                                <p:cTn id="40" presetID="16" presetClass="entr" presetSubtype="21"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barn(inVertical)">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down)">
                                      <p:cBhvr>
                                        <p:cTn id="47" dur="500"/>
                                        <p:tgtEl>
                                          <p:spTgt spid="33"/>
                                        </p:tgtEl>
                                      </p:cBhvr>
                                    </p:animEffect>
                                  </p:childTnLst>
                                </p:cTn>
                              </p:par>
                              <p:par>
                                <p:cTn id="48" presetID="22" presetClass="entr" presetSubtype="4"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down)">
                                      <p:cBhvr>
                                        <p:cTn id="50" dur="500"/>
                                        <p:tgtEl>
                                          <p:spTgt spid="34"/>
                                        </p:tgtEl>
                                      </p:cBhvr>
                                    </p:animEffect>
                                  </p:childTnLst>
                                </p:cTn>
                              </p:par>
                              <p:par>
                                <p:cTn id="51" presetID="22" presetClass="entr" presetSubtype="4"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down)">
                                      <p:cBhvr>
                                        <p:cTn id="53" dur="500"/>
                                        <p:tgtEl>
                                          <p:spTgt spid="38"/>
                                        </p:tgtEl>
                                      </p:cBhvr>
                                    </p:animEffect>
                                  </p:childTnLst>
                                </p:cTn>
                              </p:par>
                              <p:par>
                                <p:cTn id="54" presetID="22" presetClass="entr" presetSubtype="4" fill="hold"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wipe(down)">
                                      <p:cBhvr>
                                        <p:cTn id="56" dur="500"/>
                                        <p:tgtEl>
                                          <p:spTgt spid="4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wipe(down)">
                                      <p:cBhvr>
                                        <p:cTn id="61" dur="500"/>
                                        <p:tgtEl>
                                          <p:spTgt spid="4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48"/>
                                        </p:tgtEl>
                                        <p:attrNameLst>
                                          <p:attrName>style.visibility</p:attrName>
                                        </p:attrNameLst>
                                      </p:cBhvr>
                                      <p:to>
                                        <p:strVal val="visible"/>
                                      </p:to>
                                    </p:set>
                                    <p:animEffect transition="in" filter="wipe(down)">
                                      <p:cBhvr>
                                        <p:cTn id="66" dur="500"/>
                                        <p:tgtEl>
                                          <p:spTgt spid="4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wipe(down)">
                                      <p:cBhvr>
                                        <p:cTn id="71" dur="500"/>
                                        <p:tgtEl>
                                          <p:spTgt spid="4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wipe(down)">
                                      <p:cBhvr>
                                        <p:cTn id="76"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8" grpId="0" build="p"/>
      <p:bldP spid="14" grpId="0" build="p"/>
      <p:bldP spid="15" grpId="0" build="p"/>
      <p:bldP spid="24" grpId="0" build="p"/>
      <p:bldP spid="27" grpId="0" animBg="1"/>
      <p:bldP spid="47" grpId="0" animBg="1"/>
      <p:bldP spid="48" grpId="0" animBg="1"/>
      <p:bldP spid="49" grpId="0" animBg="1"/>
      <p:bldP spid="5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DE56AAC-E4C3-9ED4-421E-E0AEF6C890D0}"/>
                  </a:ext>
                </a:extLst>
              </p:cNvPr>
              <p:cNvSpPr txBox="1"/>
              <p:nvPr/>
            </p:nvSpPr>
            <p:spPr>
              <a:xfrm>
                <a:off x="1696720" y="520779"/>
                <a:ext cx="8666479" cy="889282"/>
              </a:xfrm>
              <a:prstGeom prst="rect">
                <a:avLst/>
              </a:prstGeom>
              <a:solidFill>
                <a:schemeClr val="bg1"/>
              </a:solidFill>
              <a:ln w="63500" cmpd="thickThin">
                <a:solidFill>
                  <a:srgbClr val="002060"/>
                </a:solidFill>
              </a:ln>
            </p:spPr>
            <p:txBody>
              <a:bodyPr wrap="square" rtlCol="0">
                <a:spAutoFit/>
              </a:bodyPr>
              <a:lstStyle/>
              <a:p>
                <a:pPr lvl="0" algn="ctr"/>
                <a:r>
                  <a:rPr lang="en-US" sz="3200" b="1" dirty="0">
                    <a:solidFill>
                      <a:srgbClr val="FF0000"/>
                    </a:solidFill>
                    <a:latin typeface="Cambria" panose="02040503050406030204" pitchFamily="18" charset="0"/>
                    <a:ea typeface="Cambria" panose="02040503050406030204" pitchFamily="18" charset="0"/>
                  </a:rPr>
                  <a:t>3. </a:t>
                </a:r>
                <a:r>
                  <a:rPr lang="en-US" sz="3200" b="1" dirty="0" err="1">
                    <a:solidFill>
                      <a:srgbClr val="FF0000"/>
                    </a:solidFill>
                    <a:latin typeface="Cambria" panose="02040503050406030204" pitchFamily="18" charset="0"/>
                    <a:ea typeface="Cambria" panose="02040503050406030204" pitchFamily="18" charset="0"/>
                  </a:rPr>
                  <a:t>Sắp</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xếp</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các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phân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số</a:t>
                </a:r>
                <a:r>
                  <a:rPr lang="en-US" sz="3200" b="1" dirty="0">
                    <a:solidFill>
                      <a:srgbClr val="FF0000"/>
                    </a:solidFill>
                    <a:latin typeface="Cambria" panose="02040503050406030204" pitchFamily="18" charset="0"/>
                    <a:ea typeface="Cambria" panose="02040503050406030204" pitchFamily="18" charset="0"/>
                  </a:rPr>
                  <a:t>:  </a:t>
                </a:r>
                <a14:m>
                  <m:oMath xmlns:m="http://schemas.openxmlformats.org/officeDocument/2006/math">
                    <m:f>
                      <m:fPr>
                        <m:ctrlPr>
                          <a:rPr lang="en-US" sz="3200" b="1" i="1">
                            <a:solidFill>
                              <a:srgbClr val="FF0000"/>
                            </a:solidFill>
                            <a:latin typeface="Cambria Math" panose="02040503050406030204" pitchFamily="18" charset="0"/>
                          </a:rPr>
                        </m:ctrlPr>
                      </m:fPr>
                      <m:num>
                        <m:r>
                          <m:rPr>
                            <m:nor/>
                          </m:rPr>
                          <a:rPr lang="en-US" sz="3200" b="1" i="0" smtClean="0">
                            <a:solidFill>
                              <a:srgbClr val="FF0000"/>
                            </a:solidFill>
                            <a:latin typeface="Cambria" panose="02040503050406030204" pitchFamily="18" charset="0"/>
                            <a:ea typeface="Cambria" panose="02040503050406030204" pitchFamily="18" charset="0"/>
                          </a:rPr>
                          <m:t>1</m:t>
                        </m:r>
                        <m:r>
                          <m:rPr>
                            <m:nor/>
                          </m:rPr>
                          <a:rPr lang="en-US" sz="3200" b="1">
                            <a:solidFill>
                              <a:srgbClr val="FF0000"/>
                            </a:solidFill>
                            <a:latin typeface="Cambria" panose="02040503050406030204" pitchFamily="18" charset="0"/>
                            <a:ea typeface="Cambria" panose="02040503050406030204" pitchFamily="18" charset="0"/>
                          </a:rPr>
                          <m:t>5</m:t>
                        </m:r>
                      </m:num>
                      <m:den>
                        <m:r>
                          <m:rPr>
                            <m:nor/>
                          </m:rPr>
                          <a:rPr lang="en-US" sz="32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200" b="1">
                            <a:solidFill>
                              <a:srgbClr val="FF0000"/>
                            </a:solidFill>
                            <a:latin typeface="Cambria" panose="02040503050406030204" pitchFamily="18" charset="0"/>
                            <a:ea typeface="Cambria" panose="02040503050406030204" pitchFamily="18" charset="0"/>
                          </a:rPr>
                          <m:t> </m:t>
                        </m:r>
                      </m:den>
                    </m:f>
                    <m:r>
                      <a:rPr lang="en-US" sz="3200" b="1" i="1" smtClean="0">
                        <a:solidFill>
                          <a:srgbClr val="FF0000"/>
                        </a:solidFill>
                        <a:latin typeface="Cambria Math" panose="02040503050406030204" pitchFamily="18" charset="0"/>
                        <a:ea typeface="Cambria" panose="02040503050406030204" pitchFamily="18" charset="0"/>
                      </a:rPr>
                      <m:t>;</m:t>
                    </m:r>
                    <m:f>
                      <m:fPr>
                        <m:ctrlPr>
                          <a:rPr lang="en-US" sz="3200" b="1" i="1" smtClean="0">
                            <a:solidFill>
                              <a:srgbClr val="FF0000"/>
                            </a:solidFill>
                            <a:latin typeface="Cambria Math" panose="02040503050406030204" pitchFamily="18" charset="0"/>
                          </a:rPr>
                        </m:ctrlPr>
                      </m:fPr>
                      <m:num>
                        <m:r>
                          <m:rPr>
                            <m:nor/>
                          </m:rPr>
                          <a:rPr lang="en-US" sz="3200" b="1" i="0" smtClean="0">
                            <a:solidFill>
                              <a:srgbClr val="FF0000"/>
                            </a:solidFill>
                            <a:latin typeface="Cambria" panose="02040503050406030204" pitchFamily="18" charset="0"/>
                            <a:ea typeface="Cambria" panose="02040503050406030204" pitchFamily="18" charset="0"/>
                          </a:rPr>
                          <m:t>7</m:t>
                        </m:r>
                      </m:num>
                      <m:den>
                        <m:r>
                          <m:rPr>
                            <m:nor/>
                          </m:rPr>
                          <a:rPr lang="en-US" sz="32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200" b="1">
                            <a:solidFill>
                              <a:srgbClr val="FF0000"/>
                            </a:solidFill>
                            <a:latin typeface="Cambria" panose="02040503050406030204" pitchFamily="18" charset="0"/>
                            <a:ea typeface="Cambria" panose="02040503050406030204" pitchFamily="18" charset="0"/>
                          </a:rPr>
                          <m:t> </m:t>
                        </m:r>
                      </m:den>
                    </m:f>
                    <m:r>
                      <a:rPr lang="en-US" sz="3200" b="1" i="1" smtClean="0">
                        <a:solidFill>
                          <a:srgbClr val="FF0000"/>
                        </a:solidFill>
                        <a:latin typeface="Cambria Math" panose="02040503050406030204" pitchFamily="18" charset="0"/>
                        <a:ea typeface="Cambria" panose="02040503050406030204" pitchFamily="18" charset="0"/>
                      </a:rPr>
                      <m:t>;</m:t>
                    </m:r>
                    <m:f>
                      <m:fPr>
                        <m:ctrlPr>
                          <a:rPr lang="en-US" sz="3200" b="1" i="1" smtClean="0">
                            <a:solidFill>
                              <a:srgbClr val="FF0000"/>
                            </a:solidFill>
                            <a:latin typeface="Cambria Math" panose="02040503050406030204" pitchFamily="18" charset="0"/>
                          </a:rPr>
                        </m:ctrlPr>
                      </m:fPr>
                      <m:num>
                        <m:r>
                          <m:rPr>
                            <m:nor/>
                          </m:rPr>
                          <a:rPr lang="en-US" sz="3200" b="1" i="0" smtClean="0">
                            <a:solidFill>
                              <a:srgbClr val="FF0000"/>
                            </a:solidFill>
                            <a:latin typeface="Cambria" panose="02040503050406030204" pitchFamily="18" charset="0"/>
                            <a:ea typeface="Cambria" panose="02040503050406030204" pitchFamily="18" charset="0"/>
                          </a:rPr>
                          <m:t>17</m:t>
                        </m:r>
                      </m:num>
                      <m:den>
                        <m:r>
                          <m:rPr>
                            <m:nor/>
                          </m:rPr>
                          <a:rPr lang="en-US" sz="32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200" b="1">
                            <a:solidFill>
                              <a:srgbClr val="FF0000"/>
                            </a:solidFill>
                            <a:latin typeface="Cambria" panose="02040503050406030204" pitchFamily="18" charset="0"/>
                            <a:ea typeface="Cambria" panose="02040503050406030204" pitchFamily="18" charset="0"/>
                          </a:rPr>
                          <m:t> </m:t>
                        </m:r>
                      </m:den>
                    </m:f>
                    <m:r>
                      <a:rPr lang="en-US" sz="3200" b="1" i="1" smtClean="0">
                        <a:solidFill>
                          <a:srgbClr val="FF0000"/>
                        </a:solidFill>
                        <a:latin typeface="Cambria Math" panose="02040503050406030204" pitchFamily="18" charset="0"/>
                        <a:ea typeface="Cambria" panose="02040503050406030204" pitchFamily="18" charset="0"/>
                      </a:rPr>
                      <m:t>;</m:t>
                    </m:r>
                    <m:f>
                      <m:fPr>
                        <m:ctrlPr>
                          <a:rPr lang="en-US" sz="3200" b="1" i="1" smtClean="0">
                            <a:solidFill>
                              <a:srgbClr val="FF0000"/>
                            </a:solidFill>
                            <a:latin typeface="Cambria Math" panose="02040503050406030204" pitchFamily="18" charset="0"/>
                          </a:rPr>
                        </m:ctrlPr>
                      </m:fPr>
                      <m:num>
                        <m:r>
                          <m:rPr>
                            <m:nor/>
                          </m:rPr>
                          <a:rPr lang="en-US" sz="3200" b="1">
                            <a:solidFill>
                              <a:srgbClr val="FF0000"/>
                            </a:solidFill>
                            <a:latin typeface="Cambria" panose="02040503050406030204" pitchFamily="18" charset="0"/>
                            <a:ea typeface="Cambria" panose="02040503050406030204" pitchFamily="18" charset="0"/>
                          </a:rPr>
                          <m:t>5</m:t>
                        </m:r>
                      </m:num>
                      <m:den>
                        <m:r>
                          <m:rPr>
                            <m:nor/>
                          </m:rPr>
                          <a:rPr lang="en-US" sz="32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200" b="1">
                            <a:solidFill>
                              <a:srgbClr val="FF0000"/>
                            </a:solidFill>
                            <a:latin typeface="Cambria" panose="02040503050406030204" pitchFamily="18" charset="0"/>
                            <a:ea typeface="Cambria" panose="02040503050406030204" pitchFamily="18" charset="0"/>
                          </a:rPr>
                          <m:t> </m:t>
                        </m:r>
                      </m:den>
                    </m:f>
                  </m:oMath>
                </a14:m>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9DE56AAC-E4C3-9ED4-421E-E0AEF6C890D0}"/>
                  </a:ext>
                </a:extLst>
              </p:cNvPr>
              <p:cNvSpPr txBox="1">
                <a:spLocks noRot="1" noChangeAspect="1" noMove="1" noResize="1" noEditPoints="1" noAdjustHandles="1" noChangeArrowheads="1" noChangeShapeType="1" noTextEdit="1"/>
              </p:cNvSpPr>
              <p:nvPr/>
            </p:nvSpPr>
            <p:spPr>
              <a:xfrm>
                <a:off x="1696720" y="520779"/>
                <a:ext cx="8666479" cy="889282"/>
              </a:xfrm>
              <a:prstGeom prst="rect">
                <a:avLst/>
              </a:prstGeom>
              <a:blipFill>
                <a:blip r:embed="rId3"/>
                <a:stretch>
                  <a:fillRect b="-4487"/>
                </a:stretch>
              </a:blipFill>
              <a:ln w="63500" cmpd="thickThin">
                <a:solidFill>
                  <a:srgbClr val="002060"/>
                </a:solidFill>
              </a:ln>
            </p:spPr>
            <p:txBody>
              <a:bodyPr/>
              <a:lstStyle/>
              <a:p>
                <a:r>
                  <a:rPr lang="en-US">
                    <a:noFill/>
                  </a:rPr>
                  <a:t> </a:t>
                </a:r>
              </a:p>
            </p:txBody>
          </p:sp>
        </mc:Fallback>
      </mc:AlternateContent>
      <p:sp>
        <p:nvSpPr>
          <p:cNvPr id="3" name="TextBox 2">
            <a:extLst>
              <a:ext uri="{FF2B5EF4-FFF2-40B4-BE49-F238E27FC236}">
                <a16:creationId xmlns:a16="http://schemas.microsoft.com/office/drawing/2014/main" id="{12877406-E7B4-2A2C-B4E2-BB5471525782}"/>
              </a:ext>
            </a:extLst>
          </p:cNvPr>
          <p:cNvSpPr txBox="1"/>
          <p:nvPr/>
        </p:nvSpPr>
        <p:spPr>
          <a:xfrm>
            <a:off x="985520" y="2184400"/>
            <a:ext cx="6929120" cy="2308324"/>
          </a:xfrm>
          <a:prstGeom prst="rect">
            <a:avLst/>
          </a:prstGeom>
          <a:noFill/>
        </p:spPr>
        <p:txBody>
          <a:bodyPr wrap="square" rtlCol="0">
            <a:spAutoFit/>
          </a:bodyPr>
          <a:lstStyle/>
          <a:p>
            <a:pPr marL="742950" indent="-742950" algn="just" latinLnBrk="0">
              <a:buAutoNum type="alphaLcParenR"/>
            </a:pPr>
            <a:r>
              <a:rPr lang="en-US" sz="3600" b="0" i="0" dirty="0">
                <a:solidFill>
                  <a:srgbClr val="000000"/>
                </a:solidFill>
                <a:effectLst/>
                <a:latin typeface="Cambria" panose="02040503050406030204" pitchFamily="18" charset="0"/>
                <a:ea typeface="Cambria" panose="02040503050406030204" pitchFamily="18" charset="0"/>
              </a:rPr>
              <a:t>Theo </a:t>
            </a:r>
            <a:r>
              <a:rPr lang="en-US" sz="3600" b="0" i="0" dirty="0" err="1">
                <a:solidFill>
                  <a:srgbClr val="000000"/>
                </a:solidFill>
                <a:effectLst/>
                <a:latin typeface="Cambria" panose="02040503050406030204" pitchFamily="18" charset="0"/>
                <a:ea typeface="Cambria" panose="02040503050406030204" pitchFamily="18" charset="0"/>
              </a:rPr>
              <a:t>thứ</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tự</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từ</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bé</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đến</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lớn</a:t>
            </a:r>
            <a:r>
              <a:rPr lang="en-US" sz="3600" b="0" i="0" dirty="0">
                <a:solidFill>
                  <a:srgbClr val="000000"/>
                </a:solidFill>
                <a:effectLst/>
                <a:latin typeface="Cambria" panose="02040503050406030204" pitchFamily="18" charset="0"/>
                <a:ea typeface="Cambria" panose="02040503050406030204" pitchFamily="18" charset="0"/>
              </a:rPr>
              <a:t>.</a:t>
            </a:r>
          </a:p>
          <a:p>
            <a:pPr marL="4400550" lvl="8" indent="-742950" algn="just">
              <a:buAutoNum type="alphaLcParenR"/>
            </a:pPr>
            <a:endParaRPr lang="en-US" sz="3600" dirty="0">
              <a:solidFill>
                <a:srgbClr val="000000"/>
              </a:solidFill>
              <a:latin typeface="Cambria" panose="02040503050406030204" pitchFamily="18" charset="0"/>
              <a:ea typeface="Cambria" panose="02040503050406030204" pitchFamily="18" charset="0"/>
            </a:endParaRPr>
          </a:p>
          <a:p>
            <a:pPr marL="742950" indent="-742950" algn="just" latinLnBrk="0">
              <a:buAutoNum type="alphaLcParenR"/>
            </a:pPr>
            <a:endParaRPr lang="en-US" sz="3600" b="0" i="0" dirty="0">
              <a:solidFill>
                <a:srgbClr val="000000"/>
              </a:solidFill>
              <a:effectLst/>
              <a:latin typeface="Cambria" panose="02040503050406030204" pitchFamily="18" charset="0"/>
              <a:ea typeface="Cambria" panose="02040503050406030204" pitchFamily="18" charset="0"/>
            </a:endParaRPr>
          </a:p>
          <a:p>
            <a:pPr algn="just" latinLnBrk="0"/>
            <a:r>
              <a:rPr lang="en-US" sz="3600" b="0" i="0" dirty="0">
                <a:solidFill>
                  <a:srgbClr val="000000"/>
                </a:solidFill>
                <a:effectLst/>
                <a:latin typeface="Cambria" panose="02040503050406030204" pitchFamily="18" charset="0"/>
                <a:ea typeface="Cambria" panose="02040503050406030204" pitchFamily="18" charset="0"/>
              </a:rPr>
              <a:t>b) Theo </a:t>
            </a:r>
            <a:r>
              <a:rPr lang="en-US" sz="3600" b="0" i="0" dirty="0" err="1">
                <a:solidFill>
                  <a:srgbClr val="000000"/>
                </a:solidFill>
                <a:effectLst/>
                <a:latin typeface="Cambria" panose="02040503050406030204" pitchFamily="18" charset="0"/>
                <a:ea typeface="Cambria" panose="02040503050406030204" pitchFamily="18" charset="0"/>
              </a:rPr>
              <a:t>thứ</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tự</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từ</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lớn</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đến</a:t>
            </a:r>
            <a:r>
              <a:rPr lang="en-US" sz="3600" b="0" i="0" dirty="0">
                <a:solidFill>
                  <a:srgbClr val="000000"/>
                </a:solidFill>
                <a:effectLst/>
                <a:latin typeface="Cambria" panose="02040503050406030204" pitchFamily="18" charset="0"/>
                <a:ea typeface="Cambria" panose="02040503050406030204" pitchFamily="18" charset="0"/>
              </a:rPr>
              <a:t> </a:t>
            </a:r>
            <a:r>
              <a:rPr lang="en-US" sz="3600" b="0" i="0" dirty="0" err="1">
                <a:solidFill>
                  <a:srgbClr val="000000"/>
                </a:solidFill>
                <a:effectLst/>
                <a:latin typeface="Cambria" panose="02040503050406030204" pitchFamily="18" charset="0"/>
                <a:ea typeface="Cambria" panose="02040503050406030204" pitchFamily="18" charset="0"/>
              </a:rPr>
              <a:t>bé</a:t>
            </a:r>
            <a:r>
              <a:rPr lang="en-US" sz="3600" b="0" i="0" dirty="0">
                <a:solidFill>
                  <a:srgbClr val="000000"/>
                </a:solidFill>
                <a:effectLst/>
                <a:latin typeface="Cambria" panose="02040503050406030204" pitchFamily="18" charset="0"/>
                <a:ea typeface="Cambria" panose="02040503050406030204" pitchFamily="18" charset="0"/>
              </a:rPr>
              <a:t>.</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45CF452-5F60-0467-0382-F27695A7D13E}"/>
                  </a:ext>
                </a:extLst>
              </p:cNvPr>
              <p:cNvSpPr txBox="1"/>
              <p:nvPr/>
            </p:nvSpPr>
            <p:spPr>
              <a:xfrm>
                <a:off x="792480" y="2834640"/>
                <a:ext cx="7447280" cy="11808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FF0000"/>
                              </a:solidFill>
                              <a:latin typeface="Cambria Math" panose="02040503050406030204" pitchFamily="18" charset="0"/>
                            </a:rPr>
                          </m:ctrlPr>
                        </m:fPr>
                        <m:num>
                          <m:r>
                            <m:rPr>
                              <m:nor/>
                            </m:rPr>
                            <a:rPr lang="en-US" sz="3600" b="1" smtClean="0">
                              <a:solidFill>
                                <a:srgbClr val="FF0000"/>
                              </a:solidFill>
                              <a:latin typeface="Cambria Math" panose="02040503050406030204" pitchFamily="18" charset="0"/>
                            </a:rPr>
                            <m:t>5</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r>
                        <a:rPr lang="en-US" sz="3600" b="1" i="0" smtClean="0">
                          <a:solidFill>
                            <a:srgbClr val="FF0000"/>
                          </a:solidFill>
                          <a:latin typeface="Cambria Math" panose="02040503050406030204" pitchFamily="18" charset="0"/>
                          <a:ea typeface="Cambria" panose="02040503050406030204" pitchFamily="18" charset="0"/>
                        </a:rPr>
                        <m:t>;</m:t>
                      </m:r>
                      <m:f>
                        <m:fPr>
                          <m:ctrlPr>
                            <a:rPr lang="en-US" sz="3600" b="1" i="1" smtClean="0">
                              <a:solidFill>
                                <a:srgbClr val="FF0000"/>
                              </a:solidFill>
                              <a:latin typeface="Cambria Math" panose="02040503050406030204" pitchFamily="18" charset="0"/>
                            </a:rPr>
                          </m:ctrlPr>
                        </m:fPr>
                        <m:num>
                          <m:r>
                            <a:rPr lang="en-US" sz="3600" b="1" i="0" smtClean="0">
                              <a:solidFill>
                                <a:srgbClr val="FF0000"/>
                              </a:solidFill>
                              <a:latin typeface="Cambria Math" panose="02040503050406030204" pitchFamily="18" charset="0"/>
                            </a:rPr>
                            <m:t>𝟕</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r>
                        <a:rPr lang="en-US" sz="3600" b="1" i="0" smtClean="0">
                          <a:solidFill>
                            <a:srgbClr val="FF0000"/>
                          </a:solidFill>
                          <a:latin typeface="Cambria Math" panose="02040503050406030204" pitchFamily="18" charset="0"/>
                          <a:ea typeface="Cambria" panose="02040503050406030204" pitchFamily="18" charset="0"/>
                        </a:rPr>
                        <m:t>;</m:t>
                      </m:r>
                      <m:f>
                        <m:fPr>
                          <m:ctrlPr>
                            <a:rPr lang="en-US" sz="3600" b="1" i="1" smtClean="0">
                              <a:solidFill>
                                <a:srgbClr val="FF0000"/>
                              </a:solidFill>
                              <a:latin typeface="Cambria Math" panose="02040503050406030204" pitchFamily="18" charset="0"/>
                            </a:rPr>
                          </m:ctrlPr>
                        </m:fPr>
                        <m:num>
                          <m:r>
                            <m:rPr>
                              <m:nor/>
                            </m:rPr>
                            <a:rPr lang="en-US" sz="3600" b="1" smtClean="0">
                              <a:solidFill>
                                <a:srgbClr val="FF0000"/>
                              </a:solidFill>
                              <a:latin typeface="Cambria" panose="02040503050406030204" pitchFamily="18" charset="0"/>
                              <a:ea typeface="Cambria" panose="02040503050406030204" pitchFamily="18" charset="0"/>
                            </a:rPr>
                            <m:t>1</m:t>
                          </m:r>
                          <m:r>
                            <a:rPr lang="en-US" sz="3600" b="1" i="0" smtClean="0">
                              <a:solidFill>
                                <a:srgbClr val="FF0000"/>
                              </a:solidFill>
                              <a:latin typeface="Cambria Math" panose="02040503050406030204" pitchFamily="18" charset="0"/>
                              <a:ea typeface="Cambria" panose="02040503050406030204" pitchFamily="18" charset="0"/>
                            </a:rPr>
                            <m:t>𝟓</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r>
                        <a:rPr lang="en-US" sz="3600" b="1" i="0" smtClean="0">
                          <a:solidFill>
                            <a:srgbClr val="FF0000"/>
                          </a:solidFill>
                          <a:latin typeface="Cambria Math" panose="02040503050406030204" pitchFamily="18" charset="0"/>
                          <a:ea typeface="Cambria" panose="02040503050406030204" pitchFamily="18" charset="0"/>
                        </a:rPr>
                        <m:t>;</m:t>
                      </m:r>
                      <m:f>
                        <m:fPr>
                          <m:ctrlPr>
                            <a:rPr lang="en-US" sz="3600" b="1" i="1" smtClean="0">
                              <a:solidFill>
                                <a:srgbClr val="FF0000"/>
                              </a:solidFill>
                              <a:latin typeface="Cambria Math" panose="02040503050406030204" pitchFamily="18" charset="0"/>
                            </a:rPr>
                          </m:ctrlPr>
                        </m:fPr>
                        <m:num>
                          <m:r>
                            <m:rPr>
                              <m:nor/>
                            </m:rPr>
                            <a:rPr lang="en-US" sz="3600" b="1" smtClean="0">
                              <a:solidFill>
                                <a:srgbClr val="FF0000"/>
                              </a:solidFill>
                              <a:latin typeface="Cambria" panose="02040503050406030204" pitchFamily="18" charset="0"/>
                              <a:ea typeface="Cambria" panose="02040503050406030204" pitchFamily="18" charset="0"/>
                            </a:rPr>
                            <m:t>17</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oMath>
                  </m:oMathPara>
                </a14:m>
                <a:endParaRPr lang="en-US" sz="3600" dirty="0"/>
              </a:p>
            </p:txBody>
          </p:sp>
        </mc:Choice>
        <mc:Fallback xmlns="">
          <p:sp>
            <p:nvSpPr>
              <p:cNvPr id="5" name="TextBox 4">
                <a:extLst>
                  <a:ext uri="{FF2B5EF4-FFF2-40B4-BE49-F238E27FC236}">
                    <a16:creationId xmlns:a16="http://schemas.microsoft.com/office/drawing/2014/main" id="{045CF452-5F60-0467-0382-F27695A7D13E}"/>
                  </a:ext>
                </a:extLst>
              </p:cNvPr>
              <p:cNvSpPr txBox="1">
                <a:spLocks noRot="1" noChangeAspect="1" noMove="1" noResize="1" noEditPoints="1" noAdjustHandles="1" noChangeArrowheads="1" noChangeShapeType="1" noTextEdit="1"/>
              </p:cNvSpPr>
              <p:nvPr/>
            </p:nvSpPr>
            <p:spPr>
              <a:xfrm>
                <a:off x="792480" y="2834640"/>
                <a:ext cx="7447280" cy="118083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AFFADAE-FBD4-C2B1-17EF-EDFFF06AF743}"/>
                  </a:ext>
                </a:extLst>
              </p:cNvPr>
              <p:cNvSpPr txBox="1"/>
              <p:nvPr/>
            </p:nvSpPr>
            <p:spPr>
              <a:xfrm>
                <a:off x="772160" y="4521200"/>
                <a:ext cx="7447280" cy="11808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FF0000"/>
                              </a:solidFill>
                              <a:latin typeface="Cambria Math" panose="02040503050406030204" pitchFamily="18" charset="0"/>
                            </a:rPr>
                          </m:ctrlPr>
                        </m:fPr>
                        <m:num>
                          <m:r>
                            <m:rPr>
                              <m:nor/>
                            </m:rPr>
                            <a:rPr lang="en-US" sz="3600" b="1" i="0" smtClean="0">
                              <a:solidFill>
                                <a:srgbClr val="FF0000"/>
                              </a:solidFill>
                              <a:latin typeface="Cambria Math" panose="02040503050406030204" pitchFamily="18" charset="0"/>
                            </a:rPr>
                            <m:t>17</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r>
                        <a:rPr lang="en-US" sz="3600" b="1" i="0" smtClean="0">
                          <a:solidFill>
                            <a:srgbClr val="FF0000"/>
                          </a:solidFill>
                          <a:latin typeface="Cambria Math" panose="02040503050406030204" pitchFamily="18" charset="0"/>
                          <a:ea typeface="Cambria" panose="02040503050406030204" pitchFamily="18" charset="0"/>
                        </a:rPr>
                        <m:t>;</m:t>
                      </m:r>
                      <m:f>
                        <m:fPr>
                          <m:ctrlPr>
                            <a:rPr lang="en-US" sz="3600" b="1" i="1" smtClean="0">
                              <a:solidFill>
                                <a:srgbClr val="FF0000"/>
                              </a:solidFill>
                              <a:latin typeface="Cambria Math" panose="02040503050406030204" pitchFamily="18" charset="0"/>
                            </a:rPr>
                          </m:ctrlPr>
                        </m:fPr>
                        <m:num>
                          <m:r>
                            <a:rPr lang="en-US" sz="3600" b="1" i="0" smtClean="0">
                              <a:solidFill>
                                <a:srgbClr val="FF0000"/>
                              </a:solidFill>
                              <a:latin typeface="Cambria Math" panose="02040503050406030204" pitchFamily="18" charset="0"/>
                            </a:rPr>
                            <m:t>𝟓</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r>
                        <a:rPr lang="en-US" sz="3600" b="1" i="0" smtClean="0">
                          <a:solidFill>
                            <a:srgbClr val="FF0000"/>
                          </a:solidFill>
                          <a:latin typeface="Cambria Math" panose="02040503050406030204" pitchFamily="18" charset="0"/>
                          <a:ea typeface="Cambria" panose="02040503050406030204" pitchFamily="18" charset="0"/>
                        </a:rPr>
                        <m:t>;</m:t>
                      </m:r>
                      <m:f>
                        <m:fPr>
                          <m:ctrlPr>
                            <a:rPr lang="en-US" sz="3600" b="1" i="1" smtClean="0">
                              <a:solidFill>
                                <a:srgbClr val="FF0000"/>
                              </a:solidFill>
                              <a:latin typeface="Cambria Math" panose="02040503050406030204" pitchFamily="18" charset="0"/>
                            </a:rPr>
                          </m:ctrlPr>
                        </m:fPr>
                        <m:num>
                          <m:r>
                            <m:rPr>
                              <m:nor/>
                            </m:rPr>
                            <a:rPr lang="en-US" sz="3600" b="1" i="0" smtClean="0">
                              <a:solidFill>
                                <a:srgbClr val="FF0000"/>
                              </a:solidFill>
                              <a:latin typeface="Cambria Math" panose="02040503050406030204" pitchFamily="18" charset="0"/>
                            </a:rPr>
                            <m:t>7</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r>
                        <a:rPr lang="en-US" sz="3600" b="1" i="0" smtClean="0">
                          <a:solidFill>
                            <a:srgbClr val="FF0000"/>
                          </a:solidFill>
                          <a:latin typeface="Cambria Math" panose="02040503050406030204" pitchFamily="18" charset="0"/>
                          <a:ea typeface="Cambria" panose="02040503050406030204" pitchFamily="18" charset="0"/>
                        </a:rPr>
                        <m:t>;</m:t>
                      </m:r>
                      <m:f>
                        <m:fPr>
                          <m:ctrlPr>
                            <a:rPr lang="en-US" sz="3600" b="1" i="1" smtClean="0">
                              <a:solidFill>
                                <a:srgbClr val="FF0000"/>
                              </a:solidFill>
                              <a:latin typeface="Cambria Math" panose="02040503050406030204" pitchFamily="18" charset="0"/>
                            </a:rPr>
                          </m:ctrlPr>
                        </m:fPr>
                        <m:num>
                          <m:r>
                            <m:rPr>
                              <m:nor/>
                            </m:rPr>
                            <a:rPr lang="en-US" sz="3600" b="1" i="0" smtClean="0">
                              <a:solidFill>
                                <a:srgbClr val="FF0000"/>
                              </a:solidFill>
                              <a:latin typeface="Cambria Math" panose="02040503050406030204" pitchFamily="18" charset="0"/>
                            </a:rPr>
                            <m:t>5</m:t>
                          </m:r>
                        </m:num>
                        <m:den>
                          <m:r>
                            <m:rPr>
                              <m:nor/>
                            </m:rPr>
                            <a:rPr lang="en-US" sz="3600" b="1">
                              <a:solidFill>
                                <a:srgbClr val="FF0000"/>
                              </a:solidFill>
                              <a:latin typeface="Cambria" panose="02040503050406030204" pitchFamily="18" charset="0"/>
                              <a:ea typeface="Cambria" panose="02040503050406030204" pitchFamily="18" charset="0"/>
                              <a:cs typeface="Times New Roman" panose="02020603050405020304" pitchFamily="18" charset="0"/>
                            </a:rPr>
                            <m:t> </m:t>
                          </m:r>
                          <m:r>
                            <m:rPr>
                              <m:nor/>
                            </m:rPr>
                            <a:rPr lang="en-US" sz="36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m:t>19</m:t>
                          </m:r>
                          <m:r>
                            <m:rPr>
                              <m:nor/>
                            </m:rPr>
                            <a:rPr lang="en-US" sz="3600" b="1">
                              <a:solidFill>
                                <a:srgbClr val="FF0000"/>
                              </a:solidFill>
                              <a:latin typeface="Cambria" panose="02040503050406030204" pitchFamily="18" charset="0"/>
                              <a:ea typeface="Cambria" panose="02040503050406030204" pitchFamily="18" charset="0"/>
                            </a:rPr>
                            <m:t> </m:t>
                          </m:r>
                        </m:den>
                      </m:f>
                    </m:oMath>
                  </m:oMathPara>
                </a14:m>
                <a:endParaRPr lang="en-US" sz="3600" dirty="0"/>
              </a:p>
            </p:txBody>
          </p:sp>
        </mc:Choice>
        <mc:Fallback xmlns="">
          <p:sp>
            <p:nvSpPr>
              <p:cNvPr id="6" name="TextBox 5">
                <a:extLst>
                  <a:ext uri="{FF2B5EF4-FFF2-40B4-BE49-F238E27FC236}">
                    <a16:creationId xmlns:a16="http://schemas.microsoft.com/office/drawing/2014/main" id="{DAFFADAE-FBD4-C2B1-17EF-EDFFF06AF743}"/>
                  </a:ext>
                </a:extLst>
              </p:cNvPr>
              <p:cNvSpPr txBox="1">
                <a:spLocks noRot="1" noChangeAspect="1" noMove="1" noResize="1" noEditPoints="1" noAdjustHandles="1" noChangeArrowheads="1" noChangeShapeType="1" noTextEdit="1"/>
              </p:cNvSpPr>
              <p:nvPr/>
            </p:nvSpPr>
            <p:spPr>
              <a:xfrm>
                <a:off x="772160" y="4521200"/>
                <a:ext cx="7447280" cy="1180836"/>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65352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wipe(down)">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down)">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9108251-6228-2F78-E589-2B8D3EB03F80}"/>
              </a:ext>
            </a:extLst>
          </p:cNvPr>
          <p:cNvPicPr>
            <a:picLocks noChangeAspect="1"/>
          </p:cNvPicPr>
          <p:nvPr/>
        </p:nvPicPr>
        <p:blipFill>
          <a:blip r:embed="rId17"/>
          <a:stretch>
            <a:fillRect/>
          </a:stretch>
        </p:blipFill>
        <p:spPr>
          <a:xfrm>
            <a:off x="5111247" y="2703489"/>
            <a:ext cx="5749026" cy="1999661"/>
          </a:xfrm>
          <a:prstGeom prst="rect">
            <a:avLst/>
          </a:prstGeom>
        </p:spPr>
      </p:pic>
    </p:spTree>
    <p:extLst>
      <p:ext uri="{BB962C8B-B14F-4D97-AF65-F5344CB8AC3E}">
        <p14:creationId xmlns:p14="http://schemas.microsoft.com/office/powerpoint/2010/main" val="2909362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4" y="558800"/>
            <a:ext cx="9268295" cy="6239361"/>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200962" y="3003572"/>
            <a:ext cx="3736038" cy="3888664"/>
          </a:xfrm>
          <a:prstGeom prst="rect">
            <a:avLst/>
          </a:prstGeom>
        </p:spPr>
      </p:pic>
      <p:sp>
        <p:nvSpPr>
          <p:cNvPr id="24" name="TextBox 23"/>
          <p:cNvSpPr txBox="1"/>
          <p:nvPr/>
        </p:nvSpPr>
        <p:spPr>
          <a:xfrm>
            <a:off x="3566160" y="1241158"/>
            <a:ext cx="705673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Nêu</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cách</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so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sánh</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hai</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phân</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số</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có</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cùng</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mẫu</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số</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t>
            </a:r>
          </a:p>
        </p:txBody>
      </p:sp>
      <p:sp>
        <p:nvSpPr>
          <p:cNvPr id="29" name="TextBox 28"/>
          <p:cNvSpPr txBox="1"/>
          <p:nvPr/>
        </p:nvSpPr>
        <p:spPr>
          <a:xfrm>
            <a:off x="3669260" y="2698819"/>
            <a:ext cx="7608340" cy="2246769"/>
          </a:xfrm>
          <a:prstGeom prst="rect">
            <a:avLst/>
          </a:prstGeom>
          <a:noFill/>
        </p:spPr>
        <p:txBody>
          <a:bodyPr wrap="square" rtlCol="0">
            <a:spAutoFit/>
          </a:bodyPr>
          <a:lstStyle/>
          <a:p>
            <a:pPr lvl="0" algn="just"/>
            <a:r>
              <a:rPr lang="vi-VN" sz="2800" b="1" dirty="0">
                <a:solidFill>
                  <a:srgbClr val="FFFFFF"/>
                </a:solidFill>
                <a:latin typeface="Cambria" panose="02040503050406030204" pitchFamily="18" charset="0"/>
                <a:ea typeface="Cambria" panose="02040503050406030204" pitchFamily="18" charset="0"/>
                <a:cs typeface="Arial" panose="020B0604020202020204" pitchFamily="34" charset="0"/>
              </a:rPr>
              <a:t>Trong hai phân số cùng mẫu số: </a:t>
            </a:r>
          </a:p>
          <a:p>
            <a:pPr marL="342900" lvl="0" indent="-342900" algn="just">
              <a:buFont typeface="Arial" panose="020B0604020202020204" pitchFamily="34" charset="0"/>
              <a:buChar char="•"/>
            </a:pPr>
            <a:r>
              <a:rPr lang="vi-VN" sz="2800" b="1" dirty="0">
                <a:solidFill>
                  <a:srgbClr val="FFFFFF"/>
                </a:solidFill>
                <a:latin typeface="Cambria" panose="02040503050406030204" pitchFamily="18" charset="0"/>
                <a:ea typeface="Cambria" panose="02040503050406030204" pitchFamily="18" charset="0"/>
                <a:cs typeface="Arial" panose="020B0604020202020204" pitchFamily="34" charset="0"/>
              </a:rPr>
              <a:t>Phân số nào có tử số bé hơn thì bé hơn.</a:t>
            </a:r>
          </a:p>
          <a:p>
            <a:pPr marL="342900" lvl="0" indent="-342900" algn="just">
              <a:buFont typeface="Arial" panose="020B0604020202020204" pitchFamily="34" charset="0"/>
              <a:buChar char="•"/>
            </a:pPr>
            <a:r>
              <a:rPr lang="vi-VN" sz="2800" b="1" dirty="0">
                <a:solidFill>
                  <a:srgbClr val="FFFFFF"/>
                </a:solidFill>
                <a:latin typeface="Cambria" panose="02040503050406030204" pitchFamily="18" charset="0"/>
                <a:ea typeface="Cambria" panose="02040503050406030204" pitchFamily="18" charset="0"/>
                <a:cs typeface="Arial" panose="020B0604020202020204" pitchFamily="34" charset="0"/>
              </a:rPr>
              <a:t>Phân số nào có tử số lớn hơn thì lớn hơn.</a:t>
            </a:r>
          </a:p>
          <a:p>
            <a:pPr marL="342900" lvl="0" indent="-342900" algn="just">
              <a:buFont typeface="Arial" panose="020B0604020202020204" pitchFamily="34" charset="0"/>
              <a:buChar char="•"/>
            </a:pPr>
            <a:r>
              <a:rPr lang="vi-VN" sz="2800" b="1" dirty="0">
                <a:solidFill>
                  <a:srgbClr val="FFFFFF"/>
                </a:solidFill>
                <a:latin typeface="Cambria" panose="02040503050406030204" pitchFamily="18" charset="0"/>
                <a:ea typeface="Cambria" panose="02040503050406030204" pitchFamily="18" charset="0"/>
                <a:cs typeface="Arial" panose="020B0604020202020204" pitchFamily="34" charset="0"/>
              </a:rPr>
              <a:t>Nếu tử số bằng nhau thì hai phân số đó bằng nhau.</a:t>
            </a:r>
          </a:p>
        </p:txBody>
      </p:sp>
    </p:spTree>
    <p:extLst>
      <p:ext uri="{BB962C8B-B14F-4D97-AF65-F5344CB8AC3E}">
        <p14:creationId xmlns:p14="http://schemas.microsoft.com/office/powerpoint/2010/main" val="1841524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p:cTn id="58" dur="500" fill="hold"/>
                                        <p:tgtEl>
                                          <p:spTgt spid="29"/>
                                        </p:tgtEl>
                                        <p:attrNameLst>
                                          <p:attrName>ppt_w</p:attrName>
                                        </p:attrNameLst>
                                      </p:cBhvr>
                                      <p:tavLst>
                                        <p:tav tm="0">
                                          <p:val>
                                            <p:fltVal val="0"/>
                                          </p:val>
                                        </p:tav>
                                        <p:tav tm="100000">
                                          <p:val>
                                            <p:strVal val="#ppt_w"/>
                                          </p:val>
                                        </p:tav>
                                      </p:tavLst>
                                    </p:anim>
                                    <p:anim calcmode="lin" valueType="num">
                                      <p:cBhvr>
                                        <p:cTn id="59" dur="500" fill="hold"/>
                                        <p:tgtEl>
                                          <p:spTgt spid="29"/>
                                        </p:tgtEl>
                                        <p:attrNameLst>
                                          <p:attrName>ppt_h</p:attrName>
                                        </p:attrNameLst>
                                      </p:cBhvr>
                                      <p:tavLst>
                                        <p:tav tm="0">
                                          <p:val>
                                            <p:fltVal val="0"/>
                                          </p:val>
                                        </p:tav>
                                        <p:tav tm="100000">
                                          <p:val>
                                            <p:strVal val="#ppt_h"/>
                                          </p:val>
                                        </p:tav>
                                      </p:tavLst>
                                    </p:anim>
                                    <p:animEffect transition="in" filter="fade">
                                      <p:cBhvr>
                                        <p:cTn id="6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4" y="558800"/>
            <a:ext cx="9268295" cy="6239361"/>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200962" y="3003572"/>
            <a:ext cx="3736038" cy="3888664"/>
          </a:xfrm>
          <a:prstGeom prst="rect">
            <a:avLst/>
          </a:prstGeom>
        </p:spPr>
      </p:pic>
      <p:sp>
        <p:nvSpPr>
          <p:cNvPr id="24" name="TextBox 23"/>
          <p:cNvSpPr txBox="1"/>
          <p:nvPr/>
        </p:nvSpPr>
        <p:spPr>
          <a:xfrm>
            <a:off x="3576320" y="1505318"/>
            <a:ext cx="7650480" cy="646331"/>
          </a:xfrm>
          <a:prstGeom prst="rect">
            <a:avLst/>
          </a:prstGeom>
          <a:noFill/>
        </p:spPr>
        <p:txBody>
          <a:bodyPr wrap="square" rtlCol="0">
            <a:spAutoFit/>
          </a:bodyPr>
          <a:lstStyle/>
          <a:p>
            <a:pPr lvl="0" algn="ctr"/>
            <a:r>
              <a:rPr lang="en-US" sz="3600" b="1" dirty="0" err="1">
                <a:solidFill>
                  <a:srgbClr val="FFFF00"/>
                </a:solidFill>
                <a:latin typeface="Arial" panose="020B0604020202020204" pitchFamily="34" charset="0"/>
                <a:cs typeface="Arial" panose="020B0604020202020204" pitchFamily="34" charset="0"/>
              </a:rPr>
              <a:t>Nêu</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cách</a:t>
            </a:r>
            <a:r>
              <a:rPr lang="en-US" sz="3600" b="1" dirty="0">
                <a:solidFill>
                  <a:srgbClr val="FFFF00"/>
                </a:solidFill>
                <a:latin typeface="Arial" panose="020B0604020202020204" pitchFamily="34" charset="0"/>
                <a:cs typeface="Arial" panose="020B0604020202020204" pitchFamily="34" charset="0"/>
              </a:rPr>
              <a:t> so </a:t>
            </a:r>
            <a:r>
              <a:rPr lang="en-US" sz="3600" b="1" dirty="0" err="1">
                <a:solidFill>
                  <a:srgbClr val="FFFF00"/>
                </a:solidFill>
                <a:latin typeface="Arial" panose="020B0604020202020204" pitchFamily="34" charset="0"/>
                <a:cs typeface="Arial" panose="020B0604020202020204" pitchFamily="34" charset="0"/>
              </a:rPr>
              <a:t>sánh</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phân</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số</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với</a:t>
            </a:r>
            <a:r>
              <a:rPr lang="en-US" sz="3600" b="1" dirty="0">
                <a:solidFill>
                  <a:srgbClr val="FFFF00"/>
                </a:solidFill>
                <a:latin typeface="Arial" panose="020B0604020202020204" pitchFamily="34" charset="0"/>
                <a:cs typeface="Arial" panose="020B0604020202020204" pitchFamily="34" charset="0"/>
              </a:rPr>
              <a:t> 1?</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29" name="TextBox 28"/>
          <p:cNvSpPr txBox="1"/>
          <p:nvPr/>
        </p:nvSpPr>
        <p:spPr>
          <a:xfrm>
            <a:off x="3821660" y="2353379"/>
            <a:ext cx="7476260" cy="2246769"/>
          </a:xfrm>
          <a:prstGeom prst="rect">
            <a:avLst/>
          </a:prstGeom>
          <a:noFill/>
        </p:spPr>
        <p:txBody>
          <a:bodyPr wrap="square" rtlCol="0">
            <a:spAutoFit/>
          </a:bodyPr>
          <a:lstStyle/>
          <a:p>
            <a:pPr marL="457200" lvl="0" indent="-457200" algn="just">
              <a:buFont typeface="Arial" panose="020B0604020202020204" pitchFamily="34" charset="0"/>
              <a:buChar char="•"/>
            </a:pPr>
            <a:r>
              <a:rPr lang="vi-VN" sz="2800" b="1" dirty="0">
                <a:solidFill>
                  <a:srgbClr val="FFFFFF"/>
                </a:solidFill>
                <a:latin typeface="Cambria" panose="02040503050406030204" pitchFamily="18" charset="0"/>
                <a:ea typeface="Cambria" panose="02040503050406030204" pitchFamily="18" charset="0"/>
                <a:cs typeface="Arial" panose="020B0604020202020204" pitchFamily="34" charset="0"/>
              </a:rPr>
              <a:t>Nếu tử số bé hơn mẫu số thì phân số bé hơn 1.</a:t>
            </a:r>
          </a:p>
          <a:p>
            <a:pPr marL="457200" lvl="0" indent="-457200" algn="just">
              <a:buFont typeface="Arial" panose="020B0604020202020204" pitchFamily="34" charset="0"/>
              <a:buChar char="•"/>
            </a:pPr>
            <a:r>
              <a:rPr lang="vi-VN" sz="2800" b="1" dirty="0">
                <a:solidFill>
                  <a:srgbClr val="FFFFFF"/>
                </a:solidFill>
                <a:latin typeface="Cambria" panose="02040503050406030204" pitchFamily="18" charset="0"/>
                <a:ea typeface="Cambria" panose="02040503050406030204" pitchFamily="18" charset="0"/>
                <a:cs typeface="Arial" panose="020B0604020202020204" pitchFamily="34" charset="0"/>
              </a:rPr>
              <a:t>Nếu tử số lớn hơn mẫu số thì phân số lớn hơn 1.</a:t>
            </a:r>
          </a:p>
          <a:p>
            <a:pPr marL="457200" lvl="0" indent="-457200" algn="just">
              <a:buFont typeface="Arial" panose="020B0604020202020204" pitchFamily="34" charset="0"/>
              <a:buChar char="•"/>
            </a:pPr>
            <a:r>
              <a:rPr lang="vi-VN" sz="2800" b="1" dirty="0">
                <a:solidFill>
                  <a:srgbClr val="FFFFFF"/>
                </a:solidFill>
                <a:latin typeface="Cambria" panose="02040503050406030204" pitchFamily="18" charset="0"/>
                <a:ea typeface="Cambria" panose="02040503050406030204" pitchFamily="18" charset="0"/>
                <a:cs typeface="Arial" panose="020B0604020202020204" pitchFamily="34" charset="0"/>
              </a:rPr>
              <a:t>Nếu tử số bằng mẫu số thì phân số bằng 1.</a:t>
            </a:r>
          </a:p>
        </p:txBody>
      </p:sp>
    </p:spTree>
    <p:extLst>
      <p:ext uri="{BB962C8B-B14F-4D97-AF65-F5344CB8AC3E}">
        <p14:creationId xmlns:p14="http://schemas.microsoft.com/office/powerpoint/2010/main" val="1098812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p:cTn id="58" dur="500" fill="hold"/>
                                        <p:tgtEl>
                                          <p:spTgt spid="29"/>
                                        </p:tgtEl>
                                        <p:attrNameLst>
                                          <p:attrName>ppt_w</p:attrName>
                                        </p:attrNameLst>
                                      </p:cBhvr>
                                      <p:tavLst>
                                        <p:tav tm="0">
                                          <p:val>
                                            <p:fltVal val="0"/>
                                          </p:val>
                                        </p:tav>
                                        <p:tav tm="100000">
                                          <p:val>
                                            <p:strVal val="#ppt_w"/>
                                          </p:val>
                                        </p:tav>
                                      </p:tavLst>
                                    </p:anim>
                                    <p:anim calcmode="lin" valueType="num">
                                      <p:cBhvr>
                                        <p:cTn id="59" dur="500" fill="hold"/>
                                        <p:tgtEl>
                                          <p:spTgt spid="29"/>
                                        </p:tgtEl>
                                        <p:attrNameLst>
                                          <p:attrName>ppt_h</p:attrName>
                                        </p:attrNameLst>
                                      </p:cBhvr>
                                      <p:tavLst>
                                        <p:tav tm="0">
                                          <p:val>
                                            <p:fltVal val="0"/>
                                          </p:val>
                                        </p:tav>
                                        <p:tav tm="100000">
                                          <p:val>
                                            <p:strVal val="#ppt_h"/>
                                          </p:val>
                                        </p:tav>
                                      </p:tavLst>
                                    </p:anim>
                                    <p:animEffect transition="in" filter="fade">
                                      <p:cBhvr>
                                        <p:cTn id="6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4"/>
          <a:srcRect r="28894"/>
          <a:stretch>
            <a:fillRect/>
          </a:stretch>
        </p:blipFill>
        <p:spPr>
          <a:xfrm>
            <a:off x="0" y="-5509"/>
            <a:ext cx="12194267" cy="6858001"/>
          </a:xfrm>
          <a:prstGeom prst="rect">
            <a:avLst/>
          </a:prstGeom>
        </p:spPr>
      </p:pic>
      <p:pic>
        <p:nvPicPr>
          <p:cNvPr id="8" name="图片 7"/>
          <p:cNvPicPr>
            <a:picLocks noChangeAspect="1"/>
          </p:cNvPicPr>
          <p:nvPr/>
        </p:nvPicPr>
        <p:blipFill>
          <a:blip r:embed="rId5"/>
          <a:stretch>
            <a:fillRect/>
          </a:stretch>
        </p:blipFill>
        <p:spPr>
          <a:xfrm>
            <a:off x="-605265" y="-365668"/>
            <a:ext cx="4724843" cy="3159257"/>
          </a:xfrm>
          <a:prstGeom prst="rect">
            <a:avLst/>
          </a:prstGeom>
        </p:spPr>
      </p:pic>
      <p:pic>
        <p:nvPicPr>
          <p:cNvPr id="10" name="图片 9"/>
          <p:cNvPicPr>
            <a:picLocks noChangeAspect="1"/>
          </p:cNvPicPr>
          <p:nvPr/>
        </p:nvPicPr>
        <p:blipFill>
          <a:blip r:embed="rId6"/>
          <a:stretch>
            <a:fillRect/>
          </a:stretch>
        </p:blipFill>
        <p:spPr>
          <a:xfrm>
            <a:off x="2653065" y="218960"/>
            <a:ext cx="2427723" cy="1619723"/>
          </a:xfrm>
          <a:prstGeom prst="rect">
            <a:avLst/>
          </a:prstGeom>
        </p:spPr>
      </p:pic>
      <p:pic>
        <p:nvPicPr>
          <p:cNvPr id="12" name="图片 11"/>
          <p:cNvPicPr>
            <a:picLocks noChangeAspect="1"/>
          </p:cNvPicPr>
          <p:nvPr/>
        </p:nvPicPr>
        <p:blipFill>
          <a:blip r:embed="rId7"/>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8"/>
          <a:stretch>
            <a:fillRect/>
          </a:stretch>
        </p:blipFill>
        <p:spPr>
          <a:xfrm>
            <a:off x="4772598" y="-38827"/>
            <a:ext cx="7077423" cy="5275308"/>
          </a:xfrm>
          <a:prstGeom prst="rect">
            <a:avLst/>
          </a:prstGeom>
        </p:spPr>
      </p:pic>
      <p:pic>
        <p:nvPicPr>
          <p:cNvPr id="40" name="图片 2"/>
          <p:cNvPicPr>
            <a:picLocks noChangeAspect="1"/>
          </p:cNvPicPr>
          <p:nvPr/>
        </p:nvPicPr>
        <p:blipFill>
          <a:blip r:embed="rId9"/>
          <a:stretch>
            <a:fillRect/>
          </a:stretch>
        </p:blipFill>
        <p:spPr>
          <a:xfrm>
            <a:off x="738868" y="803678"/>
            <a:ext cx="1117362" cy="487816"/>
          </a:xfrm>
          <a:prstGeom prst="rect">
            <a:avLst/>
          </a:prstGeom>
        </p:spPr>
      </p:pic>
      <p:pic>
        <p:nvPicPr>
          <p:cNvPr id="41" name="图片 3"/>
          <p:cNvPicPr>
            <a:picLocks noChangeAspect="1"/>
          </p:cNvPicPr>
          <p:nvPr/>
        </p:nvPicPr>
        <p:blipFill>
          <a:blip r:embed="rId10"/>
          <a:stretch>
            <a:fillRect/>
          </a:stretch>
        </p:blipFill>
        <p:spPr>
          <a:xfrm>
            <a:off x="2857192" y="377675"/>
            <a:ext cx="844235" cy="535224"/>
          </a:xfrm>
          <a:prstGeom prst="rect">
            <a:avLst/>
          </a:prstGeom>
        </p:spPr>
      </p:pic>
      <p:pic>
        <p:nvPicPr>
          <p:cNvPr id="42" name="图片 4"/>
          <p:cNvPicPr>
            <a:picLocks noChangeAspect="1"/>
          </p:cNvPicPr>
          <p:nvPr/>
        </p:nvPicPr>
        <p:blipFill>
          <a:blip r:embed="rId11"/>
          <a:stretch>
            <a:fillRect/>
          </a:stretch>
        </p:blipFill>
        <p:spPr>
          <a:xfrm>
            <a:off x="6465694" y="480916"/>
            <a:ext cx="1129744" cy="558800"/>
          </a:xfrm>
          <a:prstGeom prst="rect">
            <a:avLst/>
          </a:prstGeom>
        </p:spPr>
      </p:pic>
      <p:pic>
        <p:nvPicPr>
          <p:cNvPr id="43" name="图片 5"/>
          <p:cNvPicPr>
            <a:picLocks noChangeAspect="1"/>
          </p:cNvPicPr>
          <p:nvPr/>
        </p:nvPicPr>
        <p:blipFill>
          <a:blip r:embed="rId12"/>
          <a:stretch>
            <a:fillRect/>
          </a:stretch>
        </p:blipFill>
        <p:spPr>
          <a:xfrm>
            <a:off x="10613580" y="1494606"/>
            <a:ext cx="1131464" cy="1512990"/>
          </a:xfrm>
          <a:prstGeom prst="rect">
            <a:avLst/>
          </a:prstGeom>
        </p:spPr>
      </p:pic>
      <p:pic>
        <p:nvPicPr>
          <p:cNvPr id="44" name="图片 6"/>
          <p:cNvPicPr>
            <a:picLocks noChangeAspect="1"/>
          </p:cNvPicPr>
          <p:nvPr/>
        </p:nvPicPr>
        <p:blipFill>
          <a:blip r:embed="rId13"/>
          <a:stretch>
            <a:fillRect/>
          </a:stretch>
        </p:blipFill>
        <p:spPr>
          <a:xfrm>
            <a:off x="9990519" y="1295400"/>
            <a:ext cx="1048563" cy="406400"/>
          </a:xfrm>
          <a:prstGeom prst="rect">
            <a:avLst/>
          </a:prstGeom>
        </p:spPr>
      </p:pic>
      <p:pic>
        <p:nvPicPr>
          <p:cNvPr id="45" name="图片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10914896" y="5650197"/>
            <a:ext cx="1938346" cy="1710881"/>
          </a:xfrm>
          <a:prstGeom prst="rect">
            <a:avLst/>
          </a:prstGeom>
        </p:spPr>
      </p:pic>
      <p:pic>
        <p:nvPicPr>
          <p:cNvPr id="46" name="图片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56955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71BAA6A-7C8F-C36F-8AA5-52477F075F66}"/>
              </a:ext>
            </a:extLst>
          </p:cNvPr>
          <p:cNvPicPr>
            <a:picLocks noChangeAspect="1"/>
          </p:cNvPicPr>
          <p:nvPr/>
        </p:nvPicPr>
        <p:blipFill>
          <a:blip r:embed="rId18"/>
          <a:stretch>
            <a:fillRect/>
          </a:stretch>
        </p:blipFill>
        <p:spPr>
          <a:xfrm>
            <a:off x="5239626" y="2724444"/>
            <a:ext cx="6151397" cy="199966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5" y="1027865"/>
            <a:ext cx="8287676" cy="5770296"/>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sp>
        <p:nvSpPr>
          <p:cNvPr id="24" name="TextBox 23"/>
          <p:cNvSpPr txBox="1"/>
          <p:nvPr/>
        </p:nvSpPr>
        <p:spPr>
          <a:xfrm>
            <a:off x="3308166" y="1708518"/>
            <a:ext cx="7629686"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C000"/>
                </a:solidFill>
                <a:effectLst/>
                <a:uLnTx/>
                <a:uFillTx/>
                <a:latin typeface="UTM Bell" panose="02040603050506020204" pitchFamily="18" charset="0"/>
                <a:ea typeface="+mn-ea"/>
                <a:cs typeface="Arial" panose="020B0604020202020204" pitchFamily="34" charset="0"/>
              </a:rPr>
              <a:t>Dặn</a:t>
            </a:r>
            <a:r>
              <a:rPr kumimoji="0" lang="en-US" sz="8800" b="1" i="0" u="none" strike="noStrike" kern="1200" cap="none" spc="0" normalizeH="0" baseline="0" noProof="0" dirty="0">
                <a:ln>
                  <a:noFill/>
                </a:ln>
                <a:solidFill>
                  <a:srgbClr val="FFC000"/>
                </a:solidFill>
                <a:effectLst/>
                <a:uLnTx/>
                <a:uFillTx/>
                <a:latin typeface="UTM Bell" panose="02040603050506020204" pitchFamily="18" charset="0"/>
                <a:ea typeface="+mn-ea"/>
                <a:cs typeface="Arial" panose="020B0604020202020204" pitchFamily="34" charset="0"/>
              </a:rPr>
              <a:t> </a:t>
            </a:r>
            <a:r>
              <a:rPr kumimoji="0" lang="en-US" sz="8800" b="1" i="0" u="none" strike="noStrike" kern="1200" cap="none" spc="0" normalizeH="0" baseline="0" noProof="0" dirty="0" err="1">
                <a:ln>
                  <a:noFill/>
                </a:ln>
                <a:solidFill>
                  <a:srgbClr val="FFC000"/>
                </a:solidFill>
                <a:effectLst/>
                <a:uLnTx/>
                <a:uFillTx/>
                <a:latin typeface="UTM Bell" panose="02040603050506020204" pitchFamily="18" charset="0"/>
                <a:ea typeface="+mn-ea"/>
                <a:cs typeface="Arial" panose="020B0604020202020204" pitchFamily="34" charset="0"/>
              </a:rPr>
              <a:t>dò</a:t>
            </a:r>
            <a:endParaRPr kumimoji="0" lang="en-US" sz="8800" b="1" i="0" u="none" strike="noStrike" kern="1200" cap="none" spc="0" normalizeH="0" baseline="0" noProof="0" dirty="0">
              <a:ln>
                <a:noFill/>
              </a:ln>
              <a:solidFill>
                <a:srgbClr val="FFC000"/>
              </a:solidFill>
              <a:effectLst/>
              <a:uLnTx/>
              <a:uFillTx/>
              <a:latin typeface="UTM Bell" panose="02040603050506020204" pitchFamily="18" charset="0"/>
              <a:ea typeface="+mn-ea"/>
              <a:cs typeface="Arial" panose="020B0604020202020204" pitchFamily="34" charset="0"/>
            </a:endParaRPr>
          </a:p>
        </p:txBody>
      </p:sp>
      <p:pic>
        <p:nvPicPr>
          <p:cNvPr id="5" name="Picture 4"/>
          <p:cNvPicPr>
            <a:picLocks noChangeAspect="1"/>
          </p:cNvPicPr>
          <p:nvPr/>
        </p:nvPicPr>
        <p:blipFill>
          <a:blip r:embed="rId20">
            <a:extLst>
              <a:ext uri="{BEBA8EAE-BF5A-486C-A8C5-ECC9F3942E4B}">
                <a14:imgProps xmlns:a14="http://schemas.microsoft.com/office/drawing/2010/main">
                  <a14:imgLayer r:embed="rId21">
                    <a14:imgEffect>
                      <a14:backgroundRemoval t="10000" b="90000" l="10000" r="90000">
                        <a14:foregroundMark x1="40828" y1="38166" x2="40828" y2="38166"/>
                        <a14:foregroundMark x1="38757" y1="36391" x2="38757" y2="42308"/>
                        <a14:foregroundMark x1="54142" y1="39941" x2="61538" y2="39941"/>
                        <a14:foregroundMark x1="46154" y1="46154" x2="51775" y2="47929"/>
                        <a14:foregroundMark x1="27515" y1="85503" x2="70710" y2="84615"/>
                      </a14:backgroundRemoval>
                    </a14:imgEffect>
                  </a14:imgLayer>
                </a14:imgProps>
              </a:ext>
              <a:ext uri="{28A0092B-C50C-407E-A947-70E740481C1C}">
                <a14:useLocalDpi xmlns:a14="http://schemas.microsoft.com/office/drawing/2010/main" val="0"/>
              </a:ext>
            </a:extLst>
          </a:blip>
          <a:stretch>
            <a:fillRect/>
          </a:stretch>
        </p:blipFill>
        <p:spPr>
          <a:xfrm>
            <a:off x="-588935" y="1874590"/>
            <a:ext cx="5830135" cy="5830135"/>
          </a:xfrm>
          <a:prstGeom prst="rect">
            <a:avLst/>
          </a:prstGeom>
        </p:spPr>
      </p:pic>
    </p:spTree>
    <p:extLst>
      <p:ext uri="{BB962C8B-B14F-4D97-AF65-F5344CB8AC3E}">
        <p14:creationId xmlns:p14="http://schemas.microsoft.com/office/powerpoint/2010/main" val="1779318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4AEE38E-E195-8CEE-E194-FF87BB645927}"/>
              </a:ext>
            </a:extLst>
          </p:cNvPr>
          <p:cNvPicPr>
            <a:picLocks noChangeAspect="1"/>
          </p:cNvPicPr>
          <p:nvPr/>
        </p:nvPicPr>
        <p:blipFill>
          <a:blip r:embed="rId17"/>
          <a:stretch>
            <a:fillRect/>
          </a:stretch>
        </p:blipFill>
        <p:spPr>
          <a:xfrm>
            <a:off x="3965115" y="2165974"/>
            <a:ext cx="7675529" cy="3176291"/>
          </a:xfrm>
          <a:prstGeom prst="rect">
            <a:avLst/>
          </a:prstGeom>
        </p:spPr>
      </p:pic>
    </p:spTree>
    <p:extLst>
      <p:ext uri="{BB962C8B-B14F-4D97-AF65-F5344CB8AC3E}">
        <p14:creationId xmlns:p14="http://schemas.microsoft.com/office/powerpoint/2010/main" val="194393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0000"/>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959470" y="-100432"/>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587603" y="165456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1BCE467-4319-B0FE-D57E-9DDF2BC868EB}"/>
              </a:ext>
            </a:extLst>
          </p:cNvPr>
          <p:cNvPicPr>
            <a:picLocks noChangeAspect="1"/>
          </p:cNvPicPr>
          <p:nvPr/>
        </p:nvPicPr>
        <p:blipFill>
          <a:blip r:embed="rId17"/>
          <a:stretch>
            <a:fillRect/>
          </a:stretch>
        </p:blipFill>
        <p:spPr>
          <a:xfrm>
            <a:off x="5389745" y="1707478"/>
            <a:ext cx="6041660" cy="3785944"/>
          </a:xfrm>
          <a:prstGeom prst="rect">
            <a:avLst/>
          </a:prstGeom>
        </p:spPr>
      </p:pic>
    </p:spTree>
    <p:extLst>
      <p:ext uri="{BB962C8B-B14F-4D97-AF65-F5344CB8AC3E}">
        <p14:creationId xmlns:p14="http://schemas.microsoft.com/office/powerpoint/2010/main" val="2303521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7778" y="-131563"/>
            <a:ext cx="2963067" cy="2963067"/>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168" y="1812816"/>
            <a:ext cx="2963067" cy="2963067"/>
          </a:xfrm>
          <a:prstGeom prst="rect">
            <a:avLst/>
          </a:prstGeom>
        </p:spPr>
      </p:pic>
      <p:pic>
        <p:nvPicPr>
          <p:cNvPr id="4110" name="Picture 14" descr="Đồng Cỏ, Đồi Cỏ Xanh 2 - KhoThietKe.N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80961" y="1829632"/>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a:hlinkClick r:id="rId9" action="ppaction://hlinksldjump"/>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41664" y="2326791"/>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4390974" y="657007"/>
            <a:ext cx="4053946" cy="40539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8308966" y="3999954"/>
            <a:ext cx="3777982" cy="3184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31990" y="3884266"/>
            <a:ext cx="4357772" cy="3184600"/>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7"/>
          <p:cNvPicPr>
            <a:picLocks noChangeAspect="1"/>
          </p:cNvPicPr>
          <p:nvPr/>
        </p:nvPicPr>
        <p:blipFill>
          <a:blip r:embed="rId17"/>
          <a:stretch>
            <a:fillRect/>
          </a:stretch>
        </p:blipFill>
        <p:spPr>
          <a:xfrm>
            <a:off x="-827735" y="-32716"/>
            <a:ext cx="4086444" cy="2732393"/>
          </a:xfrm>
          <a:prstGeom prst="rect">
            <a:avLst/>
          </a:prstGeom>
        </p:spPr>
      </p:pic>
      <p:pic>
        <p:nvPicPr>
          <p:cNvPr id="11" name="图片 2"/>
          <p:cNvPicPr>
            <a:picLocks noChangeAspect="1"/>
          </p:cNvPicPr>
          <p:nvPr/>
        </p:nvPicPr>
        <p:blipFill>
          <a:blip r:embed="rId18"/>
          <a:stretch>
            <a:fillRect/>
          </a:stretch>
        </p:blipFill>
        <p:spPr>
          <a:xfrm>
            <a:off x="6646396" y="716957"/>
            <a:ext cx="1117362" cy="487816"/>
          </a:xfrm>
          <a:prstGeom prst="rect">
            <a:avLst/>
          </a:prstGeom>
        </p:spPr>
      </p:pic>
      <p:pic>
        <p:nvPicPr>
          <p:cNvPr id="12" name="图片 3"/>
          <p:cNvPicPr>
            <a:picLocks noChangeAspect="1"/>
          </p:cNvPicPr>
          <p:nvPr/>
        </p:nvPicPr>
        <p:blipFill>
          <a:blip r:embed="rId19"/>
          <a:stretch>
            <a:fillRect/>
          </a:stretch>
        </p:blipFill>
        <p:spPr>
          <a:xfrm>
            <a:off x="3664326" y="446684"/>
            <a:ext cx="844235" cy="535224"/>
          </a:xfrm>
          <a:prstGeom prst="rect">
            <a:avLst/>
          </a:prstGeom>
        </p:spPr>
      </p:pic>
      <p:pic>
        <p:nvPicPr>
          <p:cNvPr id="13" name="图片 4"/>
          <p:cNvPicPr>
            <a:picLocks noChangeAspect="1"/>
          </p:cNvPicPr>
          <p:nvPr/>
        </p:nvPicPr>
        <p:blipFill>
          <a:blip r:embed="rId20"/>
          <a:stretch>
            <a:fillRect/>
          </a:stretch>
        </p:blipFill>
        <p:spPr>
          <a:xfrm>
            <a:off x="9214090" y="237543"/>
            <a:ext cx="1129744" cy="558800"/>
          </a:xfrm>
          <a:prstGeom prst="rect">
            <a:avLst/>
          </a:prstGeom>
        </p:spPr>
      </p:pic>
      <p:pic>
        <p:nvPicPr>
          <p:cNvPr id="14" name="图片 5"/>
          <p:cNvPicPr>
            <a:picLocks noChangeAspect="1"/>
          </p:cNvPicPr>
          <p:nvPr/>
        </p:nvPicPr>
        <p:blipFill>
          <a:blip r:embed="rId21"/>
          <a:stretch>
            <a:fillRect/>
          </a:stretch>
        </p:blipFill>
        <p:spPr>
          <a:xfrm>
            <a:off x="10613580" y="1494606"/>
            <a:ext cx="1131464" cy="1512990"/>
          </a:xfrm>
          <a:prstGeom prst="rect">
            <a:avLst/>
          </a:prstGeom>
        </p:spPr>
      </p:pic>
      <p:pic>
        <p:nvPicPr>
          <p:cNvPr id="15" name="图片 6"/>
          <p:cNvPicPr>
            <a:picLocks noChangeAspect="1"/>
          </p:cNvPicPr>
          <p:nvPr/>
        </p:nvPicPr>
        <p:blipFill>
          <a:blip r:embed="rId22"/>
          <a:stretch>
            <a:fillRect/>
          </a:stretch>
        </p:blipFill>
        <p:spPr>
          <a:xfrm>
            <a:off x="9990519" y="1295400"/>
            <a:ext cx="1048563" cy="406400"/>
          </a:xfrm>
          <a:prstGeom prst="rect">
            <a:avLst/>
          </a:prstGeom>
        </p:spPr>
      </p:pic>
      <p:pic>
        <p:nvPicPr>
          <p:cNvPr id="25"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rot="414185">
            <a:off x="5058109" y="2116796"/>
            <a:ext cx="3777982" cy="3184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420162-A60C-4071-908E-FDBEEB43E7F0}"/>
              </a:ext>
            </a:extLst>
          </p:cNvPr>
          <p:cNvSpPr txBox="1"/>
          <p:nvPr/>
        </p:nvSpPr>
        <p:spPr>
          <a:xfrm>
            <a:off x="2425147" y="2849217"/>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FFFF"/>
                  </a:solidFill>
                </a:ln>
                <a:solidFill>
                  <a:srgbClr val="FF0000"/>
                </a:solidFill>
                <a:effectLst/>
                <a:uLnTx/>
                <a:uFillTx/>
                <a:latin typeface="#9Slide07 Stormtrooper" panose="020B0500000000000000" pitchFamily="34" charset="0"/>
                <a:ea typeface="+mn-ea"/>
                <a:cs typeface="+mn-cs"/>
              </a:rPr>
              <a:t>1</a:t>
            </a:r>
          </a:p>
        </p:txBody>
      </p:sp>
      <p:sp>
        <p:nvSpPr>
          <p:cNvPr id="20" name="TextBox 19">
            <a:extLst>
              <a:ext uri="{FF2B5EF4-FFF2-40B4-BE49-F238E27FC236}">
                <a16:creationId xmlns:a16="http://schemas.microsoft.com/office/drawing/2014/main" id="{961D2D33-0ED8-49A1-9086-0F3B62C5FE67}"/>
              </a:ext>
            </a:extLst>
          </p:cNvPr>
          <p:cNvSpPr txBox="1"/>
          <p:nvPr/>
        </p:nvSpPr>
        <p:spPr>
          <a:xfrm>
            <a:off x="10111408" y="3299792"/>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FFFF"/>
                  </a:solidFill>
                </a:ln>
                <a:solidFill>
                  <a:srgbClr val="002060"/>
                </a:solidFill>
                <a:effectLst/>
                <a:uLnTx/>
                <a:uFillTx/>
                <a:latin typeface="#9Slide07 Stormtrooper" panose="020B0500000000000000" pitchFamily="34" charset="0"/>
                <a:ea typeface="+mn-ea"/>
                <a:cs typeface="+mn-cs"/>
              </a:rPr>
              <a:t>2</a:t>
            </a:r>
          </a:p>
        </p:txBody>
      </p:sp>
      <p:sp>
        <p:nvSpPr>
          <p:cNvPr id="21" name="TextBox 20">
            <a:extLst>
              <a:ext uri="{FF2B5EF4-FFF2-40B4-BE49-F238E27FC236}">
                <a16:creationId xmlns:a16="http://schemas.microsoft.com/office/drawing/2014/main" id="{11D754DD-0D58-42BD-8D02-A132BD499679}"/>
              </a:ext>
            </a:extLst>
          </p:cNvPr>
          <p:cNvSpPr txBox="1"/>
          <p:nvPr/>
        </p:nvSpPr>
        <p:spPr>
          <a:xfrm>
            <a:off x="6255025" y="1669775"/>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C000"/>
                  </a:solidFill>
                </a:ln>
                <a:solidFill>
                  <a:srgbClr val="FFFFFF"/>
                </a:solidFill>
                <a:effectLst/>
                <a:uLnTx/>
                <a:uFillTx/>
                <a:latin typeface="#9Slide07 Stormtrooper" panose="020B0500000000000000" pitchFamily="34" charset="0"/>
                <a:ea typeface="+mn-ea"/>
                <a:cs typeface="+mn-cs"/>
              </a:rPr>
              <a:t>3</a:t>
            </a:r>
          </a:p>
        </p:txBody>
      </p:sp>
      <p:pic>
        <p:nvPicPr>
          <p:cNvPr id="9"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rot="414185">
            <a:off x="8344249" y="2804797"/>
            <a:ext cx="3777982" cy="318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hlinkClick r:id="rId23" action="ppaction://hlinksldjump"/>
            <a:extLst>
              <a:ext uri="{FF2B5EF4-FFF2-40B4-BE49-F238E27FC236}">
                <a16:creationId xmlns:a16="http://schemas.microsoft.com/office/drawing/2014/main" id="{0919DAF2-FB9B-AD40-6AD0-C63C5E8CFB9B}"/>
              </a:ext>
            </a:extLst>
          </p:cNvPr>
          <p:cNvSpPr/>
          <p:nvPr/>
        </p:nvSpPr>
        <p:spPr>
          <a:xfrm>
            <a:off x="1714500" y="142875"/>
            <a:ext cx="1457325" cy="4381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Cambria" panose="02040503050406030204" pitchFamily="18" charset="0"/>
                <a:ea typeface="Cambria" panose="02040503050406030204" pitchFamily="18" charset="0"/>
              </a:rPr>
              <a:t>Học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tiếp</a:t>
            </a:r>
            <a:endParaRPr lang="en-US"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53804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104"/>
                                        </p:tgtEl>
                                        <p:attrNameLst>
                                          <p:attrName>style.visibility</p:attrName>
                                        </p:attrNameLst>
                                      </p:cBhvr>
                                      <p:to>
                                        <p:strVal val="visible"/>
                                      </p:to>
                                    </p:set>
                                    <p:animEffect transition="in" filter="randombar(horizontal)">
                                      <p:cBhvr>
                                        <p:cTn id="7" dur="500"/>
                                        <p:tgtEl>
                                          <p:spTgt spid="410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4102"/>
                                        </p:tgtEl>
                                        <p:attrNameLst>
                                          <p:attrName>style.visibility</p:attrName>
                                        </p:attrNameLst>
                                      </p:cBhvr>
                                      <p:to>
                                        <p:strVal val="visible"/>
                                      </p:to>
                                    </p:set>
                                    <p:animEffect transition="in" filter="randombar(horizontal)">
                                      <p:cBhvr>
                                        <p:cTn id="14" dur="500"/>
                                        <p:tgtEl>
                                          <p:spTgt spid="410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par>
                          <p:cTn id="18" fill="hold">
                            <p:stCondLst>
                              <p:cond delay="1000"/>
                            </p:stCondLst>
                            <p:childTnLst>
                              <p:par>
                                <p:cTn id="19" presetID="14" presetClass="entr" presetSubtype="10" fill="hold" nodeType="afterEffect">
                                  <p:stCondLst>
                                    <p:cond delay="0"/>
                                  </p:stCondLst>
                                  <p:childTnLst>
                                    <p:set>
                                      <p:cBhvr>
                                        <p:cTn id="20" dur="1" fill="hold">
                                          <p:stCondLst>
                                            <p:cond delay="0"/>
                                          </p:stCondLst>
                                        </p:cTn>
                                        <p:tgtEl>
                                          <p:spTgt spid="4106"/>
                                        </p:tgtEl>
                                        <p:attrNameLst>
                                          <p:attrName>style.visibility</p:attrName>
                                        </p:attrNameLst>
                                      </p:cBhvr>
                                      <p:to>
                                        <p:strVal val="visible"/>
                                      </p:to>
                                    </p:set>
                                    <p:animEffect transition="in" filter="randombar(horizontal)">
                                      <p:cBhvr>
                                        <p:cTn id="21" dur="500"/>
                                        <p:tgtEl>
                                          <p:spTgt spid="410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104"/>
                    </p:tgtEl>
                  </p:cond>
                </p:stCondLst>
                <p:endSync evt="end" delay="0">
                  <p:rtn val="all"/>
                </p:endSync>
                <p:childTnLst>
                  <p:par>
                    <p:cTn id="26" fill="hold">
                      <p:stCondLst>
                        <p:cond delay="0"/>
                      </p:stCondLst>
                      <p:childTnLst>
                        <p:par>
                          <p:cTn id="27" fill="hold">
                            <p:stCondLst>
                              <p:cond delay="0"/>
                            </p:stCondLst>
                            <p:childTnLst>
                              <p:par>
                                <p:cTn id="28" presetID="42" presetClass="path" presetSubtype="0" accel="50000" decel="50000" fill="hold" nodeType="withEffect">
                                  <p:stCondLst>
                                    <p:cond delay="0"/>
                                  </p:stCondLst>
                                  <p:childTnLst>
                                    <p:animMotion origin="layout" path="M 1.66667E-6 7.40741E-7 L -0.63659 -0.00394 " pathEditMode="relative" rAng="0" ptsTypes="AA">
                                      <p:cBhvr>
                                        <p:cTn id="29" dur="2000" fill="hold"/>
                                        <p:tgtEl>
                                          <p:spTgt spid="7"/>
                                        </p:tgtEl>
                                        <p:attrNameLst>
                                          <p:attrName>ppt_x</p:attrName>
                                          <p:attrName>ppt_y</p:attrName>
                                        </p:attrNameLst>
                                      </p:cBhvr>
                                      <p:rCtr x="-31836" y="-208"/>
                                    </p:animMotion>
                                  </p:childTnLst>
                                  <p:subTnLst>
                                    <p:audio>
                                      <p:cMediaNode vol="89000">
                                        <p:cTn display="0" masterRel="sameClick">
                                          <p:stCondLst>
                                            <p:cond evt="begin" delay="0">
                                              <p:tn val="28"/>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30" fill="hold">
                            <p:stCondLst>
                              <p:cond delay="2000"/>
                            </p:stCondLst>
                            <p:childTnLst>
                              <p:par>
                                <p:cTn id="31" presetID="53" presetClass="exit" presetSubtype="32" fill="hold" nodeType="afterEffect">
                                  <p:stCondLst>
                                    <p:cond delay="0"/>
                                  </p:stCondLst>
                                  <p:childTnLst>
                                    <p:anim calcmode="lin" valueType="num">
                                      <p:cBhvr>
                                        <p:cTn id="32" dur="500"/>
                                        <p:tgtEl>
                                          <p:spTgt spid="7"/>
                                        </p:tgtEl>
                                        <p:attrNameLst>
                                          <p:attrName>ppt_w</p:attrName>
                                        </p:attrNameLst>
                                      </p:cBhvr>
                                      <p:tavLst>
                                        <p:tav tm="0">
                                          <p:val>
                                            <p:strVal val="ppt_w"/>
                                          </p:val>
                                        </p:tav>
                                        <p:tav tm="100000">
                                          <p:val>
                                            <p:fltVal val="0"/>
                                          </p:val>
                                        </p:tav>
                                      </p:tavLst>
                                    </p:anim>
                                    <p:anim calcmode="lin" valueType="num">
                                      <p:cBhvr>
                                        <p:cTn id="33" dur="500"/>
                                        <p:tgtEl>
                                          <p:spTgt spid="7"/>
                                        </p:tgtEl>
                                        <p:attrNameLst>
                                          <p:attrName>ppt_h</p:attrName>
                                        </p:attrNameLst>
                                      </p:cBhvr>
                                      <p:tavLst>
                                        <p:tav tm="0">
                                          <p:val>
                                            <p:strVal val="ppt_h"/>
                                          </p:val>
                                        </p:tav>
                                        <p:tav tm="100000">
                                          <p:val>
                                            <p:fltVal val="0"/>
                                          </p:val>
                                        </p:tav>
                                      </p:tavLst>
                                    </p:anim>
                                    <p:animEffect transition="out" filter="fade">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36" fill="hold">
                            <p:stCondLst>
                              <p:cond delay="2500"/>
                            </p:stCondLst>
                            <p:childTnLst>
                              <p:par>
                                <p:cTn id="37" presetID="53" presetClass="entr" presetSubtype="16"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childTnLst>
              </p:cTn>
              <p:nextCondLst>
                <p:cond evt="onClick" delay="0">
                  <p:tgtEl>
                    <p:spTgt spid="4104"/>
                  </p:tgtEl>
                </p:cond>
              </p:nextCondLst>
            </p:seq>
            <p:seq concurrent="1" nextAc="seek">
              <p:cTn id="42" restart="whenNotActive" fill="hold" evtFilter="cancelBubble" nodeType="interactiveSeq">
                <p:stCondLst>
                  <p:cond evt="onClick" delay="0">
                    <p:tgtEl>
                      <p:spTgt spid="4102"/>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5E-6 -1.11111E-6 L 0.49649 -0.15116 " pathEditMode="relative" rAng="0" ptsTypes="AA">
                                      <p:cBhvr>
                                        <p:cTn id="46" dur="2000" fill="hold"/>
                                        <p:tgtEl>
                                          <p:spTgt spid="8"/>
                                        </p:tgtEl>
                                        <p:attrNameLst>
                                          <p:attrName>ppt_x</p:attrName>
                                          <p:attrName>ppt_y</p:attrName>
                                        </p:attrNameLst>
                                      </p:cBhvr>
                                      <p:rCtr x="24818" y="-7569"/>
                                    </p:animMotion>
                                  </p:childTnLst>
                                  <p:subTnLst>
                                    <p:audio>
                                      <p:cMediaNode>
                                        <p:cTn display="0" masterRel="sameClick">
                                          <p:stCondLst>
                                            <p:cond evt="begin" delay="0">
                                              <p:tn val="45"/>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47" fill="hold">
                            <p:stCondLst>
                              <p:cond delay="2000"/>
                            </p:stCondLst>
                            <p:childTnLst>
                              <p:par>
                                <p:cTn id="48" presetID="53" presetClass="exit" presetSubtype="32" fill="hold" nodeType="afterEffect">
                                  <p:stCondLst>
                                    <p:cond delay="0"/>
                                  </p:stCondLst>
                                  <p:childTnLst>
                                    <p:anim calcmode="lin" valueType="num">
                                      <p:cBhvr>
                                        <p:cTn id="49" dur="500"/>
                                        <p:tgtEl>
                                          <p:spTgt spid="8"/>
                                        </p:tgtEl>
                                        <p:attrNameLst>
                                          <p:attrName>ppt_w</p:attrName>
                                        </p:attrNameLst>
                                      </p:cBhvr>
                                      <p:tavLst>
                                        <p:tav tm="0">
                                          <p:val>
                                            <p:strVal val="ppt_w"/>
                                          </p:val>
                                        </p:tav>
                                        <p:tav tm="100000">
                                          <p:val>
                                            <p:fltVal val="0"/>
                                          </p:val>
                                        </p:tav>
                                      </p:tavLst>
                                    </p:anim>
                                    <p:anim calcmode="lin" valueType="num">
                                      <p:cBhvr>
                                        <p:cTn id="50" dur="500"/>
                                        <p:tgtEl>
                                          <p:spTgt spid="8"/>
                                        </p:tgtEl>
                                        <p:attrNameLst>
                                          <p:attrName>ppt_h</p:attrName>
                                        </p:attrNameLst>
                                      </p:cBhvr>
                                      <p:tavLst>
                                        <p:tav tm="0">
                                          <p:val>
                                            <p:strVal val="ppt_h"/>
                                          </p:val>
                                        </p:tav>
                                        <p:tav tm="100000">
                                          <p:val>
                                            <p:fltVal val="0"/>
                                          </p:val>
                                        </p:tav>
                                      </p:tavLst>
                                    </p:anim>
                                    <p:animEffect transition="out" filter="fade">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3" name="Tieng-Ngua-phi-va-hi-www_nhacchuongvui_com (online-audio-converter (mp3cut.net).wav"/>
                                        </p:tgtEl>
                                      </p:cMediaNode>
                                    </p:audio>
                                  </p:subTnLst>
                                </p:cTn>
                              </p:par>
                              <p:par>
                                <p:cTn id="53" presetID="53" presetClass="entr" presetSubtype="16"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childTnLst>
                          </p:cTn>
                        </p:par>
                      </p:childTnLst>
                    </p:cTn>
                  </p:par>
                </p:childTnLst>
              </p:cTn>
              <p:nextCondLst>
                <p:cond evt="onClick" delay="0">
                  <p:tgtEl>
                    <p:spTgt spid="4102"/>
                  </p:tgtEl>
                </p:cond>
              </p:nextCondLst>
            </p:seq>
            <p:seq concurrent="1" nextAc="seek">
              <p:cTn id="58" restart="whenNotActive" fill="hold" evtFilter="cancelBubble" nodeType="interactiveSeq">
                <p:stCondLst>
                  <p:cond evt="onClick" delay="0">
                    <p:tgtEl>
                      <p:spTgt spid="4106"/>
                    </p:tgtEl>
                  </p:cond>
                </p:stCondLst>
                <p:endSync evt="end" delay="0">
                  <p:rtn val="all"/>
                </p:endSync>
                <p:childTnLst>
                  <p:par>
                    <p:cTn id="59" fill="hold">
                      <p:stCondLst>
                        <p:cond delay="0"/>
                      </p:stCondLst>
                      <p:childTnLst>
                        <p:par>
                          <p:cTn id="60" fill="hold">
                            <p:stCondLst>
                              <p:cond delay="0"/>
                            </p:stCondLst>
                            <p:childTnLst>
                              <p:par>
                                <p:cTn id="61" presetID="42" presetClass="path" presetSubtype="0" accel="50000" decel="50000" fill="hold" nodeType="withEffect">
                                  <p:stCondLst>
                                    <p:cond delay="0"/>
                                  </p:stCondLst>
                                  <p:childTnLst>
                                    <p:animMotion origin="layout" path="M -2.91667E-6 -3.7037E-6 L -0.34414 -0.11944 " pathEditMode="relative" rAng="0" ptsTypes="AA">
                                      <p:cBhvr>
                                        <p:cTn id="62" dur="2000" fill="hold"/>
                                        <p:tgtEl>
                                          <p:spTgt spid="9"/>
                                        </p:tgtEl>
                                        <p:attrNameLst>
                                          <p:attrName>ppt_x</p:attrName>
                                          <p:attrName>ppt_y</p:attrName>
                                        </p:attrNameLst>
                                      </p:cBhvr>
                                      <p:rCtr x="-17214" y="-5972"/>
                                    </p:animMotion>
                                  </p:childTnLst>
                                  <p:subTnLst>
                                    <p:audio>
                                      <p:cMediaNode>
                                        <p:cTn display="0" masterRel="sameClick">
                                          <p:stCondLst>
                                            <p:cond evt="begin" delay="0">
                                              <p:tn val="61"/>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63" fill="hold">
                            <p:stCondLst>
                              <p:cond delay="2000"/>
                            </p:stCondLst>
                            <p:childTnLst>
                              <p:par>
                                <p:cTn id="64" presetID="53" presetClass="exit" presetSubtype="32" fill="hold" nodeType="afterEffect">
                                  <p:stCondLst>
                                    <p:cond delay="0"/>
                                  </p:stCondLst>
                                  <p:childTnLst>
                                    <p:anim calcmode="lin" valueType="num">
                                      <p:cBhvr>
                                        <p:cTn id="65" dur="500"/>
                                        <p:tgtEl>
                                          <p:spTgt spid="9"/>
                                        </p:tgtEl>
                                        <p:attrNameLst>
                                          <p:attrName>ppt_w</p:attrName>
                                        </p:attrNameLst>
                                      </p:cBhvr>
                                      <p:tavLst>
                                        <p:tav tm="0">
                                          <p:val>
                                            <p:strVal val="ppt_w"/>
                                          </p:val>
                                        </p:tav>
                                        <p:tav tm="100000">
                                          <p:val>
                                            <p:fltVal val="0"/>
                                          </p:val>
                                        </p:tav>
                                      </p:tavLst>
                                    </p:anim>
                                    <p:anim calcmode="lin" valueType="num">
                                      <p:cBhvr>
                                        <p:cTn id="66" dur="500"/>
                                        <p:tgtEl>
                                          <p:spTgt spid="9"/>
                                        </p:tgtEl>
                                        <p:attrNameLst>
                                          <p:attrName>ppt_h</p:attrName>
                                        </p:attrNameLst>
                                      </p:cBhvr>
                                      <p:tavLst>
                                        <p:tav tm="0">
                                          <p:val>
                                            <p:strVal val="ppt_h"/>
                                          </p:val>
                                        </p:tav>
                                        <p:tav tm="100000">
                                          <p:val>
                                            <p:fltVal val="0"/>
                                          </p:val>
                                        </p:tav>
                                      </p:tavLst>
                                    </p:anim>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69" fill="hold">
                            <p:stCondLst>
                              <p:cond delay="2500"/>
                            </p:stCondLst>
                            <p:childTnLst>
                              <p:par>
                                <p:cTn id="70" presetID="53" presetClass="entr" presetSubtype="16" fill="hold" nodeType="after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500" fill="hold"/>
                                        <p:tgtEl>
                                          <p:spTgt spid="25"/>
                                        </p:tgtEl>
                                        <p:attrNameLst>
                                          <p:attrName>ppt_w</p:attrName>
                                        </p:attrNameLst>
                                      </p:cBhvr>
                                      <p:tavLst>
                                        <p:tav tm="0">
                                          <p:val>
                                            <p:fltVal val="0"/>
                                          </p:val>
                                        </p:tav>
                                        <p:tav tm="100000">
                                          <p:val>
                                            <p:strVal val="#ppt_w"/>
                                          </p:val>
                                        </p:tav>
                                      </p:tavLst>
                                    </p:anim>
                                    <p:anim calcmode="lin" valueType="num">
                                      <p:cBhvr>
                                        <p:cTn id="73" dur="500" fill="hold"/>
                                        <p:tgtEl>
                                          <p:spTgt spid="25"/>
                                        </p:tgtEl>
                                        <p:attrNameLst>
                                          <p:attrName>ppt_h</p:attrName>
                                        </p:attrNameLst>
                                      </p:cBhvr>
                                      <p:tavLst>
                                        <p:tav tm="0">
                                          <p:val>
                                            <p:fltVal val="0"/>
                                          </p:val>
                                        </p:tav>
                                        <p:tav tm="100000">
                                          <p:val>
                                            <p:strVal val="#ppt_h"/>
                                          </p:val>
                                        </p:tav>
                                      </p:tavLst>
                                    </p:anim>
                                    <p:animEffect transition="in" filter="fade">
                                      <p:cBhvr>
                                        <p:cTn id="74" dur="500"/>
                                        <p:tgtEl>
                                          <p:spTgt spid="25"/>
                                        </p:tgtEl>
                                      </p:cBhvr>
                                    </p:animEffect>
                                  </p:childTnLst>
                                </p:cTn>
                              </p:par>
                            </p:childTnLst>
                          </p:cTn>
                        </p:par>
                      </p:childTnLst>
                    </p:cTn>
                  </p:par>
                </p:childTnLst>
              </p:cTn>
              <p:nextCondLst>
                <p:cond evt="onClick" delay="0">
                  <p:tgtEl>
                    <p:spTgt spid="4106"/>
                  </p:tgtEl>
                </p:cond>
              </p:nextCondLst>
            </p:seq>
          </p:childTnLst>
        </p:cTn>
      </p:par>
    </p:tnLst>
    <p:bldLst>
      <p:bldP spid="2"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144851" y="490138"/>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8982796" y="3875449"/>
            <a:ext cx="3679576" cy="31016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20F66AB-A6FC-C35A-3504-070D1CE701E3}"/>
                  </a:ext>
                </a:extLst>
              </p:cNvPr>
              <p:cNvSpPr txBox="1"/>
              <p:nvPr/>
            </p:nvSpPr>
            <p:spPr>
              <a:xfrm>
                <a:off x="3515360" y="1072952"/>
                <a:ext cx="7693660" cy="1084592"/>
              </a:xfrm>
              <a:prstGeom prst="rect">
                <a:avLst/>
              </a:prstGeom>
              <a:noFill/>
            </p:spPr>
            <p:txBody>
              <a:bodyPr wrap="square">
                <a:spAutoFit/>
              </a:bodyPr>
              <a:lstStyle/>
              <a:p>
                <a:pPr marL="0" marR="0">
                  <a:lnSpc>
                    <a:spcPct val="135000"/>
                  </a:lnSpc>
                  <a:spcBef>
                    <a:spcPts val="0"/>
                  </a:spcBef>
                  <a:spcAft>
                    <a:spcPts val="0"/>
                  </a:spcAft>
                </a:pPr>
                <a:r>
                  <a:rPr lang="en-US" sz="3200" b="1" dirty="0">
                    <a:latin typeface="Cambria" panose="02040503050406030204" pitchFamily="18" charset="0"/>
                    <a:ea typeface="Cambria" panose="02040503050406030204" pitchFamily="18" charset="0"/>
                  </a:rPr>
                  <a:t>Q</a:t>
                </a:r>
                <a:r>
                  <a:rPr lang="en-US" sz="3200" b="1" dirty="0">
                    <a:effectLst/>
                    <a:latin typeface="Cambria" panose="02040503050406030204" pitchFamily="18" charset="0"/>
                    <a:ea typeface="Cambria" panose="02040503050406030204" pitchFamily="18" charset="0"/>
                  </a:rPr>
                  <a:t>uy </a:t>
                </a:r>
                <a:r>
                  <a:rPr lang="en-US" sz="3200" b="1" dirty="0" err="1">
                    <a:effectLst/>
                    <a:latin typeface="Cambria" panose="02040503050406030204" pitchFamily="18" charset="0"/>
                    <a:ea typeface="Cambria" panose="02040503050406030204" pitchFamily="18" charset="0"/>
                  </a:rPr>
                  <a:t>đồng</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mẫu</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số</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các</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phân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14:m>
                  <m:oMath xmlns:m="http://schemas.openxmlformats.org/officeDocument/2006/math">
                    <m:f>
                      <m:fPr>
                        <m:ctrlPr>
                          <a:rPr lang="en-US" sz="3200" b="1" i="1">
                            <a:effectLst/>
                            <a:latin typeface="Cambria Math" panose="02040503050406030204" pitchFamily="18" charset="0"/>
                          </a:rPr>
                        </m:ctrlPr>
                      </m:fPr>
                      <m:num>
                        <m:r>
                          <m:rPr>
                            <m:nor/>
                          </m:rPr>
                          <a:rPr lang="en-US" sz="3200" b="1" i="0" smtClean="0">
                            <a:effectLst/>
                            <a:latin typeface="Cambria Math" panose="02040503050406030204" pitchFamily="18" charset="0"/>
                          </a:rPr>
                          <m:t>7</m:t>
                        </m:r>
                      </m:num>
                      <m:den>
                        <m:r>
                          <m:rPr>
                            <m:nor/>
                          </m:rPr>
                          <a:rPr lang="en-US" sz="32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effectLst/>
                            <a:latin typeface="Cambria" panose="02040503050406030204" pitchFamily="18" charset="0"/>
                            <a:ea typeface="Cambria" panose="02040503050406030204" pitchFamily="18" charset="0"/>
                            <a:cs typeface="Times New Roman" panose="02020603050405020304" pitchFamily="18" charset="0"/>
                          </a:rPr>
                          <m:t>14</m:t>
                        </m:r>
                        <m:r>
                          <m:rPr>
                            <m:nor/>
                          </m:rPr>
                          <a:rPr lang="en-US" sz="3200" b="1">
                            <a:effectLst/>
                            <a:latin typeface="Cambria" panose="02040503050406030204" pitchFamily="18" charset="0"/>
                            <a:ea typeface="Cambria" panose="02040503050406030204" pitchFamily="18" charset="0"/>
                          </a:rPr>
                          <m:t> </m:t>
                        </m:r>
                      </m:den>
                    </m:f>
                  </m:oMath>
                </a14:m>
                <a:r>
                  <a:rPr lang="pt-BR" sz="3200" b="1" dirty="0">
                    <a:effectLst/>
                    <a:latin typeface="Cambria" panose="02040503050406030204" pitchFamily="18" charset="0"/>
                    <a:ea typeface="Cambria" panose="02040503050406030204" pitchFamily="18" charset="0"/>
                  </a:rPr>
                  <a:t>  và </a:t>
                </a:r>
                <a14:m>
                  <m:oMath xmlns:m="http://schemas.openxmlformats.org/officeDocument/2006/math">
                    <m:r>
                      <a:rPr lang="en-US" sz="3200" b="1" i="0" smtClean="0">
                        <a:effectLst/>
                        <a:latin typeface="Cambria Math" panose="02040503050406030204" pitchFamily="18" charset="0"/>
                      </a:rPr>
                      <m:t> </m:t>
                    </m:r>
                    <m:f>
                      <m:fPr>
                        <m:ctrlPr>
                          <a:rPr lang="en-US" sz="3200" b="1" i="1" smtClean="0">
                            <a:effectLst/>
                            <a:latin typeface="Cambria Math" panose="02040503050406030204" pitchFamily="18" charset="0"/>
                          </a:rPr>
                        </m:ctrlPr>
                      </m:fPr>
                      <m:num>
                        <m:r>
                          <m:rPr>
                            <m:nor/>
                          </m:rPr>
                          <a:rPr lang="en-US" sz="3200" b="1" i="0" smtClean="0">
                            <a:effectLst/>
                            <a:latin typeface="Cambria Math" panose="02040503050406030204" pitchFamily="18" charset="0"/>
                          </a:rPr>
                          <m:t>4</m:t>
                        </m:r>
                      </m:num>
                      <m:den>
                        <m:r>
                          <m:rPr>
                            <m:nor/>
                          </m:rPr>
                          <a:rPr lang="en-US" sz="3200" b="1" i="0" smtClean="0">
                            <a:effectLst/>
                            <a:latin typeface="Cambria Math" panose="02040503050406030204" pitchFamily="18" charset="0"/>
                            <a:ea typeface="Cambria" panose="02040503050406030204" pitchFamily="18" charset="0"/>
                          </a:rPr>
                          <m:t>7</m:t>
                        </m:r>
                      </m:den>
                    </m:f>
                    <m:r>
                      <a:rPr lang="en-US" sz="3200" b="1" i="0">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6000" b="1" dirty="0">
                  <a:solidFill>
                    <a:srgbClr val="0070C0"/>
                  </a:solidFill>
                  <a:latin typeface="Cambria" panose="02040503050406030204" pitchFamily="18" charset="0"/>
                  <a:ea typeface="Cambria" panose="02040503050406030204" pitchFamily="18" charset="0"/>
                </a:endParaRPr>
              </a:p>
            </p:txBody>
          </p:sp>
        </mc:Choice>
        <mc:Fallback xmlns="">
          <p:sp>
            <p:nvSpPr>
              <p:cNvPr id="3" name="TextBox 2">
                <a:extLst>
                  <a:ext uri="{FF2B5EF4-FFF2-40B4-BE49-F238E27FC236}">
                    <a16:creationId xmlns:a16="http://schemas.microsoft.com/office/drawing/2014/main" id="{D20F66AB-A6FC-C35A-3504-070D1CE701E3}"/>
                  </a:ext>
                </a:extLst>
              </p:cNvPr>
              <p:cNvSpPr txBox="1">
                <a:spLocks noRot="1" noChangeAspect="1" noMove="1" noResize="1" noEditPoints="1" noAdjustHandles="1" noChangeArrowheads="1" noChangeShapeType="1" noTextEdit="1"/>
              </p:cNvSpPr>
              <p:nvPr/>
            </p:nvSpPr>
            <p:spPr>
              <a:xfrm>
                <a:off x="3515360" y="1072952"/>
                <a:ext cx="7693660" cy="1084592"/>
              </a:xfrm>
              <a:prstGeom prst="rect">
                <a:avLst/>
              </a:prstGeom>
              <a:blipFill>
                <a:blip r:embed="rId15"/>
                <a:stretch>
                  <a:fillRect l="-2060" b="-67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8DE82DF-9762-BED0-5342-95ABBCF85097}"/>
                  </a:ext>
                </a:extLst>
              </p:cNvPr>
              <p:cNvSpPr txBox="1"/>
              <p:nvPr/>
            </p:nvSpPr>
            <p:spPr>
              <a:xfrm>
                <a:off x="4754880" y="2563802"/>
                <a:ext cx="4632960" cy="136082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4400" b="1" i="1" smtClean="0">
                              <a:solidFill>
                                <a:srgbClr val="FF0000"/>
                              </a:solidFill>
                              <a:latin typeface="Cambria Math" panose="02040503050406030204" pitchFamily="18" charset="0"/>
                            </a:rPr>
                          </m:ctrlPr>
                        </m:fPr>
                        <m:num>
                          <m:r>
                            <a:rPr lang="en-US" sz="4400" b="1" i="1" smtClean="0">
                              <a:solidFill>
                                <a:srgbClr val="FF0000"/>
                              </a:solidFill>
                              <a:latin typeface="Cambria Math" panose="02040503050406030204" pitchFamily="18" charset="0"/>
                            </a:rPr>
                            <m:t>𝟒</m:t>
                          </m:r>
                        </m:num>
                        <m:den>
                          <m:r>
                            <a:rPr lang="en-US" sz="4400" b="1" i="1" smtClean="0">
                              <a:solidFill>
                                <a:srgbClr val="FF0000"/>
                              </a:solidFill>
                              <a:latin typeface="Cambria Math" panose="02040503050406030204" pitchFamily="18" charset="0"/>
                            </a:rPr>
                            <m:t>𝟕</m:t>
                          </m:r>
                        </m:den>
                      </m:f>
                      <m:r>
                        <a:rPr lang="vi-VN" sz="4400" b="1" i="1">
                          <a:solidFill>
                            <a:srgbClr val="FF0000"/>
                          </a:solidFill>
                          <a:latin typeface="Cambria Math" panose="02040503050406030204" pitchFamily="18" charset="0"/>
                        </a:rPr>
                        <m:t>= </m:t>
                      </m:r>
                      <m:f>
                        <m:fPr>
                          <m:ctrlPr>
                            <a:rPr lang="en-US" sz="4400" b="1" i="1" smtClean="0">
                              <a:solidFill>
                                <a:srgbClr val="FF0000"/>
                              </a:solidFill>
                              <a:latin typeface="Cambria Math" panose="02040503050406030204" pitchFamily="18" charset="0"/>
                            </a:rPr>
                          </m:ctrlPr>
                        </m:fPr>
                        <m:num>
                          <m:r>
                            <a:rPr lang="en-US" sz="4400" b="1" i="0" smtClean="0">
                              <a:solidFill>
                                <a:srgbClr val="FF0000"/>
                              </a:solidFill>
                              <a:latin typeface="Cambria Math" panose="02040503050406030204" pitchFamily="18" charset="0"/>
                            </a:rPr>
                            <m:t>𝟒</m:t>
                          </m:r>
                          <m:r>
                            <a:rPr lang="en-US" sz="4400" b="1">
                              <a:solidFill>
                                <a:srgbClr val="FF0000"/>
                              </a:solidFill>
                              <a:latin typeface="Cambria Math" panose="02040503050406030204" pitchFamily="18" charset="0"/>
                            </a:rPr>
                            <m:t> </m:t>
                          </m:r>
                          <m:r>
                            <a:rPr lang="en-US" sz="4400" b="1" i="0" smtClean="0">
                              <a:solidFill>
                                <a:srgbClr val="FF0000"/>
                              </a:solidFill>
                              <a:latin typeface="Cambria Math" panose="02040503050406030204" pitchFamily="18" charset="0"/>
                            </a:rPr>
                            <m:t>𝐱</m:t>
                          </m:r>
                          <m:r>
                            <a:rPr lang="en-US" sz="4400" b="1">
                              <a:solidFill>
                                <a:srgbClr val="FF0000"/>
                              </a:solidFill>
                              <a:latin typeface="Cambria Math" panose="02040503050406030204" pitchFamily="18" charset="0"/>
                            </a:rPr>
                            <m:t> </m:t>
                          </m:r>
                          <m:r>
                            <a:rPr lang="en-US" sz="4400" b="1" i="1" smtClean="0">
                              <a:solidFill>
                                <a:srgbClr val="FF0000"/>
                              </a:solidFill>
                              <a:latin typeface="Cambria Math" panose="02040503050406030204" pitchFamily="18" charset="0"/>
                            </a:rPr>
                            <m:t>𝟐</m:t>
                          </m:r>
                        </m:num>
                        <m:den>
                          <m:r>
                            <a:rPr lang="en-US" sz="4400" b="1" i="0" smtClean="0">
                              <a:solidFill>
                                <a:srgbClr val="FF0000"/>
                              </a:solidFill>
                              <a:latin typeface="Cambria Math" panose="02040503050406030204" pitchFamily="18" charset="0"/>
                            </a:rPr>
                            <m:t>𝟕</m:t>
                          </m:r>
                          <m:r>
                            <a:rPr lang="en-US" sz="4400" b="1" i="0" smtClean="0">
                              <a:solidFill>
                                <a:srgbClr val="FF0000"/>
                              </a:solidFill>
                              <a:latin typeface="Cambria Math" panose="02040503050406030204" pitchFamily="18" charset="0"/>
                            </a:rPr>
                            <m:t> </m:t>
                          </m:r>
                          <m:r>
                            <a:rPr lang="en-US" sz="4400" b="1" i="0" smtClean="0">
                              <a:solidFill>
                                <a:srgbClr val="FF0000"/>
                              </a:solidFill>
                              <a:latin typeface="Cambria Math" panose="02040503050406030204" pitchFamily="18" charset="0"/>
                            </a:rPr>
                            <m:t>𝐱</m:t>
                          </m:r>
                          <m:r>
                            <a:rPr lang="en-US" sz="4400" b="1">
                              <a:solidFill>
                                <a:srgbClr val="FF0000"/>
                              </a:solidFill>
                              <a:latin typeface="Cambria Math" panose="02040503050406030204" pitchFamily="18" charset="0"/>
                            </a:rPr>
                            <m:t> </m:t>
                          </m:r>
                          <m:r>
                            <a:rPr lang="en-US" sz="4400" b="1" i="1" smtClean="0">
                              <a:solidFill>
                                <a:srgbClr val="FF0000"/>
                              </a:solidFill>
                              <a:latin typeface="Cambria Math" panose="02040503050406030204" pitchFamily="18" charset="0"/>
                            </a:rPr>
                            <m:t>𝟐</m:t>
                          </m:r>
                        </m:den>
                      </m:f>
                      <m:r>
                        <a:rPr lang="en-US" sz="4400" b="1" i="1">
                          <a:solidFill>
                            <a:srgbClr val="FF0000"/>
                          </a:solidFill>
                          <a:latin typeface="Cambria Math" panose="02040503050406030204" pitchFamily="18" charset="0"/>
                        </a:rPr>
                        <m:t>=</m:t>
                      </m:r>
                      <m:r>
                        <a:rPr lang="en-US" sz="4400" b="1" i="1" smtClean="0">
                          <a:solidFill>
                            <a:srgbClr val="FF0000"/>
                          </a:solidFill>
                          <a:latin typeface="Cambria Math" panose="02040503050406030204" pitchFamily="18" charset="0"/>
                        </a:rPr>
                        <m:t> </m:t>
                      </m:r>
                      <m:f>
                        <m:fPr>
                          <m:ctrlPr>
                            <a:rPr lang="en-US" sz="4400" b="1" i="1">
                              <a:solidFill>
                                <a:srgbClr val="FF0000"/>
                              </a:solidFill>
                              <a:latin typeface="Cambria Math" panose="02040503050406030204" pitchFamily="18" charset="0"/>
                            </a:rPr>
                          </m:ctrlPr>
                        </m:fPr>
                        <m:num>
                          <m:r>
                            <a:rPr lang="en-US" sz="4400" b="1" i="1" smtClean="0">
                              <a:solidFill>
                                <a:srgbClr val="FF0000"/>
                              </a:solidFill>
                              <a:latin typeface="Cambria Math" panose="02040503050406030204" pitchFamily="18" charset="0"/>
                            </a:rPr>
                            <m:t>𝟖</m:t>
                          </m:r>
                        </m:num>
                        <m:den>
                          <m:r>
                            <a:rPr lang="en-US" sz="4400" b="1" i="1" smtClean="0">
                              <a:solidFill>
                                <a:srgbClr val="FF0000"/>
                              </a:solidFill>
                              <a:latin typeface="Cambria Math" panose="02040503050406030204" pitchFamily="18" charset="0"/>
                            </a:rPr>
                            <m:t>𝟏𝟒</m:t>
                          </m:r>
                        </m:den>
                      </m:f>
                    </m:oMath>
                  </m:oMathPara>
                </a14:m>
                <a:endParaRPr lang="en-US" sz="4400" b="1" dirty="0">
                  <a:solidFill>
                    <a:srgbClr val="FF0000"/>
                  </a:solidFill>
                </a:endParaRPr>
              </a:p>
            </p:txBody>
          </p:sp>
        </mc:Choice>
        <mc:Fallback xmlns="">
          <p:sp>
            <p:nvSpPr>
              <p:cNvPr id="4" name="TextBox 3">
                <a:extLst>
                  <a:ext uri="{FF2B5EF4-FFF2-40B4-BE49-F238E27FC236}">
                    <a16:creationId xmlns:a16="http://schemas.microsoft.com/office/drawing/2014/main" id="{C8DE82DF-9762-BED0-5342-95ABBCF85097}"/>
                  </a:ext>
                </a:extLst>
              </p:cNvPr>
              <p:cNvSpPr txBox="1">
                <a:spLocks noRot="1" noChangeAspect="1" noMove="1" noResize="1" noEditPoints="1" noAdjustHandles="1" noChangeArrowheads="1" noChangeShapeType="1" noTextEdit="1"/>
              </p:cNvSpPr>
              <p:nvPr/>
            </p:nvSpPr>
            <p:spPr>
              <a:xfrm>
                <a:off x="4754880" y="2563802"/>
                <a:ext cx="4632960" cy="1360822"/>
              </a:xfrm>
              <a:prstGeom prst="rect">
                <a:avLst/>
              </a:prstGeom>
              <a:blipFill>
                <a:blip r:embed="rId1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23133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1+#ppt_w/2"/>
                                          </p:val>
                                        </p:tav>
                                        <p:tav tm="100000">
                                          <p:val>
                                            <p:strVal val="#ppt_x"/>
                                          </p:val>
                                        </p:tav>
                                      </p:tavLst>
                                    </p:anim>
                                    <p:anim calcmode="lin" valueType="num">
                                      <p:cBhvr additive="base">
                                        <p:cTn id="8"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9728" y="602887"/>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7770360" y="2990013"/>
            <a:ext cx="4748271" cy="400249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877322F-0BD2-FF40-93C5-4AF643842DA1}"/>
                  </a:ext>
                </a:extLst>
              </p:cNvPr>
              <p:cNvSpPr txBox="1"/>
              <p:nvPr/>
            </p:nvSpPr>
            <p:spPr>
              <a:xfrm>
                <a:off x="904240" y="1154232"/>
                <a:ext cx="7693660" cy="1097736"/>
              </a:xfrm>
              <a:prstGeom prst="rect">
                <a:avLst/>
              </a:prstGeom>
              <a:noFill/>
            </p:spPr>
            <p:txBody>
              <a:bodyPr wrap="square">
                <a:spAutoFit/>
              </a:bodyPr>
              <a:lstStyle/>
              <a:p>
                <a:pPr marL="0" marR="0">
                  <a:lnSpc>
                    <a:spcPct val="135000"/>
                  </a:lnSpc>
                  <a:spcBef>
                    <a:spcPts val="0"/>
                  </a:spcBef>
                  <a:spcAft>
                    <a:spcPts val="0"/>
                  </a:spcAft>
                </a:pPr>
                <a:r>
                  <a:rPr lang="en-US" sz="3200" b="1" dirty="0">
                    <a:latin typeface="Cambria" panose="02040503050406030204" pitchFamily="18" charset="0"/>
                    <a:ea typeface="Cambria" panose="02040503050406030204" pitchFamily="18" charset="0"/>
                  </a:rPr>
                  <a:t>Q</a:t>
                </a:r>
                <a:r>
                  <a:rPr lang="en-US" sz="3200" b="1" dirty="0">
                    <a:effectLst/>
                    <a:latin typeface="Cambria" panose="02040503050406030204" pitchFamily="18" charset="0"/>
                    <a:ea typeface="Cambria" panose="02040503050406030204" pitchFamily="18" charset="0"/>
                  </a:rPr>
                  <a:t>uy </a:t>
                </a:r>
                <a:r>
                  <a:rPr lang="en-US" sz="3200" b="1" dirty="0" err="1">
                    <a:effectLst/>
                    <a:latin typeface="Cambria" panose="02040503050406030204" pitchFamily="18" charset="0"/>
                    <a:ea typeface="Cambria" panose="02040503050406030204" pitchFamily="18" charset="0"/>
                  </a:rPr>
                  <a:t>đồng</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mẫu</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số</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các</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phân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14:m>
                  <m:oMath xmlns:m="http://schemas.openxmlformats.org/officeDocument/2006/math">
                    <m:f>
                      <m:fPr>
                        <m:ctrlPr>
                          <a:rPr lang="en-US" sz="3200" b="1" i="1">
                            <a:effectLst/>
                            <a:latin typeface="Cambria Math" panose="02040503050406030204" pitchFamily="18" charset="0"/>
                          </a:rPr>
                        </m:ctrlPr>
                      </m:fPr>
                      <m:num>
                        <m:r>
                          <m:rPr>
                            <m:nor/>
                          </m:rPr>
                          <a:rPr lang="en-US" sz="3200" b="1" i="0" smtClean="0">
                            <a:effectLst/>
                            <a:latin typeface="Cambria Math" panose="02040503050406030204" pitchFamily="18" charset="0"/>
                          </a:rPr>
                          <m:t>25</m:t>
                        </m:r>
                      </m:num>
                      <m:den>
                        <m:r>
                          <m:rPr>
                            <m:nor/>
                          </m:rPr>
                          <a:rPr lang="en-US" sz="32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effectLst/>
                            <a:latin typeface="Cambria" panose="02040503050406030204" pitchFamily="18" charset="0"/>
                            <a:ea typeface="Cambria" panose="02040503050406030204" pitchFamily="18" charset="0"/>
                            <a:cs typeface="Times New Roman" panose="02020603050405020304" pitchFamily="18" charset="0"/>
                          </a:rPr>
                          <m:t>9</m:t>
                        </m:r>
                        <m:r>
                          <m:rPr>
                            <m:nor/>
                          </m:rPr>
                          <a:rPr lang="en-US" sz="3200" b="1">
                            <a:effectLst/>
                            <a:latin typeface="Cambria" panose="02040503050406030204" pitchFamily="18" charset="0"/>
                            <a:ea typeface="Cambria" panose="02040503050406030204" pitchFamily="18" charset="0"/>
                          </a:rPr>
                          <m:t> </m:t>
                        </m:r>
                      </m:den>
                    </m:f>
                  </m:oMath>
                </a14:m>
                <a:r>
                  <a:rPr lang="pt-BR" sz="3200" b="1" dirty="0">
                    <a:effectLst/>
                    <a:latin typeface="Cambria" panose="02040503050406030204" pitchFamily="18" charset="0"/>
                    <a:ea typeface="Cambria" panose="02040503050406030204" pitchFamily="18" charset="0"/>
                  </a:rPr>
                  <a:t>  và </a:t>
                </a:r>
                <a14:m>
                  <m:oMath xmlns:m="http://schemas.openxmlformats.org/officeDocument/2006/math">
                    <m:r>
                      <a:rPr lang="en-US" sz="3200" b="1" i="0" smtClean="0">
                        <a:effectLst/>
                        <a:latin typeface="Cambria Math" panose="02040503050406030204" pitchFamily="18" charset="0"/>
                      </a:rPr>
                      <m:t> </m:t>
                    </m:r>
                    <m:f>
                      <m:fPr>
                        <m:ctrlPr>
                          <a:rPr lang="en-US" sz="3200" b="1" i="1" smtClean="0">
                            <a:effectLst/>
                            <a:latin typeface="Cambria Math" panose="02040503050406030204" pitchFamily="18" charset="0"/>
                          </a:rPr>
                        </m:ctrlPr>
                      </m:fPr>
                      <m:num>
                        <m:r>
                          <m:rPr>
                            <m:nor/>
                          </m:rPr>
                          <a:rPr lang="en-US" sz="3200" b="1" i="0" smtClean="0">
                            <a:effectLst/>
                            <a:latin typeface="Cambria Math" panose="02040503050406030204" pitchFamily="18" charset="0"/>
                          </a:rPr>
                          <m:t>8</m:t>
                        </m:r>
                      </m:num>
                      <m:den>
                        <m:r>
                          <m:rPr>
                            <m:nor/>
                          </m:rPr>
                          <a:rPr lang="en-US" sz="3200" b="1" i="0" smtClean="0">
                            <a:effectLst/>
                            <a:latin typeface="Cambria Math" panose="02040503050406030204" pitchFamily="18" charset="0"/>
                            <a:ea typeface="Cambria" panose="02040503050406030204" pitchFamily="18" charset="0"/>
                          </a:rPr>
                          <m:t>3</m:t>
                        </m:r>
                      </m:den>
                    </m:f>
                    <m:r>
                      <a:rPr lang="en-US" sz="3200" b="1" i="0">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6000" b="1" dirty="0">
                  <a:solidFill>
                    <a:srgbClr val="0070C0"/>
                  </a:solidFill>
                  <a:latin typeface="Cambria" panose="02040503050406030204" pitchFamily="18" charset="0"/>
                  <a:ea typeface="Cambria" panose="02040503050406030204" pitchFamily="18" charset="0"/>
                </a:endParaRPr>
              </a:p>
            </p:txBody>
          </p:sp>
        </mc:Choice>
        <mc:Fallback xmlns="">
          <p:sp>
            <p:nvSpPr>
              <p:cNvPr id="2" name="TextBox 1">
                <a:extLst>
                  <a:ext uri="{FF2B5EF4-FFF2-40B4-BE49-F238E27FC236}">
                    <a16:creationId xmlns:a16="http://schemas.microsoft.com/office/drawing/2014/main" id="{C877322F-0BD2-FF40-93C5-4AF643842DA1}"/>
                  </a:ext>
                </a:extLst>
              </p:cNvPr>
              <p:cNvSpPr txBox="1">
                <a:spLocks noRot="1" noChangeAspect="1" noMove="1" noResize="1" noEditPoints="1" noAdjustHandles="1" noChangeArrowheads="1" noChangeShapeType="1" noTextEdit="1"/>
              </p:cNvSpPr>
              <p:nvPr/>
            </p:nvSpPr>
            <p:spPr>
              <a:xfrm>
                <a:off x="904240" y="1154232"/>
                <a:ext cx="7693660" cy="1097736"/>
              </a:xfrm>
              <a:prstGeom prst="rect">
                <a:avLst/>
              </a:prstGeom>
              <a:blipFill>
                <a:blip r:embed="rId15"/>
                <a:stretch>
                  <a:fillRect l="-1981" b="-7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90A19B4-C8E1-8821-55C8-4F6618AD073C}"/>
                  </a:ext>
                </a:extLst>
              </p:cNvPr>
              <p:cNvSpPr txBox="1"/>
              <p:nvPr/>
            </p:nvSpPr>
            <p:spPr>
              <a:xfrm>
                <a:off x="2143760" y="2645082"/>
                <a:ext cx="4632960" cy="136441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4400" b="1" i="1" smtClean="0">
                              <a:solidFill>
                                <a:srgbClr val="FF0000"/>
                              </a:solidFill>
                              <a:latin typeface="Cambria Math" panose="02040503050406030204" pitchFamily="18" charset="0"/>
                            </a:rPr>
                          </m:ctrlPr>
                        </m:fPr>
                        <m:num>
                          <m:r>
                            <a:rPr lang="en-US" sz="4400" b="1" i="1" smtClean="0">
                              <a:solidFill>
                                <a:srgbClr val="FF0000"/>
                              </a:solidFill>
                              <a:latin typeface="Cambria Math" panose="02040503050406030204" pitchFamily="18" charset="0"/>
                            </a:rPr>
                            <m:t>𝟖</m:t>
                          </m:r>
                        </m:num>
                        <m:den>
                          <m:r>
                            <a:rPr lang="en-US" sz="4400" b="1" i="1" smtClean="0">
                              <a:solidFill>
                                <a:srgbClr val="FF0000"/>
                              </a:solidFill>
                              <a:latin typeface="Cambria Math" panose="02040503050406030204" pitchFamily="18" charset="0"/>
                            </a:rPr>
                            <m:t>𝟑</m:t>
                          </m:r>
                        </m:den>
                      </m:f>
                      <m:r>
                        <a:rPr lang="vi-VN" sz="4400" b="1" i="1">
                          <a:solidFill>
                            <a:srgbClr val="FF0000"/>
                          </a:solidFill>
                          <a:latin typeface="Cambria Math" panose="02040503050406030204" pitchFamily="18" charset="0"/>
                        </a:rPr>
                        <m:t>= </m:t>
                      </m:r>
                      <m:f>
                        <m:fPr>
                          <m:ctrlPr>
                            <a:rPr lang="en-US" sz="4400" b="1" i="1" smtClean="0">
                              <a:solidFill>
                                <a:srgbClr val="FF0000"/>
                              </a:solidFill>
                              <a:latin typeface="Cambria Math" panose="02040503050406030204" pitchFamily="18" charset="0"/>
                            </a:rPr>
                          </m:ctrlPr>
                        </m:fPr>
                        <m:num>
                          <m:r>
                            <a:rPr lang="en-US" sz="4400" b="1" i="0" smtClean="0">
                              <a:solidFill>
                                <a:srgbClr val="FF0000"/>
                              </a:solidFill>
                              <a:latin typeface="Cambria Math" panose="02040503050406030204" pitchFamily="18" charset="0"/>
                            </a:rPr>
                            <m:t>𝟖</m:t>
                          </m:r>
                          <m:r>
                            <a:rPr lang="en-US" sz="4400" b="1">
                              <a:solidFill>
                                <a:srgbClr val="FF0000"/>
                              </a:solidFill>
                              <a:latin typeface="Cambria Math" panose="02040503050406030204" pitchFamily="18" charset="0"/>
                            </a:rPr>
                            <m:t> </m:t>
                          </m:r>
                          <m:r>
                            <a:rPr lang="en-US" sz="4400" b="1" i="0" smtClean="0">
                              <a:solidFill>
                                <a:srgbClr val="FF0000"/>
                              </a:solidFill>
                              <a:latin typeface="Cambria Math" panose="02040503050406030204" pitchFamily="18" charset="0"/>
                            </a:rPr>
                            <m:t>𝐱</m:t>
                          </m:r>
                          <m:r>
                            <a:rPr lang="en-US" sz="4400" b="1">
                              <a:solidFill>
                                <a:srgbClr val="FF0000"/>
                              </a:solidFill>
                              <a:latin typeface="Cambria Math" panose="02040503050406030204" pitchFamily="18" charset="0"/>
                            </a:rPr>
                            <m:t> </m:t>
                          </m:r>
                          <m:r>
                            <a:rPr lang="en-US" sz="4400" b="1" i="1" smtClean="0">
                              <a:solidFill>
                                <a:srgbClr val="FF0000"/>
                              </a:solidFill>
                              <a:latin typeface="Cambria Math" panose="02040503050406030204" pitchFamily="18" charset="0"/>
                            </a:rPr>
                            <m:t>𝟑</m:t>
                          </m:r>
                        </m:num>
                        <m:den>
                          <m:r>
                            <a:rPr lang="en-US" sz="4400" b="1" i="0" smtClean="0">
                              <a:solidFill>
                                <a:srgbClr val="FF0000"/>
                              </a:solidFill>
                              <a:latin typeface="Cambria Math" panose="02040503050406030204" pitchFamily="18" charset="0"/>
                            </a:rPr>
                            <m:t>𝟑</m:t>
                          </m:r>
                          <m:r>
                            <a:rPr lang="en-US" sz="4400" b="1" i="0" smtClean="0">
                              <a:solidFill>
                                <a:srgbClr val="FF0000"/>
                              </a:solidFill>
                              <a:latin typeface="Cambria Math" panose="02040503050406030204" pitchFamily="18" charset="0"/>
                            </a:rPr>
                            <m:t> </m:t>
                          </m:r>
                          <m:r>
                            <a:rPr lang="en-US" sz="4400" b="1" i="0" smtClean="0">
                              <a:solidFill>
                                <a:srgbClr val="FF0000"/>
                              </a:solidFill>
                              <a:latin typeface="Cambria Math" panose="02040503050406030204" pitchFamily="18" charset="0"/>
                            </a:rPr>
                            <m:t>𝐱</m:t>
                          </m:r>
                          <m:r>
                            <a:rPr lang="en-US" sz="4400" b="1">
                              <a:solidFill>
                                <a:srgbClr val="FF0000"/>
                              </a:solidFill>
                              <a:latin typeface="Cambria Math" panose="02040503050406030204" pitchFamily="18" charset="0"/>
                            </a:rPr>
                            <m:t> </m:t>
                          </m:r>
                          <m:r>
                            <a:rPr lang="en-US" sz="4400" b="1" i="1" smtClean="0">
                              <a:solidFill>
                                <a:srgbClr val="FF0000"/>
                              </a:solidFill>
                              <a:latin typeface="Cambria Math" panose="02040503050406030204" pitchFamily="18" charset="0"/>
                            </a:rPr>
                            <m:t>𝟑</m:t>
                          </m:r>
                        </m:den>
                      </m:f>
                      <m:r>
                        <a:rPr lang="en-US" sz="4400" b="1" i="1">
                          <a:solidFill>
                            <a:srgbClr val="FF0000"/>
                          </a:solidFill>
                          <a:latin typeface="Cambria Math" panose="02040503050406030204" pitchFamily="18" charset="0"/>
                        </a:rPr>
                        <m:t>=</m:t>
                      </m:r>
                      <m:r>
                        <a:rPr lang="en-US" sz="4400" b="1" i="1" smtClean="0">
                          <a:solidFill>
                            <a:srgbClr val="FF0000"/>
                          </a:solidFill>
                          <a:latin typeface="Cambria Math" panose="02040503050406030204" pitchFamily="18" charset="0"/>
                        </a:rPr>
                        <m:t> </m:t>
                      </m:r>
                      <m:f>
                        <m:fPr>
                          <m:ctrlPr>
                            <a:rPr lang="en-US" sz="4400" b="1" i="1">
                              <a:solidFill>
                                <a:srgbClr val="FF0000"/>
                              </a:solidFill>
                              <a:latin typeface="Cambria Math" panose="02040503050406030204" pitchFamily="18" charset="0"/>
                            </a:rPr>
                          </m:ctrlPr>
                        </m:fPr>
                        <m:num>
                          <m:r>
                            <a:rPr lang="en-US" sz="4400" b="1" i="1" smtClean="0">
                              <a:solidFill>
                                <a:srgbClr val="FF0000"/>
                              </a:solidFill>
                              <a:latin typeface="Cambria Math" panose="02040503050406030204" pitchFamily="18" charset="0"/>
                            </a:rPr>
                            <m:t>𝟐𝟒</m:t>
                          </m:r>
                        </m:num>
                        <m:den>
                          <m:r>
                            <a:rPr lang="en-US" sz="4400" b="1" i="1" smtClean="0">
                              <a:solidFill>
                                <a:srgbClr val="FF0000"/>
                              </a:solidFill>
                              <a:latin typeface="Cambria Math" panose="02040503050406030204" pitchFamily="18" charset="0"/>
                            </a:rPr>
                            <m:t>𝟗</m:t>
                          </m:r>
                        </m:den>
                      </m:f>
                    </m:oMath>
                  </m:oMathPara>
                </a14:m>
                <a:endParaRPr lang="en-US" sz="4400" b="1" dirty="0">
                  <a:solidFill>
                    <a:srgbClr val="FF0000"/>
                  </a:solidFill>
                </a:endParaRPr>
              </a:p>
            </p:txBody>
          </p:sp>
        </mc:Choice>
        <mc:Fallback xmlns="">
          <p:sp>
            <p:nvSpPr>
              <p:cNvPr id="3" name="TextBox 2">
                <a:extLst>
                  <a:ext uri="{FF2B5EF4-FFF2-40B4-BE49-F238E27FC236}">
                    <a16:creationId xmlns:a16="http://schemas.microsoft.com/office/drawing/2014/main" id="{190A19B4-C8E1-8821-55C8-4F6618AD073C}"/>
                  </a:ext>
                </a:extLst>
              </p:cNvPr>
              <p:cNvSpPr txBox="1">
                <a:spLocks noRot="1" noChangeAspect="1" noMove="1" noResize="1" noEditPoints="1" noAdjustHandles="1" noChangeArrowheads="1" noChangeShapeType="1" noTextEdit="1"/>
              </p:cNvSpPr>
              <p:nvPr/>
            </p:nvSpPr>
            <p:spPr>
              <a:xfrm>
                <a:off x="2143760" y="2645082"/>
                <a:ext cx="4632960" cy="1364412"/>
              </a:xfrm>
              <a:prstGeom prst="rect">
                <a:avLst/>
              </a:prstGeom>
              <a:blipFill>
                <a:blip r:embed="rId1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33237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9728" y="602887"/>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02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7770360" y="2990013"/>
            <a:ext cx="4748271" cy="4002492"/>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What is Equ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1DB16A7-9565-88B8-F504-520788A40CF4}"/>
                  </a:ext>
                </a:extLst>
              </p:cNvPr>
              <p:cNvSpPr txBox="1"/>
              <p:nvPr/>
            </p:nvSpPr>
            <p:spPr>
              <a:xfrm>
                <a:off x="904240" y="1154232"/>
                <a:ext cx="7693660" cy="1097736"/>
              </a:xfrm>
              <a:prstGeom prst="rect">
                <a:avLst/>
              </a:prstGeom>
              <a:noFill/>
            </p:spPr>
            <p:txBody>
              <a:bodyPr wrap="square">
                <a:spAutoFit/>
              </a:bodyPr>
              <a:lstStyle/>
              <a:p>
                <a:pPr marL="0" marR="0">
                  <a:lnSpc>
                    <a:spcPct val="135000"/>
                  </a:lnSpc>
                  <a:spcBef>
                    <a:spcPts val="0"/>
                  </a:spcBef>
                  <a:spcAft>
                    <a:spcPts val="0"/>
                  </a:spcAft>
                </a:pPr>
                <a:r>
                  <a:rPr lang="en-US" sz="3200" b="1" dirty="0">
                    <a:latin typeface="Cambria" panose="02040503050406030204" pitchFamily="18" charset="0"/>
                    <a:ea typeface="Cambria" panose="02040503050406030204" pitchFamily="18" charset="0"/>
                  </a:rPr>
                  <a:t>Q</a:t>
                </a:r>
                <a:r>
                  <a:rPr lang="en-US" sz="3200" b="1" dirty="0">
                    <a:effectLst/>
                    <a:latin typeface="Cambria" panose="02040503050406030204" pitchFamily="18" charset="0"/>
                    <a:ea typeface="Cambria" panose="02040503050406030204" pitchFamily="18" charset="0"/>
                  </a:rPr>
                  <a:t>uy </a:t>
                </a:r>
                <a:r>
                  <a:rPr lang="en-US" sz="3200" b="1" dirty="0" err="1">
                    <a:effectLst/>
                    <a:latin typeface="Cambria" panose="02040503050406030204" pitchFamily="18" charset="0"/>
                    <a:ea typeface="Cambria" panose="02040503050406030204" pitchFamily="18" charset="0"/>
                  </a:rPr>
                  <a:t>đồng</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mẫu</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số</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các</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phân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14:m>
                  <m:oMath xmlns:m="http://schemas.openxmlformats.org/officeDocument/2006/math">
                    <m:f>
                      <m:fPr>
                        <m:ctrlPr>
                          <a:rPr lang="en-US" sz="3200" b="1" i="1">
                            <a:effectLst/>
                            <a:latin typeface="Cambria Math" panose="02040503050406030204" pitchFamily="18" charset="0"/>
                          </a:rPr>
                        </m:ctrlPr>
                      </m:fPr>
                      <m:num>
                        <m:r>
                          <m:rPr>
                            <m:nor/>
                          </m:rPr>
                          <a:rPr lang="en-US" sz="3200" b="1" i="0" smtClean="0">
                            <a:effectLst/>
                            <a:latin typeface="Cambria Math" panose="02040503050406030204" pitchFamily="18" charset="0"/>
                          </a:rPr>
                          <m:t>1</m:t>
                        </m:r>
                      </m:num>
                      <m:den>
                        <m:r>
                          <m:rPr>
                            <m:nor/>
                          </m:rPr>
                          <a:rPr lang="en-US" sz="3200" b="1">
                            <a:effectLst/>
                            <a:latin typeface="Cambria" panose="02040503050406030204" pitchFamily="18" charset="0"/>
                            <a:ea typeface="Cambria" panose="02040503050406030204" pitchFamily="18" charset="0"/>
                            <a:cs typeface="Times New Roman" panose="02020603050405020304" pitchFamily="18" charset="0"/>
                          </a:rPr>
                          <m:t> </m:t>
                        </m:r>
                        <m:r>
                          <m:rPr>
                            <m:nor/>
                          </m:rPr>
                          <a:rPr lang="en-US" sz="3200" b="1" i="0" smtClean="0">
                            <a:effectLst/>
                            <a:latin typeface="Cambria" panose="02040503050406030204" pitchFamily="18" charset="0"/>
                            <a:ea typeface="Cambria" panose="02040503050406030204" pitchFamily="18" charset="0"/>
                            <a:cs typeface="Times New Roman" panose="02020603050405020304" pitchFamily="18" charset="0"/>
                          </a:rPr>
                          <m:t>4</m:t>
                        </m:r>
                        <m:r>
                          <m:rPr>
                            <m:nor/>
                          </m:rPr>
                          <a:rPr lang="en-US" sz="3200" b="1">
                            <a:effectLst/>
                            <a:latin typeface="Cambria" panose="02040503050406030204" pitchFamily="18" charset="0"/>
                            <a:ea typeface="Cambria" panose="02040503050406030204" pitchFamily="18" charset="0"/>
                          </a:rPr>
                          <m:t> </m:t>
                        </m:r>
                      </m:den>
                    </m:f>
                  </m:oMath>
                </a14:m>
                <a:r>
                  <a:rPr lang="pt-BR" sz="3200" b="1" dirty="0">
                    <a:effectLst/>
                    <a:latin typeface="Cambria" panose="02040503050406030204" pitchFamily="18" charset="0"/>
                    <a:ea typeface="Cambria" panose="02040503050406030204" pitchFamily="18" charset="0"/>
                  </a:rPr>
                  <a:t>  và </a:t>
                </a:r>
                <a14:m>
                  <m:oMath xmlns:m="http://schemas.openxmlformats.org/officeDocument/2006/math">
                    <m:r>
                      <a:rPr lang="en-US" sz="3200" b="1" i="0" smtClean="0">
                        <a:effectLst/>
                        <a:latin typeface="Cambria Math" panose="02040503050406030204" pitchFamily="18" charset="0"/>
                      </a:rPr>
                      <m:t> </m:t>
                    </m:r>
                    <m:f>
                      <m:fPr>
                        <m:ctrlPr>
                          <a:rPr lang="en-US" sz="3200" b="1" i="1" smtClean="0">
                            <a:effectLst/>
                            <a:latin typeface="Cambria Math" panose="02040503050406030204" pitchFamily="18" charset="0"/>
                          </a:rPr>
                        </m:ctrlPr>
                      </m:fPr>
                      <m:num>
                        <m:r>
                          <m:rPr>
                            <m:nor/>
                          </m:rPr>
                          <a:rPr lang="en-US" sz="3200" b="1" i="0" smtClean="0">
                            <a:effectLst/>
                            <a:latin typeface="Cambria Math" panose="02040503050406030204" pitchFamily="18" charset="0"/>
                          </a:rPr>
                          <m:t>3</m:t>
                        </m:r>
                      </m:num>
                      <m:den>
                        <m:r>
                          <m:rPr>
                            <m:nor/>
                          </m:rPr>
                          <a:rPr lang="en-US" sz="3200" b="1" i="0" smtClean="0">
                            <a:effectLst/>
                            <a:latin typeface="Cambria Math" panose="02040503050406030204" pitchFamily="18" charset="0"/>
                            <a:ea typeface="Cambria" panose="02040503050406030204" pitchFamily="18" charset="0"/>
                          </a:rPr>
                          <m:t>8</m:t>
                        </m:r>
                      </m:den>
                    </m:f>
                    <m:r>
                      <a:rPr lang="en-US" sz="3200" b="1" i="0">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6000" b="1" dirty="0">
                  <a:solidFill>
                    <a:srgbClr val="0070C0"/>
                  </a:solidFill>
                  <a:latin typeface="Cambria" panose="02040503050406030204" pitchFamily="18" charset="0"/>
                  <a:ea typeface="Cambria" panose="02040503050406030204" pitchFamily="18" charset="0"/>
                </a:endParaRPr>
              </a:p>
            </p:txBody>
          </p:sp>
        </mc:Choice>
        <mc:Fallback xmlns="">
          <p:sp>
            <p:nvSpPr>
              <p:cNvPr id="3" name="TextBox 2">
                <a:extLst>
                  <a:ext uri="{FF2B5EF4-FFF2-40B4-BE49-F238E27FC236}">
                    <a16:creationId xmlns:a16="http://schemas.microsoft.com/office/drawing/2014/main" id="{E1DB16A7-9565-88B8-F504-520788A40CF4}"/>
                  </a:ext>
                </a:extLst>
              </p:cNvPr>
              <p:cNvSpPr txBox="1">
                <a:spLocks noRot="1" noChangeAspect="1" noMove="1" noResize="1" noEditPoints="1" noAdjustHandles="1" noChangeArrowheads="1" noChangeShapeType="1" noTextEdit="1"/>
              </p:cNvSpPr>
              <p:nvPr/>
            </p:nvSpPr>
            <p:spPr>
              <a:xfrm>
                <a:off x="904240" y="1154232"/>
                <a:ext cx="7693660" cy="1097736"/>
              </a:xfrm>
              <a:prstGeom prst="rect">
                <a:avLst/>
              </a:prstGeom>
              <a:blipFill>
                <a:blip r:embed="rId15"/>
                <a:stretch>
                  <a:fillRect l="-1981" b="-6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A3A1648-D9CB-2256-9BC0-F6DBE8FDECD3}"/>
                  </a:ext>
                </a:extLst>
              </p:cNvPr>
              <p:cNvSpPr txBox="1"/>
              <p:nvPr/>
            </p:nvSpPr>
            <p:spPr>
              <a:xfrm>
                <a:off x="2143760" y="2645082"/>
                <a:ext cx="4632960" cy="136441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4400" b="1" i="1" smtClean="0">
                              <a:solidFill>
                                <a:srgbClr val="FF0000"/>
                              </a:solidFill>
                              <a:latin typeface="Cambria Math" panose="02040503050406030204" pitchFamily="18" charset="0"/>
                            </a:rPr>
                          </m:ctrlPr>
                        </m:fPr>
                        <m:num>
                          <m:r>
                            <a:rPr lang="en-US" sz="4400" b="1" i="1" smtClean="0">
                              <a:solidFill>
                                <a:srgbClr val="FF0000"/>
                              </a:solidFill>
                              <a:latin typeface="Cambria Math" panose="02040503050406030204" pitchFamily="18" charset="0"/>
                            </a:rPr>
                            <m:t>𝟏</m:t>
                          </m:r>
                        </m:num>
                        <m:den>
                          <m:r>
                            <a:rPr lang="en-US" sz="4400" b="1" i="1" smtClean="0">
                              <a:solidFill>
                                <a:srgbClr val="FF0000"/>
                              </a:solidFill>
                              <a:latin typeface="Cambria Math" panose="02040503050406030204" pitchFamily="18" charset="0"/>
                            </a:rPr>
                            <m:t>𝟒</m:t>
                          </m:r>
                        </m:den>
                      </m:f>
                      <m:r>
                        <a:rPr lang="vi-VN" sz="4400" b="1" i="1">
                          <a:solidFill>
                            <a:srgbClr val="FF0000"/>
                          </a:solidFill>
                          <a:latin typeface="Cambria Math" panose="02040503050406030204" pitchFamily="18" charset="0"/>
                        </a:rPr>
                        <m:t>= </m:t>
                      </m:r>
                      <m:f>
                        <m:fPr>
                          <m:ctrlPr>
                            <a:rPr lang="en-US" sz="4400" b="1" i="1" smtClean="0">
                              <a:solidFill>
                                <a:srgbClr val="FF0000"/>
                              </a:solidFill>
                              <a:latin typeface="Cambria Math" panose="02040503050406030204" pitchFamily="18" charset="0"/>
                            </a:rPr>
                          </m:ctrlPr>
                        </m:fPr>
                        <m:num>
                          <m:r>
                            <a:rPr lang="en-US" sz="4400" b="1" i="0" smtClean="0">
                              <a:solidFill>
                                <a:srgbClr val="FF0000"/>
                              </a:solidFill>
                              <a:latin typeface="Cambria Math" panose="02040503050406030204" pitchFamily="18" charset="0"/>
                            </a:rPr>
                            <m:t>𝟏</m:t>
                          </m:r>
                          <m:r>
                            <a:rPr lang="en-US" sz="4400" b="1">
                              <a:solidFill>
                                <a:srgbClr val="FF0000"/>
                              </a:solidFill>
                              <a:latin typeface="Cambria Math" panose="02040503050406030204" pitchFamily="18" charset="0"/>
                            </a:rPr>
                            <m:t> </m:t>
                          </m:r>
                          <m:r>
                            <a:rPr lang="en-US" sz="4400" b="1" i="0" smtClean="0">
                              <a:solidFill>
                                <a:srgbClr val="FF0000"/>
                              </a:solidFill>
                              <a:latin typeface="Cambria Math" panose="02040503050406030204" pitchFamily="18" charset="0"/>
                            </a:rPr>
                            <m:t>𝐱</m:t>
                          </m:r>
                          <m:r>
                            <a:rPr lang="en-US" sz="4400" b="1">
                              <a:solidFill>
                                <a:srgbClr val="FF0000"/>
                              </a:solidFill>
                              <a:latin typeface="Cambria Math" panose="02040503050406030204" pitchFamily="18" charset="0"/>
                            </a:rPr>
                            <m:t> </m:t>
                          </m:r>
                          <m:r>
                            <a:rPr lang="en-US" sz="4400" b="1" i="1" smtClean="0">
                              <a:solidFill>
                                <a:srgbClr val="FF0000"/>
                              </a:solidFill>
                              <a:latin typeface="Cambria Math" panose="02040503050406030204" pitchFamily="18" charset="0"/>
                            </a:rPr>
                            <m:t>𝟐</m:t>
                          </m:r>
                        </m:num>
                        <m:den>
                          <m:r>
                            <a:rPr lang="en-US" sz="4400" b="1" i="0" smtClean="0">
                              <a:solidFill>
                                <a:srgbClr val="FF0000"/>
                              </a:solidFill>
                              <a:latin typeface="Cambria Math" panose="02040503050406030204" pitchFamily="18" charset="0"/>
                            </a:rPr>
                            <m:t>𝟒</m:t>
                          </m:r>
                          <m:r>
                            <a:rPr lang="en-US" sz="4400" b="1" i="0" smtClean="0">
                              <a:solidFill>
                                <a:srgbClr val="FF0000"/>
                              </a:solidFill>
                              <a:latin typeface="Cambria Math" panose="02040503050406030204" pitchFamily="18" charset="0"/>
                            </a:rPr>
                            <m:t> </m:t>
                          </m:r>
                          <m:r>
                            <a:rPr lang="en-US" sz="4400" b="1" i="0" smtClean="0">
                              <a:solidFill>
                                <a:srgbClr val="FF0000"/>
                              </a:solidFill>
                              <a:latin typeface="Cambria Math" panose="02040503050406030204" pitchFamily="18" charset="0"/>
                            </a:rPr>
                            <m:t>𝐱</m:t>
                          </m:r>
                          <m:r>
                            <a:rPr lang="en-US" sz="4400" b="1">
                              <a:solidFill>
                                <a:srgbClr val="FF0000"/>
                              </a:solidFill>
                              <a:latin typeface="Cambria Math" panose="02040503050406030204" pitchFamily="18" charset="0"/>
                            </a:rPr>
                            <m:t> </m:t>
                          </m:r>
                          <m:r>
                            <a:rPr lang="en-US" sz="4400" b="1" i="1" smtClean="0">
                              <a:solidFill>
                                <a:srgbClr val="FF0000"/>
                              </a:solidFill>
                              <a:latin typeface="Cambria Math" panose="02040503050406030204" pitchFamily="18" charset="0"/>
                            </a:rPr>
                            <m:t>𝟐</m:t>
                          </m:r>
                        </m:den>
                      </m:f>
                      <m:r>
                        <a:rPr lang="en-US" sz="4400" b="1" i="1">
                          <a:solidFill>
                            <a:srgbClr val="FF0000"/>
                          </a:solidFill>
                          <a:latin typeface="Cambria Math" panose="02040503050406030204" pitchFamily="18" charset="0"/>
                        </a:rPr>
                        <m:t>=</m:t>
                      </m:r>
                      <m:r>
                        <a:rPr lang="en-US" sz="4400" b="1" i="1" smtClean="0">
                          <a:solidFill>
                            <a:srgbClr val="FF0000"/>
                          </a:solidFill>
                          <a:latin typeface="Cambria Math" panose="02040503050406030204" pitchFamily="18" charset="0"/>
                        </a:rPr>
                        <m:t> </m:t>
                      </m:r>
                      <m:f>
                        <m:fPr>
                          <m:ctrlPr>
                            <a:rPr lang="en-US" sz="4400" b="1" i="1">
                              <a:solidFill>
                                <a:srgbClr val="FF0000"/>
                              </a:solidFill>
                              <a:latin typeface="Cambria Math" panose="02040503050406030204" pitchFamily="18" charset="0"/>
                            </a:rPr>
                          </m:ctrlPr>
                        </m:fPr>
                        <m:num>
                          <m:r>
                            <a:rPr lang="en-US" sz="4400" b="1" i="1" smtClean="0">
                              <a:solidFill>
                                <a:srgbClr val="FF0000"/>
                              </a:solidFill>
                              <a:latin typeface="Cambria Math" panose="02040503050406030204" pitchFamily="18" charset="0"/>
                            </a:rPr>
                            <m:t>𝟐</m:t>
                          </m:r>
                        </m:num>
                        <m:den>
                          <m:r>
                            <a:rPr lang="en-US" sz="4400" b="1" i="1" smtClean="0">
                              <a:solidFill>
                                <a:srgbClr val="FF0000"/>
                              </a:solidFill>
                              <a:latin typeface="Cambria Math" panose="02040503050406030204" pitchFamily="18" charset="0"/>
                            </a:rPr>
                            <m:t>𝟖</m:t>
                          </m:r>
                        </m:den>
                      </m:f>
                    </m:oMath>
                  </m:oMathPara>
                </a14:m>
                <a:endParaRPr lang="en-US" sz="4400" b="1" dirty="0">
                  <a:solidFill>
                    <a:srgbClr val="FF0000"/>
                  </a:solidFill>
                </a:endParaRPr>
              </a:p>
            </p:txBody>
          </p:sp>
        </mc:Choice>
        <mc:Fallback xmlns="">
          <p:sp>
            <p:nvSpPr>
              <p:cNvPr id="4" name="TextBox 3">
                <a:extLst>
                  <a:ext uri="{FF2B5EF4-FFF2-40B4-BE49-F238E27FC236}">
                    <a16:creationId xmlns:a16="http://schemas.microsoft.com/office/drawing/2014/main" id="{4A3A1648-D9CB-2256-9BC0-F6DBE8FDECD3}"/>
                  </a:ext>
                </a:extLst>
              </p:cNvPr>
              <p:cNvSpPr txBox="1">
                <a:spLocks noRot="1" noChangeAspect="1" noMove="1" noResize="1" noEditPoints="1" noAdjustHandles="1" noChangeArrowheads="1" noChangeShapeType="1" noTextEdit="1"/>
              </p:cNvSpPr>
              <p:nvPr/>
            </p:nvSpPr>
            <p:spPr>
              <a:xfrm>
                <a:off x="2143760" y="2645082"/>
                <a:ext cx="4632960" cy="1364412"/>
              </a:xfrm>
              <a:prstGeom prst="rect">
                <a:avLst/>
              </a:prstGeom>
              <a:blipFill>
                <a:blip r:embed="rId1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79088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0754" y="2196774"/>
            <a:ext cx="6488482" cy="4517607"/>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5952" y="-34092"/>
            <a:ext cx="12579409" cy="7988598"/>
          </a:xfrm>
          <a:prstGeom prst="rect">
            <a:avLst/>
          </a:prstGeom>
        </p:spPr>
      </p:pic>
      <p:pic>
        <p:nvPicPr>
          <p:cNvPr id="3" name="图片 2"/>
          <p:cNvPicPr>
            <a:picLocks noChangeAspect="1"/>
          </p:cNvPicPr>
          <p:nvPr/>
        </p:nvPicPr>
        <p:blipFill>
          <a:blip r:embed="rId8"/>
          <a:stretch>
            <a:fillRect/>
          </a:stretch>
        </p:blipFill>
        <p:spPr>
          <a:xfrm>
            <a:off x="-588935" y="-395677"/>
            <a:ext cx="3974937" cy="2651990"/>
          </a:xfrm>
          <a:prstGeom prst="rect">
            <a:avLst/>
          </a:prstGeom>
        </p:spPr>
      </p:pic>
      <p:pic>
        <p:nvPicPr>
          <p:cNvPr id="4" name="图片 3"/>
          <p:cNvPicPr>
            <a:picLocks noChangeAspect="1"/>
          </p:cNvPicPr>
          <p:nvPr/>
        </p:nvPicPr>
        <p:blipFill>
          <a:blip r:embed="rId9"/>
          <a:stretch>
            <a:fillRect/>
          </a:stretch>
        </p:blipFill>
        <p:spPr>
          <a:xfrm>
            <a:off x="122057" y="690474"/>
            <a:ext cx="1322947" cy="1420491"/>
          </a:xfrm>
          <a:prstGeom prst="rect">
            <a:avLst/>
          </a:prstGeom>
        </p:spPr>
      </p:pic>
      <p:pic>
        <p:nvPicPr>
          <p:cNvPr id="22" name="图片 21"/>
          <p:cNvPicPr>
            <a:picLocks noChangeAspect="1"/>
          </p:cNvPicPr>
          <p:nvPr/>
        </p:nvPicPr>
        <p:blipFill>
          <a:blip r:embed="rId10"/>
          <a:stretch>
            <a:fillRect/>
          </a:stretch>
        </p:blipFill>
        <p:spPr>
          <a:xfrm>
            <a:off x="8426724" y="181415"/>
            <a:ext cx="2438611" cy="2438611"/>
          </a:xfrm>
          <a:prstGeom prst="rect">
            <a:avLst/>
          </a:prstGeom>
        </p:spPr>
      </p:pic>
      <p:pic>
        <p:nvPicPr>
          <p:cNvPr id="2" name="图片 1"/>
          <p:cNvPicPr>
            <a:picLocks noChangeAspect="1"/>
          </p:cNvPicPr>
          <p:nvPr/>
        </p:nvPicPr>
        <p:blipFill>
          <a:blip r:embed="rId11"/>
          <a:stretch>
            <a:fillRect/>
          </a:stretch>
        </p:blipFill>
        <p:spPr>
          <a:xfrm>
            <a:off x="8717752" y="260850"/>
            <a:ext cx="4102964" cy="2743438"/>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8017502" y="5344114"/>
            <a:ext cx="1389944" cy="1185694"/>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9533469" y="2866624"/>
            <a:ext cx="1334788" cy="3580306"/>
          </a:xfrm>
          <a:prstGeom prst="rect">
            <a:avLst/>
          </a:prstGeom>
        </p:spPr>
      </p:pic>
      <p:pic>
        <p:nvPicPr>
          <p:cNvPr id="28" name="图片 18"/>
          <p:cNvPicPr>
            <a:picLocks noChangeAspect="1"/>
          </p:cNvPicPr>
          <p:nvPr/>
        </p:nvPicPr>
        <p:blipFill>
          <a:blip r:embed="rId15"/>
          <a:stretch>
            <a:fillRect/>
          </a:stretch>
        </p:blipFill>
        <p:spPr>
          <a:xfrm>
            <a:off x="9553846" y="5379679"/>
            <a:ext cx="823841" cy="1316136"/>
          </a:xfrm>
          <a:prstGeom prst="rect">
            <a:avLst/>
          </a:prstGeom>
        </p:spPr>
      </p:pic>
      <p:pic>
        <p:nvPicPr>
          <p:cNvPr id="30" name="图片 19"/>
          <p:cNvPicPr>
            <a:picLocks noChangeAspect="1"/>
          </p:cNvPicPr>
          <p:nvPr/>
        </p:nvPicPr>
        <p:blipFill>
          <a:blip r:embed="rId16"/>
          <a:stretch>
            <a:fillRect/>
          </a:stretch>
        </p:blipFill>
        <p:spPr>
          <a:xfrm>
            <a:off x="10531653" y="5986394"/>
            <a:ext cx="883968" cy="909318"/>
          </a:xfrm>
          <a:prstGeom prst="rect">
            <a:avLst/>
          </a:prstGeom>
        </p:spPr>
      </p:pic>
      <p:pic>
        <p:nvPicPr>
          <p:cNvPr id="31" name="图片 20"/>
          <p:cNvPicPr>
            <a:picLocks noChangeAspect="1"/>
          </p:cNvPicPr>
          <p:nvPr/>
        </p:nvPicPr>
        <p:blipFill>
          <a:blip r:embed="rId17"/>
          <a:stretch>
            <a:fillRect/>
          </a:stretch>
        </p:blipFill>
        <p:spPr>
          <a:xfrm rot="1423112">
            <a:off x="10161274" y="3182134"/>
            <a:ext cx="1108072" cy="2989534"/>
          </a:xfrm>
          <a:prstGeom prst="rect">
            <a:avLst/>
          </a:prstGeom>
        </p:spPr>
      </p:pic>
      <p:pic>
        <p:nvPicPr>
          <p:cNvPr id="32" name="图片 21"/>
          <p:cNvPicPr>
            <a:picLocks noChangeAspect="1"/>
          </p:cNvPicPr>
          <p:nvPr/>
        </p:nvPicPr>
        <p:blipFill>
          <a:blip r:embed="rId18"/>
          <a:stretch>
            <a:fillRect/>
          </a:stretch>
        </p:blipFill>
        <p:spPr>
          <a:xfrm>
            <a:off x="10266576" y="2564187"/>
            <a:ext cx="668172" cy="3986922"/>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2183798" y="1818163"/>
            <a:ext cx="825094" cy="876300"/>
          </a:xfrm>
          <a:prstGeom prst="rect">
            <a:avLst/>
          </a:prstGeom>
        </p:spPr>
      </p:pic>
      <p:pic>
        <p:nvPicPr>
          <p:cNvPr id="37" name="Picture 36"/>
          <p:cNvPicPr>
            <a:picLocks noChangeAspect="1"/>
          </p:cNvPicPr>
          <p:nvPr/>
        </p:nvPicPr>
        <p:blipFill>
          <a:blip r:embed="rId20">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529139" y="3728966"/>
            <a:ext cx="3103612" cy="3230402"/>
          </a:xfrm>
          <a:prstGeom prst="rect">
            <a:avLst/>
          </a:prstGeom>
        </p:spPr>
      </p:pic>
      <p:pic>
        <p:nvPicPr>
          <p:cNvPr id="6" name="Picture 5">
            <a:extLst>
              <a:ext uri="{FF2B5EF4-FFF2-40B4-BE49-F238E27FC236}">
                <a16:creationId xmlns:a16="http://schemas.microsoft.com/office/drawing/2014/main" id="{B8092D87-B795-C2E5-B9AA-2BC8D3174A55}"/>
              </a:ext>
            </a:extLst>
          </p:cNvPr>
          <p:cNvPicPr>
            <a:picLocks noChangeAspect="1"/>
          </p:cNvPicPr>
          <p:nvPr/>
        </p:nvPicPr>
        <p:blipFill>
          <a:blip r:embed="rId22"/>
          <a:stretch>
            <a:fillRect/>
          </a:stretch>
        </p:blipFill>
        <p:spPr>
          <a:xfrm>
            <a:off x="4229321" y="1120855"/>
            <a:ext cx="3676207" cy="1072989"/>
          </a:xfrm>
          <a:prstGeom prst="rect">
            <a:avLst/>
          </a:prstGeom>
        </p:spPr>
      </p:pic>
      <p:pic>
        <p:nvPicPr>
          <p:cNvPr id="7" name="Picture 6">
            <a:extLst>
              <a:ext uri="{FF2B5EF4-FFF2-40B4-BE49-F238E27FC236}">
                <a16:creationId xmlns:a16="http://schemas.microsoft.com/office/drawing/2014/main" id="{E5357094-1769-FC98-0AFA-725FB0DC351D}"/>
              </a:ext>
            </a:extLst>
          </p:cNvPr>
          <p:cNvPicPr>
            <a:picLocks noChangeAspect="1"/>
          </p:cNvPicPr>
          <p:nvPr/>
        </p:nvPicPr>
        <p:blipFill>
          <a:blip r:embed="rId23"/>
          <a:stretch>
            <a:fillRect/>
          </a:stretch>
        </p:blipFill>
        <p:spPr>
          <a:xfrm>
            <a:off x="1496176" y="2414989"/>
            <a:ext cx="9047248" cy="3913971"/>
          </a:xfrm>
          <a:prstGeom prst="rect">
            <a:avLst/>
          </a:prstGeom>
        </p:spPr>
      </p:pic>
    </p:spTree>
    <p:extLst>
      <p:ext uri="{BB962C8B-B14F-4D97-AF65-F5344CB8AC3E}">
        <p14:creationId xmlns:p14="http://schemas.microsoft.com/office/powerpoint/2010/main" val="571876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Effect transition="in" filter="fade">
                                      <p:cBhvr>
                                        <p:cTn id="6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120" y="629920"/>
            <a:ext cx="11226800" cy="6168321"/>
          </a:xfrm>
          <a:prstGeom prst="rect">
            <a:avLst/>
          </a:prstGeom>
        </p:spPr>
      </p:pic>
      <p:pic>
        <p:nvPicPr>
          <p:cNvPr id="3" name="图片 2"/>
          <p:cNvPicPr>
            <a:picLocks noChangeAspect="1"/>
          </p:cNvPicPr>
          <p:nvPr/>
        </p:nvPicPr>
        <p:blipFill>
          <a:blip r:embed="rId8"/>
          <a:stretch>
            <a:fillRect/>
          </a:stretch>
        </p:blipFill>
        <p:spPr>
          <a:xfrm>
            <a:off x="-588935" y="-395677"/>
            <a:ext cx="3974937" cy="2651990"/>
          </a:xfrm>
          <a:prstGeom prst="rect">
            <a:avLst/>
          </a:prstGeom>
        </p:spPr>
      </p:pic>
      <p:pic>
        <p:nvPicPr>
          <p:cNvPr id="4" name="图片 3"/>
          <p:cNvPicPr>
            <a:picLocks noChangeAspect="1"/>
          </p:cNvPicPr>
          <p:nvPr/>
        </p:nvPicPr>
        <p:blipFill>
          <a:blip r:embed="rId9"/>
          <a:stretch>
            <a:fillRect/>
          </a:stretch>
        </p:blipFill>
        <p:spPr>
          <a:xfrm>
            <a:off x="122057" y="690474"/>
            <a:ext cx="1322947" cy="1420491"/>
          </a:xfrm>
          <a:prstGeom prst="rect">
            <a:avLst/>
          </a:prstGeom>
        </p:spPr>
      </p:pic>
      <p:pic>
        <p:nvPicPr>
          <p:cNvPr id="22" name="图片 21"/>
          <p:cNvPicPr>
            <a:picLocks noChangeAspect="1"/>
          </p:cNvPicPr>
          <p:nvPr/>
        </p:nvPicPr>
        <p:blipFill>
          <a:blip r:embed="rId10"/>
          <a:stretch>
            <a:fillRect/>
          </a:stretch>
        </p:blipFill>
        <p:spPr>
          <a:xfrm>
            <a:off x="9214970" y="-446169"/>
            <a:ext cx="2438611" cy="2438611"/>
          </a:xfrm>
          <a:prstGeom prst="rect">
            <a:avLst/>
          </a:prstGeom>
        </p:spPr>
      </p:pic>
      <p:pic>
        <p:nvPicPr>
          <p:cNvPr id="2" name="图片 1"/>
          <p:cNvPicPr>
            <a:picLocks noChangeAspect="1"/>
          </p:cNvPicPr>
          <p:nvPr/>
        </p:nvPicPr>
        <p:blipFill>
          <a:blip r:embed="rId11"/>
          <a:stretch>
            <a:fillRect/>
          </a:stretch>
        </p:blipFill>
        <p:spPr>
          <a:xfrm>
            <a:off x="9182845" y="-83682"/>
            <a:ext cx="4102964" cy="2743438"/>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899750" y="5568819"/>
            <a:ext cx="1389944" cy="1185694"/>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454778" y="5280458"/>
            <a:ext cx="1551857" cy="1615254"/>
          </a:xfrm>
          <a:prstGeom prst="rect">
            <a:avLst/>
          </a:prstGeom>
        </p:spPr>
      </p:pic>
      <p:pic>
        <p:nvPicPr>
          <p:cNvPr id="5" name="Picture 4">
            <a:extLst>
              <a:ext uri="{FF2B5EF4-FFF2-40B4-BE49-F238E27FC236}">
                <a16:creationId xmlns:a16="http://schemas.microsoft.com/office/drawing/2014/main" id="{BB7A9C78-538B-C6F1-0B98-63C73DD48949}"/>
              </a:ext>
            </a:extLst>
          </p:cNvPr>
          <p:cNvPicPr>
            <a:picLocks noChangeAspect="1"/>
          </p:cNvPicPr>
          <p:nvPr/>
        </p:nvPicPr>
        <p:blipFill>
          <a:blip r:embed="rId22"/>
          <a:stretch>
            <a:fillRect/>
          </a:stretch>
        </p:blipFill>
        <p:spPr>
          <a:xfrm>
            <a:off x="1948296" y="1113482"/>
            <a:ext cx="9047248" cy="1237595"/>
          </a:xfrm>
          <a:prstGeom prst="rect">
            <a:avLst/>
          </a:prstGeom>
        </p:spPr>
      </p:pic>
      <p:sp>
        <p:nvSpPr>
          <p:cNvPr id="7" name="TextBox 6">
            <a:extLst>
              <a:ext uri="{FF2B5EF4-FFF2-40B4-BE49-F238E27FC236}">
                <a16:creationId xmlns:a16="http://schemas.microsoft.com/office/drawing/2014/main" id="{2F3B3BA1-32D4-DC44-E3B6-D7CAB83F596E}"/>
              </a:ext>
            </a:extLst>
          </p:cNvPr>
          <p:cNvSpPr txBox="1"/>
          <p:nvPr/>
        </p:nvSpPr>
        <p:spPr>
          <a:xfrm>
            <a:off x="1889760" y="2255520"/>
            <a:ext cx="9357360" cy="2246769"/>
          </a:xfrm>
          <a:prstGeom prst="rect">
            <a:avLst/>
          </a:prstGeom>
          <a:noFill/>
        </p:spPr>
        <p:txBody>
          <a:bodyPr wrap="square" rtlCol="0">
            <a:spAutoFit/>
          </a:bodyPr>
          <a:lstStyle/>
          <a:p>
            <a:pPr marL="457200" indent="-457200" algn="just">
              <a:buFont typeface="Arial" panose="020B0604020202020204" pitchFamily="34" charset="0"/>
              <a:buChar char="•"/>
            </a:pPr>
            <a:r>
              <a:rPr lang="vi-VN" sz="2800" b="1" dirty="0">
                <a:solidFill>
                  <a:srgbClr val="FFFF00"/>
                </a:solidFill>
                <a:latin typeface="Cambria" panose="02040503050406030204" pitchFamily="18" charset="0"/>
                <a:ea typeface="Cambria" panose="02040503050406030204" pitchFamily="18" charset="0"/>
              </a:rPr>
              <a:t>Biết so sánh hai phân số có cùng mẫu số, so sánh hai phân số khác mẫu số (trường hợp có một mẫu số chia hết cho mẫu số còn lại).</a:t>
            </a:r>
          </a:p>
          <a:p>
            <a:pPr marL="457200" indent="-457200" algn="just">
              <a:buFont typeface="Arial" panose="020B0604020202020204" pitchFamily="34" charset="0"/>
              <a:buChar char="•"/>
            </a:pPr>
            <a:r>
              <a:rPr lang="vi-VN" sz="2800" b="1" dirty="0">
                <a:solidFill>
                  <a:srgbClr val="FFFF00"/>
                </a:solidFill>
                <a:latin typeface="Cambria" panose="02040503050406030204" pitchFamily="18" charset="0"/>
                <a:ea typeface="Cambria" panose="02040503050406030204" pitchFamily="18" charset="0"/>
              </a:rPr>
              <a:t>Vận dụng giải các bài tập, bài toán thực tế có liên quan đến so sánh phân số.</a:t>
            </a:r>
          </a:p>
        </p:txBody>
      </p:sp>
    </p:spTree>
    <p:extLst>
      <p:ext uri="{BB962C8B-B14F-4D97-AF65-F5344CB8AC3E}">
        <p14:creationId xmlns:p14="http://schemas.microsoft.com/office/powerpoint/2010/main" val="1325769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15.xml><?xml version="1.0" encoding="utf-8"?>
<p:tagLst xmlns:a="http://schemas.openxmlformats.org/drawingml/2006/main" xmlns:r="http://schemas.openxmlformats.org/officeDocument/2006/relationships" xmlns:p="http://schemas.openxmlformats.org/presentationml/2006/main">
  <p:tag name="PA" val="v4.0.0"/>
</p:tagLst>
</file>

<file path=ppt/tags/tag16.xml><?xml version="1.0" encoding="utf-8"?>
<p:tagLst xmlns:a="http://schemas.openxmlformats.org/drawingml/2006/main" xmlns:r="http://schemas.openxmlformats.org/officeDocument/2006/relationships" xmlns:p="http://schemas.openxmlformats.org/presentationml/2006/main">
  <p:tag name="PA" val="v4.0.0"/>
</p:tagLst>
</file>

<file path=ppt/tags/tag17.xml><?xml version="1.0" encoding="utf-8"?>
<p:tagLst xmlns:a="http://schemas.openxmlformats.org/drawingml/2006/main" xmlns:r="http://schemas.openxmlformats.org/officeDocument/2006/relationships" xmlns:p="http://schemas.openxmlformats.org/presentationml/2006/main">
  <p:tag name="PA" val="v4.0.0"/>
</p:tagLst>
</file>

<file path=ppt/tags/tag18.xml><?xml version="1.0" encoding="utf-8"?>
<p:tagLst xmlns:a="http://schemas.openxmlformats.org/drawingml/2006/main" xmlns:r="http://schemas.openxmlformats.org/officeDocument/2006/relationships" xmlns:p="http://schemas.openxmlformats.org/presentationml/2006/main">
  <p:tag name="PA" val="v4.0.0"/>
</p:tagLst>
</file>

<file path=ppt/tags/tag19.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96</TotalTime>
  <Words>711</Words>
  <Application>Microsoft Office PowerPoint</Application>
  <PresentationFormat>Widescreen</PresentationFormat>
  <Paragraphs>103</Paragraphs>
  <Slides>22</Slides>
  <Notes>15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等线</vt:lpstr>
      <vt:lpstr>等线 Light</vt:lpstr>
      <vt:lpstr>DFPOP1-W9</vt:lpstr>
      <vt:lpstr>#9Slide07 Stormtrooper</vt:lpstr>
      <vt:lpstr>Arial</vt:lpstr>
      <vt:lpstr>Calibri</vt:lpstr>
      <vt:lpstr>Cambria</vt:lpstr>
      <vt:lpstr>Cambria Math</vt:lpstr>
      <vt:lpstr>UTM Bell</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2023-12-20T04:52:54Z</dcterms:created>
  <dcterms:modified xsi:type="dcterms:W3CDTF">2024-01-10T05:12:01Z</dcterms:modified>
</cp:coreProperties>
</file>