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  <p:sldMasterId id="2147483677" r:id="rId3"/>
    <p:sldMasterId id="2147483706" r:id="rId4"/>
    <p:sldMasterId id="2147483718" r:id="rId5"/>
  </p:sldMasterIdLst>
  <p:notesMasterIdLst>
    <p:notesMasterId r:id="rId27"/>
  </p:notesMasterIdLst>
  <p:sldIdLst>
    <p:sldId id="823" r:id="rId6"/>
    <p:sldId id="2632" r:id="rId7"/>
    <p:sldId id="863" r:id="rId8"/>
    <p:sldId id="826" r:id="rId9"/>
    <p:sldId id="828" r:id="rId10"/>
    <p:sldId id="829" r:id="rId11"/>
    <p:sldId id="830" r:id="rId12"/>
    <p:sldId id="868" r:id="rId13"/>
    <p:sldId id="2633" r:id="rId14"/>
    <p:sldId id="4411" r:id="rId15"/>
    <p:sldId id="836" r:id="rId16"/>
    <p:sldId id="837" r:id="rId17"/>
    <p:sldId id="2666" r:id="rId18"/>
    <p:sldId id="838" r:id="rId19"/>
    <p:sldId id="2642" r:id="rId20"/>
    <p:sldId id="2641" r:id="rId21"/>
    <p:sldId id="2667" r:id="rId22"/>
    <p:sldId id="2669" r:id="rId23"/>
    <p:sldId id="2668" r:id="rId24"/>
    <p:sldId id="860" r:id="rId25"/>
    <p:sldId id="441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842" autoAdjust="0"/>
  </p:normalViewPr>
  <p:slideViewPr>
    <p:cSldViewPr snapToGrid="0">
      <p:cViewPr varScale="1">
        <p:scale>
          <a:sx n="63" d="100"/>
          <a:sy n="63" d="100"/>
        </p:scale>
        <p:origin x="804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CBA9E5-FD7E-4A83-8F53-8A5CAFF9AF7B}" type="datetimeFigureOut">
              <a:rPr lang="en-US" smtClean="0"/>
              <a:t>2/14/2024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233FFC-5586-4B4B-855E-849F2AC7234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548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nút</a:t>
            </a:r>
            <a:r>
              <a:rPr lang="en-US" dirty="0"/>
              <a:t> play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bắt</a:t>
            </a:r>
            <a:r>
              <a:rPr lang="en-US" dirty="0"/>
              <a:t> </a:t>
            </a:r>
            <a:r>
              <a:rPr lang="en-US" dirty="0" err="1"/>
              <a:t>đầu</a:t>
            </a:r>
            <a:r>
              <a:rPr lang="en-US" dirty="0"/>
              <a:t>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8AC9D5-5F41-4B19-AEC1-5D229DD875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33FFC-5586-4B4B-855E-849F2AC7234F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9555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thứ</a:t>
            </a:r>
            <a:r>
              <a:rPr lang="en-US" dirty="0"/>
              <a:t> </a:t>
            </a:r>
            <a:r>
              <a:rPr lang="en-US" dirty="0" err="1"/>
              <a:t>tự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dâu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1 </a:t>
            </a:r>
            <a:r>
              <a:rPr lang="en-US"/>
              <a:t>-&gt; 4.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8AC9D5-5F41-4B19-AEC1-5D229DD875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hồng</a:t>
            </a:r>
            <a:r>
              <a:rPr lang="en-US" dirty="0"/>
              <a:t>.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slide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F68E9C-FD9D-4864-B596-F62994D6303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hồng</a:t>
            </a:r>
            <a:r>
              <a:rPr lang="en-US" dirty="0"/>
              <a:t>.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slide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F68E9C-FD9D-4864-B596-F62994D6303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hồng</a:t>
            </a:r>
            <a:r>
              <a:rPr lang="en-US" dirty="0"/>
              <a:t>.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slide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F68E9C-FD9D-4864-B596-F62994D6303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hồng</a:t>
            </a:r>
            <a:r>
              <a:rPr lang="en-US" dirty="0"/>
              <a:t>.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slide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F68E9C-FD9D-4864-B596-F62994D6303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8AC9D5-5F41-4B19-AEC1-5D229DD875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33FFC-5586-4B4B-855E-849F2AC7234F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4714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33FFC-5586-4B4B-855E-849F2AC7234F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421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5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5.pn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BB2D0D-3CF8-4FA5-9EB2-7C4E21EA4873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69CF7B-892D-4D09-AFC8-54FAF7CB7C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9298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2/14/2024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863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2/14/2024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4975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2/14/2024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35302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2/14/2024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49830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2/14/2024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9950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2/14/2024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556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F0B00-3067-48DF-B643-E72335EE67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301D0D-9B9C-404A-AFF4-A383F40F47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AAD009-7F8D-407A-B9B9-90DD0A4CB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00382-C7B3-49D9-8DB3-F2F049F85F2E}" type="datetimeFigureOut">
              <a:rPr lang="en-US" smtClean="0"/>
              <a:t>2/14/2024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5C8519-F3B9-4F99-BDF3-3C574403B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BB3F0F-6821-42AA-85BA-B67677944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E3641-6C2F-426C-ACF0-9CD8BECF68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96602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B9575C-7C72-40F3-B52C-4D9FF5B2E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1888AF-A729-46A1-9839-2645CA7E86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DF7FB6-D70A-41EF-BB06-8448617E4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00382-C7B3-49D9-8DB3-F2F049F85F2E}" type="datetimeFigureOut">
              <a:rPr lang="en-US" smtClean="0"/>
              <a:t>2/14/2024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E03461-2006-4326-940A-9BFD51649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782DE-5D87-4752-A47F-324186242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E3641-6C2F-426C-ACF0-9CD8BECF68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45259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F87E1-147C-4A7D-A220-7AB05F523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DB0ABA-AA5C-47C0-A5DC-5D2FE8DA16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E7B892-F24B-445A-B829-FB6DAE1E1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00382-C7B3-49D9-8DB3-F2F049F85F2E}" type="datetimeFigureOut">
              <a:rPr lang="en-US" smtClean="0"/>
              <a:t>2/14/2024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FBE965-618B-40D5-BE87-3E08ABE90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223FCA-DF6B-40FA-8835-8A2B45F36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E3641-6C2F-426C-ACF0-9CD8BECF68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38454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98DE3-B2F7-47CE-B22E-AC6539549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DEE94F-4CF6-413D-B0EA-708D7B0150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DE2B77-03F1-4572-9AEB-E1B3EBE35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EC6075-63B1-4A4C-AF60-9E790CDAC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00382-C7B3-49D9-8DB3-F2F049F85F2E}" type="datetimeFigureOut">
              <a:rPr lang="en-US" smtClean="0"/>
              <a:t>2/14/2024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40913A-50AB-45B4-B1D3-C9280E21D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2A6F1C-8E39-4710-A373-D55E31188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E3641-6C2F-426C-ACF0-9CD8BECF68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381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BB2D0D-3CF8-4FA5-9EB2-7C4E21EA4873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69CF7B-892D-4D09-AFC8-54FAF7CB7C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7183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50202-AF3C-435D-B081-B0BEE7467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1AF7E9-1CD6-457E-AE18-9E159F03E2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778C35-AECD-4096-BB99-D47167E7C8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1E8193-1AA0-4150-90B7-BF79EDF718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3D236E-D71C-4081-BA1A-DCD29B2781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FCDD53-EAD1-4596-8311-A1DF93360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00382-C7B3-49D9-8DB3-F2F049F85F2E}" type="datetimeFigureOut">
              <a:rPr lang="en-US" smtClean="0"/>
              <a:t>2/14/2024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06316E-2198-4E26-85F8-657F8ACE3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15BB8B8-347A-4EDC-95F3-521DD0FCB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E3641-6C2F-426C-ACF0-9CD8BECF68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4730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25712-CB61-4DDE-B3B4-999C54861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F3015F1-2FEF-4B8B-BF51-B95E7517F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00382-C7B3-49D9-8DB3-F2F049F85F2E}" type="datetimeFigureOut">
              <a:rPr lang="en-US" smtClean="0"/>
              <a:t>2/14/2024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60FB28-E074-42D5-B371-1F8E6D6EA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9CB7B7-7DD7-4B1C-9FD2-F6A7370C7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E3641-6C2F-426C-ACF0-9CD8BECF68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2800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2DBC11-0A61-4158-B580-4575C0865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00382-C7B3-49D9-8DB3-F2F049F85F2E}" type="datetimeFigureOut">
              <a:rPr lang="en-US" smtClean="0"/>
              <a:t>2/14/2024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C590C5-34A9-4416-BDF4-65A61A330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361B17-F65D-4863-A529-46FA88642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E3641-6C2F-426C-ACF0-9CD8BECF68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0817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C7839-ED62-4BD5-BA85-28FBBE955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63DCC5-F297-482C-BB8C-CB470B776D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94F861-F5FA-4998-A21F-B93DB0BA26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BC6EB5-6882-49D3-817F-AC85A5E9C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00382-C7B3-49D9-8DB3-F2F049F85F2E}" type="datetimeFigureOut">
              <a:rPr lang="en-US" smtClean="0"/>
              <a:t>2/14/2024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2E9E31-1762-4D41-B501-7B95C7C7C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A570FB-ED51-4E82-885B-333D58C31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E3641-6C2F-426C-ACF0-9CD8BECF68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9865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8095E-104D-408D-B361-03A89FB4C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05C23AC-A768-49BC-B0E6-6E4E7CCA7E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140800-A615-4457-8EBA-D9560E698A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B0239C-BE40-4515-9180-A81E3A44A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00382-C7B3-49D9-8DB3-F2F049F85F2E}" type="datetimeFigureOut">
              <a:rPr lang="en-US" smtClean="0"/>
              <a:t>2/14/2024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B9C5EF-C768-401D-90FC-0280DF97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C7CC3B-7C4A-4C07-AC45-A01BD60A4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E3641-6C2F-426C-ACF0-9CD8BECF68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73059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6871AD-9549-4037-8BE3-E3899EB0F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37F8CF-4E89-4EE1-B363-B07B47EA46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74CC93-27D7-4A19-9043-066A6A431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00382-C7B3-49D9-8DB3-F2F049F85F2E}" type="datetimeFigureOut">
              <a:rPr lang="en-US" smtClean="0"/>
              <a:t>2/14/2024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35A64A-620C-448C-AA7D-81C737740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D3AD9C-00E1-442F-B4F9-F6F354924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E3641-6C2F-426C-ACF0-9CD8BECF68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07133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AE3E36-2A46-43D2-B5FF-7B6E81F1D6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957581-0075-4578-BDAF-1CBA29EE18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EFEB02-E186-4750-AE64-EEB1E1EAF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00382-C7B3-49D9-8DB3-F2F049F85F2E}" type="datetimeFigureOut">
              <a:rPr lang="en-US" smtClean="0"/>
              <a:t>2/14/2024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A7463F-6DBE-4A14-9725-8F507DF74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CB41FA-38C2-49D5-A7D1-245A9B47E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E3641-6C2F-426C-ACF0-9CD8BECF68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350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 preserve="1" userDrawn="1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0" tIns="45698" rIns="91420" bIns="45698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pPr/>
              <a:t>2/14/2024</a:t>
            </a:fld>
            <a:endParaRPr lang="en-US" dirty="0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0" tIns="45698" rIns="91420" bIns="45698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0" tIns="45698" rIns="91420" bIns="45698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00837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47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0" tIns="45698" rIns="91420" bIns="45698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pPr/>
              <a:t>2/14/2024</a:t>
            </a:fld>
            <a:endParaRPr lang="en-US" dirty="0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0" tIns="45698" rIns="91420" bIns="45698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0" tIns="45698" rIns="91420" bIns="45698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898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BB2D0D-3CF8-4FA5-9EB2-7C4E21EA4873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69CF7B-892D-4D09-AFC8-54FAF7CB7C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4067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mparison" preserve="1" userDrawn="1">
  <p:cSld name="1_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49649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0" tIns="45698" rIns="91420" bIns="45698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pPr/>
              <a:t>2/14/2024</a:t>
            </a:fld>
            <a:endParaRPr lang="en-US" dirty="0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0" tIns="45698" rIns="91420" bIns="45698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0" tIns="45698" rIns="91420" bIns="45698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Google Shape;18;p7"/>
          <p:cNvSpPr/>
          <p:nvPr/>
        </p:nvSpPr>
        <p:spPr>
          <a:xfrm>
            <a:off x="2629363" y="1930597"/>
            <a:ext cx="852023" cy="852023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0" tIns="45698" rIns="91420" bIns="45698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kern="0" dirty="0">
              <a:solidFill>
                <a:srgbClr val="FFFFFF"/>
              </a:solidFill>
              <a:latin typeface="UTM Avo" panose="02040603050506020204" pitchFamily="18" charset="0"/>
              <a:ea typeface="Cambria Math" panose="02040503050406030204" pitchFamily="18" charset="0"/>
              <a:cs typeface="Arial"/>
              <a:sym typeface="Arial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7822692-4B90-4792-A69F-BD90DEDA2304}"/>
              </a:ext>
            </a:extLst>
          </p:cNvPr>
          <p:cNvSpPr/>
          <p:nvPr userDrawn="1"/>
        </p:nvSpPr>
        <p:spPr>
          <a:xfrm>
            <a:off x="11133828" y="2"/>
            <a:ext cx="1207699" cy="1431985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000000"/>
              </a:buClr>
              <a:buFont typeface="Arial"/>
              <a:buNone/>
            </a:pPr>
            <a:endParaRPr lang="en-US" dirty="0">
              <a:solidFill>
                <a:srgbClr val="FFFFFF"/>
              </a:solidFill>
              <a:latin typeface="UTM Avo" panose="020406030505060202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86903802"/>
      </p:ext>
    </p:extLst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2/14/2024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0471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2/14/2024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81657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2/14/2024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96749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2/14/2024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46549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2/14/2024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8130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2/14/2024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1553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2/14/2024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28970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2/14/2024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795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BB2D0D-3CF8-4FA5-9EB2-7C4E21EA4873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69CF7B-892D-4D09-AFC8-54FAF7CB7C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2220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2/14/2024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12163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2/14/2024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0381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2/14/2024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7772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3A6BEB2-C3A9-4E2C-87D8-D3B3B9EF87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386B7BB-C5D7-4F47-87CD-AF32FEB105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66626CA-93EB-42AE-94F6-4A5133BE7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04BFEC5-914E-4233-99F4-56AE5C627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B82928-80CF-4487-803B-806EEB24D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619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A2CB4767-E70A-4A02-B7C6-7CC9D1386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E0EB2F54-6478-45BC-B32C-7AC8928120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96" b="71342"/>
          <a:stretch/>
        </p:blipFill>
        <p:spPr>
          <a:xfrm>
            <a:off x="0" y="0"/>
            <a:ext cx="2493818" cy="36362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38EF575-CF47-488C-BDDA-F1059A1EE4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4" r="82" b="82259"/>
          <a:stretch/>
        </p:blipFill>
        <p:spPr>
          <a:xfrm>
            <a:off x="10111143" y="0"/>
            <a:ext cx="2080857" cy="187828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6EBC239-F0AA-482B-92F8-CE62BD7F2B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6" r="796" b="4212"/>
          <a:stretch/>
        </p:blipFill>
        <p:spPr>
          <a:xfrm flipH="1">
            <a:off x="0" y="910413"/>
            <a:ext cx="12191999" cy="5947587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F134602B-992C-4AEC-8010-41C8BB0A2D93}"/>
              </a:ext>
            </a:extLst>
          </p:cNvPr>
          <p:cNvSpPr/>
          <p:nvPr userDrawn="1"/>
        </p:nvSpPr>
        <p:spPr>
          <a:xfrm>
            <a:off x="5468587" y="528453"/>
            <a:ext cx="4821382" cy="4518559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8760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2F967DDE-5030-41F2-9A2A-3984A8D4DCB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A710E1D-8E5F-49C9-98BD-73DCBBC8BD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96" b="71342"/>
          <a:stretch/>
        </p:blipFill>
        <p:spPr>
          <a:xfrm>
            <a:off x="0" y="0"/>
            <a:ext cx="2493818" cy="36362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6EE8480-F136-4A6B-BA44-E936F43FEC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4" r="82" b="82259"/>
          <a:stretch/>
        </p:blipFill>
        <p:spPr>
          <a:xfrm>
            <a:off x="10111143" y="0"/>
            <a:ext cx="2080857" cy="187828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697500C-0729-4AF2-9B7C-D5AEAE9603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6" r="796" b="4212"/>
          <a:stretch/>
        </p:blipFill>
        <p:spPr>
          <a:xfrm flipH="1">
            <a:off x="0" y="910413"/>
            <a:ext cx="12191999" cy="5947587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B3F5C8D6-99E7-44E6-B616-FEFEDF97F38F}"/>
              </a:ext>
            </a:extLst>
          </p:cNvPr>
          <p:cNvSpPr/>
          <p:nvPr userDrawn="1"/>
        </p:nvSpPr>
        <p:spPr>
          <a:xfrm>
            <a:off x="7849590" y="1692234"/>
            <a:ext cx="4342409" cy="5165766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9724B21-FF83-42DF-B8B6-D05599C12298}"/>
              </a:ext>
            </a:extLst>
          </p:cNvPr>
          <p:cNvSpPr/>
          <p:nvPr userDrawn="1"/>
        </p:nvSpPr>
        <p:spPr>
          <a:xfrm>
            <a:off x="0" y="1878281"/>
            <a:ext cx="10402783" cy="4979719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4715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626270-05C9-4A86-9102-1EE1F36AD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7E3A3AF-FB8D-482B-B333-4938140BEE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9D95DA0-D54D-4797-A51A-4D5D88E9F0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2D748A6-6AC2-40F0-BE10-1D2B07101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0D4DED3-82D4-4D47-A75B-7156B55C9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BDEEDD4-4C98-43F9-8E65-8F00E2C43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4532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9C04A4-16FD-4B4F-977C-46E64C9A9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AD6F4F3-FFD9-4300-B7DA-B75592F972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9FF8EE5-6064-4E2B-B7DA-0C1FAFB286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563AA0A-CFBF-4B3C-A01A-0D298DBFC8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9FC2AD7-0D85-4E74-8ADA-7593AA4368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C1E3527-10C2-4A07-BB8E-6BD202DEC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2C782C8-DF7F-49FD-A250-77DC55580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1A1DD12-9F12-4694-B8F0-548E846DA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2739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0C7F4D-45A1-488E-8531-C4205ED8D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D197F7A-6992-4E4A-B540-F620B081A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08F24E7-9F00-461E-8015-27E47C9AF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3FB0D02-71A9-4313-8318-A3F6D4D33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371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0706738-1855-4FF7-9B8C-BC5497248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25F39FE-D8FA-4A11-9818-ECD9F86AD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1DDB770-64F3-4067-BEE1-345C353E3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446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2/14/2024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66699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BDEF95-D875-4B01-A29F-17A7FA9A7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C4CE581-BFA1-4444-94C1-A10EB635D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A9E2E4A-4124-4DE5-A906-90554021B8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32D8D1C-C6DD-4070-8F90-372EAFB31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8DD2C15-B667-458D-861F-2B2D32985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9A4D7F7-EF42-45FD-96D8-B2FD8E636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339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2E7F5D-41E1-4577-A1E4-9CE23BC92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4F1DCCB-FB07-45B3-982C-564BBC913A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93E2295-7815-4479-A656-4F3701AC31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B8225CA-EA3B-4CBD-9CF3-ABE4CA6C9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5357892-DDDD-4D06-9BEF-E4A3073AC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5D60A67-557B-480E-88D1-71617ACDD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794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2F20100-572F-4CF8-8031-764432E3C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5946F2C-3939-44DE-A2E5-23015D26C0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68FD76-474C-42F6-98B2-74FDEC61A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AE61D4B-2712-41F8-A61F-540265EE4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084D929-411A-46B4-B8F4-700BD7CA8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9419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2C73D62-486C-489E-B836-A182E951AB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13B8DC2-34B0-4BEB-A8E6-A410767EDB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826C0E3-EE43-4086-9956-1453634DC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6721D57-D5C3-4AFF-B1E4-10BB97284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B89063E-FFD0-4E24-8DDA-C84EDBCC4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469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2/14/2024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9893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2/14/2024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2774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2/14/2024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975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2/14/2024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288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10" name="矩形: 圆角 9"/>
          <p:cNvSpPr/>
          <p:nvPr userDrawn="1"/>
        </p:nvSpPr>
        <p:spPr>
          <a:xfrm>
            <a:off x="355602" y="254000"/>
            <a:ext cx="11480798" cy="6350000"/>
          </a:xfrm>
          <a:prstGeom prst="roundRect">
            <a:avLst>
              <a:gd name="adj" fmla="val 12027"/>
            </a:avLst>
          </a:prstGeom>
          <a:solidFill>
            <a:schemeClr val="bg1">
              <a:alpha val="66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杨任东竹石体-Medium" panose="02000000000000000000" pitchFamily="2" charset="-122"/>
              <a:ea typeface="杨任东竹石体-Medium" panose="02000000000000000000" pitchFamily="2" charset="-122"/>
            </a:endParaRPr>
          </a:p>
        </p:txBody>
      </p:sp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17FB95C3-3069-8F7C-CF35-2D1D2CF9509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3789" y="105069"/>
            <a:ext cx="1280671" cy="1280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557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DD35E4F8-3E41-A54E-AAFA-B3CBFC358D0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3789" y="105069"/>
            <a:ext cx="1280671" cy="1280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789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03CD3AAC-C2BE-43F9-97BD-F33D0CC20327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 dirty="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910D69-2BD9-4B33-B2C8-F6AA33F67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6050DE-3FD8-4B75-BD4A-6ECDD1FFAC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62A72A-B650-45F4-8847-26AAA0AA8E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B00382-C7B3-49D9-8DB3-F2F049F85F2E}" type="datetimeFigureOut">
              <a:rPr lang="en-US" smtClean="0"/>
              <a:t>2/14/2024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77A5F4-4CFE-4580-B6D2-016DAF938E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183F7-5C23-4FC0-9F24-5D6FDCCAC2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BE3641-6C2F-426C-ACF0-9CD8BECF68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6685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144803ED-D011-4DE4-8638-65BD3AFC17C6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 dirty="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608E17-4647-4A7D-8A4F-E34FC229D3E7}" type="datetimeFigureOut">
              <a:rPr lang="en-US" smtClean="0"/>
              <a:t>2/14/2024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12C8B-08E7-462E-907E-029E5E1458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731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CE3C12E-1571-493B-AD45-9F23EFABC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257F64D-2FF4-4538-9415-98A3C327BC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BEEFCE-53DD-441E-832E-02C87526BA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81CCD47-2031-4365-961C-1AF05B8E1C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688F8F8-1C9D-4D6E-9678-68A1784A03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E68AD337-AB93-EDBF-F0EA-A5FF8CE2CBF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2301" y="237045"/>
            <a:ext cx="1303451" cy="1303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641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7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.png"/><Relationship Id="rId7" Type="http://schemas.microsoft.com/office/2007/relationships/hdphoto" Target="../media/hdphoto4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.png"/><Relationship Id="rId5" Type="http://schemas.openxmlformats.org/officeDocument/2006/relationships/image" Target="../media/image36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12" Type="http://schemas.openxmlformats.org/officeDocument/2006/relationships/image" Target="../media/image4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7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3.png"/><Relationship Id="rId4" Type="http://schemas.openxmlformats.org/officeDocument/2006/relationships/image" Target="../media/image43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12" Type="http://schemas.openxmlformats.org/officeDocument/2006/relationships/image" Target="../media/image5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7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0.png"/><Relationship Id="rId13" Type="http://schemas.openxmlformats.org/officeDocument/2006/relationships/image" Target="../media/image66.png"/><Relationship Id="rId18" Type="http://schemas.openxmlformats.org/officeDocument/2006/relationships/image" Target="../media/image71.png"/><Relationship Id="rId3" Type="http://schemas.openxmlformats.org/officeDocument/2006/relationships/image" Target="../media/image26.GIF"/><Relationship Id="rId7" Type="http://schemas.openxmlformats.org/officeDocument/2006/relationships/image" Target="../media/image61.png"/><Relationship Id="rId12" Type="http://schemas.openxmlformats.org/officeDocument/2006/relationships/image" Target="../media/image65.png"/><Relationship Id="rId17" Type="http://schemas.openxmlformats.org/officeDocument/2006/relationships/image" Target="../media/image70.png"/><Relationship Id="rId2" Type="http://schemas.openxmlformats.org/officeDocument/2006/relationships/image" Target="../media/image1.png"/><Relationship Id="rId16" Type="http://schemas.openxmlformats.org/officeDocument/2006/relationships/image" Target="../media/image69.png"/><Relationship Id="rId20" Type="http://schemas.openxmlformats.org/officeDocument/2006/relationships/image" Target="../media/image73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0.png"/><Relationship Id="rId11" Type="http://schemas.openxmlformats.org/officeDocument/2006/relationships/image" Target="../media/image64.png"/><Relationship Id="rId5" Type="http://schemas.openxmlformats.org/officeDocument/2006/relationships/image" Target="../media/image59.png"/><Relationship Id="rId15" Type="http://schemas.openxmlformats.org/officeDocument/2006/relationships/image" Target="../media/image68.png"/><Relationship Id="rId10" Type="http://schemas.openxmlformats.org/officeDocument/2006/relationships/image" Target="../media/image63.png"/><Relationship Id="rId19" Type="http://schemas.openxmlformats.org/officeDocument/2006/relationships/image" Target="../media/image72.png"/><Relationship Id="rId4" Type="http://schemas.openxmlformats.org/officeDocument/2006/relationships/image" Target="../media/image58.png"/><Relationship Id="rId9" Type="http://schemas.openxmlformats.org/officeDocument/2006/relationships/image" Target="../media/image62.png"/><Relationship Id="rId14" Type="http://schemas.openxmlformats.org/officeDocument/2006/relationships/image" Target="../media/image6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2.png"/><Relationship Id="rId3" Type="http://schemas.openxmlformats.org/officeDocument/2006/relationships/image" Target="../media/image26.GIF"/><Relationship Id="rId7" Type="http://schemas.openxmlformats.org/officeDocument/2006/relationships/image" Target="../media/image76.png"/><Relationship Id="rId12" Type="http://schemas.openxmlformats.org/officeDocument/2006/relationships/image" Target="../media/image81.png"/><Relationship Id="rId2" Type="http://schemas.openxmlformats.org/officeDocument/2006/relationships/image" Target="../media/image1.png"/><Relationship Id="rId16" Type="http://schemas.openxmlformats.org/officeDocument/2006/relationships/image" Target="../media/image8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5.png"/><Relationship Id="rId11" Type="http://schemas.openxmlformats.org/officeDocument/2006/relationships/image" Target="../media/image80.png"/><Relationship Id="rId5" Type="http://schemas.openxmlformats.org/officeDocument/2006/relationships/image" Target="../media/image74.png"/><Relationship Id="rId15" Type="http://schemas.openxmlformats.org/officeDocument/2006/relationships/image" Target="../media/image84.png"/><Relationship Id="rId10" Type="http://schemas.openxmlformats.org/officeDocument/2006/relationships/image" Target="../media/image79.png"/><Relationship Id="rId4" Type="http://schemas.openxmlformats.org/officeDocument/2006/relationships/image" Target="../media/image58.png"/><Relationship Id="rId9" Type="http://schemas.openxmlformats.org/officeDocument/2006/relationships/image" Target="../media/image78.png"/><Relationship Id="rId14" Type="http://schemas.openxmlformats.org/officeDocument/2006/relationships/image" Target="../media/image8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12" Type="http://schemas.openxmlformats.org/officeDocument/2006/relationships/image" Target="../media/image8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7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26.GIF"/><Relationship Id="rId7" Type="http://schemas.openxmlformats.org/officeDocument/2006/relationships/image" Target="../media/image8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58.png"/><Relationship Id="rId9" Type="http://schemas.openxmlformats.org/officeDocument/2006/relationships/image" Target="../media/image9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jpeg"/><Relationship Id="rId3" Type="http://schemas.microsoft.com/office/2007/relationships/media" Target="../media/media2.mp3"/><Relationship Id="rId7" Type="http://schemas.openxmlformats.org/officeDocument/2006/relationships/image" Target="../media/image12.jpeg"/><Relationship Id="rId12" Type="http://schemas.openxmlformats.org/officeDocument/2006/relationships/image" Target="../media/image17.jpeg"/><Relationship Id="rId2" Type="http://schemas.microsoft.com/office/2007/relationships/media" Target="../media/media1.mp3"/><Relationship Id="rId16" Type="http://schemas.openxmlformats.org/officeDocument/2006/relationships/image" Target="../media/image20.png"/><Relationship Id="rId1" Type="http://schemas.openxmlformats.org/officeDocument/2006/relationships/audio" Target="NULL" TargetMode="External"/><Relationship Id="rId6" Type="http://schemas.openxmlformats.org/officeDocument/2006/relationships/notesSlide" Target="../notesSlides/notesSlide1.xml"/><Relationship Id="rId11" Type="http://schemas.openxmlformats.org/officeDocument/2006/relationships/image" Target="../media/image16.jpeg"/><Relationship Id="rId5" Type="http://schemas.openxmlformats.org/officeDocument/2006/relationships/slideLayout" Target="../slideLayouts/slideLayout11.xml"/><Relationship Id="rId15" Type="http://schemas.openxmlformats.org/officeDocument/2006/relationships/slide" Target="slide3.xml"/><Relationship Id="rId10" Type="http://schemas.openxmlformats.org/officeDocument/2006/relationships/image" Target="../media/image15.jpeg"/><Relationship Id="rId4" Type="http://schemas.openxmlformats.org/officeDocument/2006/relationships/audio" Target="../media/media2.mp3"/><Relationship Id="rId9" Type="http://schemas.openxmlformats.org/officeDocument/2006/relationships/image" Target="../media/image14.png"/><Relationship Id="rId14" Type="http://schemas.openxmlformats.org/officeDocument/2006/relationships/image" Target="../media/image19.jpe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8.xml"/><Relationship Id="rId6" Type="http://schemas.microsoft.com/office/2007/relationships/hdphoto" Target="../media/hdphoto4.wdp"/><Relationship Id="rId11" Type="http://schemas.openxmlformats.org/officeDocument/2006/relationships/image" Target="../media/image92.png"/><Relationship Id="rId5" Type="http://schemas.openxmlformats.org/officeDocument/2006/relationships/image" Target="../media/image10.png"/><Relationship Id="rId10" Type="http://schemas.microsoft.com/office/2007/relationships/hdphoto" Target="../media/hdphoto8.wdp"/><Relationship Id="rId4" Type="http://schemas.openxmlformats.org/officeDocument/2006/relationships/image" Target="../media/image8.png"/><Relationship Id="rId9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ebook.com/huongthaoGADT" TargetMode="External"/><Relationship Id="rId1" Type="http://schemas.openxmlformats.org/officeDocument/2006/relationships/slideLayout" Target="../slideLayouts/slideLayout4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audio" Target="../media/audio1.wav"/><Relationship Id="rId7" Type="http://schemas.openxmlformats.org/officeDocument/2006/relationships/image" Target="../media/image22.png"/><Relationship Id="rId12" Type="http://schemas.openxmlformats.org/officeDocument/2006/relationships/slide" Target="slide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microsoft.com/office/2007/relationships/hdphoto" Target="../media/hdphoto5.wdp"/><Relationship Id="rId11" Type="http://schemas.openxmlformats.org/officeDocument/2006/relationships/slide" Target="slide7.xml"/><Relationship Id="rId5" Type="http://schemas.openxmlformats.org/officeDocument/2006/relationships/image" Target="../media/image21.png"/><Relationship Id="rId10" Type="http://schemas.openxmlformats.org/officeDocument/2006/relationships/slide" Target="slide6.xml"/><Relationship Id="rId4" Type="http://schemas.openxmlformats.org/officeDocument/2006/relationships/audio" Target="../media/audio2.wav"/><Relationship Id="rId9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png"/><Relationship Id="rId13" Type="http://schemas.openxmlformats.org/officeDocument/2006/relationships/image" Target="../media/image26.GIF"/><Relationship Id="rId3" Type="http://schemas.openxmlformats.org/officeDocument/2006/relationships/audio" Target="../media/audio3.wav"/><Relationship Id="rId7" Type="http://schemas.openxmlformats.org/officeDocument/2006/relationships/image" Target="../media/image24.png"/><Relationship Id="rId12" Type="http://schemas.openxmlformats.org/officeDocument/2006/relationships/image" Target="../media/image2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microsoft.com/office/2007/relationships/hdphoto" Target="../media/hdphoto6.wdp"/><Relationship Id="rId11" Type="http://schemas.microsoft.com/office/2007/relationships/hdphoto" Target="../media/hdphoto7.wdp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audio" Target="../media/audio4.wav"/><Relationship Id="rId9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microsoft.com/office/2007/relationships/hdphoto" Target="../media/hdphoto7.wdp"/><Relationship Id="rId3" Type="http://schemas.openxmlformats.org/officeDocument/2006/relationships/audio" Target="../media/audio3.wav"/><Relationship Id="rId7" Type="http://schemas.openxmlformats.org/officeDocument/2006/relationships/image" Target="../media/image27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microsoft.com/office/2007/relationships/hdphoto" Target="../media/hdphoto6.wdp"/><Relationship Id="rId11" Type="http://schemas.openxmlformats.org/officeDocument/2006/relationships/slide" Target="slide3.xml"/><Relationship Id="rId5" Type="http://schemas.openxmlformats.org/officeDocument/2006/relationships/image" Target="../media/image23.png"/><Relationship Id="rId10" Type="http://schemas.openxmlformats.org/officeDocument/2006/relationships/image" Target="../media/image26.GIF"/><Relationship Id="rId4" Type="http://schemas.openxmlformats.org/officeDocument/2006/relationships/audio" Target="../media/audio4.wav"/><Relationship Id="rId9" Type="http://schemas.openxmlformats.org/officeDocument/2006/relationships/image" Target="../media/image27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microsoft.com/office/2007/relationships/hdphoto" Target="../media/hdphoto7.wdp"/><Relationship Id="rId3" Type="http://schemas.openxmlformats.org/officeDocument/2006/relationships/audio" Target="../media/audio3.wav"/><Relationship Id="rId7" Type="http://schemas.openxmlformats.org/officeDocument/2006/relationships/image" Target="../media/image28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microsoft.com/office/2007/relationships/hdphoto" Target="../media/hdphoto6.wdp"/><Relationship Id="rId11" Type="http://schemas.openxmlformats.org/officeDocument/2006/relationships/slide" Target="slide3.xml"/><Relationship Id="rId5" Type="http://schemas.openxmlformats.org/officeDocument/2006/relationships/image" Target="../media/image23.png"/><Relationship Id="rId10" Type="http://schemas.openxmlformats.org/officeDocument/2006/relationships/image" Target="../media/image26.GIF"/><Relationship Id="rId4" Type="http://schemas.openxmlformats.org/officeDocument/2006/relationships/audio" Target="../media/audio4.wav"/><Relationship Id="rId9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microsoft.com/office/2007/relationships/hdphoto" Target="../media/hdphoto7.wdp"/><Relationship Id="rId3" Type="http://schemas.openxmlformats.org/officeDocument/2006/relationships/audio" Target="../media/audio3.wav"/><Relationship Id="rId7" Type="http://schemas.openxmlformats.org/officeDocument/2006/relationships/image" Target="../media/image31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microsoft.com/office/2007/relationships/hdphoto" Target="../media/hdphoto6.wdp"/><Relationship Id="rId11" Type="http://schemas.openxmlformats.org/officeDocument/2006/relationships/slide" Target="slide3.xml"/><Relationship Id="rId5" Type="http://schemas.openxmlformats.org/officeDocument/2006/relationships/image" Target="../media/image23.png"/><Relationship Id="rId10" Type="http://schemas.openxmlformats.org/officeDocument/2006/relationships/image" Target="../media/image26.GIF"/><Relationship Id="rId4" Type="http://schemas.openxmlformats.org/officeDocument/2006/relationships/audio" Target="../media/audio4.wav"/><Relationship Id="rId9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1.wav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6" Type="http://schemas.microsoft.com/office/2007/relationships/hdphoto" Target="../media/hdphoto5.wdp"/><Relationship Id="rId5" Type="http://schemas.openxmlformats.org/officeDocument/2006/relationships/image" Target="../media/image21.png"/><Relationship Id="rId4" Type="http://schemas.openxmlformats.org/officeDocument/2006/relationships/audio" Target="../media/audio5.wav"/><Relationship Id="rId9" Type="http://schemas.openxmlformats.org/officeDocument/2006/relationships/slide" Target="slide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39.png"/><Relationship Id="rId3" Type="http://schemas.openxmlformats.org/officeDocument/2006/relationships/image" Target="../media/image1.png"/><Relationship Id="rId7" Type="http://schemas.microsoft.com/office/2007/relationships/hdphoto" Target="../media/hdphoto4.wdp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.png"/><Relationship Id="rId11" Type="http://schemas.microsoft.com/office/2007/relationships/hdphoto" Target="../media/hdphoto8.wdp"/><Relationship Id="rId5" Type="http://schemas.openxmlformats.org/officeDocument/2006/relationships/image" Target="../media/image36.png"/><Relationship Id="rId10" Type="http://schemas.openxmlformats.org/officeDocument/2006/relationships/image" Target="../media/image37.png"/><Relationship Id="rId4" Type="http://schemas.openxmlformats.org/officeDocument/2006/relationships/image" Target="../media/image8.png"/><Relationship Id="rId9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19" name="矩形 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34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sp>
        <p:nvSpPr>
          <p:cNvPr id="9" name="矩形: 圆角 8"/>
          <p:cNvSpPr/>
          <p:nvPr/>
        </p:nvSpPr>
        <p:spPr>
          <a:xfrm>
            <a:off x="1818969" y="2306445"/>
            <a:ext cx="9497959" cy="2245110"/>
          </a:xfrm>
          <a:prstGeom prst="roundRect">
            <a:avLst/>
          </a:prstGeom>
          <a:solidFill>
            <a:schemeClr val="bg1">
              <a:alpha val="7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49" t="27037" r="45308" b="40425"/>
          <a:stretch>
            <a:fillRect/>
          </a:stretch>
        </p:blipFill>
        <p:spPr>
          <a:xfrm rot="1554160">
            <a:off x="9731201" y="1170292"/>
            <a:ext cx="1967848" cy="1623044"/>
          </a:xfrm>
          <a:prstGeom prst="flowChartManualInpu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280" t="-3260" r="-3023" b="68947"/>
          <a:stretch>
            <a:fillRect/>
          </a:stretch>
        </p:blipFill>
        <p:spPr>
          <a:xfrm rot="21253489">
            <a:off x="525918" y="1729240"/>
            <a:ext cx="3700940" cy="2992022"/>
          </a:xfrm>
          <a:prstGeom prst="flowChartManualInpu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>
            <a:fillRect/>
          </a:stretch>
        </p:blipFill>
        <p:spPr>
          <a:xfrm rot="807329">
            <a:off x="486758" y="4980579"/>
            <a:ext cx="1569440" cy="149641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>
            <a:fillRect/>
          </a:stretch>
        </p:blipFill>
        <p:spPr>
          <a:xfrm>
            <a:off x="1423507" y="907694"/>
            <a:ext cx="1265382" cy="120650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>
            <a:fillRect/>
          </a:stretch>
        </p:blipFill>
        <p:spPr>
          <a:xfrm rot="5400000">
            <a:off x="8958064" y="5136346"/>
            <a:ext cx="1871758" cy="178466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80" t="58873" r="53078" b="121"/>
          <a:stretch>
            <a:fillRect/>
          </a:stretch>
        </p:blipFill>
        <p:spPr>
          <a:xfrm rot="1392959">
            <a:off x="5418296" y="403547"/>
            <a:ext cx="1082926" cy="131225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2" t="72409" r="8096" b="748"/>
          <a:stretch>
            <a:fillRect/>
          </a:stretch>
        </p:blipFill>
        <p:spPr>
          <a:xfrm rot="19995136">
            <a:off x="5213126" y="4702308"/>
            <a:ext cx="2320774" cy="184091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92658" y="2226482"/>
            <a:ext cx="6876884" cy="25666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>
            <a:fillRect/>
          </a:stretch>
        </p:blipFill>
        <p:spPr>
          <a:xfrm rot="9010862">
            <a:off x="9198203" y="2475923"/>
            <a:ext cx="1426854" cy="136045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>
            <a:fillRect/>
          </a:stretch>
        </p:blipFill>
        <p:spPr>
          <a:xfrm>
            <a:off x="1960862" y="2137896"/>
            <a:ext cx="1153682" cy="1099998"/>
          </a:xfrm>
          <a:prstGeom prst="rect">
            <a:avLst/>
          </a:prstGeom>
        </p:spPr>
      </p:pic>
      <p:sp>
        <p:nvSpPr>
          <p:cNvPr id="8" name="矩形: 圆角 7"/>
          <p:cNvSpPr/>
          <p:nvPr/>
        </p:nvSpPr>
        <p:spPr>
          <a:xfrm>
            <a:off x="447676" y="365125"/>
            <a:ext cx="11296650" cy="6127750"/>
          </a:xfrm>
          <a:prstGeom prst="roundRect">
            <a:avLst/>
          </a:prstGeom>
          <a:solidFill>
            <a:schemeClr val="bg1">
              <a:alpha val="8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>
            <a:fillRect/>
          </a:stretch>
        </p:blipFill>
        <p:spPr>
          <a:xfrm>
            <a:off x="45347" y="5135031"/>
            <a:ext cx="1569440" cy="149641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>
            <a:fillRect/>
          </a:stretch>
        </p:blipFill>
        <p:spPr>
          <a:xfrm>
            <a:off x="556293" y="792324"/>
            <a:ext cx="1265382" cy="1206500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90" r="76325" b="64815"/>
          <a:stretch>
            <a:fillRect/>
          </a:stretch>
        </p:blipFill>
        <p:spPr>
          <a:xfrm rot="14105895">
            <a:off x="1491504" y="5532133"/>
            <a:ext cx="1214482" cy="1371278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2" t="72409" r="8096" b="748"/>
          <a:stretch>
            <a:fillRect/>
          </a:stretch>
        </p:blipFill>
        <p:spPr>
          <a:xfrm rot="3194721">
            <a:off x="9991720" y="336881"/>
            <a:ext cx="2320774" cy="184091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76C9544-16E2-72EF-B16F-8A3CD8A12A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03043" y="499816"/>
            <a:ext cx="5840474" cy="128636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94E0C20-76FE-FD2C-CE23-A86A39DF6397}"/>
              </a:ext>
            </a:extLst>
          </p:cNvPr>
          <p:cNvSpPr txBox="1"/>
          <p:nvPr/>
        </p:nvSpPr>
        <p:spPr>
          <a:xfrm>
            <a:off x="873760" y="2021840"/>
            <a:ext cx="1032256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vi-VN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Thực hiện được phép nhân phân số bao gồm: nhân phân số với phân số, nhân phân số với số tự nhiên và nhân số tự nhiên với phân số.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vi-VN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Nhận biết được tính chất giao hoán, tính chất kết hợp của phép nhân phân số, nhân tổng hai phân số với một phân số.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vi-VN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Giải được một số bài toán thực tế liên quan đến phép nhân phân số.</a:t>
            </a:r>
          </a:p>
        </p:txBody>
      </p:sp>
    </p:spTree>
    <p:extLst>
      <p:ext uri="{BB962C8B-B14F-4D97-AF65-F5344CB8AC3E}">
        <p14:creationId xmlns:p14="http://schemas.microsoft.com/office/powerpoint/2010/main" val="555314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19" name="矩形 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34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sp>
        <p:nvSpPr>
          <p:cNvPr id="9" name="矩形: 圆角 8"/>
          <p:cNvSpPr/>
          <p:nvPr/>
        </p:nvSpPr>
        <p:spPr>
          <a:xfrm>
            <a:off x="1818969" y="2306445"/>
            <a:ext cx="9497959" cy="2245110"/>
          </a:xfrm>
          <a:prstGeom prst="roundRect">
            <a:avLst/>
          </a:prstGeom>
          <a:solidFill>
            <a:schemeClr val="bg1">
              <a:alpha val="7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49" t="27037" r="45308" b="40425"/>
          <a:stretch>
            <a:fillRect/>
          </a:stretch>
        </p:blipFill>
        <p:spPr>
          <a:xfrm rot="1554160">
            <a:off x="9731201" y="1170292"/>
            <a:ext cx="1967848" cy="1623044"/>
          </a:xfrm>
          <a:prstGeom prst="flowChartManualInpu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280" t="-3260" r="-3023" b="68947"/>
          <a:stretch>
            <a:fillRect/>
          </a:stretch>
        </p:blipFill>
        <p:spPr>
          <a:xfrm rot="21253489">
            <a:off x="525918" y="1729240"/>
            <a:ext cx="3700940" cy="2992022"/>
          </a:xfrm>
          <a:prstGeom prst="flowChartManualInpu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>
            <a:fillRect/>
          </a:stretch>
        </p:blipFill>
        <p:spPr>
          <a:xfrm rot="807329">
            <a:off x="486758" y="4980579"/>
            <a:ext cx="1569440" cy="149641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>
            <a:fillRect/>
          </a:stretch>
        </p:blipFill>
        <p:spPr>
          <a:xfrm>
            <a:off x="1423507" y="907694"/>
            <a:ext cx="1265382" cy="120650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>
            <a:fillRect/>
          </a:stretch>
        </p:blipFill>
        <p:spPr>
          <a:xfrm rot="5400000">
            <a:off x="8958064" y="5136346"/>
            <a:ext cx="1871758" cy="178466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80" t="58873" r="53078" b="121"/>
          <a:stretch>
            <a:fillRect/>
          </a:stretch>
        </p:blipFill>
        <p:spPr>
          <a:xfrm rot="1392959">
            <a:off x="5418296" y="403547"/>
            <a:ext cx="1082926" cy="131225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2" t="72409" r="8096" b="748"/>
          <a:stretch>
            <a:fillRect/>
          </a:stretch>
        </p:blipFill>
        <p:spPr>
          <a:xfrm rot="19995136">
            <a:off x="5213126" y="4702308"/>
            <a:ext cx="2320774" cy="184091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3460140-68DD-B42B-7382-9AB48521780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01892" y="2215404"/>
            <a:ext cx="6559865" cy="256054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/>
          <p:cNvSpPr/>
          <p:nvPr/>
        </p:nvSpPr>
        <p:spPr>
          <a:xfrm>
            <a:off x="31115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F7B1D26-C12E-8D5C-FD3C-157DDD953F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301030" cy="1150515"/>
          </a:xfrm>
          <a:prstGeom prst="rect">
            <a:avLst/>
          </a:prstGeom>
        </p:spPr>
      </p:pic>
      <p:pic>
        <p:nvPicPr>
          <p:cNvPr id="10" name="Picture 9" descr="A cartoon of a child standing next to a crane&#10;&#10;Description automatically generated">
            <a:extLst>
              <a:ext uri="{FF2B5EF4-FFF2-40B4-BE49-F238E27FC236}">
                <a16:creationId xmlns:a16="http://schemas.microsoft.com/office/drawing/2014/main" id="{6BC3D8CA-5C13-23CD-9FE7-FD50D91DCF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498" y="1857375"/>
            <a:ext cx="8640902" cy="3081337"/>
          </a:xfrm>
          <a:prstGeom prst="rect">
            <a:avLst/>
          </a:prstGeom>
        </p:spPr>
      </p:pic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id="{EA97905A-68B6-D17A-D55A-E50FE2B8F0F8}"/>
              </a:ext>
            </a:extLst>
          </p:cNvPr>
          <p:cNvSpPr/>
          <p:nvPr/>
        </p:nvSpPr>
        <p:spPr>
          <a:xfrm>
            <a:off x="2552700" y="1095376"/>
            <a:ext cx="2838450" cy="1200150"/>
          </a:xfrm>
          <a:prstGeom prst="wedgeRoundRectCallout">
            <a:avLst>
              <a:gd name="adj1" fmla="val 43361"/>
              <a:gd name="adj2" fmla="val 69338"/>
              <a:gd name="adj3" fmla="val 16667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Để</a:t>
            </a:r>
            <a:r>
              <a:rPr lang="en-US" sz="2000" dirty="0"/>
              <a:t> </a:t>
            </a:r>
            <a:r>
              <a:rPr lang="en-US" sz="2000" dirty="0" err="1"/>
              <a:t>tính</a:t>
            </a:r>
            <a:r>
              <a:rPr lang="en-US" sz="2000" dirty="0"/>
              <a:t> </a:t>
            </a:r>
            <a:r>
              <a:rPr lang="en-US" sz="2000" dirty="0" err="1"/>
              <a:t>diện</a:t>
            </a:r>
            <a:r>
              <a:rPr lang="en-US" sz="2000" dirty="0"/>
              <a:t> </a:t>
            </a:r>
            <a:r>
              <a:rPr lang="en-US" sz="2000" dirty="0" err="1"/>
              <a:t>tích</a:t>
            </a:r>
            <a:r>
              <a:rPr lang="en-US" sz="2000" dirty="0"/>
              <a:t> </a:t>
            </a:r>
            <a:r>
              <a:rPr lang="en-US" sz="2000" dirty="0" err="1"/>
              <a:t>tấm</a:t>
            </a:r>
            <a:r>
              <a:rPr lang="en-US" sz="2000" dirty="0"/>
              <a:t> </a:t>
            </a:r>
            <a:r>
              <a:rPr lang="en-US" sz="2000" dirty="0" err="1"/>
              <a:t>kính</a:t>
            </a:r>
            <a:r>
              <a:rPr lang="en-US" sz="2000" dirty="0"/>
              <a:t> </a:t>
            </a:r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 err="1"/>
              <a:t>chữ</a:t>
            </a:r>
            <a:r>
              <a:rPr lang="en-US" sz="2000" dirty="0"/>
              <a:t> </a:t>
            </a:r>
            <a:r>
              <a:rPr lang="en-US" sz="2000" dirty="0" err="1"/>
              <a:t>nhật</a:t>
            </a:r>
            <a:r>
              <a:rPr lang="en-US" sz="2000" dirty="0"/>
              <a:t> kia </a:t>
            </a:r>
            <a:r>
              <a:rPr lang="en-US" sz="2000" dirty="0" err="1"/>
              <a:t>thì</a:t>
            </a:r>
            <a:r>
              <a:rPr lang="en-US" sz="2000" dirty="0"/>
              <a:t> </a:t>
            </a:r>
            <a:r>
              <a:rPr lang="en-US" sz="2000" dirty="0" err="1"/>
              <a:t>làm</a:t>
            </a:r>
            <a:r>
              <a:rPr lang="en-US" sz="2000" dirty="0"/>
              <a:t> </a:t>
            </a:r>
            <a:r>
              <a:rPr lang="en-US" sz="2000" dirty="0" err="1"/>
              <a:t>thế</a:t>
            </a:r>
            <a:r>
              <a:rPr lang="en-US" sz="2000" dirty="0"/>
              <a:t> </a:t>
            </a:r>
            <a:r>
              <a:rPr lang="en-US" sz="2000" dirty="0" err="1"/>
              <a:t>nào</a:t>
            </a:r>
            <a:r>
              <a:rPr lang="en-US" sz="2000" dirty="0"/>
              <a:t> </a:t>
            </a:r>
            <a:r>
              <a:rPr lang="en-US" sz="2000" dirty="0" err="1"/>
              <a:t>nhỉ</a:t>
            </a:r>
            <a:r>
              <a:rPr lang="en-US" sz="2000" dirty="0"/>
              <a:t>?</a:t>
            </a:r>
          </a:p>
        </p:txBody>
      </p:sp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2E9E652F-B292-AAA6-DCF0-AD02944025ED}"/>
              </a:ext>
            </a:extLst>
          </p:cNvPr>
          <p:cNvSpPr/>
          <p:nvPr/>
        </p:nvSpPr>
        <p:spPr>
          <a:xfrm>
            <a:off x="8096250" y="1600199"/>
            <a:ext cx="2428875" cy="933451"/>
          </a:xfrm>
          <a:prstGeom prst="wedgeRoundRectCallout">
            <a:avLst>
              <a:gd name="adj1" fmla="val -7646"/>
              <a:gd name="adj2" fmla="val 96322"/>
              <a:gd name="adj3" fmla="val 16667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Ta </a:t>
            </a:r>
            <a:r>
              <a:rPr lang="en-US" sz="2000" dirty="0" err="1"/>
              <a:t>lấy</a:t>
            </a:r>
            <a:r>
              <a:rPr lang="en-US" sz="2000" dirty="0"/>
              <a:t> </a:t>
            </a:r>
            <a:r>
              <a:rPr lang="en-US" sz="2000" dirty="0" err="1"/>
              <a:t>chiều</a:t>
            </a:r>
            <a:r>
              <a:rPr lang="en-US" sz="2000" dirty="0"/>
              <a:t> </a:t>
            </a:r>
            <a:r>
              <a:rPr lang="en-US" sz="2000" dirty="0" err="1"/>
              <a:t>dài</a:t>
            </a:r>
            <a:r>
              <a:rPr lang="en-US" sz="2000" dirty="0"/>
              <a:t> </a:t>
            </a:r>
            <a:r>
              <a:rPr lang="en-US" sz="2000" dirty="0" err="1"/>
              <a:t>nhân</a:t>
            </a:r>
            <a:r>
              <a:rPr lang="en-US" sz="2000" dirty="0"/>
              <a:t> </a:t>
            </a:r>
            <a:r>
              <a:rPr lang="en-US" sz="2000" dirty="0" err="1"/>
              <a:t>với</a:t>
            </a:r>
            <a:r>
              <a:rPr lang="en-US" sz="2000" dirty="0"/>
              <a:t> </a:t>
            </a:r>
            <a:r>
              <a:rPr lang="en-US" sz="2000" dirty="0" err="1"/>
              <a:t>chiều</a:t>
            </a:r>
            <a:r>
              <a:rPr lang="en-US" sz="2000" dirty="0"/>
              <a:t> </a:t>
            </a:r>
            <a:r>
              <a:rPr lang="en-US" sz="2000" dirty="0" err="1"/>
              <a:t>rộng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C41D01E-23A7-F4D8-2E9C-5513F5C8F82A}"/>
                  </a:ext>
                </a:extLst>
              </p:cNvPr>
              <p:cNvSpPr/>
              <p:nvPr/>
            </p:nvSpPr>
            <p:spPr>
              <a:xfrm>
                <a:off x="2209800" y="5200649"/>
                <a:ext cx="8582025" cy="126682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Để </a:t>
                </a:r>
                <a:r>
                  <a:rPr lang="en-US" sz="32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tính</a:t>
                </a:r>
                <a:r>
                  <a:rPr lang="en-US" sz="32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diện</a:t>
                </a:r>
                <a:r>
                  <a:rPr lang="en-US" sz="32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tích</a:t>
                </a:r>
                <a:r>
                  <a:rPr lang="en-US" sz="32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hình</a:t>
                </a:r>
                <a:r>
                  <a:rPr lang="en-US" sz="32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chữ</a:t>
                </a:r>
                <a:r>
                  <a:rPr lang="en-US" sz="32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nhật</a:t>
                </a:r>
                <a:r>
                  <a:rPr lang="en-US" sz="32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, ta </a:t>
                </a:r>
                <a:r>
                  <a:rPr lang="en-US" sz="32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phải</a:t>
                </a:r>
                <a:r>
                  <a:rPr lang="en-US" sz="32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thực</a:t>
                </a:r>
                <a:r>
                  <a:rPr lang="en-US" sz="32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hiện</a:t>
                </a:r>
                <a:r>
                  <a:rPr lang="en-US" sz="32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phép</a:t>
                </a:r>
                <a:r>
                  <a:rPr lang="en-US" sz="32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nhân</a:t>
                </a:r>
                <a:r>
                  <a:rPr lang="en-US" sz="32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phân</a:t>
                </a:r>
                <a:r>
                  <a:rPr lang="en-US" sz="32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32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32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C41D01E-23A7-F4D8-2E9C-5513F5C8F8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9800" y="5200649"/>
                <a:ext cx="8582025" cy="1266826"/>
              </a:xfrm>
              <a:prstGeom prst="rect">
                <a:avLst/>
              </a:prstGeom>
              <a:blipFill>
                <a:blip r:embed="rId5"/>
                <a:stretch>
                  <a:fillRect t="-6731" b="-769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/>
          <p:cNvSpPr/>
          <p:nvPr/>
        </p:nvSpPr>
        <p:spPr>
          <a:xfrm>
            <a:off x="289560" y="156491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941C0C2-9FE2-AAC0-4695-19DF03C4ECFF}"/>
              </a:ext>
            </a:extLst>
          </p:cNvPr>
          <p:cNvSpPr txBox="1"/>
          <p:nvPr/>
        </p:nvSpPr>
        <p:spPr>
          <a:xfrm>
            <a:off x="783800" y="902238"/>
            <a:ext cx="5135219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graphicFrame>
        <p:nvGraphicFramePr>
          <p:cNvPr id="3" name="Table 17">
            <a:extLst>
              <a:ext uri="{FF2B5EF4-FFF2-40B4-BE49-F238E27FC236}">
                <a16:creationId xmlns:a16="http://schemas.microsoft.com/office/drawing/2014/main" id="{6D723B91-67BB-FB46-DB2A-496AB27507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5370410"/>
              </p:ext>
            </p:extLst>
          </p:nvPr>
        </p:nvGraphicFramePr>
        <p:xfrm>
          <a:off x="6409649" y="1414401"/>
          <a:ext cx="3983049" cy="31487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7683">
                  <a:extLst>
                    <a:ext uri="{9D8B030D-6E8A-4147-A177-3AD203B41FA5}">
                      <a16:colId xmlns:a16="http://schemas.microsoft.com/office/drawing/2014/main" val="1870339585"/>
                    </a:ext>
                  </a:extLst>
                </a:gridCol>
                <a:gridCol w="1327683">
                  <a:extLst>
                    <a:ext uri="{9D8B030D-6E8A-4147-A177-3AD203B41FA5}">
                      <a16:colId xmlns:a16="http://schemas.microsoft.com/office/drawing/2014/main" val="17031474"/>
                    </a:ext>
                  </a:extLst>
                </a:gridCol>
                <a:gridCol w="1327683">
                  <a:extLst>
                    <a:ext uri="{9D8B030D-6E8A-4147-A177-3AD203B41FA5}">
                      <a16:colId xmlns:a16="http://schemas.microsoft.com/office/drawing/2014/main" val="2335381791"/>
                    </a:ext>
                  </a:extLst>
                </a:gridCol>
              </a:tblGrid>
              <a:tr h="629746"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2364277"/>
                  </a:ext>
                </a:extLst>
              </a:tr>
              <a:tr h="629746"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3933919"/>
                  </a:ext>
                </a:extLst>
              </a:tr>
              <a:tr h="629746"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2944920"/>
                  </a:ext>
                </a:extLst>
              </a:tr>
              <a:tr h="629746"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4866499"/>
                  </a:ext>
                </a:extLst>
              </a:tr>
              <a:tr h="629746"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973024"/>
                  </a:ext>
                </a:extLst>
              </a:tr>
            </a:tbl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12B66281-0A85-50C3-9FD8-B70636AF27F7}"/>
              </a:ext>
            </a:extLst>
          </p:cNvPr>
          <p:cNvGrpSpPr/>
          <p:nvPr/>
        </p:nvGrpSpPr>
        <p:grpSpPr>
          <a:xfrm>
            <a:off x="6488308" y="4379603"/>
            <a:ext cx="4064000" cy="658835"/>
            <a:chOff x="6409649" y="594184"/>
            <a:chExt cx="4064000" cy="658835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F63AFE47-161F-37B3-824E-913E70D9B54E}"/>
                </a:ext>
              </a:extLst>
            </p:cNvPr>
            <p:cNvCxnSpPr/>
            <p:nvPr/>
          </p:nvCxnSpPr>
          <p:spPr>
            <a:xfrm>
              <a:off x="6409649" y="1193270"/>
              <a:ext cx="4064000" cy="0"/>
            </a:xfrm>
            <a:prstGeom prst="straightConnector1">
              <a:avLst/>
            </a:prstGeom>
            <a:ln w="28575" cap="flat" cmpd="sng" algn="ctr">
              <a:solidFill>
                <a:schemeClr val="dk1"/>
              </a:solidFill>
              <a:prstDash val="solid"/>
              <a:round/>
              <a:headEnd type="arrow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E1C6B2A-AFB5-727A-D38F-8EC5DA7D0D71}"/>
                </a:ext>
              </a:extLst>
            </p:cNvPr>
            <p:cNvSpPr txBox="1"/>
            <p:nvPr/>
          </p:nvSpPr>
          <p:spPr>
            <a:xfrm>
              <a:off x="7856667" y="594184"/>
              <a:ext cx="1169964" cy="658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 m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B8C6C7-27F3-DC75-E70F-C0D62E50FF73}"/>
              </a:ext>
            </a:extLst>
          </p:cNvPr>
          <p:cNvGrpSpPr/>
          <p:nvPr/>
        </p:nvGrpSpPr>
        <p:grpSpPr>
          <a:xfrm>
            <a:off x="10726085" y="1387806"/>
            <a:ext cx="1169964" cy="3556846"/>
            <a:chOff x="10726085" y="1387806"/>
            <a:chExt cx="1169964" cy="3556846"/>
          </a:xfrm>
        </p:grpSpPr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FE1FFACD-8909-6866-5EFB-C0350B8866A6}"/>
                </a:ext>
              </a:extLst>
            </p:cNvPr>
            <p:cNvCxnSpPr>
              <a:cxnSpLocks/>
            </p:cNvCxnSpPr>
            <p:nvPr/>
          </p:nvCxnSpPr>
          <p:spPr>
            <a:xfrm>
              <a:off x="10726085" y="1387806"/>
              <a:ext cx="0" cy="3556846"/>
            </a:xfrm>
            <a:prstGeom prst="straightConnector1">
              <a:avLst/>
            </a:prstGeom>
            <a:ln w="28575" cap="flat" cmpd="sng" algn="ctr">
              <a:solidFill>
                <a:schemeClr val="dk1"/>
              </a:solidFill>
              <a:prstDash val="solid"/>
              <a:round/>
              <a:headEnd type="arrow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8C7BB4F-4C3D-A84D-70E3-0700D1CA047C}"/>
                </a:ext>
              </a:extLst>
            </p:cNvPr>
            <p:cNvSpPr txBox="1"/>
            <p:nvPr/>
          </p:nvSpPr>
          <p:spPr>
            <a:xfrm>
              <a:off x="10726085" y="2737199"/>
              <a:ext cx="1169964" cy="658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 m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B6A0E4B-8F1D-3BFA-F637-1134C579F6E3}"/>
                  </a:ext>
                </a:extLst>
              </p:cNvPr>
              <p:cNvSpPr txBox="1"/>
              <p:nvPr/>
            </p:nvSpPr>
            <p:spPr>
              <a:xfrm>
                <a:off x="802249" y="1555653"/>
                <a:ext cx="4487505" cy="3060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 algn="just">
                  <a:buFont typeface="Arial" panose="020B0604020202020204" pitchFamily="34" charset="0"/>
                  <a:buChar char="•"/>
                </a:pP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Hình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vuông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ABCD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có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diện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tích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1 m²,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gồm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15 ô,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mỗi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ô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có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diện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tích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m². Hình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chữ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nhật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AMNP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gồm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8 ô,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có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diện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tích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bằng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m².</a:t>
                </a: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B6A0E4B-8F1D-3BFA-F637-1134C579F6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249" y="1555653"/>
                <a:ext cx="4487505" cy="3060581"/>
              </a:xfrm>
              <a:prstGeom prst="rect">
                <a:avLst/>
              </a:prstGeom>
              <a:blipFill>
                <a:blip r:embed="rId3"/>
                <a:stretch>
                  <a:fillRect l="-2446" t="-1992" r="-2717" b="-13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9" name="Table 17">
            <a:extLst>
              <a:ext uri="{FF2B5EF4-FFF2-40B4-BE49-F238E27FC236}">
                <a16:creationId xmlns:a16="http://schemas.microsoft.com/office/drawing/2014/main" id="{028AAD7B-6282-522C-C629-31C5D6C350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3082338"/>
              </p:ext>
            </p:extLst>
          </p:nvPr>
        </p:nvGraphicFramePr>
        <p:xfrm>
          <a:off x="6400800" y="1415845"/>
          <a:ext cx="2664542" cy="1877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2271">
                  <a:extLst>
                    <a:ext uri="{9D8B030D-6E8A-4147-A177-3AD203B41FA5}">
                      <a16:colId xmlns:a16="http://schemas.microsoft.com/office/drawing/2014/main" val="1870339585"/>
                    </a:ext>
                  </a:extLst>
                </a:gridCol>
                <a:gridCol w="1332271">
                  <a:extLst>
                    <a:ext uri="{9D8B030D-6E8A-4147-A177-3AD203B41FA5}">
                      <a16:colId xmlns:a16="http://schemas.microsoft.com/office/drawing/2014/main" val="17031474"/>
                    </a:ext>
                  </a:extLst>
                </a:gridCol>
              </a:tblGrid>
              <a:tr h="469490"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3933919"/>
                  </a:ext>
                </a:extLst>
              </a:tr>
              <a:tr h="469490"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2944920"/>
                  </a:ext>
                </a:extLst>
              </a:tr>
              <a:tr h="469490"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7044315"/>
                  </a:ext>
                </a:extLst>
              </a:tr>
              <a:tr h="469490"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5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5601588"/>
                  </a:ext>
                </a:extLst>
              </a:tr>
            </a:tbl>
          </a:graphicData>
        </a:graphic>
      </p:graphicFrame>
      <p:grpSp>
        <p:nvGrpSpPr>
          <p:cNvPr id="30" name="Group 29">
            <a:extLst>
              <a:ext uri="{FF2B5EF4-FFF2-40B4-BE49-F238E27FC236}">
                <a16:creationId xmlns:a16="http://schemas.microsoft.com/office/drawing/2014/main" id="{F3020A25-B984-3DA4-589B-C10857DC96DF}"/>
              </a:ext>
            </a:extLst>
          </p:cNvPr>
          <p:cNvGrpSpPr/>
          <p:nvPr/>
        </p:nvGrpSpPr>
        <p:grpSpPr>
          <a:xfrm rot="5400000">
            <a:off x="5074437" y="1816915"/>
            <a:ext cx="1850912" cy="1083211"/>
            <a:chOff x="6437128" y="4787080"/>
            <a:chExt cx="3232246" cy="1083211"/>
          </a:xfrm>
        </p:grpSpPr>
        <p:sp>
          <p:nvSpPr>
            <p:cNvPr id="31" name="Left Brace 30">
              <a:extLst>
                <a:ext uri="{FF2B5EF4-FFF2-40B4-BE49-F238E27FC236}">
                  <a16:creationId xmlns:a16="http://schemas.microsoft.com/office/drawing/2014/main" id="{C7A70B53-AB36-785C-792B-FDB725C78310}"/>
                </a:ext>
              </a:extLst>
            </p:cNvPr>
            <p:cNvSpPr/>
            <p:nvPr/>
          </p:nvSpPr>
          <p:spPr>
            <a:xfrm rot="16200000">
              <a:off x="7858121" y="3539157"/>
              <a:ext cx="390259" cy="3232246"/>
            </a:xfrm>
            <a:prstGeom prst="leftBrace">
              <a:avLst>
                <a:gd name="adj1" fmla="val 63075"/>
                <a:gd name="adj2" fmla="val 50000"/>
              </a:avLst>
            </a:prstGeom>
            <a:ln w="28575">
              <a:solidFill>
                <a:schemeClr val="bg2">
                  <a:lumMod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309FE492-1061-014F-FE0B-0E1FD27D48AD}"/>
                    </a:ext>
                  </a:extLst>
                </p:cNvPr>
                <p:cNvSpPr txBox="1"/>
                <p:nvPr/>
              </p:nvSpPr>
              <p:spPr>
                <a:xfrm rot="16200000">
                  <a:off x="7551870" y="4927487"/>
                  <a:ext cx="1083211" cy="8023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𝟒</m:t>
                          </m:r>
                        </m:num>
                        <m:den>
                          <m: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𝟓</m:t>
                          </m:r>
                        </m:den>
                      </m:f>
                    </m:oMath>
                  </a14:m>
                  <a:r>
                    <a:rPr kumimoji="0" lang="en-US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 </a:t>
                  </a:r>
                  <a:r>
                    <a:rPr kumimoji="0" lang="en-US" sz="2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m</a:t>
                  </a:r>
                  <a:endParaRPr kumimoji="0" lang="vi-V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309FE492-1061-014F-FE0B-0E1FD27D48A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200000">
                  <a:off x="7551870" y="4927487"/>
                  <a:ext cx="1083211" cy="802398"/>
                </a:xfrm>
                <a:prstGeom prst="rect">
                  <a:avLst/>
                </a:prstGeom>
                <a:blipFill>
                  <a:blip r:embed="rId4"/>
                  <a:stretch>
                    <a:fillRect b="-65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8640127-DDCB-1194-0D85-20C57BEF760B}"/>
              </a:ext>
            </a:extLst>
          </p:cNvPr>
          <p:cNvGrpSpPr/>
          <p:nvPr/>
        </p:nvGrpSpPr>
        <p:grpSpPr>
          <a:xfrm rot="5400000">
            <a:off x="7169926" y="-484387"/>
            <a:ext cx="1122615" cy="2662978"/>
            <a:chOff x="5106578" y="2601512"/>
            <a:chExt cx="1122615" cy="2343140"/>
          </a:xfrm>
        </p:grpSpPr>
        <p:sp>
          <p:nvSpPr>
            <p:cNvPr id="34" name="Left Brace 33">
              <a:extLst>
                <a:ext uri="{FF2B5EF4-FFF2-40B4-BE49-F238E27FC236}">
                  <a16:creationId xmlns:a16="http://schemas.microsoft.com/office/drawing/2014/main" id="{20501CFB-29DA-6CA4-BA40-8C119A8EE356}"/>
                </a:ext>
              </a:extLst>
            </p:cNvPr>
            <p:cNvSpPr/>
            <p:nvPr/>
          </p:nvSpPr>
          <p:spPr>
            <a:xfrm>
              <a:off x="5906336" y="2601512"/>
              <a:ext cx="322857" cy="2343140"/>
            </a:xfrm>
            <a:prstGeom prst="leftBrace">
              <a:avLst>
                <a:gd name="adj1" fmla="val 63075"/>
                <a:gd name="adj2" fmla="val 50000"/>
              </a:avLst>
            </a:prstGeom>
            <a:ln w="28575">
              <a:solidFill>
                <a:schemeClr val="bg2">
                  <a:lumMod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636D6800-04A5-6F6F-786A-3780692AC504}"/>
                    </a:ext>
                  </a:extLst>
                </p:cNvPr>
                <p:cNvSpPr txBox="1"/>
                <p:nvPr/>
              </p:nvSpPr>
              <p:spPr>
                <a:xfrm rot="16200000">
                  <a:off x="5087376" y="3162552"/>
                  <a:ext cx="840804" cy="8023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𝟐</m:t>
                          </m:r>
                        </m:num>
                        <m:den>
                          <m: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kumimoji="0" lang="en-US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 </a:t>
                  </a:r>
                  <a:r>
                    <a:rPr kumimoji="0" lang="en-US" sz="2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m</a:t>
                  </a:r>
                  <a:endParaRPr kumimoji="0" lang="vi-V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mc:Choice>
          <mc:Fallback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636D6800-04A5-6F6F-786A-3780692AC50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200000">
                  <a:off x="5087376" y="3162552"/>
                  <a:ext cx="840804" cy="80239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EEFF93E3-23D9-5DF4-CADE-36A4A60C48B5}"/>
                  </a:ext>
                </a:extLst>
              </p:cNvPr>
              <p:cNvSpPr txBox="1"/>
              <p:nvPr/>
            </p:nvSpPr>
            <p:spPr>
              <a:xfrm>
                <a:off x="7120221" y="1804235"/>
                <a:ext cx="1539394" cy="12488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𝟖</m:t>
                          </m:r>
                        </m:num>
                        <m:den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𝟏𝟓</m:t>
                          </m:r>
                        </m:den>
                      </m:f>
                      <m:sSup>
                        <m:sSupPr>
                          <m:ctrlP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𝒎</m:t>
                          </m:r>
                        </m:e>
                        <m:sup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EEFF93E3-23D9-5DF4-CADE-36A4A60C48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0221" y="1804235"/>
                <a:ext cx="1539394" cy="124880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>
            <a:extLst>
              <a:ext uri="{FF2B5EF4-FFF2-40B4-BE49-F238E27FC236}">
                <a16:creationId xmlns:a16="http://schemas.microsoft.com/office/drawing/2014/main" id="{2D330531-231E-C8EC-B690-5395F1FBC947}"/>
              </a:ext>
            </a:extLst>
          </p:cNvPr>
          <p:cNvSpPr txBox="1"/>
          <p:nvPr/>
        </p:nvSpPr>
        <p:spPr>
          <a:xfrm>
            <a:off x="6105832" y="855406"/>
            <a:ext cx="8357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A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06B52E6-A9A1-5E66-FDFA-310C5CF7A78E}"/>
              </a:ext>
            </a:extLst>
          </p:cNvPr>
          <p:cNvSpPr txBox="1"/>
          <p:nvPr/>
        </p:nvSpPr>
        <p:spPr>
          <a:xfrm>
            <a:off x="10087896" y="796412"/>
            <a:ext cx="8357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B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E7B8B18-D423-FBCD-029E-1E7CB5A7FD71}"/>
              </a:ext>
            </a:extLst>
          </p:cNvPr>
          <p:cNvSpPr txBox="1"/>
          <p:nvPr/>
        </p:nvSpPr>
        <p:spPr>
          <a:xfrm>
            <a:off x="10373032" y="4748980"/>
            <a:ext cx="8357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C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8D7E9B0-509D-9F64-C4D5-A7580DEFCEB8}"/>
              </a:ext>
            </a:extLst>
          </p:cNvPr>
          <p:cNvSpPr txBox="1"/>
          <p:nvPr/>
        </p:nvSpPr>
        <p:spPr>
          <a:xfrm>
            <a:off x="5978012" y="4739148"/>
            <a:ext cx="8357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4109263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8" grpId="0"/>
      <p:bldP spid="3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/>
          <p:cNvSpPr/>
          <p:nvPr/>
        </p:nvSpPr>
        <p:spPr>
          <a:xfrm>
            <a:off x="289560" y="156491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1ABED8A-A9EF-A412-971C-95596CC26853}"/>
                  </a:ext>
                </a:extLst>
              </p:cNvPr>
              <p:cNvSpPr txBox="1"/>
              <p:nvPr/>
            </p:nvSpPr>
            <p:spPr>
              <a:xfrm>
                <a:off x="542924" y="361950"/>
                <a:ext cx="11430001" cy="20005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 algn="just">
                  <a:buFont typeface="Arial" panose="020B0604020202020204" pitchFamily="34" charset="0"/>
                  <a:buChar char="•"/>
                </a:pPr>
                <a:r>
                  <a:rPr lang="en-US" sz="36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Diện</a:t>
                </a:r>
                <a:r>
                  <a:rPr lang="en-US" sz="36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tích</a:t>
                </a:r>
                <a:r>
                  <a:rPr lang="en-US" sz="36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hình</a:t>
                </a:r>
                <a:r>
                  <a:rPr lang="en-US" sz="36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chữ</a:t>
                </a:r>
                <a:r>
                  <a:rPr lang="en-US" sz="36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nhật</a:t>
                </a:r>
                <a:r>
                  <a:rPr lang="en-US" sz="36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AMNP </a:t>
                </a:r>
                <a:r>
                  <a:rPr lang="en-US" sz="36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bằng</a:t>
                </a:r>
                <a:r>
                  <a:rPr lang="en-US" sz="36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36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6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36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(m²).</a:t>
                </a:r>
              </a:p>
              <a:p>
                <a:pPr algn="just"/>
                <a:r>
                  <a:rPr lang="en-US" sz="36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Ta </a:t>
                </a:r>
                <a:r>
                  <a:rPr lang="en-US" sz="36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có</a:t>
                </a:r>
                <a:r>
                  <a:rPr lang="en-US" sz="36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thể</a:t>
                </a:r>
                <a:r>
                  <a:rPr lang="en-US" sz="36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viết</a:t>
                </a:r>
                <a:r>
                  <a:rPr lang="en-US" sz="36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</a:p>
              <a:p>
                <a:pPr algn="ctr"/>
                <a:endParaRPr lang="en-US" sz="36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1ABED8A-A9EF-A412-971C-95596CC268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924" y="361950"/>
                <a:ext cx="11430001" cy="2000548"/>
              </a:xfrm>
              <a:prstGeom prst="rect">
                <a:avLst/>
              </a:prstGeom>
              <a:blipFill>
                <a:blip r:embed="rId3"/>
                <a:stretch>
                  <a:fillRect l="-16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E6871F5D-EC9F-3977-8365-608D011BBC4B}"/>
              </a:ext>
            </a:extLst>
          </p:cNvPr>
          <p:cNvGrpSpPr/>
          <p:nvPr/>
        </p:nvGrpSpPr>
        <p:grpSpPr>
          <a:xfrm>
            <a:off x="895350" y="3478530"/>
            <a:ext cx="10058399" cy="1150620"/>
            <a:chOff x="376819" y="2024380"/>
            <a:chExt cx="2556873" cy="962660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766E2B0A-14DC-CD06-B77B-0C889087A307}"/>
                </a:ext>
              </a:extLst>
            </p:cNvPr>
            <p:cNvSpPr/>
            <p:nvPr/>
          </p:nvSpPr>
          <p:spPr>
            <a:xfrm>
              <a:off x="389819" y="2057400"/>
              <a:ext cx="2543873" cy="929640"/>
            </a:xfrm>
            <a:prstGeom prst="roundRect">
              <a:avLst>
                <a:gd name="adj" fmla="val 30328"/>
              </a:avLst>
            </a:prstGeom>
            <a:solidFill>
              <a:srgbClr val="FEDE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1109C906-070F-E343-4B02-82C143F126A3}"/>
                </a:ext>
              </a:extLst>
            </p:cNvPr>
            <p:cNvSpPr/>
            <p:nvPr/>
          </p:nvSpPr>
          <p:spPr>
            <a:xfrm>
              <a:off x="376819" y="2024380"/>
              <a:ext cx="2556873" cy="929640"/>
            </a:xfrm>
            <a:prstGeom prst="roundRect">
              <a:avLst>
                <a:gd name="adj" fmla="val 30328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B41AAC2-5F44-5404-B42F-B9377C15ACDF}"/>
                </a:ext>
              </a:extLst>
            </p:cNvPr>
            <p:cNvSpPr txBox="1"/>
            <p:nvPr/>
          </p:nvSpPr>
          <p:spPr>
            <a:xfrm>
              <a:off x="398024" y="2106295"/>
              <a:ext cx="2497023" cy="823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32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Muốn</a:t>
              </a:r>
              <a:r>
                <a:rPr lang="en-US" sz="32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nhân</a:t>
              </a:r>
              <a:r>
                <a:rPr lang="en-US" sz="32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hai</a:t>
              </a:r>
              <a:r>
                <a:rPr lang="en-US" sz="32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phân</a:t>
              </a:r>
              <a:r>
                <a:rPr lang="en-US" sz="32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US" sz="32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, ta </a:t>
              </a:r>
              <a:r>
                <a:rPr lang="en-US" sz="32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lấy</a:t>
              </a:r>
              <a:r>
                <a:rPr lang="en-US" sz="32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tử</a:t>
              </a:r>
              <a:r>
                <a:rPr lang="en-US" sz="32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US" sz="32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nhân</a:t>
              </a:r>
              <a:r>
                <a:rPr lang="en-US" sz="32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với</a:t>
              </a:r>
              <a:r>
                <a:rPr lang="en-US" sz="32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tử</a:t>
              </a:r>
              <a:r>
                <a:rPr lang="en-US" sz="32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US" sz="32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, </a:t>
              </a:r>
              <a:r>
                <a:rPr lang="en-US" sz="32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mẫu</a:t>
              </a:r>
              <a:r>
                <a:rPr lang="en-US" sz="32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US" sz="32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nhân</a:t>
              </a:r>
              <a:r>
                <a:rPr lang="en-US" sz="32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với</a:t>
              </a:r>
              <a:r>
                <a:rPr lang="en-US" sz="32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mẫu</a:t>
              </a:r>
              <a:r>
                <a:rPr lang="en-US" sz="32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US" sz="32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AC815BF-7E1D-7C61-6727-1052E1E75072}"/>
                  </a:ext>
                </a:extLst>
              </p:cNvPr>
              <p:cNvSpPr txBox="1"/>
              <p:nvPr/>
            </p:nvSpPr>
            <p:spPr>
              <a:xfrm>
                <a:off x="1848046" y="1793236"/>
                <a:ext cx="1970382" cy="14235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vi-VN" sz="66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×</a:t>
                </a:r>
                <a:r>
                  <a:rPr kumimoji="0" lang="en-US" sz="6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+mn-ea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6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kumimoji="0" lang="en-US" sz="6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endParaRPr lang="vi-VN" sz="28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AC815BF-7E1D-7C61-6727-1052E1E750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8046" y="1793236"/>
                <a:ext cx="1970382" cy="1423531"/>
              </a:xfrm>
              <a:prstGeom prst="rect">
                <a:avLst/>
              </a:prstGeom>
              <a:blipFill>
                <a:blip r:embed="rId4"/>
                <a:stretch>
                  <a:fillRect t="-6838" b="-175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CC077E4-147D-6E8B-6263-48E65202D25C}"/>
                  </a:ext>
                </a:extLst>
              </p:cNvPr>
              <p:cNvSpPr txBox="1"/>
              <p:nvPr/>
            </p:nvSpPr>
            <p:spPr>
              <a:xfrm>
                <a:off x="3429032" y="2081877"/>
                <a:ext cx="871779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vi-VN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vi-VN" sz="1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CC077E4-147D-6E8B-6263-48E65202D2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32" y="2081877"/>
                <a:ext cx="871779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8C909B9-D557-2B96-0D51-33680FA5CCB1}"/>
                  </a:ext>
                </a:extLst>
              </p:cNvPr>
              <p:cNvSpPr txBox="1"/>
              <p:nvPr/>
            </p:nvSpPr>
            <p:spPr>
              <a:xfrm>
                <a:off x="4100214" y="1794219"/>
                <a:ext cx="871779" cy="13644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</m:num>
                        <m:den>
                          <m: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𝟏𝟓</m:t>
                          </m:r>
                        </m:den>
                      </m:f>
                    </m:oMath>
                  </m:oMathPara>
                </a14:m>
                <a:endParaRPr lang="vi-VN" sz="2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8C909B9-D557-2B96-0D51-33680FA5CC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0214" y="1794219"/>
                <a:ext cx="871779" cy="136441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7D3987B8-3743-B656-FED4-35249E2AFCBB}"/>
              </a:ext>
            </a:extLst>
          </p:cNvPr>
          <p:cNvSpPr txBox="1"/>
          <p:nvPr/>
        </p:nvSpPr>
        <p:spPr>
          <a:xfrm>
            <a:off x="4991100" y="2247900"/>
            <a:ext cx="16048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2DFFE31-9DA6-617B-D421-7F0D871AAD9E}"/>
                  </a:ext>
                </a:extLst>
              </p:cNvPr>
              <p:cNvSpPr txBox="1"/>
              <p:nvPr/>
            </p:nvSpPr>
            <p:spPr>
              <a:xfrm>
                <a:off x="5886646" y="1831336"/>
                <a:ext cx="1970382" cy="14235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vi-VN" sz="66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×</a:t>
                </a:r>
                <a:r>
                  <a:rPr kumimoji="0" lang="en-US" sz="6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+mn-ea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6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kumimoji="0" lang="en-US" sz="6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endParaRPr lang="vi-VN" sz="28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2DFFE31-9DA6-617B-D421-7F0D871AAD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6646" y="1831336"/>
                <a:ext cx="1970382" cy="1423531"/>
              </a:xfrm>
              <a:prstGeom prst="rect">
                <a:avLst/>
              </a:prstGeom>
              <a:blipFill>
                <a:blip r:embed="rId7"/>
                <a:stretch>
                  <a:fillRect t="-6838" b="-175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38C2351-25EF-845A-3C2F-D1340711FF1A}"/>
                  </a:ext>
                </a:extLst>
              </p:cNvPr>
              <p:cNvSpPr txBox="1"/>
              <p:nvPr/>
            </p:nvSpPr>
            <p:spPr>
              <a:xfrm>
                <a:off x="7467632" y="2119977"/>
                <a:ext cx="871779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vi-VN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vi-VN" sz="14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38C2351-25EF-845A-3C2F-D1340711FF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7632" y="2119977"/>
                <a:ext cx="871779" cy="92333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4834CF7-B1E9-F702-C7A8-7402BEC2FD0B}"/>
                  </a:ext>
                </a:extLst>
              </p:cNvPr>
              <p:cNvSpPr txBox="1"/>
              <p:nvPr/>
            </p:nvSpPr>
            <p:spPr>
              <a:xfrm>
                <a:off x="8138814" y="1832319"/>
                <a:ext cx="871779" cy="13619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  <m:r>
                            <m:rPr>
                              <m:nor/>
                            </m:rPr>
                            <a:rPr kumimoji="0" lang="en-US" sz="44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vi-VN" sz="4400" dirty="0">
                              <a:solidFill>
                                <a:prstClr val="black"/>
                              </a:solidFill>
                              <a:cs typeface="Arial" panose="020B0604020202020204" pitchFamily="34" charset="0"/>
                            </a:rPr>
                            <m:t>×</m:t>
                          </m:r>
                          <m:r>
                            <a:rPr lang="en-US" sz="4400" b="1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4400" b="1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US" sz="44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  <m:r>
                            <m:rPr>
                              <m:nor/>
                            </m:rPr>
                            <a:rPr lang="en-US" sz="44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vi-VN" sz="4400" dirty="0">
                              <a:solidFill>
                                <a:prstClr val="black"/>
                              </a:solidFill>
                              <a:cs typeface="Arial" panose="020B0604020202020204" pitchFamily="34" charset="0"/>
                            </a:rPr>
                            <m:t>×</m:t>
                          </m:r>
                          <m:r>
                            <a:rPr lang="en-US" sz="4400" b="1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4400" b="1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vi-VN" sz="24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4834CF7-B1E9-F702-C7A8-7402BEC2FD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8814" y="1832319"/>
                <a:ext cx="871779" cy="1361911"/>
              </a:xfrm>
              <a:prstGeom prst="rect">
                <a:avLst/>
              </a:prstGeom>
              <a:blipFill>
                <a:blip r:embed="rId9"/>
                <a:stretch>
                  <a:fillRect r="-538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09219A2-D9D4-084D-8447-8EAB062714EF}"/>
                  </a:ext>
                </a:extLst>
              </p:cNvPr>
              <p:cNvSpPr txBox="1"/>
              <p:nvPr/>
            </p:nvSpPr>
            <p:spPr>
              <a:xfrm>
                <a:off x="9382157" y="2110452"/>
                <a:ext cx="871779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vi-VN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vi-VN" sz="14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09219A2-D9D4-084D-8447-8EAB062714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2157" y="2110452"/>
                <a:ext cx="871779" cy="92333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BA89D4E-1442-A468-F1CD-CA02C9E3CE70}"/>
                  </a:ext>
                </a:extLst>
              </p:cNvPr>
              <p:cNvSpPr txBox="1"/>
              <p:nvPr/>
            </p:nvSpPr>
            <p:spPr>
              <a:xfrm>
                <a:off x="10053339" y="1822794"/>
                <a:ext cx="871779" cy="13644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</m:num>
                        <m:den>
                          <m: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𝟏𝟓</m:t>
                          </m:r>
                        </m:den>
                      </m:f>
                    </m:oMath>
                  </m:oMathPara>
                </a14:m>
                <a:endParaRPr lang="vi-VN" sz="24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BA89D4E-1442-A468-F1CD-CA02C9E3CE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3339" y="1822794"/>
                <a:ext cx="871779" cy="136441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 tmFilter="0,0; .5, 1; 1, 1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 tmFilter="0,0; .5, 1; 1, 1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 tmFilter="0,0; .5, 1; 1, 1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5" grpId="0"/>
      <p:bldP spid="16" grpId="0"/>
      <p:bldP spid="17" grpId="0"/>
      <p:bldP spid="21" grpId="0" build="p"/>
      <p:bldP spid="23" grpId="0"/>
      <p:bldP spid="24" grpId="0"/>
      <p:bldP spid="25" grpId="0"/>
      <p:bldP spid="26" grpId="0"/>
      <p:bldP spid="2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19" name="矩形 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34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sp>
        <p:nvSpPr>
          <p:cNvPr id="9" name="矩形: 圆角 8"/>
          <p:cNvSpPr/>
          <p:nvPr/>
        </p:nvSpPr>
        <p:spPr>
          <a:xfrm>
            <a:off x="1818969" y="2306445"/>
            <a:ext cx="9497959" cy="2245110"/>
          </a:xfrm>
          <a:prstGeom prst="roundRect">
            <a:avLst/>
          </a:prstGeom>
          <a:solidFill>
            <a:schemeClr val="bg1">
              <a:alpha val="7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49" t="27037" r="45308" b="40425"/>
          <a:stretch>
            <a:fillRect/>
          </a:stretch>
        </p:blipFill>
        <p:spPr>
          <a:xfrm rot="1554160">
            <a:off x="9731201" y="1170292"/>
            <a:ext cx="1967848" cy="1623044"/>
          </a:xfrm>
          <a:prstGeom prst="flowChartManualInpu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280" t="-3260" r="-3023" b="68947"/>
          <a:stretch>
            <a:fillRect/>
          </a:stretch>
        </p:blipFill>
        <p:spPr>
          <a:xfrm rot="21253489">
            <a:off x="525918" y="1729240"/>
            <a:ext cx="3700940" cy="2992022"/>
          </a:xfrm>
          <a:prstGeom prst="flowChartManualInpu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>
            <a:fillRect/>
          </a:stretch>
        </p:blipFill>
        <p:spPr>
          <a:xfrm rot="807329">
            <a:off x="486758" y="4980579"/>
            <a:ext cx="1569440" cy="149641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>
            <a:fillRect/>
          </a:stretch>
        </p:blipFill>
        <p:spPr>
          <a:xfrm>
            <a:off x="1423507" y="907694"/>
            <a:ext cx="1265382" cy="120650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>
            <a:fillRect/>
          </a:stretch>
        </p:blipFill>
        <p:spPr>
          <a:xfrm rot="5400000">
            <a:off x="8958064" y="5136346"/>
            <a:ext cx="1871758" cy="178466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80" t="58873" r="53078" b="121"/>
          <a:stretch>
            <a:fillRect/>
          </a:stretch>
        </p:blipFill>
        <p:spPr>
          <a:xfrm rot="1392959">
            <a:off x="5418296" y="403547"/>
            <a:ext cx="1082926" cy="131225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2" t="72409" r="8096" b="748"/>
          <a:stretch>
            <a:fillRect/>
          </a:stretch>
        </p:blipFill>
        <p:spPr>
          <a:xfrm rot="19995136">
            <a:off x="5213126" y="4702308"/>
            <a:ext cx="2320774" cy="184091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E31C5D0-52F8-2327-C915-3F18842A3B1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28902" y="2589573"/>
            <a:ext cx="6943946" cy="19265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/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106" name="Picture 2" descr="Compound adjectives | Baamboozle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9560" y="228600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1" name="Group 60"/>
          <p:cNvGrpSpPr/>
          <p:nvPr/>
        </p:nvGrpSpPr>
        <p:grpSpPr>
          <a:xfrm>
            <a:off x="457200" y="275897"/>
            <a:ext cx="3857625" cy="1248103"/>
            <a:chOff x="457200" y="275897"/>
            <a:chExt cx="3857625" cy="1248103"/>
          </a:xfrm>
        </p:grpSpPr>
        <p:grpSp>
          <p:nvGrpSpPr>
            <p:cNvPr id="62" name="Group 61"/>
            <p:cNvGrpSpPr/>
            <p:nvPr/>
          </p:nvGrpSpPr>
          <p:grpSpPr>
            <a:xfrm>
              <a:off x="1371600" y="484363"/>
              <a:ext cx="2943225" cy="1014237"/>
              <a:chOff x="1371600" y="484363"/>
              <a:chExt cx="2943225" cy="1014237"/>
            </a:xfrm>
          </p:grpSpPr>
          <p:pic>
            <p:nvPicPr>
              <p:cNvPr id="66" name="Picture 65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371600" y="484363"/>
                <a:ext cx="2943225" cy="1014237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67" name="TextBox 66"/>
              <p:cNvSpPr txBox="1"/>
              <p:nvPr/>
            </p:nvSpPr>
            <p:spPr>
              <a:xfrm>
                <a:off x="2199544" y="641199"/>
                <a:ext cx="1115691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4800" b="1" kern="0" dirty="0" err="1">
                    <a:solidFill>
                      <a:prstClr val="white"/>
                    </a:solidFill>
                    <a:latin typeface="Calibri"/>
                    <a:cs typeface="Calibri" panose="020F0502020204030204" pitchFamily="34" charset="0"/>
                  </a:rPr>
                  <a:t>Tính</a:t>
                </a:r>
                <a:endParaRPr kumimoji="0" lang="en-US" sz="4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63" name="Group 62"/>
            <p:cNvGrpSpPr/>
            <p:nvPr/>
          </p:nvGrpSpPr>
          <p:grpSpPr>
            <a:xfrm>
              <a:off x="457200" y="275897"/>
              <a:ext cx="1447800" cy="1248103"/>
              <a:chOff x="457200" y="275897"/>
              <a:chExt cx="1447800" cy="1248103"/>
            </a:xfrm>
          </p:grpSpPr>
          <p:sp>
            <p:nvSpPr>
              <p:cNvPr id="64" name="Isosceles Triangle 63"/>
              <p:cNvSpPr/>
              <p:nvPr/>
            </p:nvSpPr>
            <p:spPr>
              <a:xfrm>
                <a:off x="457200" y="275897"/>
                <a:ext cx="1447800" cy="1248103"/>
              </a:xfrm>
              <a:prstGeom prst="triangle">
                <a:avLst/>
              </a:prstGeom>
              <a:solidFill>
                <a:srgbClr val="4472C4"/>
              </a:solidFill>
              <a:ln w="5715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5" name="TextBox 64"/>
              <p:cNvSpPr txBox="1"/>
              <p:nvPr/>
            </p:nvSpPr>
            <p:spPr>
              <a:xfrm>
                <a:off x="1005571" y="570636"/>
                <a:ext cx="351058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400" b="1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Calibri" panose="020F0502020204030204" pitchFamily="34" charset="0"/>
                  </a:rPr>
                  <a:t>1</a:t>
                </a: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B2197F9-D57E-E88B-C382-871909FE5A75}"/>
                  </a:ext>
                </a:extLst>
              </p:cNvPr>
              <p:cNvSpPr txBox="1"/>
              <p:nvPr/>
            </p:nvSpPr>
            <p:spPr>
              <a:xfrm>
                <a:off x="762000" y="2171700"/>
                <a:ext cx="3409950" cy="10703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4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  <m:r>
                      <a:rPr lang="en-US" sz="4400" b="1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×</m:t>
                    </m:r>
                    <m:f>
                      <m:fPr>
                        <m:ctrlPr>
                          <a:rPr lang="en-US" sz="4400" b="1" i="1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4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en-US" sz="44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B2197F9-D57E-E88B-C382-871909FE5A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2171700"/>
                <a:ext cx="3409950" cy="1070358"/>
              </a:xfrm>
              <a:prstGeom prst="rect">
                <a:avLst/>
              </a:prstGeom>
              <a:blipFill>
                <a:blip r:embed="rId5"/>
                <a:stretch>
                  <a:fillRect l="-7156" b="-119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377E48A-3771-E58B-5916-EA93EE91E4E2}"/>
                  </a:ext>
                </a:extLst>
              </p:cNvPr>
              <p:cNvSpPr txBox="1"/>
              <p:nvPr/>
            </p:nvSpPr>
            <p:spPr>
              <a:xfrm>
                <a:off x="4476750" y="2105025"/>
                <a:ext cx="3409950" cy="10703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400" b="1" i="1">
                        <a:latin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en-US" sz="8800" b="1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377E48A-3771-E58B-5916-EA93EE91E4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6750" y="2105025"/>
                <a:ext cx="3409950" cy="1070358"/>
              </a:xfrm>
              <a:prstGeom prst="rect">
                <a:avLst/>
              </a:prstGeom>
              <a:blipFill>
                <a:blip r:embed="rId6"/>
                <a:stretch>
                  <a:fillRect l="-7143" b="-11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80C358B-126B-289E-206E-789C19D4E364}"/>
                  </a:ext>
                </a:extLst>
              </p:cNvPr>
              <p:cNvSpPr txBox="1"/>
              <p:nvPr/>
            </p:nvSpPr>
            <p:spPr>
              <a:xfrm>
                <a:off x="8420100" y="2066925"/>
                <a:ext cx="3409950" cy="10703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c)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en-US" sz="4400" b="1" i="1">
                        <a:latin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en-US" sz="4400" b="1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80C358B-126B-289E-206E-789C19D4E3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0100" y="2066925"/>
                <a:ext cx="3409950" cy="1070358"/>
              </a:xfrm>
              <a:prstGeom prst="rect">
                <a:avLst/>
              </a:prstGeom>
              <a:blipFill>
                <a:blip r:embed="rId7"/>
                <a:stretch>
                  <a:fillRect l="-7143" b="-11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63D9D80-F627-6C3C-59BB-7C27BD40796B}"/>
                  </a:ext>
                </a:extLst>
              </p:cNvPr>
              <p:cNvSpPr txBox="1"/>
              <p:nvPr/>
            </p:nvSpPr>
            <p:spPr>
              <a:xfrm>
                <a:off x="590582" y="3463002"/>
                <a:ext cx="871779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vi-VN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vi-VN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63D9D80-F627-6C3C-59BB-7C27BD4079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582" y="3463002"/>
                <a:ext cx="871779" cy="92333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CC108E4-A466-2BFB-E7A2-456F39ECCDC5}"/>
                  </a:ext>
                </a:extLst>
              </p:cNvPr>
              <p:cNvSpPr txBox="1"/>
              <p:nvPr/>
            </p:nvSpPr>
            <p:spPr>
              <a:xfrm>
                <a:off x="1271289" y="3308694"/>
                <a:ext cx="871779" cy="1248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0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4</m:t>
                          </m:r>
                          <m:r>
                            <m:rPr>
                              <m:nor/>
                            </m:rPr>
                            <a:rPr kumimoji="0" lang="en-US" sz="400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vi-VN" sz="4000" dirty="0">
                              <a:solidFill>
                                <a:srgbClr val="FF0000"/>
                              </a:solidFill>
                              <a:cs typeface="Arial" panose="020B0604020202020204" pitchFamily="34" charset="0"/>
                            </a:rPr>
                            <m:t>×</m:t>
                          </m:r>
                          <m:r>
                            <a:rPr lang="en-US" sz="4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000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7</m:t>
                          </m:r>
                          <m:r>
                            <m:rPr>
                              <m:nor/>
                            </m:rPr>
                            <a:rPr lang="en-US" sz="4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vi-VN" sz="4000" dirty="0">
                              <a:solidFill>
                                <a:srgbClr val="FF0000"/>
                              </a:solidFill>
                              <a:cs typeface="Arial" panose="020B0604020202020204" pitchFamily="34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US" sz="4000" i="0" dirty="0" smtClean="0">
                              <a:solidFill>
                                <a:srgbClr val="FF0000"/>
                              </a:solidFill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4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vi-VN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CC108E4-A466-2BFB-E7A2-456F39ECCD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289" y="3308694"/>
                <a:ext cx="871779" cy="1248803"/>
              </a:xfrm>
              <a:prstGeom prst="rect">
                <a:avLst/>
              </a:prstGeom>
              <a:blipFill>
                <a:blip r:embed="rId9"/>
                <a:stretch>
                  <a:fillRect r="-349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8531E74-8D7E-3925-659A-4F50EDA29F92}"/>
                  </a:ext>
                </a:extLst>
              </p:cNvPr>
              <p:cNvSpPr txBox="1"/>
              <p:nvPr/>
            </p:nvSpPr>
            <p:spPr>
              <a:xfrm>
                <a:off x="590582" y="4806027"/>
                <a:ext cx="871779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vi-VN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vi-VN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8531E74-8D7E-3925-659A-4F50EDA29F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582" y="4806027"/>
                <a:ext cx="871779" cy="92333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4E455D1-8749-CB5A-2AA1-514613A81341}"/>
                  </a:ext>
                </a:extLst>
              </p:cNvPr>
              <p:cNvSpPr txBox="1"/>
              <p:nvPr/>
            </p:nvSpPr>
            <p:spPr>
              <a:xfrm>
                <a:off x="1271289" y="4651719"/>
                <a:ext cx="871779" cy="1248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0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000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35</m:t>
                          </m:r>
                        </m:den>
                      </m:f>
                    </m:oMath>
                  </m:oMathPara>
                </a14:m>
                <a:endParaRPr lang="vi-VN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4E455D1-8749-CB5A-2AA1-514613A813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289" y="4651719"/>
                <a:ext cx="871779" cy="124880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88B24B8-85B9-D348-D5F6-870EC0BEED92}"/>
                  </a:ext>
                </a:extLst>
              </p:cNvPr>
              <p:cNvSpPr txBox="1"/>
              <p:nvPr/>
            </p:nvSpPr>
            <p:spPr>
              <a:xfrm>
                <a:off x="4733957" y="3301077"/>
                <a:ext cx="871779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vi-VN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vi-VN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88B24B8-85B9-D348-D5F6-870EC0BEED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3957" y="3301077"/>
                <a:ext cx="871779" cy="92333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8C39F97-4FA5-A864-1D0F-6C5671DDF163}"/>
                  </a:ext>
                </a:extLst>
              </p:cNvPr>
              <p:cNvSpPr txBox="1"/>
              <p:nvPr/>
            </p:nvSpPr>
            <p:spPr>
              <a:xfrm>
                <a:off x="5414664" y="3146769"/>
                <a:ext cx="871779" cy="1248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0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400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1 </m:t>
                          </m:r>
                          <m:r>
                            <m:rPr>
                              <m:nor/>
                            </m:rPr>
                            <a:rPr lang="vi-VN" sz="4000" dirty="0">
                              <a:solidFill>
                                <a:srgbClr val="FF0000"/>
                              </a:solidFill>
                              <a:cs typeface="Arial" panose="020B0604020202020204" pitchFamily="34" charset="0"/>
                            </a:rPr>
                            <m:t>×</m:t>
                          </m:r>
                          <m:r>
                            <a:rPr lang="en-US" sz="4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9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000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  <m:r>
                            <m:rPr>
                              <m:nor/>
                            </m:rPr>
                            <a:rPr lang="en-US" sz="4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vi-VN" sz="4000" dirty="0">
                              <a:solidFill>
                                <a:srgbClr val="FF0000"/>
                              </a:solidFill>
                              <a:cs typeface="Arial" panose="020B0604020202020204" pitchFamily="34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US" sz="4000" i="0" dirty="0" smtClean="0">
                              <a:solidFill>
                                <a:srgbClr val="FF0000"/>
                              </a:solidFill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4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vi-VN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8C39F97-4FA5-A864-1D0F-6C5671DDF1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4664" y="3146769"/>
                <a:ext cx="871779" cy="1248803"/>
              </a:xfrm>
              <a:prstGeom prst="rect">
                <a:avLst/>
              </a:prstGeom>
              <a:blipFill>
                <a:blip r:embed="rId13"/>
                <a:stretch>
                  <a:fillRect r="-678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D9AB5E4-80A9-E553-0997-4C22B405B67B}"/>
                  </a:ext>
                </a:extLst>
              </p:cNvPr>
              <p:cNvSpPr txBox="1"/>
              <p:nvPr/>
            </p:nvSpPr>
            <p:spPr>
              <a:xfrm>
                <a:off x="4733957" y="4644102"/>
                <a:ext cx="871779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vi-VN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vi-VN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D9AB5E4-80A9-E553-0997-4C22B405B6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3957" y="4644102"/>
                <a:ext cx="871779" cy="92333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B0F73BB-B910-6571-AF1F-6DE3D07E94C6}"/>
                  </a:ext>
                </a:extLst>
              </p:cNvPr>
              <p:cNvSpPr txBox="1"/>
              <p:nvPr/>
            </p:nvSpPr>
            <p:spPr>
              <a:xfrm>
                <a:off x="5414664" y="4489794"/>
                <a:ext cx="871779" cy="1248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0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9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000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30</m:t>
                          </m:r>
                        </m:den>
                      </m:f>
                    </m:oMath>
                  </m:oMathPara>
                </a14:m>
                <a:endParaRPr lang="vi-VN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B0F73BB-B910-6571-AF1F-6DE3D07E94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4664" y="4489794"/>
                <a:ext cx="871779" cy="1248803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8C8D2D0-4D04-7317-8B20-038AD7F48FB5}"/>
                  </a:ext>
                </a:extLst>
              </p:cNvPr>
              <p:cNvSpPr txBox="1"/>
              <p:nvPr/>
            </p:nvSpPr>
            <p:spPr>
              <a:xfrm>
                <a:off x="5991257" y="4663152"/>
                <a:ext cx="871779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vi-VN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vi-VN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8C8D2D0-4D04-7317-8B20-038AD7F48F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1257" y="4663152"/>
                <a:ext cx="871779" cy="92333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F7E9C7D-09BC-6A07-A757-A0237C372760}"/>
                  </a:ext>
                </a:extLst>
              </p:cNvPr>
              <p:cNvSpPr txBox="1"/>
              <p:nvPr/>
            </p:nvSpPr>
            <p:spPr>
              <a:xfrm>
                <a:off x="6671964" y="4508844"/>
                <a:ext cx="871779" cy="1248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0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000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vi-VN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F7E9C7D-09BC-6A07-A757-A0237C3727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1964" y="4508844"/>
                <a:ext cx="871779" cy="1248803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C3B2A3E-19D4-D5C0-43DE-AA7F1E242B56}"/>
                  </a:ext>
                </a:extLst>
              </p:cNvPr>
              <p:cNvSpPr txBox="1"/>
              <p:nvPr/>
            </p:nvSpPr>
            <p:spPr>
              <a:xfrm>
                <a:off x="8477282" y="3272502"/>
                <a:ext cx="871779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vi-VN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vi-VN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C3B2A3E-19D4-D5C0-43DE-AA7F1E242B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7282" y="3272502"/>
                <a:ext cx="871779" cy="92333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40F5879-3AB0-873F-517C-CDD9607B6F4B}"/>
                  </a:ext>
                </a:extLst>
              </p:cNvPr>
              <p:cNvSpPr txBox="1"/>
              <p:nvPr/>
            </p:nvSpPr>
            <p:spPr>
              <a:xfrm>
                <a:off x="9157989" y="3118194"/>
                <a:ext cx="871779" cy="1248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0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400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1 </m:t>
                          </m:r>
                          <m:r>
                            <m:rPr>
                              <m:nor/>
                            </m:rPr>
                            <a:rPr lang="vi-VN" sz="4000" dirty="0">
                              <a:solidFill>
                                <a:srgbClr val="FF0000"/>
                              </a:solidFill>
                              <a:cs typeface="Arial" panose="020B0604020202020204" pitchFamily="34" charset="0"/>
                            </a:rPr>
                            <m:t>×</m:t>
                          </m:r>
                          <m:r>
                            <a:rPr lang="en-US" sz="4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000" b="0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6</m:t>
                          </m:r>
                          <m:r>
                            <m:rPr>
                              <m:nor/>
                            </m:rPr>
                            <a:rPr lang="en-US" sz="4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vi-VN" sz="4000" dirty="0">
                              <a:solidFill>
                                <a:srgbClr val="FF0000"/>
                              </a:solidFill>
                              <a:cs typeface="Arial" panose="020B0604020202020204" pitchFamily="34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US" sz="4000" i="0" dirty="0" smtClean="0">
                              <a:solidFill>
                                <a:srgbClr val="FF0000"/>
                              </a:solidFill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4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vi-VN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40F5879-3AB0-873F-517C-CDD9607B6F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7989" y="3118194"/>
                <a:ext cx="871779" cy="1248803"/>
              </a:xfrm>
              <a:prstGeom prst="rect">
                <a:avLst/>
              </a:prstGeom>
              <a:blipFill>
                <a:blip r:embed="rId18"/>
                <a:stretch>
                  <a:fillRect r="-356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3AB0CB5-66E5-FEFB-5603-80EE1FD0C524}"/>
                  </a:ext>
                </a:extLst>
              </p:cNvPr>
              <p:cNvSpPr txBox="1"/>
              <p:nvPr/>
            </p:nvSpPr>
            <p:spPr>
              <a:xfrm>
                <a:off x="8477282" y="4615527"/>
                <a:ext cx="871779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vi-VN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vi-VN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3AB0CB5-66E5-FEFB-5603-80EE1FD0C5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7282" y="4615527"/>
                <a:ext cx="871779" cy="92333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645BA15-700A-9AE8-63D3-7FE52F1889C6}"/>
                  </a:ext>
                </a:extLst>
              </p:cNvPr>
              <p:cNvSpPr txBox="1"/>
              <p:nvPr/>
            </p:nvSpPr>
            <p:spPr>
              <a:xfrm>
                <a:off x="9157989" y="4461219"/>
                <a:ext cx="871779" cy="1248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0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000" b="0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24</m:t>
                          </m:r>
                        </m:den>
                      </m:f>
                    </m:oMath>
                  </m:oMathPara>
                </a14:m>
                <a:endParaRPr lang="vi-VN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645BA15-700A-9AE8-63D3-7FE52F1889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7989" y="4461219"/>
                <a:ext cx="871779" cy="1248803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7" grpId="0"/>
      <p:bldP spid="8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/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106" name="Picture 2" descr="Compound adjectives | Baamboozle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9560" y="228600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1" name="Group 60"/>
          <p:cNvGrpSpPr/>
          <p:nvPr/>
        </p:nvGrpSpPr>
        <p:grpSpPr>
          <a:xfrm>
            <a:off x="457200" y="275897"/>
            <a:ext cx="6400801" cy="1248103"/>
            <a:chOff x="457200" y="275897"/>
            <a:chExt cx="6400801" cy="1248103"/>
          </a:xfrm>
        </p:grpSpPr>
        <p:grpSp>
          <p:nvGrpSpPr>
            <p:cNvPr id="62" name="Group 61"/>
            <p:cNvGrpSpPr/>
            <p:nvPr/>
          </p:nvGrpSpPr>
          <p:grpSpPr>
            <a:xfrm>
              <a:off x="1371601" y="484363"/>
              <a:ext cx="5486400" cy="1014237"/>
              <a:chOff x="1371601" y="484363"/>
              <a:chExt cx="5486400" cy="1014237"/>
            </a:xfrm>
          </p:grpSpPr>
          <p:pic>
            <p:nvPicPr>
              <p:cNvPr id="66" name="Picture 65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371601" y="484363"/>
                <a:ext cx="5486400" cy="1014237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67" name="TextBox 66"/>
              <p:cNvSpPr txBox="1"/>
              <p:nvPr/>
            </p:nvSpPr>
            <p:spPr>
              <a:xfrm>
                <a:off x="1945961" y="641199"/>
                <a:ext cx="3985065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Calibri" panose="020F0502020204030204" pitchFamily="34" charset="0"/>
                  </a:rPr>
                  <a:t>Rút</a:t>
                </a:r>
                <a:r>
                  <a:rPr kumimoji="0" lang="en-US" sz="4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800" b="1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Calibri" panose="020F0502020204030204" pitchFamily="34" charset="0"/>
                  </a:rPr>
                  <a:t>gọn</a:t>
                </a:r>
                <a:r>
                  <a:rPr kumimoji="0" lang="en-US" sz="4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800" b="1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Calibri" panose="020F0502020204030204" pitchFamily="34" charset="0"/>
                  </a:rPr>
                  <a:t>rồi</a:t>
                </a:r>
                <a:r>
                  <a:rPr kumimoji="0" lang="en-US" sz="4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800" b="1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Calibri" panose="020F0502020204030204" pitchFamily="34" charset="0"/>
                  </a:rPr>
                  <a:t>tính</a:t>
                </a:r>
                <a:endParaRPr kumimoji="0" lang="en-US" sz="4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63" name="Group 62"/>
            <p:cNvGrpSpPr/>
            <p:nvPr/>
          </p:nvGrpSpPr>
          <p:grpSpPr>
            <a:xfrm>
              <a:off x="457200" y="275897"/>
              <a:ext cx="1447800" cy="1248103"/>
              <a:chOff x="457200" y="275897"/>
              <a:chExt cx="1447800" cy="1248103"/>
            </a:xfrm>
          </p:grpSpPr>
          <p:sp>
            <p:nvSpPr>
              <p:cNvPr id="64" name="Isosceles Triangle 63"/>
              <p:cNvSpPr/>
              <p:nvPr/>
            </p:nvSpPr>
            <p:spPr>
              <a:xfrm>
                <a:off x="457200" y="275897"/>
                <a:ext cx="1447800" cy="1248103"/>
              </a:xfrm>
              <a:prstGeom prst="triangle">
                <a:avLst/>
              </a:prstGeom>
              <a:solidFill>
                <a:srgbClr val="4472C4"/>
              </a:solidFill>
              <a:ln w="5715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5" name="TextBox 64"/>
              <p:cNvSpPr txBox="1"/>
              <p:nvPr/>
            </p:nvSpPr>
            <p:spPr>
              <a:xfrm>
                <a:off x="1005571" y="570636"/>
                <a:ext cx="351058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Calibri" panose="020F0502020204030204" pitchFamily="34" charset="0"/>
                  </a:rPr>
                  <a:t>2</a:t>
                </a: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B2197F9-D57E-E88B-C382-871909FE5A75}"/>
                  </a:ext>
                </a:extLst>
              </p:cNvPr>
              <p:cNvSpPr txBox="1"/>
              <p:nvPr/>
            </p:nvSpPr>
            <p:spPr>
              <a:xfrm>
                <a:off x="762000" y="2171700"/>
                <a:ext cx="3409950" cy="1112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+mn-cs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num>
                      <m:den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  <m:r>
                      <a:rPr kumimoji="0" lang="en-US" sz="4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+mn-cs"/>
                      </a:rPr>
                      <m:t>×</m:t>
                    </m:r>
                    <m:f>
                      <m:fPr>
                        <m:ctrlPr>
                          <a:rPr kumimoji="0" 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𝟗</m:t>
                        </m:r>
                      </m:num>
                      <m:den>
                        <m:r>
                          <a:rPr kumimoji="0" 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B2197F9-D57E-E88B-C382-871909FE5A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2171700"/>
                <a:ext cx="3409950" cy="1112997"/>
              </a:xfrm>
              <a:prstGeom prst="rect">
                <a:avLst/>
              </a:prstGeom>
              <a:blipFill>
                <a:blip r:embed="rId5"/>
                <a:stretch>
                  <a:fillRect l="-7156" b="-76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377E48A-3771-E58B-5916-EA93EE91E4E2}"/>
                  </a:ext>
                </a:extLst>
              </p:cNvPr>
              <p:cNvSpPr txBox="1"/>
              <p:nvPr/>
            </p:nvSpPr>
            <p:spPr>
              <a:xfrm>
                <a:off x="4476750" y="2105025"/>
                <a:ext cx="3409950" cy="11131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</m:num>
                      <m:den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𝟖</m:t>
                        </m:r>
                      </m:den>
                    </m:f>
                    <m:r>
                      <a:rPr kumimoji="0" lang="en-US" sz="4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×</m:t>
                    </m:r>
                    <m:f>
                      <m:fPr>
                        <m:ctrlPr>
                          <a:rPr kumimoji="0" 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𝟓</m:t>
                        </m:r>
                      </m:num>
                      <m:den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𝟏𝟓</m:t>
                        </m:r>
                      </m:den>
                    </m:f>
                  </m:oMath>
                </a14:m>
                <a:endParaRPr kumimoji="0" lang="en-US" sz="8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377E48A-3771-E58B-5916-EA93EE91E4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6750" y="2105025"/>
                <a:ext cx="3409950" cy="1113190"/>
              </a:xfrm>
              <a:prstGeom prst="rect">
                <a:avLst/>
              </a:prstGeom>
              <a:blipFill>
                <a:blip r:embed="rId6"/>
                <a:stretch>
                  <a:fillRect l="-7143" b="-8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80C358B-126B-289E-206E-789C19D4E364}"/>
                  </a:ext>
                </a:extLst>
              </p:cNvPr>
              <p:cNvSpPr txBox="1"/>
              <p:nvPr/>
            </p:nvSpPr>
            <p:spPr>
              <a:xfrm>
                <a:off x="8420100" y="2066925"/>
                <a:ext cx="3409950" cy="1112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c)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</m:num>
                      <m:den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𝟗</m:t>
                        </m:r>
                      </m:den>
                    </m:f>
                    <m:r>
                      <a:rPr kumimoji="0" lang="en-US" sz="4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×</m:t>
                    </m:r>
                    <m:f>
                      <m:fPr>
                        <m:ctrlPr>
                          <a:rPr kumimoji="0" 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𝟔</m:t>
                        </m:r>
                      </m:num>
                      <m:den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𝟏𝟐</m:t>
                        </m:r>
                      </m:den>
                    </m:f>
                  </m:oMath>
                </a14:m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80C358B-126B-289E-206E-789C19D4E3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0100" y="2066925"/>
                <a:ext cx="3409950" cy="1112997"/>
              </a:xfrm>
              <a:prstGeom prst="rect">
                <a:avLst/>
              </a:prstGeom>
              <a:blipFill>
                <a:blip r:embed="rId7"/>
                <a:stretch>
                  <a:fillRect l="-7143" b="-71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6CED2D9-A852-466F-C02E-A8703A95658E}"/>
                  </a:ext>
                </a:extLst>
              </p:cNvPr>
              <p:cNvSpPr txBox="1"/>
              <p:nvPr/>
            </p:nvSpPr>
            <p:spPr>
              <a:xfrm>
                <a:off x="857250" y="3267075"/>
                <a:ext cx="3409950" cy="1112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+mn-cs"/>
                  </a:rPr>
                  <a:t>=</a:t>
                </a:r>
                <a14:m>
                  <m:oMath xmlns:m="http://schemas.openxmlformats.org/officeDocument/2006/math">
                    <m:r>
                      <a:rPr kumimoji="0" lang="en-US" sz="44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f>
                      <m:fPr>
                        <m:ctrlPr>
                          <a:rPr kumimoji="0" 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  <m:r>
                      <a:rPr kumimoji="0" lang="en-US" sz="4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+mn-cs"/>
                      </a:rPr>
                      <m:t>×</m:t>
                    </m:r>
                    <m:f>
                      <m:fPr>
                        <m:ctrlPr>
                          <a:rPr kumimoji="0" 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𝟗</m:t>
                        </m:r>
                      </m:num>
                      <m:den>
                        <m:r>
                          <a:rPr kumimoji="0" 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6CED2D9-A852-466F-C02E-A8703A9565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250" y="3267075"/>
                <a:ext cx="3409950" cy="1112997"/>
              </a:xfrm>
              <a:prstGeom prst="rect">
                <a:avLst/>
              </a:prstGeom>
              <a:blipFill>
                <a:blip r:embed="rId8"/>
                <a:stretch>
                  <a:fillRect l="-7335" b="-76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C7B7E8C-F518-FF20-B10E-E2EC160E1E93}"/>
                  </a:ext>
                </a:extLst>
              </p:cNvPr>
              <p:cNvSpPr txBox="1"/>
              <p:nvPr/>
            </p:nvSpPr>
            <p:spPr>
              <a:xfrm>
                <a:off x="847725" y="4495800"/>
                <a:ext cx="3409950" cy="1112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+mn-cs"/>
                  </a:rPr>
                  <a:t>=</a:t>
                </a:r>
                <a14:m>
                  <m:oMath xmlns:m="http://schemas.openxmlformats.org/officeDocument/2006/math">
                    <m:r>
                      <a:rPr kumimoji="0" lang="en-US" sz="44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f>
                      <m:fPr>
                        <m:ctrlPr>
                          <a:rPr kumimoji="0" 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× </m:t>
                        </m:r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𝟗</m:t>
                        </m:r>
                      </m:num>
                      <m:den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C7B7E8C-F518-FF20-B10E-E2EC160E1E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725" y="4495800"/>
                <a:ext cx="3409950" cy="1112997"/>
              </a:xfrm>
              <a:prstGeom prst="rect">
                <a:avLst/>
              </a:prstGeom>
              <a:blipFill>
                <a:blip r:embed="rId9"/>
                <a:stretch>
                  <a:fillRect l="-7156" b="-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F19A2FD-4DBE-D28B-57B4-072EE58A9D7E}"/>
                  </a:ext>
                </a:extLst>
              </p:cNvPr>
              <p:cNvSpPr txBox="1"/>
              <p:nvPr/>
            </p:nvSpPr>
            <p:spPr>
              <a:xfrm>
                <a:off x="2362200" y="4505325"/>
                <a:ext cx="3409950" cy="1112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+mn-cs"/>
                  </a:rPr>
                  <a:t>=</a:t>
                </a:r>
                <a14:m>
                  <m:oMath xmlns:m="http://schemas.openxmlformats.org/officeDocument/2006/math">
                    <m:r>
                      <a:rPr kumimoji="0" lang="en-US" sz="44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f>
                      <m:fPr>
                        <m:ctrlPr>
                          <a:rPr kumimoji="0" 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𝟗</m:t>
                        </m:r>
                      </m:num>
                      <m:den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F19A2FD-4DBE-D28B-57B4-072EE58A9D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2200" y="4505325"/>
                <a:ext cx="3409950" cy="1112997"/>
              </a:xfrm>
              <a:prstGeom prst="rect">
                <a:avLst/>
              </a:prstGeom>
              <a:blipFill>
                <a:blip r:embed="rId10"/>
                <a:stretch>
                  <a:fillRect l="-7335" b="-76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AE0DDEA-D455-75D0-8F71-96A7FF3B6560}"/>
                  </a:ext>
                </a:extLst>
              </p:cNvPr>
              <p:cNvSpPr txBox="1"/>
              <p:nvPr/>
            </p:nvSpPr>
            <p:spPr>
              <a:xfrm>
                <a:off x="4686300" y="3133725"/>
                <a:ext cx="3409950" cy="1112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+mn-cs"/>
                  </a:rPr>
                  <a:t>=</a:t>
                </a:r>
                <a14:m>
                  <m:oMath xmlns:m="http://schemas.openxmlformats.org/officeDocument/2006/math">
                    <m:r>
                      <a:rPr kumimoji="0" lang="en-US" sz="44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f>
                      <m:fPr>
                        <m:ctrlPr>
                          <a:rPr kumimoji="0" 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𝟏𝟑</m:t>
                        </m:r>
                      </m:num>
                      <m:den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  <m:r>
                      <a:rPr kumimoji="0" lang="en-US" sz="4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+mn-cs"/>
                      </a:rPr>
                      <m:t>×</m:t>
                    </m:r>
                    <m:f>
                      <m:fPr>
                        <m:ctrlPr>
                          <a:rPr kumimoji="0" 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AE0DDEA-D455-75D0-8F71-96A7FF3B65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6300" y="3133725"/>
                <a:ext cx="3409950" cy="1112997"/>
              </a:xfrm>
              <a:prstGeom prst="rect">
                <a:avLst/>
              </a:prstGeom>
              <a:blipFill>
                <a:blip r:embed="rId11"/>
                <a:stretch>
                  <a:fillRect l="-7335" b="-76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A608062-7A8F-4FEA-55A0-BB32FD4642D5}"/>
                  </a:ext>
                </a:extLst>
              </p:cNvPr>
              <p:cNvSpPr txBox="1"/>
              <p:nvPr/>
            </p:nvSpPr>
            <p:spPr>
              <a:xfrm>
                <a:off x="4676775" y="4362450"/>
                <a:ext cx="3409950" cy="10671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+mn-cs"/>
                  </a:rPr>
                  <a:t>=</a:t>
                </a:r>
                <a14:m>
                  <m:oMath xmlns:m="http://schemas.openxmlformats.org/officeDocument/2006/math">
                    <m:r>
                      <a:rPr kumimoji="0" lang="en-US" sz="44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f>
                      <m:fPr>
                        <m:ctrlPr>
                          <a:rPr kumimoji="0" 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𝟏𝟑</m:t>
                        </m:r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× 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𝟏</m:t>
                        </m:r>
                      </m:num>
                      <m:den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𝟖</m:t>
                        </m:r>
                        <m:r>
                          <a:rPr lang="en-US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×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A608062-7A8F-4FEA-55A0-BB32FD4642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6775" y="4362450"/>
                <a:ext cx="3409950" cy="1067152"/>
              </a:xfrm>
              <a:prstGeom prst="rect">
                <a:avLst/>
              </a:prstGeom>
              <a:blipFill>
                <a:blip r:embed="rId12"/>
                <a:stretch>
                  <a:fillRect l="-7143" b="-12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69362BA-B14E-DC31-A711-E07EE7E1B818}"/>
                  </a:ext>
                </a:extLst>
              </p:cNvPr>
              <p:cNvSpPr txBox="1"/>
              <p:nvPr/>
            </p:nvSpPr>
            <p:spPr>
              <a:xfrm>
                <a:off x="6419850" y="4352925"/>
                <a:ext cx="3409950" cy="10671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+mn-cs"/>
                  </a:rPr>
                  <a:t>=</a:t>
                </a:r>
                <a14:m>
                  <m:oMath xmlns:m="http://schemas.openxmlformats.org/officeDocument/2006/math">
                    <m:r>
                      <a:rPr kumimoji="0" lang="en-US" sz="44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f>
                      <m:fPr>
                        <m:ctrlPr>
                          <a:rPr kumimoji="0" 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𝟏𝟑</m:t>
                        </m:r>
                      </m:num>
                      <m:den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𝟐𝟒</m:t>
                        </m:r>
                      </m:den>
                    </m:f>
                  </m:oMath>
                </a14:m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69362BA-B14E-DC31-A711-E07EE7E1B8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850" y="4352925"/>
                <a:ext cx="3409950" cy="1067152"/>
              </a:xfrm>
              <a:prstGeom prst="rect">
                <a:avLst/>
              </a:prstGeom>
              <a:blipFill>
                <a:blip r:embed="rId13"/>
                <a:stretch>
                  <a:fillRect l="-7143" b="-12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2DC27249-A639-7179-5F85-91AE97D788EF}"/>
                  </a:ext>
                </a:extLst>
              </p:cNvPr>
              <p:cNvSpPr txBox="1"/>
              <p:nvPr/>
            </p:nvSpPr>
            <p:spPr>
              <a:xfrm>
                <a:off x="8496300" y="3114675"/>
                <a:ext cx="3409950" cy="1112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+mn-cs"/>
                  </a:rPr>
                  <a:t>=</a:t>
                </a:r>
                <a14:m>
                  <m:oMath xmlns:m="http://schemas.openxmlformats.org/officeDocument/2006/math">
                    <m:r>
                      <a:rPr kumimoji="0" lang="en-US" sz="44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f>
                      <m:fPr>
                        <m:ctrlPr>
                          <a:rPr kumimoji="0" 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  <m:r>
                      <a:rPr kumimoji="0" lang="en-US" sz="4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+mn-cs"/>
                      </a:rPr>
                      <m:t>×</m:t>
                    </m:r>
                    <m:f>
                      <m:fPr>
                        <m:ctrlPr>
                          <a:rPr kumimoji="0" 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2DC27249-A639-7179-5F85-91AE97D788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6300" y="3114675"/>
                <a:ext cx="3409950" cy="1112997"/>
              </a:xfrm>
              <a:prstGeom prst="rect">
                <a:avLst/>
              </a:prstGeom>
              <a:blipFill>
                <a:blip r:embed="rId14"/>
                <a:stretch>
                  <a:fillRect l="-7335" b="-76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EBF6390-6F6C-F39B-61D6-4DDBF2110462}"/>
                  </a:ext>
                </a:extLst>
              </p:cNvPr>
              <p:cNvSpPr txBox="1"/>
              <p:nvPr/>
            </p:nvSpPr>
            <p:spPr>
              <a:xfrm>
                <a:off x="8486775" y="4343400"/>
                <a:ext cx="3409950" cy="10671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+mn-cs"/>
                  </a:rPr>
                  <a:t>=</a:t>
                </a:r>
                <a14:m>
                  <m:oMath xmlns:m="http://schemas.openxmlformats.org/officeDocument/2006/math">
                    <m:r>
                      <a:rPr kumimoji="0" lang="en-US" sz="44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f>
                      <m:fPr>
                        <m:ctrlPr>
                          <a:rPr kumimoji="0" 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× 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𝟏</m:t>
                        </m:r>
                      </m:num>
                      <m:den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×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EBF6390-6F6C-F39B-61D6-4DDBF21104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6775" y="4343400"/>
                <a:ext cx="3409950" cy="1067152"/>
              </a:xfrm>
              <a:prstGeom prst="rect">
                <a:avLst/>
              </a:prstGeom>
              <a:blipFill>
                <a:blip r:embed="rId15"/>
                <a:stretch>
                  <a:fillRect l="-7143" b="-1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6AACFA74-69F7-AB0B-21B8-FCEF8A04FD22}"/>
                  </a:ext>
                </a:extLst>
              </p:cNvPr>
              <p:cNvSpPr txBox="1"/>
              <p:nvPr/>
            </p:nvSpPr>
            <p:spPr>
              <a:xfrm>
                <a:off x="10229850" y="4333875"/>
                <a:ext cx="3409950" cy="10671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+mn-cs"/>
                  </a:rPr>
                  <a:t>=</a:t>
                </a:r>
                <a14:m>
                  <m:oMath xmlns:m="http://schemas.openxmlformats.org/officeDocument/2006/math">
                    <m:r>
                      <a:rPr kumimoji="0" lang="en-US" sz="44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f>
                      <m:fPr>
                        <m:ctrlPr>
                          <a:rPr kumimoji="0" 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6AACFA74-69F7-AB0B-21B8-FCEF8A04FD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29850" y="4333875"/>
                <a:ext cx="3409950" cy="1067152"/>
              </a:xfrm>
              <a:prstGeom prst="rect">
                <a:avLst/>
              </a:prstGeom>
              <a:blipFill>
                <a:blip r:embed="rId16"/>
                <a:stretch>
                  <a:fillRect l="-7143" b="-12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482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23" grpId="0"/>
      <p:bldP spid="25" grpId="0"/>
      <p:bldP spid="28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19" name="矩形 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34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sp>
        <p:nvSpPr>
          <p:cNvPr id="9" name="矩形: 圆角 8"/>
          <p:cNvSpPr/>
          <p:nvPr/>
        </p:nvSpPr>
        <p:spPr>
          <a:xfrm>
            <a:off x="1818969" y="2306445"/>
            <a:ext cx="9497959" cy="2245110"/>
          </a:xfrm>
          <a:prstGeom prst="roundRect">
            <a:avLst/>
          </a:prstGeom>
          <a:solidFill>
            <a:schemeClr val="bg1">
              <a:alpha val="7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49" t="27037" r="45308" b="40425"/>
          <a:stretch>
            <a:fillRect/>
          </a:stretch>
        </p:blipFill>
        <p:spPr>
          <a:xfrm rot="1554160">
            <a:off x="9731201" y="1170292"/>
            <a:ext cx="1967848" cy="1623044"/>
          </a:xfrm>
          <a:prstGeom prst="flowChartManualInpu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280" t="-3260" r="-3023" b="68947"/>
          <a:stretch>
            <a:fillRect/>
          </a:stretch>
        </p:blipFill>
        <p:spPr>
          <a:xfrm rot="21253489">
            <a:off x="525918" y="1729240"/>
            <a:ext cx="3700940" cy="2992022"/>
          </a:xfrm>
          <a:prstGeom prst="flowChartManualInpu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>
            <a:fillRect/>
          </a:stretch>
        </p:blipFill>
        <p:spPr>
          <a:xfrm rot="807329">
            <a:off x="486758" y="4980579"/>
            <a:ext cx="1569440" cy="149641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>
            <a:fillRect/>
          </a:stretch>
        </p:blipFill>
        <p:spPr>
          <a:xfrm>
            <a:off x="1423507" y="907694"/>
            <a:ext cx="1265382" cy="120650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>
            <a:fillRect/>
          </a:stretch>
        </p:blipFill>
        <p:spPr>
          <a:xfrm rot="5400000">
            <a:off x="8958064" y="5136346"/>
            <a:ext cx="1871758" cy="178466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80" t="58873" r="53078" b="121"/>
          <a:stretch>
            <a:fillRect/>
          </a:stretch>
        </p:blipFill>
        <p:spPr>
          <a:xfrm rot="1392959">
            <a:off x="5418296" y="403547"/>
            <a:ext cx="1082926" cy="131225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2" t="72409" r="8096" b="748"/>
          <a:stretch>
            <a:fillRect/>
          </a:stretch>
        </p:blipFill>
        <p:spPr>
          <a:xfrm rot="19995136">
            <a:off x="5213126" y="4702308"/>
            <a:ext cx="2320774" cy="18409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7519EE5-B6AE-1BBF-2757-388FEF24E2D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00240" y="2562259"/>
            <a:ext cx="7200000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04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/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106" name="Picture 2" descr="Compound adjectives | Baamboozle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9560" y="228600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1" name="Group 60"/>
          <p:cNvGrpSpPr/>
          <p:nvPr/>
        </p:nvGrpSpPr>
        <p:grpSpPr>
          <a:xfrm>
            <a:off x="457200" y="275897"/>
            <a:ext cx="8334375" cy="1248103"/>
            <a:chOff x="457200" y="275897"/>
            <a:chExt cx="8334375" cy="1248103"/>
          </a:xfrm>
        </p:grpSpPr>
        <p:grpSp>
          <p:nvGrpSpPr>
            <p:cNvPr id="62" name="Group 61"/>
            <p:cNvGrpSpPr/>
            <p:nvPr/>
          </p:nvGrpSpPr>
          <p:grpSpPr>
            <a:xfrm>
              <a:off x="1371601" y="484363"/>
              <a:ext cx="7419974" cy="1014237"/>
              <a:chOff x="1371601" y="484363"/>
              <a:chExt cx="7419974" cy="1014237"/>
            </a:xfrm>
          </p:grpSpPr>
          <p:pic>
            <p:nvPicPr>
              <p:cNvPr id="66" name="Picture 65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371601" y="484363"/>
                <a:ext cx="7419974" cy="1014237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67" name="TextBox 66"/>
              <p:cNvSpPr txBox="1"/>
              <p:nvPr/>
            </p:nvSpPr>
            <p:spPr>
              <a:xfrm>
                <a:off x="2061419" y="631674"/>
                <a:ext cx="5716309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Calibri" panose="020F0502020204030204" pitchFamily="34" charset="0"/>
                  </a:rPr>
                  <a:t>Tìm</a:t>
                </a:r>
                <a:r>
                  <a:rPr kumimoji="0" lang="en-US" sz="4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800" b="1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Calibri" panose="020F0502020204030204" pitchFamily="34" charset="0"/>
                  </a:rPr>
                  <a:t>phân</a:t>
                </a:r>
                <a:r>
                  <a:rPr kumimoji="0" lang="en-US" sz="4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800" b="1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Calibri" panose="020F0502020204030204" pitchFamily="34" charset="0"/>
                  </a:rPr>
                  <a:t>số</a:t>
                </a:r>
                <a:r>
                  <a:rPr kumimoji="0" lang="en-US" sz="4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800" b="1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Calibri" panose="020F0502020204030204" pitchFamily="34" charset="0"/>
                  </a:rPr>
                  <a:t>thích</a:t>
                </a:r>
                <a:r>
                  <a:rPr kumimoji="0" lang="en-US" sz="4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800" b="1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Calibri" panose="020F0502020204030204" pitchFamily="34" charset="0"/>
                  </a:rPr>
                  <a:t>hợp</a:t>
                </a:r>
                <a:endParaRPr kumimoji="0" lang="en-US" sz="4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63" name="Group 62"/>
            <p:cNvGrpSpPr/>
            <p:nvPr/>
          </p:nvGrpSpPr>
          <p:grpSpPr>
            <a:xfrm>
              <a:off x="457200" y="275897"/>
              <a:ext cx="1447800" cy="1248103"/>
              <a:chOff x="457200" y="275897"/>
              <a:chExt cx="1447800" cy="1248103"/>
            </a:xfrm>
          </p:grpSpPr>
          <p:sp>
            <p:nvSpPr>
              <p:cNvPr id="64" name="Isosceles Triangle 63"/>
              <p:cNvSpPr/>
              <p:nvPr/>
            </p:nvSpPr>
            <p:spPr>
              <a:xfrm>
                <a:off x="457200" y="275897"/>
                <a:ext cx="1447800" cy="1248103"/>
              </a:xfrm>
              <a:prstGeom prst="triangle">
                <a:avLst/>
              </a:prstGeom>
              <a:solidFill>
                <a:srgbClr val="4472C4"/>
              </a:solidFill>
              <a:ln w="5715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5" name="TextBox 64"/>
              <p:cNvSpPr txBox="1"/>
              <p:nvPr/>
            </p:nvSpPr>
            <p:spPr>
              <a:xfrm>
                <a:off x="1005571" y="570636"/>
                <a:ext cx="351058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Calibri" panose="020F0502020204030204" pitchFamily="34" charset="0"/>
                  </a:rPr>
                  <a:t>3</a:t>
                </a:r>
              </a:p>
            </p:txBody>
          </p: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D5C10A4-55C4-36FF-B9BE-91DF989F13E8}"/>
              </a:ext>
            </a:extLst>
          </p:cNvPr>
          <p:cNvGrpSpPr/>
          <p:nvPr/>
        </p:nvGrpSpPr>
        <p:grpSpPr>
          <a:xfrm>
            <a:off x="609600" y="2085975"/>
            <a:ext cx="7048500" cy="2554545"/>
            <a:chOff x="619125" y="2266950"/>
            <a:chExt cx="7048500" cy="255454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6DD223B-3101-707E-BD54-208918C9D529}"/>
                </a:ext>
              </a:extLst>
            </p:cNvPr>
            <p:cNvSpPr txBox="1"/>
            <p:nvPr/>
          </p:nvSpPr>
          <p:spPr>
            <a:xfrm>
              <a:off x="619125" y="2266950"/>
              <a:ext cx="7048500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latinLnBrk="0"/>
              <a:r>
                <a:rPr lang="vi-VN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Một tấm nhôm hình chữ nhật (như hình vẽ) có chiều dài 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    </a:t>
              </a:r>
              <a:r>
                <a:rPr lang="vi-VN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m và chiều rộng 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     </a:t>
              </a:r>
              <a:r>
                <a:rPr lang="vi-VN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vi-VN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m.</a:t>
              </a:r>
              <a:endPara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algn="just" latinLnBrk="0"/>
              <a:endParaRPr lang="vi-VN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algn="just" latinLnBrk="0"/>
              <a:r>
                <a:rPr lang="vi-VN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Diện tích tấm nhôm đó là 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    </a:t>
              </a:r>
              <a:r>
                <a:rPr lang="vi-VN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 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   </a:t>
              </a:r>
              <a:r>
                <a:rPr lang="vi-VN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m</a:t>
              </a:r>
              <a:r>
                <a:rPr lang="vi-VN" sz="3200" b="0" i="0" baseline="3000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2</a:t>
              </a:r>
              <a:endParaRPr lang="vi-VN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1A1D6EA9-0BA2-A3B5-A1C4-F2C48E46CB4A}"/>
                </a:ext>
              </a:extLst>
            </p:cNvPr>
            <p:cNvSpPr/>
            <p:nvPr/>
          </p:nvSpPr>
          <p:spPr>
            <a:xfrm>
              <a:off x="4791075" y="2876550"/>
              <a:ext cx="685800" cy="485775"/>
            </a:xfrm>
            <a:prstGeom prst="roundRect">
              <a:avLst/>
            </a:prstGeom>
            <a:ln w="38100">
              <a:solidFill>
                <a:schemeClr val="accent2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?</a:t>
              </a:r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D26016F0-3792-4C10-FCF6-7AD5EF842D91}"/>
                </a:ext>
              </a:extLst>
            </p:cNvPr>
            <p:cNvSpPr/>
            <p:nvPr/>
          </p:nvSpPr>
          <p:spPr>
            <a:xfrm>
              <a:off x="1581150" y="3314700"/>
              <a:ext cx="685800" cy="485775"/>
            </a:xfrm>
            <a:prstGeom prst="roundRect">
              <a:avLst/>
            </a:prstGeom>
            <a:ln w="38100">
              <a:solidFill>
                <a:schemeClr val="accent2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?</a:t>
              </a: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F179D00A-7EF4-66C1-FABF-94C884DCB68E}"/>
                </a:ext>
              </a:extLst>
            </p:cNvPr>
            <p:cNvSpPr/>
            <p:nvPr/>
          </p:nvSpPr>
          <p:spPr>
            <a:xfrm>
              <a:off x="5126355" y="4279265"/>
              <a:ext cx="806450" cy="485775"/>
            </a:xfrm>
            <a:prstGeom prst="roundRect">
              <a:avLst/>
            </a:prstGeom>
            <a:ln w="38100">
              <a:solidFill>
                <a:schemeClr val="accent2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?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CA775404-4964-97A4-FB84-F7EC71647C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9587" y="1885949"/>
            <a:ext cx="3328988" cy="208482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A514785E-7871-803A-0F78-44A8E6BFD577}"/>
                  </a:ext>
                </a:extLst>
              </p:cNvPr>
              <p:cNvSpPr/>
              <p:nvPr/>
            </p:nvSpPr>
            <p:spPr>
              <a:xfrm>
                <a:off x="4730750" y="2624455"/>
                <a:ext cx="765810" cy="819785"/>
              </a:xfrm>
              <a:prstGeom prst="roundRect">
                <a:avLst/>
              </a:prstGeom>
              <a:ln w="38100">
                <a:solidFill>
                  <a:schemeClr val="accent2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A514785E-7871-803A-0F78-44A8E6BFD5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0750" y="2624455"/>
                <a:ext cx="765810" cy="819785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 w="3810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FA67F8F6-740F-515F-0CA4-0F2BCE63CE25}"/>
                  </a:ext>
                </a:extLst>
              </p:cNvPr>
              <p:cNvSpPr/>
              <p:nvPr/>
            </p:nvSpPr>
            <p:spPr>
              <a:xfrm>
                <a:off x="1560830" y="3091815"/>
                <a:ext cx="694690" cy="819785"/>
              </a:xfrm>
              <a:prstGeom prst="roundRect">
                <a:avLst/>
              </a:prstGeom>
              <a:ln w="38100">
                <a:solidFill>
                  <a:schemeClr val="accent2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FA67F8F6-740F-515F-0CA4-0F2BCE63CE2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0830" y="3091815"/>
                <a:ext cx="694690" cy="819785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 w="3810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2E9F88A-1ABD-71EE-9C19-EBDBC8525164}"/>
                  </a:ext>
                </a:extLst>
              </p:cNvPr>
              <p:cNvSpPr txBox="1"/>
              <p:nvPr/>
            </p:nvSpPr>
            <p:spPr>
              <a:xfrm>
                <a:off x="1087120" y="5120640"/>
                <a:ext cx="8321040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Diện </a:t>
                </a:r>
                <a:r>
                  <a:rPr lang="en-US" sz="3600" b="1" i="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tích</a:t>
                </a:r>
                <a:r>
                  <a:rPr lang="en-US" sz="3600" b="1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1" i="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tấm</a:t>
                </a:r>
                <a:r>
                  <a:rPr lang="en-US" sz="3600" b="1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1" i="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nhôm</a:t>
                </a:r>
                <a:r>
                  <a:rPr lang="en-US" sz="3600" b="1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1" i="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đó</a:t>
                </a:r>
                <a:r>
                  <a:rPr lang="en-US" sz="3600" b="1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1" i="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là</a:t>
                </a:r>
                <a:r>
                  <a:rPr lang="en-US" sz="3600" b="1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 </a:t>
                </a:r>
                <a:r>
                  <a:rPr lang="en-US" sz="3600" b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2E9F88A-1ABD-71EE-9C19-EBDBC85251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120" y="5120640"/>
                <a:ext cx="8321040" cy="892552"/>
              </a:xfrm>
              <a:prstGeom prst="rect">
                <a:avLst/>
              </a:prstGeom>
              <a:blipFill>
                <a:blip r:embed="rId8"/>
                <a:stretch>
                  <a:fillRect l="-2198" b="-10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8D622739-9A3C-E005-B1B5-72C1A07CC860}"/>
                  </a:ext>
                </a:extLst>
              </p:cNvPr>
              <p:cNvSpPr/>
              <p:nvPr/>
            </p:nvSpPr>
            <p:spPr>
              <a:xfrm>
                <a:off x="5116830" y="3884295"/>
                <a:ext cx="826770" cy="819785"/>
              </a:xfrm>
              <a:prstGeom prst="roundRect">
                <a:avLst/>
              </a:prstGeom>
              <a:ln w="38100">
                <a:solidFill>
                  <a:schemeClr val="accent2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𝟏𝟖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𝟑𝟓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8D622739-9A3C-E005-B1B5-72C1A07CC8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6830" y="3884295"/>
                <a:ext cx="826770" cy="819785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  <a:ln w="3810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8599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plant&#10;&#10;Description automatically generated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30" b="19355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pic>
        <p:nvPicPr>
          <p:cNvPr id="5" name="Giới thiệu trò chơi nhạc dài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30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723900" y="41441"/>
            <a:ext cx="609600" cy="609600"/>
          </a:xfrm>
          <a:prstGeom prst="rect">
            <a:avLst/>
          </a:prstGeom>
        </p:spPr>
      </p:pic>
      <p:pic>
        <p:nvPicPr>
          <p:cNvPr id="6" name="Picture 5" descr="Aesthetic Oiseau: Strawberry Wallpaper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" t="5279" r="1912" b="72127"/>
          <a:stretch>
            <a:fillRect/>
          </a:stretch>
        </p:blipFill>
        <p:spPr bwMode="auto">
          <a:xfrm>
            <a:off x="1750729" y="366752"/>
            <a:ext cx="8690539" cy="1063192"/>
          </a:xfrm>
          <a:custGeom>
            <a:avLst/>
            <a:gdLst/>
            <a:ahLst/>
            <a:cxnLst/>
            <a:rect l="l" t="t" r="r" b="b"/>
            <a:pathLst>
              <a:path w="8690539" h="1063192">
                <a:moveTo>
                  <a:pt x="3387439" y="922735"/>
                </a:moveTo>
                <a:cubicBezTo>
                  <a:pt x="3414414" y="922735"/>
                  <a:pt x="3435963" y="937463"/>
                  <a:pt x="3452086" y="966918"/>
                </a:cubicBezTo>
                <a:cubicBezTo>
                  <a:pt x="3457047" y="974980"/>
                  <a:pt x="3459528" y="984592"/>
                  <a:pt x="3459528" y="995754"/>
                </a:cubicBezTo>
                <a:cubicBezTo>
                  <a:pt x="3459528" y="1019318"/>
                  <a:pt x="3447901" y="1038542"/>
                  <a:pt x="3424646" y="1053425"/>
                </a:cubicBezTo>
                <a:cubicBezTo>
                  <a:pt x="3414414" y="1059936"/>
                  <a:pt x="3402787" y="1063192"/>
                  <a:pt x="3389765" y="1063192"/>
                </a:cubicBezTo>
                <a:cubicBezTo>
                  <a:pt x="3369611" y="1063192"/>
                  <a:pt x="3352635" y="1056215"/>
                  <a:pt x="3338837" y="1042263"/>
                </a:cubicBezTo>
                <a:cubicBezTo>
                  <a:pt x="3325040" y="1028310"/>
                  <a:pt x="3318141" y="1010947"/>
                  <a:pt x="3318141" y="990173"/>
                </a:cubicBezTo>
                <a:cubicBezTo>
                  <a:pt x="3318141" y="959787"/>
                  <a:pt x="3331473" y="939323"/>
                  <a:pt x="3358139" y="928781"/>
                </a:cubicBezTo>
                <a:cubicBezTo>
                  <a:pt x="3367131" y="924750"/>
                  <a:pt x="3376897" y="922735"/>
                  <a:pt x="3387439" y="922735"/>
                </a:cubicBezTo>
                <a:close/>
                <a:moveTo>
                  <a:pt x="5312159" y="456717"/>
                </a:moveTo>
                <a:cubicBezTo>
                  <a:pt x="5294485" y="456717"/>
                  <a:pt x="5285649" y="466484"/>
                  <a:pt x="5285649" y="486017"/>
                </a:cubicBezTo>
                <a:cubicBezTo>
                  <a:pt x="5285649" y="493769"/>
                  <a:pt x="5286268" y="505241"/>
                  <a:pt x="5287509" y="520434"/>
                </a:cubicBezTo>
                <a:cubicBezTo>
                  <a:pt x="5288749" y="535627"/>
                  <a:pt x="5289369" y="547099"/>
                  <a:pt x="5289369" y="554850"/>
                </a:cubicBezTo>
                <a:cubicBezTo>
                  <a:pt x="5289369" y="582756"/>
                  <a:pt x="5291230" y="601514"/>
                  <a:pt x="5294950" y="611126"/>
                </a:cubicBezTo>
                <a:cubicBezTo>
                  <a:pt x="5301462" y="627559"/>
                  <a:pt x="5316034" y="635776"/>
                  <a:pt x="5338669" y="635776"/>
                </a:cubicBezTo>
                <a:cubicBezTo>
                  <a:pt x="5360373" y="635776"/>
                  <a:pt x="5376961" y="626784"/>
                  <a:pt x="5388433" y="608801"/>
                </a:cubicBezTo>
                <a:cubicBezTo>
                  <a:pt x="5397735" y="593608"/>
                  <a:pt x="5402386" y="574694"/>
                  <a:pt x="5402386" y="552060"/>
                </a:cubicBezTo>
                <a:cubicBezTo>
                  <a:pt x="5402386" y="488498"/>
                  <a:pt x="5372310" y="456717"/>
                  <a:pt x="5312159" y="456717"/>
                </a:cubicBezTo>
                <a:close/>
                <a:moveTo>
                  <a:pt x="2802210" y="448810"/>
                </a:moveTo>
                <a:cubicBezTo>
                  <a:pt x="2790738" y="450051"/>
                  <a:pt x="2779265" y="467879"/>
                  <a:pt x="2767793" y="502295"/>
                </a:cubicBezTo>
                <a:cubicBezTo>
                  <a:pt x="2758491" y="530201"/>
                  <a:pt x="2753531" y="552680"/>
                  <a:pt x="2752910" y="569733"/>
                </a:cubicBezTo>
                <a:cubicBezTo>
                  <a:pt x="2750120" y="613141"/>
                  <a:pt x="2773840" y="634846"/>
                  <a:pt x="2824069" y="634846"/>
                </a:cubicBezTo>
                <a:cubicBezTo>
                  <a:pt x="2855385" y="634846"/>
                  <a:pt x="2876624" y="623683"/>
                  <a:pt x="2887786" y="601359"/>
                </a:cubicBezTo>
                <a:cubicBezTo>
                  <a:pt x="2896778" y="584926"/>
                  <a:pt x="2901273" y="559501"/>
                  <a:pt x="2901273" y="525085"/>
                </a:cubicBezTo>
                <a:cubicBezTo>
                  <a:pt x="2901273" y="501520"/>
                  <a:pt x="2890809" y="482452"/>
                  <a:pt x="2869880" y="467879"/>
                </a:cubicBezTo>
                <a:cubicBezTo>
                  <a:pt x="2848951" y="453306"/>
                  <a:pt x="2826394" y="446950"/>
                  <a:pt x="2802210" y="448810"/>
                </a:cubicBezTo>
                <a:close/>
                <a:moveTo>
                  <a:pt x="7877416" y="401371"/>
                </a:moveTo>
                <a:cubicBezTo>
                  <a:pt x="7861912" y="401371"/>
                  <a:pt x="7848502" y="406255"/>
                  <a:pt x="7837186" y="416022"/>
                </a:cubicBezTo>
                <a:cubicBezTo>
                  <a:pt x="7825868" y="425788"/>
                  <a:pt x="7820210" y="438423"/>
                  <a:pt x="7820210" y="453926"/>
                </a:cubicBezTo>
                <a:cubicBezTo>
                  <a:pt x="7820210" y="469119"/>
                  <a:pt x="7825868" y="481599"/>
                  <a:pt x="7837186" y="491366"/>
                </a:cubicBezTo>
                <a:cubicBezTo>
                  <a:pt x="7848504" y="501133"/>
                  <a:pt x="7861912" y="506016"/>
                  <a:pt x="7877416" y="506016"/>
                </a:cubicBezTo>
                <a:cubicBezTo>
                  <a:pt x="7892608" y="506016"/>
                  <a:pt x="7906018" y="501133"/>
                  <a:pt x="7917646" y="491366"/>
                </a:cubicBezTo>
                <a:cubicBezTo>
                  <a:pt x="7929273" y="481599"/>
                  <a:pt x="7935086" y="469119"/>
                  <a:pt x="7935086" y="453926"/>
                </a:cubicBezTo>
                <a:cubicBezTo>
                  <a:pt x="7935086" y="438423"/>
                  <a:pt x="7929273" y="425788"/>
                  <a:pt x="7917646" y="416022"/>
                </a:cubicBezTo>
                <a:cubicBezTo>
                  <a:pt x="7906018" y="406255"/>
                  <a:pt x="7892608" y="401371"/>
                  <a:pt x="7877416" y="401371"/>
                </a:cubicBezTo>
                <a:close/>
                <a:moveTo>
                  <a:pt x="5896216" y="401371"/>
                </a:moveTo>
                <a:cubicBezTo>
                  <a:pt x="5880713" y="401371"/>
                  <a:pt x="5867303" y="406255"/>
                  <a:pt x="5855986" y="416022"/>
                </a:cubicBezTo>
                <a:cubicBezTo>
                  <a:pt x="5844669" y="425788"/>
                  <a:pt x="5839010" y="438423"/>
                  <a:pt x="5839010" y="453926"/>
                </a:cubicBezTo>
                <a:cubicBezTo>
                  <a:pt x="5839010" y="469119"/>
                  <a:pt x="5844669" y="481599"/>
                  <a:pt x="5855986" y="491366"/>
                </a:cubicBezTo>
                <a:cubicBezTo>
                  <a:pt x="5867303" y="501133"/>
                  <a:pt x="5880713" y="506016"/>
                  <a:pt x="5896216" y="506016"/>
                </a:cubicBezTo>
                <a:cubicBezTo>
                  <a:pt x="5911409" y="506016"/>
                  <a:pt x="5924819" y="501133"/>
                  <a:pt x="5936446" y="491366"/>
                </a:cubicBezTo>
                <a:cubicBezTo>
                  <a:pt x="5948073" y="481599"/>
                  <a:pt x="5953887" y="469119"/>
                  <a:pt x="5953887" y="453926"/>
                </a:cubicBezTo>
                <a:cubicBezTo>
                  <a:pt x="5953887" y="438423"/>
                  <a:pt x="5948073" y="425788"/>
                  <a:pt x="5936446" y="416022"/>
                </a:cubicBezTo>
                <a:cubicBezTo>
                  <a:pt x="5924819" y="406255"/>
                  <a:pt x="5911409" y="401371"/>
                  <a:pt x="5896216" y="401371"/>
                </a:cubicBezTo>
                <a:close/>
                <a:moveTo>
                  <a:pt x="3372091" y="401371"/>
                </a:moveTo>
                <a:cubicBezTo>
                  <a:pt x="3356588" y="401371"/>
                  <a:pt x="3343179" y="406255"/>
                  <a:pt x="3331861" y="416022"/>
                </a:cubicBezTo>
                <a:cubicBezTo>
                  <a:pt x="3320544" y="425788"/>
                  <a:pt x="3314885" y="438423"/>
                  <a:pt x="3314885" y="453926"/>
                </a:cubicBezTo>
                <a:cubicBezTo>
                  <a:pt x="3314885" y="469119"/>
                  <a:pt x="3320544" y="481599"/>
                  <a:pt x="3331861" y="491366"/>
                </a:cubicBezTo>
                <a:cubicBezTo>
                  <a:pt x="3343179" y="501133"/>
                  <a:pt x="3356588" y="506016"/>
                  <a:pt x="3372091" y="506016"/>
                </a:cubicBezTo>
                <a:cubicBezTo>
                  <a:pt x="3387284" y="506016"/>
                  <a:pt x="3400694" y="501133"/>
                  <a:pt x="3412321" y="491366"/>
                </a:cubicBezTo>
                <a:cubicBezTo>
                  <a:pt x="3423949" y="481599"/>
                  <a:pt x="3429762" y="469119"/>
                  <a:pt x="3429762" y="453926"/>
                </a:cubicBezTo>
                <a:cubicBezTo>
                  <a:pt x="3429762" y="438423"/>
                  <a:pt x="3423949" y="425788"/>
                  <a:pt x="3412321" y="416022"/>
                </a:cubicBezTo>
                <a:cubicBezTo>
                  <a:pt x="3400694" y="406255"/>
                  <a:pt x="3387284" y="401371"/>
                  <a:pt x="3372091" y="401371"/>
                </a:cubicBezTo>
                <a:close/>
                <a:moveTo>
                  <a:pt x="4630005" y="211616"/>
                </a:moveTo>
                <a:cubicBezTo>
                  <a:pt x="4666282" y="211616"/>
                  <a:pt x="4690467" y="220917"/>
                  <a:pt x="4702559" y="239521"/>
                </a:cubicBezTo>
                <a:cubicBezTo>
                  <a:pt x="4718992" y="301843"/>
                  <a:pt x="4727209" y="417339"/>
                  <a:pt x="4727209" y="586011"/>
                </a:cubicBezTo>
                <a:cubicBezTo>
                  <a:pt x="4727209" y="674378"/>
                  <a:pt x="4725038" y="761349"/>
                  <a:pt x="4720697" y="846926"/>
                </a:cubicBezTo>
                <a:cubicBezTo>
                  <a:pt x="4715426" y="861188"/>
                  <a:pt x="4703334" y="872350"/>
                  <a:pt x="4684421" y="880412"/>
                </a:cubicBezTo>
                <a:cubicBezTo>
                  <a:pt x="4668608" y="886923"/>
                  <a:pt x="4651709" y="890179"/>
                  <a:pt x="4633726" y="890179"/>
                </a:cubicBezTo>
                <a:cubicBezTo>
                  <a:pt x="4593108" y="890179"/>
                  <a:pt x="4568459" y="876846"/>
                  <a:pt x="4559777" y="850181"/>
                </a:cubicBezTo>
                <a:cubicBezTo>
                  <a:pt x="4552646" y="811424"/>
                  <a:pt x="4547530" y="754838"/>
                  <a:pt x="4544429" y="680424"/>
                </a:cubicBezTo>
                <a:cubicBezTo>
                  <a:pt x="4543189" y="656240"/>
                  <a:pt x="4528926" y="644147"/>
                  <a:pt x="4501641" y="644147"/>
                </a:cubicBezTo>
                <a:cubicBezTo>
                  <a:pt x="4471875" y="644147"/>
                  <a:pt x="4456993" y="656860"/>
                  <a:pt x="4456993" y="682284"/>
                </a:cubicBezTo>
                <a:cubicBezTo>
                  <a:pt x="4457613" y="758559"/>
                  <a:pt x="4456217" y="803982"/>
                  <a:pt x="4452807" y="818555"/>
                </a:cubicBezTo>
                <a:cubicBezTo>
                  <a:pt x="4441334" y="867544"/>
                  <a:pt x="4410949" y="892039"/>
                  <a:pt x="4361650" y="892039"/>
                </a:cubicBezTo>
                <a:cubicBezTo>
                  <a:pt x="4343046" y="892039"/>
                  <a:pt x="4324908" y="888784"/>
                  <a:pt x="4307234" y="882272"/>
                </a:cubicBezTo>
                <a:cubicBezTo>
                  <a:pt x="4284290" y="874211"/>
                  <a:pt x="4271888" y="862428"/>
                  <a:pt x="4270027" y="846926"/>
                </a:cubicBezTo>
                <a:cubicBezTo>
                  <a:pt x="4257935" y="763830"/>
                  <a:pt x="4251889" y="658100"/>
                  <a:pt x="4251889" y="529736"/>
                </a:cubicBezTo>
                <a:cubicBezTo>
                  <a:pt x="4251889" y="390209"/>
                  <a:pt x="4258865" y="294711"/>
                  <a:pt x="4272818" y="243241"/>
                </a:cubicBezTo>
                <a:cubicBezTo>
                  <a:pt x="4290181" y="222778"/>
                  <a:pt x="4319172" y="212546"/>
                  <a:pt x="4359789" y="212546"/>
                </a:cubicBezTo>
                <a:cubicBezTo>
                  <a:pt x="4405988" y="212546"/>
                  <a:pt x="4433273" y="236420"/>
                  <a:pt x="4441645" y="284169"/>
                </a:cubicBezTo>
                <a:cubicBezTo>
                  <a:pt x="4447226" y="317966"/>
                  <a:pt x="4447846" y="367575"/>
                  <a:pt x="4443505" y="432997"/>
                </a:cubicBezTo>
                <a:cubicBezTo>
                  <a:pt x="4447846" y="453771"/>
                  <a:pt x="4462729" y="464158"/>
                  <a:pt x="4488153" y="464158"/>
                </a:cubicBezTo>
                <a:cubicBezTo>
                  <a:pt x="4515439" y="464158"/>
                  <a:pt x="4533267" y="452686"/>
                  <a:pt x="4541639" y="429742"/>
                </a:cubicBezTo>
                <a:cubicBezTo>
                  <a:pt x="4542879" y="371451"/>
                  <a:pt x="4543499" y="340445"/>
                  <a:pt x="4543499" y="336724"/>
                </a:cubicBezTo>
                <a:cubicBezTo>
                  <a:pt x="4545359" y="300447"/>
                  <a:pt x="4549855" y="269906"/>
                  <a:pt x="4556986" y="245102"/>
                </a:cubicBezTo>
                <a:cubicBezTo>
                  <a:pt x="4563188" y="222778"/>
                  <a:pt x="4587527" y="211616"/>
                  <a:pt x="4630005" y="211616"/>
                </a:cubicBezTo>
                <a:close/>
                <a:moveTo>
                  <a:pt x="2391630" y="211616"/>
                </a:moveTo>
                <a:cubicBezTo>
                  <a:pt x="2427907" y="211616"/>
                  <a:pt x="2452092" y="220917"/>
                  <a:pt x="2464184" y="239521"/>
                </a:cubicBezTo>
                <a:cubicBezTo>
                  <a:pt x="2480617" y="301843"/>
                  <a:pt x="2488834" y="417339"/>
                  <a:pt x="2488834" y="586011"/>
                </a:cubicBezTo>
                <a:cubicBezTo>
                  <a:pt x="2488834" y="674378"/>
                  <a:pt x="2486663" y="761349"/>
                  <a:pt x="2482323" y="846926"/>
                </a:cubicBezTo>
                <a:cubicBezTo>
                  <a:pt x="2477052" y="861188"/>
                  <a:pt x="2464960" y="872350"/>
                  <a:pt x="2446046" y="880412"/>
                </a:cubicBezTo>
                <a:cubicBezTo>
                  <a:pt x="2430232" y="886923"/>
                  <a:pt x="2413335" y="890179"/>
                  <a:pt x="2395351" y="890179"/>
                </a:cubicBezTo>
                <a:cubicBezTo>
                  <a:pt x="2354733" y="890179"/>
                  <a:pt x="2330084" y="876846"/>
                  <a:pt x="2321402" y="850181"/>
                </a:cubicBezTo>
                <a:cubicBezTo>
                  <a:pt x="2314271" y="811424"/>
                  <a:pt x="2309155" y="754838"/>
                  <a:pt x="2306054" y="680424"/>
                </a:cubicBezTo>
                <a:cubicBezTo>
                  <a:pt x="2304814" y="656240"/>
                  <a:pt x="2290552" y="644147"/>
                  <a:pt x="2263266" y="644147"/>
                </a:cubicBezTo>
                <a:cubicBezTo>
                  <a:pt x="2233500" y="644147"/>
                  <a:pt x="2218618" y="656860"/>
                  <a:pt x="2218618" y="682284"/>
                </a:cubicBezTo>
                <a:cubicBezTo>
                  <a:pt x="2219238" y="758559"/>
                  <a:pt x="2217842" y="803982"/>
                  <a:pt x="2214432" y="818555"/>
                </a:cubicBezTo>
                <a:cubicBezTo>
                  <a:pt x="2202960" y="867544"/>
                  <a:pt x="2172574" y="892039"/>
                  <a:pt x="2123274" y="892039"/>
                </a:cubicBezTo>
                <a:cubicBezTo>
                  <a:pt x="2104671" y="892039"/>
                  <a:pt x="2086532" y="888784"/>
                  <a:pt x="2068859" y="882272"/>
                </a:cubicBezTo>
                <a:cubicBezTo>
                  <a:pt x="2045915" y="874211"/>
                  <a:pt x="2033513" y="862428"/>
                  <a:pt x="2031652" y="846926"/>
                </a:cubicBezTo>
                <a:cubicBezTo>
                  <a:pt x="2019560" y="763830"/>
                  <a:pt x="2013514" y="658100"/>
                  <a:pt x="2013514" y="529736"/>
                </a:cubicBezTo>
                <a:cubicBezTo>
                  <a:pt x="2013514" y="390209"/>
                  <a:pt x="2020490" y="294711"/>
                  <a:pt x="2034443" y="243241"/>
                </a:cubicBezTo>
                <a:cubicBezTo>
                  <a:pt x="2051806" y="222778"/>
                  <a:pt x="2080797" y="212546"/>
                  <a:pt x="2121414" y="212546"/>
                </a:cubicBezTo>
                <a:cubicBezTo>
                  <a:pt x="2167613" y="212546"/>
                  <a:pt x="2194898" y="236420"/>
                  <a:pt x="2203270" y="284169"/>
                </a:cubicBezTo>
                <a:cubicBezTo>
                  <a:pt x="2208851" y="317966"/>
                  <a:pt x="2209471" y="367575"/>
                  <a:pt x="2205130" y="432997"/>
                </a:cubicBezTo>
                <a:cubicBezTo>
                  <a:pt x="2209471" y="453771"/>
                  <a:pt x="2224354" y="464158"/>
                  <a:pt x="2249778" y="464158"/>
                </a:cubicBezTo>
                <a:cubicBezTo>
                  <a:pt x="2277064" y="464158"/>
                  <a:pt x="2294892" y="452686"/>
                  <a:pt x="2303263" y="429742"/>
                </a:cubicBezTo>
                <a:cubicBezTo>
                  <a:pt x="2304504" y="371451"/>
                  <a:pt x="2305124" y="340445"/>
                  <a:pt x="2305124" y="336724"/>
                </a:cubicBezTo>
                <a:cubicBezTo>
                  <a:pt x="2306984" y="300447"/>
                  <a:pt x="2311480" y="269906"/>
                  <a:pt x="2318612" y="245102"/>
                </a:cubicBezTo>
                <a:cubicBezTo>
                  <a:pt x="2324813" y="222778"/>
                  <a:pt x="2349152" y="211616"/>
                  <a:pt x="2391630" y="211616"/>
                </a:cubicBezTo>
                <a:close/>
                <a:moveTo>
                  <a:pt x="962880" y="211616"/>
                </a:moveTo>
                <a:cubicBezTo>
                  <a:pt x="999157" y="211616"/>
                  <a:pt x="1023342" y="220917"/>
                  <a:pt x="1035434" y="239521"/>
                </a:cubicBezTo>
                <a:cubicBezTo>
                  <a:pt x="1051867" y="301843"/>
                  <a:pt x="1060084" y="417339"/>
                  <a:pt x="1060084" y="586011"/>
                </a:cubicBezTo>
                <a:cubicBezTo>
                  <a:pt x="1060084" y="674378"/>
                  <a:pt x="1057913" y="761349"/>
                  <a:pt x="1053572" y="846926"/>
                </a:cubicBezTo>
                <a:cubicBezTo>
                  <a:pt x="1048301" y="861188"/>
                  <a:pt x="1036209" y="872350"/>
                  <a:pt x="1017296" y="880412"/>
                </a:cubicBezTo>
                <a:cubicBezTo>
                  <a:pt x="1001483" y="886923"/>
                  <a:pt x="984584" y="890179"/>
                  <a:pt x="966601" y="890179"/>
                </a:cubicBezTo>
                <a:cubicBezTo>
                  <a:pt x="925983" y="890179"/>
                  <a:pt x="901334" y="876846"/>
                  <a:pt x="892652" y="850181"/>
                </a:cubicBezTo>
                <a:cubicBezTo>
                  <a:pt x="885521" y="811424"/>
                  <a:pt x="880405" y="754838"/>
                  <a:pt x="877304" y="680424"/>
                </a:cubicBezTo>
                <a:cubicBezTo>
                  <a:pt x="876064" y="656240"/>
                  <a:pt x="861801" y="644147"/>
                  <a:pt x="834516" y="644147"/>
                </a:cubicBezTo>
                <a:cubicBezTo>
                  <a:pt x="804750" y="644147"/>
                  <a:pt x="789868" y="656860"/>
                  <a:pt x="789868" y="682284"/>
                </a:cubicBezTo>
                <a:cubicBezTo>
                  <a:pt x="790488" y="758559"/>
                  <a:pt x="789092" y="803982"/>
                  <a:pt x="785682" y="818555"/>
                </a:cubicBezTo>
                <a:cubicBezTo>
                  <a:pt x="774210" y="867544"/>
                  <a:pt x="743824" y="892039"/>
                  <a:pt x="694525" y="892039"/>
                </a:cubicBezTo>
                <a:cubicBezTo>
                  <a:pt x="675921" y="892039"/>
                  <a:pt x="657783" y="888784"/>
                  <a:pt x="640109" y="882272"/>
                </a:cubicBezTo>
                <a:cubicBezTo>
                  <a:pt x="617165" y="874211"/>
                  <a:pt x="604763" y="862428"/>
                  <a:pt x="602902" y="846926"/>
                </a:cubicBezTo>
                <a:cubicBezTo>
                  <a:pt x="590810" y="763830"/>
                  <a:pt x="584764" y="658100"/>
                  <a:pt x="584764" y="529736"/>
                </a:cubicBezTo>
                <a:cubicBezTo>
                  <a:pt x="584764" y="390209"/>
                  <a:pt x="591740" y="294711"/>
                  <a:pt x="605693" y="243241"/>
                </a:cubicBezTo>
                <a:cubicBezTo>
                  <a:pt x="623056" y="222778"/>
                  <a:pt x="652047" y="212546"/>
                  <a:pt x="692664" y="212546"/>
                </a:cubicBezTo>
                <a:cubicBezTo>
                  <a:pt x="738863" y="212546"/>
                  <a:pt x="766148" y="236420"/>
                  <a:pt x="774520" y="284169"/>
                </a:cubicBezTo>
                <a:cubicBezTo>
                  <a:pt x="780101" y="317966"/>
                  <a:pt x="780721" y="367575"/>
                  <a:pt x="776380" y="432997"/>
                </a:cubicBezTo>
                <a:cubicBezTo>
                  <a:pt x="780721" y="453771"/>
                  <a:pt x="795604" y="464158"/>
                  <a:pt x="821029" y="464158"/>
                </a:cubicBezTo>
                <a:cubicBezTo>
                  <a:pt x="848314" y="464158"/>
                  <a:pt x="866142" y="452686"/>
                  <a:pt x="874513" y="429742"/>
                </a:cubicBezTo>
                <a:cubicBezTo>
                  <a:pt x="875754" y="371451"/>
                  <a:pt x="876374" y="340445"/>
                  <a:pt x="876374" y="336724"/>
                </a:cubicBezTo>
                <a:cubicBezTo>
                  <a:pt x="878234" y="300447"/>
                  <a:pt x="882730" y="269906"/>
                  <a:pt x="889862" y="245102"/>
                </a:cubicBezTo>
                <a:cubicBezTo>
                  <a:pt x="896063" y="222778"/>
                  <a:pt x="920402" y="211616"/>
                  <a:pt x="962880" y="211616"/>
                </a:cubicBezTo>
                <a:close/>
                <a:moveTo>
                  <a:pt x="5274021" y="208825"/>
                </a:moveTo>
                <a:cubicBezTo>
                  <a:pt x="5355257" y="208825"/>
                  <a:pt x="5423780" y="228824"/>
                  <a:pt x="5479590" y="268821"/>
                </a:cubicBezTo>
                <a:cubicBezTo>
                  <a:pt x="5502534" y="285564"/>
                  <a:pt x="5524858" y="324322"/>
                  <a:pt x="5546563" y="385093"/>
                </a:cubicBezTo>
                <a:cubicBezTo>
                  <a:pt x="5570748" y="452996"/>
                  <a:pt x="5582840" y="521674"/>
                  <a:pt x="5582840" y="591127"/>
                </a:cubicBezTo>
                <a:cubicBezTo>
                  <a:pt x="5582840" y="683835"/>
                  <a:pt x="5559585" y="760884"/>
                  <a:pt x="5513077" y="822276"/>
                </a:cubicBezTo>
                <a:cubicBezTo>
                  <a:pt x="5494163" y="847701"/>
                  <a:pt x="5460211" y="867389"/>
                  <a:pt x="5411222" y="881342"/>
                </a:cubicBezTo>
                <a:cubicBezTo>
                  <a:pt x="5372465" y="892194"/>
                  <a:pt x="5332777" y="897620"/>
                  <a:pt x="5292160" y="897620"/>
                </a:cubicBezTo>
                <a:cubicBezTo>
                  <a:pt x="5218986" y="897620"/>
                  <a:pt x="5167826" y="882737"/>
                  <a:pt x="5138681" y="852972"/>
                </a:cubicBezTo>
                <a:cubicBezTo>
                  <a:pt x="5115736" y="820416"/>
                  <a:pt x="5104264" y="688951"/>
                  <a:pt x="5104264" y="458577"/>
                </a:cubicBezTo>
                <a:cubicBezTo>
                  <a:pt x="5104264" y="350057"/>
                  <a:pt x="5107597" y="285797"/>
                  <a:pt x="5114264" y="265798"/>
                </a:cubicBezTo>
                <a:cubicBezTo>
                  <a:pt x="5120930" y="245799"/>
                  <a:pt x="5144262" y="230684"/>
                  <a:pt x="5184259" y="220452"/>
                </a:cubicBezTo>
                <a:cubicBezTo>
                  <a:pt x="5213715" y="212701"/>
                  <a:pt x="5243636" y="208825"/>
                  <a:pt x="5274021" y="208825"/>
                </a:cubicBezTo>
                <a:close/>
                <a:moveTo>
                  <a:pt x="8314283" y="206034"/>
                </a:moveTo>
                <a:cubicBezTo>
                  <a:pt x="8342188" y="206034"/>
                  <a:pt x="8358466" y="214251"/>
                  <a:pt x="8363117" y="230684"/>
                </a:cubicBezTo>
                <a:cubicBezTo>
                  <a:pt x="8371178" y="241536"/>
                  <a:pt x="8378774" y="260295"/>
                  <a:pt x="8385906" y="286960"/>
                </a:cubicBezTo>
                <a:cubicBezTo>
                  <a:pt x="8393967" y="317655"/>
                  <a:pt x="8400324" y="337344"/>
                  <a:pt x="8404975" y="346026"/>
                </a:cubicBezTo>
                <a:cubicBezTo>
                  <a:pt x="8414586" y="365249"/>
                  <a:pt x="8428539" y="374551"/>
                  <a:pt x="8446833" y="373931"/>
                </a:cubicBezTo>
                <a:cubicBezTo>
                  <a:pt x="8484970" y="371761"/>
                  <a:pt x="8511015" y="325097"/>
                  <a:pt x="8524968" y="233940"/>
                </a:cubicBezTo>
                <a:cubicBezTo>
                  <a:pt x="8529307" y="215956"/>
                  <a:pt x="8549617" y="206965"/>
                  <a:pt x="8585894" y="206965"/>
                </a:cubicBezTo>
                <a:cubicBezTo>
                  <a:pt x="8608837" y="206965"/>
                  <a:pt x="8630697" y="211460"/>
                  <a:pt x="8651471" y="220452"/>
                </a:cubicBezTo>
                <a:cubicBezTo>
                  <a:pt x="8677516" y="231924"/>
                  <a:pt x="8690539" y="247737"/>
                  <a:pt x="8690539" y="267891"/>
                </a:cubicBezTo>
                <a:cubicBezTo>
                  <a:pt x="8680307" y="372071"/>
                  <a:pt x="8669919" y="440439"/>
                  <a:pt x="8659378" y="472995"/>
                </a:cubicBezTo>
                <a:cubicBezTo>
                  <a:pt x="8638293" y="535627"/>
                  <a:pt x="8599536" y="573609"/>
                  <a:pt x="8543106" y="586941"/>
                </a:cubicBezTo>
                <a:cubicBezTo>
                  <a:pt x="8540004" y="594073"/>
                  <a:pt x="8538455" y="604925"/>
                  <a:pt x="8538455" y="619498"/>
                </a:cubicBezTo>
                <a:cubicBezTo>
                  <a:pt x="8538455" y="641202"/>
                  <a:pt x="8541400" y="673603"/>
                  <a:pt x="8547292" y="716701"/>
                </a:cubicBezTo>
                <a:cubicBezTo>
                  <a:pt x="8553182" y="759799"/>
                  <a:pt x="8556128" y="792200"/>
                  <a:pt x="8556128" y="813904"/>
                </a:cubicBezTo>
                <a:cubicBezTo>
                  <a:pt x="8556128" y="829717"/>
                  <a:pt x="8555198" y="841810"/>
                  <a:pt x="8553338" y="850181"/>
                </a:cubicBezTo>
                <a:cubicBezTo>
                  <a:pt x="8547136" y="879327"/>
                  <a:pt x="8514425" y="893899"/>
                  <a:pt x="8455204" y="893899"/>
                </a:cubicBezTo>
                <a:cubicBezTo>
                  <a:pt x="8434429" y="893899"/>
                  <a:pt x="8412260" y="890644"/>
                  <a:pt x="8388697" y="884133"/>
                </a:cubicBezTo>
                <a:cubicBezTo>
                  <a:pt x="8357071" y="876071"/>
                  <a:pt x="8340482" y="864754"/>
                  <a:pt x="8338932" y="850181"/>
                </a:cubicBezTo>
                <a:cubicBezTo>
                  <a:pt x="8337691" y="829097"/>
                  <a:pt x="8340328" y="792200"/>
                  <a:pt x="8346839" y="739490"/>
                </a:cubicBezTo>
                <a:cubicBezTo>
                  <a:pt x="8353659" y="683060"/>
                  <a:pt x="8357071" y="646163"/>
                  <a:pt x="8357071" y="628799"/>
                </a:cubicBezTo>
                <a:cubicBezTo>
                  <a:pt x="8357071" y="610506"/>
                  <a:pt x="8354899" y="597173"/>
                  <a:pt x="8350560" y="588802"/>
                </a:cubicBezTo>
                <a:cubicBezTo>
                  <a:pt x="8291648" y="567408"/>
                  <a:pt x="8251961" y="524000"/>
                  <a:pt x="8231497" y="458577"/>
                </a:cubicBezTo>
                <a:cubicBezTo>
                  <a:pt x="8217544" y="414239"/>
                  <a:pt x="8210568" y="347886"/>
                  <a:pt x="8210568" y="259519"/>
                </a:cubicBezTo>
                <a:cubicBezTo>
                  <a:pt x="8210568" y="243707"/>
                  <a:pt x="8224521" y="230374"/>
                  <a:pt x="8252426" y="219522"/>
                </a:cubicBezTo>
                <a:cubicBezTo>
                  <a:pt x="8274750" y="210530"/>
                  <a:pt x="8295368" y="206034"/>
                  <a:pt x="8314283" y="206034"/>
                </a:cubicBezTo>
                <a:close/>
                <a:moveTo>
                  <a:pt x="2739423" y="206034"/>
                </a:moveTo>
                <a:cubicBezTo>
                  <a:pt x="2844223" y="206034"/>
                  <a:pt x="2922357" y="237505"/>
                  <a:pt x="2973827" y="300447"/>
                </a:cubicBezTo>
                <a:cubicBezTo>
                  <a:pt x="3015685" y="353157"/>
                  <a:pt x="3044211" y="435633"/>
                  <a:pt x="3059404" y="547874"/>
                </a:cubicBezTo>
                <a:cubicBezTo>
                  <a:pt x="3060644" y="637481"/>
                  <a:pt x="3055528" y="701973"/>
                  <a:pt x="3044055" y="741351"/>
                </a:cubicBezTo>
                <a:cubicBezTo>
                  <a:pt x="3030723" y="786619"/>
                  <a:pt x="3002508" y="827547"/>
                  <a:pt x="2959410" y="864134"/>
                </a:cubicBezTo>
                <a:cubicBezTo>
                  <a:pt x="2900498" y="883977"/>
                  <a:pt x="2848718" y="893899"/>
                  <a:pt x="2804070" y="893899"/>
                </a:cubicBezTo>
                <a:cubicBezTo>
                  <a:pt x="2756631" y="893899"/>
                  <a:pt x="2713223" y="883047"/>
                  <a:pt x="2673846" y="861343"/>
                </a:cubicBezTo>
                <a:cubicBezTo>
                  <a:pt x="2638809" y="821966"/>
                  <a:pt x="2614160" y="783053"/>
                  <a:pt x="2599896" y="744606"/>
                </a:cubicBezTo>
                <a:cubicBezTo>
                  <a:pt x="2585634" y="706159"/>
                  <a:pt x="2578502" y="660270"/>
                  <a:pt x="2578502" y="606940"/>
                </a:cubicBezTo>
                <a:cubicBezTo>
                  <a:pt x="2578502" y="578415"/>
                  <a:pt x="2580363" y="546014"/>
                  <a:pt x="2584084" y="509737"/>
                </a:cubicBezTo>
                <a:cubicBezTo>
                  <a:pt x="2603307" y="427261"/>
                  <a:pt x="2619895" y="368970"/>
                  <a:pt x="2633848" y="334864"/>
                </a:cubicBezTo>
                <a:cubicBezTo>
                  <a:pt x="2661133" y="268201"/>
                  <a:pt x="2696325" y="225258"/>
                  <a:pt x="2739423" y="206034"/>
                </a:cubicBezTo>
                <a:close/>
                <a:moveTo>
                  <a:pt x="7318232" y="205104"/>
                </a:moveTo>
                <a:cubicBezTo>
                  <a:pt x="7403808" y="205104"/>
                  <a:pt x="7480237" y="209910"/>
                  <a:pt x="7547520" y="219522"/>
                </a:cubicBezTo>
                <a:cubicBezTo>
                  <a:pt x="7569844" y="229754"/>
                  <a:pt x="7581006" y="261225"/>
                  <a:pt x="7581006" y="313935"/>
                </a:cubicBezTo>
                <a:cubicBezTo>
                  <a:pt x="7581006" y="361374"/>
                  <a:pt x="7571860" y="389899"/>
                  <a:pt x="7553566" y="399511"/>
                </a:cubicBezTo>
                <a:cubicBezTo>
                  <a:pt x="7541474" y="414704"/>
                  <a:pt x="7525816" y="422300"/>
                  <a:pt x="7506592" y="422300"/>
                </a:cubicBezTo>
                <a:cubicBezTo>
                  <a:pt x="7496980" y="422300"/>
                  <a:pt x="7483028" y="419432"/>
                  <a:pt x="7464734" y="413696"/>
                </a:cubicBezTo>
                <a:cubicBezTo>
                  <a:pt x="7446441" y="407960"/>
                  <a:pt x="7433108" y="405092"/>
                  <a:pt x="7424736" y="405092"/>
                </a:cubicBezTo>
                <a:cubicBezTo>
                  <a:pt x="7415125" y="405092"/>
                  <a:pt x="7408148" y="408658"/>
                  <a:pt x="7403808" y="415789"/>
                </a:cubicBezTo>
                <a:cubicBezTo>
                  <a:pt x="7401328" y="419510"/>
                  <a:pt x="7400087" y="428036"/>
                  <a:pt x="7400087" y="441369"/>
                </a:cubicBezTo>
                <a:cubicBezTo>
                  <a:pt x="7400087" y="481987"/>
                  <a:pt x="7405280" y="542913"/>
                  <a:pt x="7415667" y="624148"/>
                </a:cubicBezTo>
                <a:cubicBezTo>
                  <a:pt x="7426054" y="705384"/>
                  <a:pt x="7431248" y="766310"/>
                  <a:pt x="7431248" y="806928"/>
                </a:cubicBezTo>
                <a:cubicBezTo>
                  <a:pt x="7431248" y="841345"/>
                  <a:pt x="7427527" y="861343"/>
                  <a:pt x="7420086" y="866924"/>
                </a:cubicBezTo>
                <a:cubicBezTo>
                  <a:pt x="7395282" y="886148"/>
                  <a:pt x="7359934" y="895760"/>
                  <a:pt x="7314046" y="895760"/>
                </a:cubicBezTo>
                <a:cubicBezTo>
                  <a:pt x="7270328" y="895760"/>
                  <a:pt x="7242732" y="883357"/>
                  <a:pt x="7231260" y="858553"/>
                </a:cubicBezTo>
                <a:cubicBezTo>
                  <a:pt x="7224439" y="851731"/>
                  <a:pt x="7221028" y="832973"/>
                  <a:pt x="7221028" y="802277"/>
                </a:cubicBezTo>
                <a:cubicBezTo>
                  <a:pt x="7221028" y="762280"/>
                  <a:pt x="7227230" y="702438"/>
                  <a:pt x="7239632" y="622753"/>
                </a:cubicBezTo>
                <a:cubicBezTo>
                  <a:pt x="7252034" y="543068"/>
                  <a:pt x="7258235" y="483227"/>
                  <a:pt x="7258235" y="443229"/>
                </a:cubicBezTo>
                <a:cubicBezTo>
                  <a:pt x="7258235" y="430517"/>
                  <a:pt x="7256840" y="423231"/>
                  <a:pt x="7254049" y="421370"/>
                </a:cubicBezTo>
                <a:cubicBezTo>
                  <a:pt x="7249709" y="411758"/>
                  <a:pt x="7241802" y="406952"/>
                  <a:pt x="7230330" y="406952"/>
                </a:cubicBezTo>
                <a:cubicBezTo>
                  <a:pt x="7221648" y="406952"/>
                  <a:pt x="7207153" y="409665"/>
                  <a:pt x="7186844" y="415091"/>
                </a:cubicBezTo>
                <a:cubicBezTo>
                  <a:pt x="7166536" y="420518"/>
                  <a:pt x="7150955" y="423231"/>
                  <a:pt x="7140102" y="423231"/>
                </a:cubicBezTo>
                <a:cubicBezTo>
                  <a:pt x="7124910" y="423231"/>
                  <a:pt x="7111267" y="420130"/>
                  <a:pt x="7099175" y="413929"/>
                </a:cubicBezTo>
                <a:cubicBezTo>
                  <a:pt x="7078092" y="403077"/>
                  <a:pt x="7067549" y="370986"/>
                  <a:pt x="7067549" y="317655"/>
                </a:cubicBezTo>
                <a:cubicBezTo>
                  <a:pt x="7067549" y="264946"/>
                  <a:pt x="7078092" y="232234"/>
                  <a:pt x="7099175" y="219522"/>
                </a:cubicBezTo>
                <a:cubicBezTo>
                  <a:pt x="7151885" y="209910"/>
                  <a:pt x="7224904" y="205104"/>
                  <a:pt x="7318232" y="205104"/>
                </a:cubicBezTo>
                <a:close/>
                <a:moveTo>
                  <a:pt x="250682" y="205104"/>
                </a:moveTo>
                <a:cubicBezTo>
                  <a:pt x="336258" y="205104"/>
                  <a:pt x="412688" y="209910"/>
                  <a:pt x="479970" y="219522"/>
                </a:cubicBezTo>
                <a:cubicBezTo>
                  <a:pt x="502295" y="229754"/>
                  <a:pt x="513456" y="261225"/>
                  <a:pt x="513456" y="313935"/>
                </a:cubicBezTo>
                <a:cubicBezTo>
                  <a:pt x="513456" y="361374"/>
                  <a:pt x="504310" y="389899"/>
                  <a:pt x="486016" y="399511"/>
                </a:cubicBezTo>
                <a:cubicBezTo>
                  <a:pt x="473924" y="414704"/>
                  <a:pt x="458266" y="422300"/>
                  <a:pt x="439043" y="422300"/>
                </a:cubicBezTo>
                <a:cubicBezTo>
                  <a:pt x="429431" y="422300"/>
                  <a:pt x="415478" y="419432"/>
                  <a:pt x="397184" y="413696"/>
                </a:cubicBezTo>
                <a:cubicBezTo>
                  <a:pt x="378891" y="407960"/>
                  <a:pt x="365559" y="405092"/>
                  <a:pt x="357187" y="405092"/>
                </a:cubicBezTo>
                <a:cubicBezTo>
                  <a:pt x="347575" y="405092"/>
                  <a:pt x="340599" y="408658"/>
                  <a:pt x="336258" y="415789"/>
                </a:cubicBezTo>
                <a:cubicBezTo>
                  <a:pt x="333778" y="419510"/>
                  <a:pt x="332537" y="428036"/>
                  <a:pt x="332537" y="441369"/>
                </a:cubicBezTo>
                <a:cubicBezTo>
                  <a:pt x="332537" y="481987"/>
                  <a:pt x="337731" y="542913"/>
                  <a:pt x="348118" y="624148"/>
                </a:cubicBezTo>
                <a:cubicBezTo>
                  <a:pt x="358505" y="705384"/>
                  <a:pt x="363698" y="766310"/>
                  <a:pt x="363698" y="806928"/>
                </a:cubicBezTo>
                <a:cubicBezTo>
                  <a:pt x="363698" y="841345"/>
                  <a:pt x="359978" y="861343"/>
                  <a:pt x="352536" y="866924"/>
                </a:cubicBezTo>
                <a:cubicBezTo>
                  <a:pt x="327731" y="886148"/>
                  <a:pt x="292385" y="895760"/>
                  <a:pt x="246496" y="895760"/>
                </a:cubicBezTo>
                <a:cubicBezTo>
                  <a:pt x="202778" y="895760"/>
                  <a:pt x="175183" y="883357"/>
                  <a:pt x="163710" y="858553"/>
                </a:cubicBezTo>
                <a:cubicBezTo>
                  <a:pt x="156889" y="851731"/>
                  <a:pt x="153479" y="832973"/>
                  <a:pt x="153479" y="802277"/>
                </a:cubicBezTo>
                <a:cubicBezTo>
                  <a:pt x="153479" y="762280"/>
                  <a:pt x="159680" y="702438"/>
                  <a:pt x="172082" y="622753"/>
                </a:cubicBezTo>
                <a:cubicBezTo>
                  <a:pt x="184484" y="543068"/>
                  <a:pt x="190686" y="483227"/>
                  <a:pt x="190686" y="443229"/>
                </a:cubicBezTo>
                <a:cubicBezTo>
                  <a:pt x="190686" y="430517"/>
                  <a:pt x="189290" y="423231"/>
                  <a:pt x="186500" y="421370"/>
                </a:cubicBezTo>
                <a:cubicBezTo>
                  <a:pt x="182159" y="411758"/>
                  <a:pt x="174253" y="406952"/>
                  <a:pt x="162780" y="406952"/>
                </a:cubicBezTo>
                <a:cubicBezTo>
                  <a:pt x="154099" y="406952"/>
                  <a:pt x="139603" y="409665"/>
                  <a:pt x="119294" y="415091"/>
                </a:cubicBezTo>
                <a:cubicBezTo>
                  <a:pt x="98986" y="420518"/>
                  <a:pt x="83405" y="423231"/>
                  <a:pt x="72553" y="423231"/>
                </a:cubicBezTo>
                <a:cubicBezTo>
                  <a:pt x="57360" y="423231"/>
                  <a:pt x="43718" y="420130"/>
                  <a:pt x="31626" y="413929"/>
                </a:cubicBezTo>
                <a:cubicBezTo>
                  <a:pt x="10542" y="403077"/>
                  <a:pt x="0" y="370986"/>
                  <a:pt x="0" y="317655"/>
                </a:cubicBezTo>
                <a:cubicBezTo>
                  <a:pt x="0" y="264946"/>
                  <a:pt x="10542" y="232234"/>
                  <a:pt x="31626" y="219522"/>
                </a:cubicBezTo>
                <a:cubicBezTo>
                  <a:pt x="84335" y="209910"/>
                  <a:pt x="157354" y="205104"/>
                  <a:pt x="250682" y="205104"/>
                </a:cubicBezTo>
                <a:close/>
                <a:moveTo>
                  <a:pt x="6348430" y="204174"/>
                </a:moveTo>
                <a:cubicBezTo>
                  <a:pt x="6370755" y="204174"/>
                  <a:pt x="6391683" y="208360"/>
                  <a:pt x="6411217" y="216731"/>
                </a:cubicBezTo>
                <a:cubicBezTo>
                  <a:pt x="6436642" y="227273"/>
                  <a:pt x="6449354" y="242466"/>
                  <a:pt x="6449354" y="262310"/>
                </a:cubicBezTo>
                <a:cubicBezTo>
                  <a:pt x="6449354" y="264170"/>
                  <a:pt x="6449044" y="267736"/>
                  <a:pt x="6448424" y="273007"/>
                </a:cubicBezTo>
                <a:cubicBezTo>
                  <a:pt x="6444703" y="314245"/>
                  <a:pt x="6439277" y="359514"/>
                  <a:pt x="6432146" y="408813"/>
                </a:cubicBezTo>
                <a:cubicBezTo>
                  <a:pt x="6424085" y="466794"/>
                  <a:pt x="6420054" y="510047"/>
                  <a:pt x="6420054" y="538572"/>
                </a:cubicBezTo>
                <a:cubicBezTo>
                  <a:pt x="6420054" y="596863"/>
                  <a:pt x="6437107" y="626629"/>
                  <a:pt x="6471213" y="627869"/>
                </a:cubicBezTo>
                <a:cubicBezTo>
                  <a:pt x="6505630" y="629419"/>
                  <a:pt x="6522838" y="597794"/>
                  <a:pt x="6522838" y="532991"/>
                </a:cubicBezTo>
                <a:cubicBezTo>
                  <a:pt x="6522838" y="501055"/>
                  <a:pt x="6518652" y="456872"/>
                  <a:pt x="6510281" y="400441"/>
                </a:cubicBezTo>
                <a:cubicBezTo>
                  <a:pt x="6500669" y="335019"/>
                  <a:pt x="6495243" y="293471"/>
                  <a:pt x="6494003" y="275798"/>
                </a:cubicBezTo>
                <a:cubicBezTo>
                  <a:pt x="6492142" y="252233"/>
                  <a:pt x="6502064" y="234095"/>
                  <a:pt x="6523768" y="221382"/>
                </a:cubicBezTo>
                <a:cubicBezTo>
                  <a:pt x="6541442" y="211150"/>
                  <a:pt x="6562681" y="206034"/>
                  <a:pt x="6587485" y="206034"/>
                </a:cubicBezTo>
                <a:cubicBezTo>
                  <a:pt x="6614771" y="206034"/>
                  <a:pt x="6638956" y="212391"/>
                  <a:pt x="6660039" y="225103"/>
                </a:cubicBezTo>
                <a:cubicBezTo>
                  <a:pt x="6683294" y="239056"/>
                  <a:pt x="6697866" y="258744"/>
                  <a:pt x="6703757" y="284169"/>
                </a:cubicBezTo>
                <a:cubicBezTo>
                  <a:pt x="6713989" y="331298"/>
                  <a:pt x="6719105" y="385868"/>
                  <a:pt x="6719105" y="447880"/>
                </a:cubicBezTo>
                <a:cubicBezTo>
                  <a:pt x="6719105" y="513303"/>
                  <a:pt x="6711818" y="585391"/>
                  <a:pt x="6697246" y="664146"/>
                </a:cubicBezTo>
                <a:cubicBezTo>
                  <a:pt x="6678022" y="770186"/>
                  <a:pt x="6651668" y="833128"/>
                  <a:pt x="6618181" y="852972"/>
                </a:cubicBezTo>
                <a:cubicBezTo>
                  <a:pt x="6602058" y="882117"/>
                  <a:pt x="6551828" y="896690"/>
                  <a:pt x="6467493" y="896690"/>
                </a:cubicBezTo>
                <a:cubicBezTo>
                  <a:pt x="6377266" y="896690"/>
                  <a:pt x="6326106" y="881187"/>
                  <a:pt x="6314014" y="850181"/>
                </a:cubicBezTo>
                <a:cubicBezTo>
                  <a:pt x="6275257" y="817005"/>
                  <a:pt x="6247041" y="758869"/>
                  <a:pt x="6229368" y="675773"/>
                </a:cubicBezTo>
                <a:cubicBezTo>
                  <a:pt x="6216035" y="614692"/>
                  <a:pt x="6209369" y="548339"/>
                  <a:pt x="6209369" y="476716"/>
                </a:cubicBezTo>
                <a:cubicBezTo>
                  <a:pt x="6209369" y="413774"/>
                  <a:pt x="6215726" y="351452"/>
                  <a:pt x="6228438" y="289750"/>
                </a:cubicBezTo>
                <a:cubicBezTo>
                  <a:pt x="6234638" y="260605"/>
                  <a:pt x="6248901" y="239056"/>
                  <a:pt x="6271226" y="225103"/>
                </a:cubicBezTo>
                <a:cubicBezTo>
                  <a:pt x="6293550" y="211150"/>
                  <a:pt x="6319284" y="204174"/>
                  <a:pt x="6348430" y="204174"/>
                </a:cubicBezTo>
                <a:close/>
                <a:moveTo>
                  <a:pt x="1271606" y="204174"/>
                </a:moveTo>
                <a:cubicBezTo>
                  <a:pt x="1293930" y="204174"/>
                  <a:pt x="1314859" y="208360"/>
                  <a:pt x="1334392" y="216731"/>
                </a:cubicBezTo>
                <a:cubicBezTo>
                  <a:pt x="1359817" y="227273"/>
                  <a:pt x="1372530" y="242466"/>
                  <a:pt x="1372530" y="262310"/>
                </a:cubicBezTo>
                <a:cubicBezTo>
                  <a:pt x="1372530" y="264170"/>
                  <a:pt x="1372220" y="267736"/>
                  <a:pt x="1371600" y="273007"/>
                </a:cubicBezTo>
                <a:cubicBezTo>
                  <a:pt x="1367879" y="314245"/>
                  <a:pt x="1362453" y="359514"/>
                  <a:pt x="1355322" y="408813"/>
                </a:cubicBezTo>
                <a:cubicBezTo>
                  <a:pt x="1347260" y="466794"/>
                  <a:pt x="1343229" y="510047"/>
                  <a:pt x="1343229" y="538572"/>
                </a:cubicBezTo>
                <a:cubicBezTo>
                  <a:pt x="1343229" y="596863"/>
                  <a:pt x="1360282" y="626629"/>
                  <a:pt x="1394389" y="627869"/>
                </a:cubicBezTo>
                <a:cubicBezTo>
                  <a:pt x="1428805" y="629419"/>
                  <a:pt x="1446014" y="597794"/>
                  <a:pt x="1446014" y="532991"/>
                </a:cubicBezTo>
                <a:cubicBezTo>
                  <a:pt x="1446014" y="501055"/>
                  <a:pt x="1441828" y="456872"/>
                  <a:pt x="1433456" y="400441"/>
                </a:cubicBezTo>
                <a:cubicBezTo>
                  <a:pt x="1423845" y="335019"/>
                  <a:pt x="1418418" y="293471"/>
                  <a:pt x="1417178" y="275798"/>
                </a:cubicBezTo>
                <a:cubicBezTo>
                  <a:pt x="1415318" y="252233"/>
                  <a:pt x="1425240" y="234095"/>
                  <a:pt x="1446944" y="221382"/>
                </a:cubicBezTo>
                <a:cubicBezTo>
                  <a:pt x="1464617" y="211150"/>
                  <a:pt x="1485856" y="206034"/>
                  <a:pt x="1510661" y="206034"/>
                </a:cubicBezTo>
                <a:cubicBezTo>
                  <a:pt x="1537946" y="206034"/>
                  <a:pt x="1562131" y="212391"/>
                  <a:pt x="1583215" y="225103"/>
                </a:cubicBezTo>
                <a:cubicBezTo>
                  <a:pt x="1606469" y="239056"/>
                  <a:pt x="1621042" y="258744"/>
                  <a:pt x="1626933" y="284169"/>
                </a:cubicBezTo>
                <a:cubicBezTo>
                  <a:pt x="1637165" y="331298"/>
                  <a:pt x="1642281" y="385868"/>
                  <a:pt x="1642281" y="447880"/>
                </a:cubicBezTo>
                <a:cubicBezTo>
                  <a:pt x="1642281" y="513303"/>
                  <a:pt x="1634994" y="585391"/>
                  <a:pt x="1620422" y="664146"/>
                </a:cubicBezTo>
                <a:cubicBezTo>
                  <a:pt x="1601198" y="770186"/>
                  <a:pt x="1574843" y="833128"/>
                  <a:pt x="1541357" y="852972"/>
                </a:cubicBezTo>
                <a:cubicBezTo>
                  <a:pt x="1525234" y="882117"/>
                  <a:pt x="1475004" y="896690"/>
                  <a:pt x="1390668" y="896690"/>
                </a:cubicBezTo>
                <a:cubicBezTo>
                  <a:pt x="1300441" y="896690"/>
                  <a:pt x="1249281" y="881187"/>
                  <a:pt x="1237189" y="850181"/>
                </a:cubicBezTo>
                <a:cubicBezTo>
                  <a:pt x="1198432" y="817005"/>
                  <a:pt x="1170217" y="758869"/>
                  <a:pt x="1152543" y="675773"/>
                </a:cubicBezTo>
                <a:cubicBezTo>
                  <a:pt x="1139211" y="614692"/>
                  <a:pt x="1132545" y="548339"/>
                  <a:pt x="1132545" y="476716"/>
                </a:cubicBezTo>
                <a:cubicBezTo>
                  <a:pt x="1132545" y="413774"/>
                  <a:pt x="1138901" y="351452"/>
                  <a:pt x="1151613" y="289750"/>
                </a:cubicBezTo>
                <a:cubicBezTo>
                  <a:pt x="1157814" y="260605"/>
                  <a:pt x="1172077" y="239056"/>
                  <a:pt x="1194401" y="225103"/>
                </a:cubicBezTo>
                <a:cubicBezTo>
                  <a:pt x="1216725" y="211150"/>
                  <a:pt x="1242460" y="204174"/>
                  <a:pt x="1271606" y="204174"/>
                </a:cubicBezTo>
                <a:close/>
                <a:moveTo>
                  <a:pt x="7882066" y="203244"/>
                </a:moveTo>
                <a:cubicBezTo>
                  <a:pt x="7912453" y="203244"/>
                  <a:pt x="7940668" y="207430"/>
                  <a:pt x="7966712" y="215801"/>
                </a:cubicBezTo>
                <a:cubicBezTo>
                  <a:pt x="8001750" y="225723"/>
                  <a:pt x="8024228" y="241226"/>
                  <a:pt x="8034150" y="262310"/>
                </a:cubicBezTo>
                <a:cubicBezTo>
                  <a:pt x="8056474" y="306028"/>
                  <a:pt x="8079729" y="397186"/>
                  <a:pt x="8103914" y="535782"/>
                </a:cubicBezTo>
                <a:cubicBezTo>
                  <a:pt x="8127478" y="666626"/>
                  <a:pt x="8139260" y="762125"/>
                  <a:pt x="8139260" y="822276"/>
                </a:cubicBezTo>
                <a:cubicBezTo>
                  <a:pt x="8139260" y="849561"/>
                  <a:pt x="8136314" y="865219"/>
                  <a:pt x="8130424" y="869250"/>
                </a:cubicBezTo>
                <a:cubicBezTo>
                  <a:pt x="8126082" y="877311"/>
                  <a:pt x="8113060" y="884288"/>
                  <a:pt x="8091356" y="890179"/>
                </a:cubicBezTo>
                <a:cubicBezTo>
                  <a:pt x="8073683" y="894520"/>
                  <a:pt x="8058490" y="896690"/>
                  <a:pt x="8045778" y="896690"/>
                </a:cubicBezTo>
                <a:cubicBezTo>
                  <a:pt x="8015392" y="896690"/>
                  <a:pt x="7989656" y="887543"/>
                  <a:pt x="7968573" y="869250"/>
                </a:cubicBezTo>
                <a:cubicBezTo>
                  <a:pt x="7949040" y="837314"/>
                  <a:pt x="7936947" y="806153"/>
                  <a:pt x="7932296" y="775767"/>
                </a:cubicBezTo>
                <a:cubicBezTo>
                  <a:pt x="7929816" y="753443"/>
                  <a:pt x="7925785" y="720422"/>
                  <a:pt x="7920204" y="676703"/>
                </a:cubicBezTo>
                <a:cubicBezTo>
                  <a:pt x="7915553" y="658100"/>
                  <a:pt x="7905010" y="648798"/>
                  <a:pt x="7888578" y="648798"/>
                </a:cubicBezTo>
                <a:cubicBezTo>
                  <a:pt x="7881758" y="648798"/>
                  <a:pt x="7874160" y="651201"/>
                  <a:pt x="7865788" y="656007"/>
                </a:cubicBezTo>
                <a:cubicBezTo>
                  <a:pt x="7857417" y="660813"/>
                  <a:pt x="7853541" y="666782"/>
                  <a:pt x="7854162" y="673913"/>
                </a:cubicBezTo>
                <a:cubicBezTo>
                  <a:pt x="7852301" y="700578"/>
                  <a:pt x="7848890" y="740265"/>
                  <a:pt x="7843930" y="792975"/>
                </a:cubicBezTo>
                <a:cubicBezTo>
                  <a:pt x="7840209" y="831733"/>
                  <a:pt x="7830907" y="857158"/>
                  <a:pt x="7816024" y="869250"/>
                </a:cubicBezTo>
                <a:cubicBezTo>
                  <a:pt x="7795251" y="886923"/>
                  <a:pt x="7768895" y="895760"/>
                  <a:pt x="7736959" y="895760"/>
                </a:cubicBezTo>
                <a:cubicBezTo>
                  <a:pt x="7695102" y="895760"/>
                  <a:pt x="7664716" y="883357"/>
                  <a:pt x="7645802" y="858553"/>
                </a:cubicBezTo>
                <a:cubicBezTo>
                  <a:pt x="7639291" y="852972"/>
                  <a:pt x="7636035" y="831423"/>
                  <a:pt x="7636035" y="793906"/>
                </a:cubicBezTo>
                <a:cubicBezTo>
                  <a:pt x="7636035" y="721352"/>
                  <a:pt x="7645026" y="632675"/>
                  <a:pt x="7663010" y="527875"/>
                </a:cubicBezTo>
                <a:cubicBezTo>
                  <a:pt x="7683784" y="405402"/>
                  <a:pt x="7707504" y="315950"/>
                  <a:pt x="7734168" y="259519"/>
                </a:cubicBezTo>
                <a:cubicBezTo>
                  <a:pt x="7752152" y="222002"/>
                  <a:pt x="7801451" y="203244"/>
                  <a:pt x="7882066" y="203244"/>
                </a:cubicBezTo>
                <a:close/>
                <a:moveTo>
                  <a:pt x="5900867" y="203244"/>
                </a:moveTo>
                <a:cubicBezTo>
                  <a:pt x="5931253" y="203244"/>
                  <a:pt x="5959468" y="207430"/>
                  <a:pt x="5985513" y="215801"/>
                </a:cubicBezTo>
                <a:cubicBezTo>
                  <a:pt x="6020550" y="225723"/>
                  <a:pt x="6043029" y="241226"/>
                  <a:pt x="6052951" y="262310"/>
                </a:cubicBezTo>
                <a:cubicBezTo>
                  <a:pt x="6075275" y="306028"/>
                  <a:pt x="6098529" y="397186"/>
                  <a:pt x="6122714" y="535782"/>
                </a:cubicBezTo>
                <a:cubicBezTo>
                  <a:pt x="6146278" y="666626"/>
                  <a:pt x="6158061" y="762125"/>
                  <a:pt x="6158061" y="822276"/>
                </a:cubicBezTo>
                <a:cubicBezTo>
                  <a:pt x="6158061" y="849561"/>
                  <a:pt x="6155115" y="865219"/>
                  <a:pt x="6149224" y="869250"/>
                </a:cubicBezTo>
                <a:cubicBezTo>
                  <a:pt x="6144883" y="877311"/>
                  <a:pt x="6131860" y="884288"/>
                  <a:pt x="6110156" y="890179"/>
                </a:cubicBezTo>
                <a:cubicBezTo>
                  <a:pt x="6092483" y="894520"/>
                  <a:pt x="6077290" y="896690"/>
                  <a:pt x="6064578" y="896690"/>
                </a:cubicBezTo>
                <a:cubicBezTo>
                  <a:pt x="6034192" y="896690"/>
                  <a:pt x="6008457" y="887543"/>
                  <a:pt x="5987373" y="869250"/>
                </a:cubicBezTo>
                <a:cubicBezTo>
                  <a:pt x="5967840" y="837314"/>
                  <a:pt x="5955747" y="806153"/>
                  <a:pt x="5951096" y="775767"/>
                </a:cubicBezTo>
                <a:cubicBezTo>
                  <a:pt x="5948616" y="753443"/>
                  <a:pt x="5944585" y="720422"/>
                  <a:pt x="5939004" y="676703"/>
                </a:cubicBezTo>
                <a:cubicBezTo>
                  <a:pt x="5934353" y="658100"/>
                  <a:pt x="5923811" y="648798"/>
                  <a:pt x="5907378" y="648798"/>
                </a:cubicBezTo>
                <a:cubicBezTo>
                  <a:pt x="5900557" y="648798"/>
                  <a:pt x="5892960" y="651201"/>
                  <a:pt x="5884589" y="656007"/>
                </a:cubicBezTo>
                <a:cubicBezTo>
                  <a:pt x="5876217" y="660813"/>
                  <a:pt x="5872341" y="666782"/>
                  <a:pt x="5872962" y="673913"/>
                </a:cubicBezTo>
                <a:cubicBezTo>
                  <a:pt x="5871101" y="700578"/>
                  <a:pt x="5867690" y="740265"/>
                  <a:pt x="5862730" y="792975"/>
                </a:cubicBezTo>
                <a:cubicBezTo>
                  <a:pt x="5859009" y="831733"/>
                  <a:pt x="5849707" y="857158"/>
                  <a:pt x="5834824" y="869250"/>
                </a:cubicBezTo>
                <a:cubicBezTo>
                  <a:pt x="5814051" y="886923"/>
                  <a:pt x="5787695" y="895760"/>
                  <a:pt x="5755759" y="895760"/>
                </a:cubicBezTo>
                <a:cubicBezTo>
                  <a:pt x="5713902" y="895760"/>
                  <a:pt x="5683516" y="883357"/>
                  <a:pt x="5664602" y="858553"/>
                </a:cubicBezTo>
                <a:cubicBezTo>
                  <a:pt x="5658091" y="852972"/>
                  <a:pt x="5654835" y="831423"/>
                  <a:pt x="5654835" y="793906"/>
                </a:cubicBezTo>
                <a:cubicBezTo>
                  <a:pt x="5654835" y="721352"/>
                  <a:pt x="5663827" y="632675"/>
                  <a:pt x="5681811" y="527875"/>
                </a:cubicBezTo>
                <a:cubicBezTo>
                  <a:pt x="5702584" y="405402"/>
                  <a:pt x="5726304" y="315950"/>
                  <a:pt x="5752969" y="259519"/>
                </a:cubicBezTo>
                <a:cubicBezTo>
                  <a:pt x="5770952" y="222002"/>
                  <a:pt x="5820251" y="203244"/>
                  <a:pt x="5900867" y="203244"/>
                </a:cubicBezTo>
                <a:close/>
                <a:moveTo>
                  <a:pt x="4041502" y="203244"/>
                </a:moveTo>
                <a:cubicBezTo>
                  <a:pt x="4065686" y="207585"/>
                  <a:pt x="4085065" y="218204"/>
                  <a:pt x="4099637" y="235102"/>
                </a:cubicBezTo>
                <a:cubicBezTo>
                  <a:pt x="4114210" y="252001"/>
                  <a:pt x="4121497" y="272542"/>
                  <a:pt x="4121497" y="296727"/>
                </a:cubicBezTo>
                <a:cubicBezTo>
                  <a:pt x="4121497" y="324632"/>
                  <a:pt x="4109715" y="345561"/>
                  <a:pt x="4086150" y="359514"/>
                </a:cubicBezTo>
                <a:cubicBezTo>
                  <a:pt x="4075918" y="365095"/>
                  <a:pt x="4051114" y="373311"/>
                  <a:pt x="4011736" y="384163"/>
                </a:cubicBezTo>
                <a:cubicBezTo>
                  <a:pt x="3963677" y="397496"/>
                  <a:pt x="3932981" y="414084"/>
                  <a:pt x="3919649" y="433928"/>
                </a:cubicBezTo>
                <a:cubicBezTo>
                  <a:pt x="3899804" y="463073"/>
                  <a:pt x="3889883" y="503381"/>
                  <a:pt x="3889883" y="554850"/>
                </a:cubicBezTo>
                <a:cubicBezTo>
                  <a:pt x="3889883" y="602909"/>
                  <a:pt x="3901975" y="643837"/>
                  <a:pt x="3926160" y="677634"/>
                </a:cubicBezTo>
                <a:cubicBezTo>
                  <a:pt x="3953445" y="695307"/>
                  <a:pt x="3979800" y="704144"/>
                  <a:pt x="4005225" y="704144"/>
                </a:cubicBezTo>
                <a:cubicBezTo>
                  <a:pt x="4033130" y="704144"/>
                  <a:pt x="4063671" y="693757"/>
                  <a:pt x="4096847" y="672983"/>
                </a:cubicBezTo>
                <a:cubicBezTo>
                  <a:pt x="4108319" y="667092"/>
                  <a:pt x="4119636" y="664146"/>
                  <a:pt x="4130799" y="664146"/>
                </a:cubicBezTo>
                <a:cubicBezTo>
                  <a:pt x="4150022" y="664146"/>
                  <a:pt x="4165215" y="671277"/>
                  <a:pt x="4176377" y="685540"/>
                </a:cubicBezTo>
                <a:cubicBezTo>
                  <a:pt x="4187539" y="699803"/>
                  <a:pt x="4192345" y="716546"/>
                  <a:pt x="4190795" y="735770"/>
                </a:cubicBezTo>
                <a:cubicBezTo>
                  <a:pt x="4187694" y="774527"/>
                  <a:pt x="4179323" y="803130"/>
                  <a:pt x="4165680" y="821578"/>
                </a:cubicBezTo>
                <a:cubicBezTo>
                  <a:pt x="4152038" y="840027"/>
                  <a:pt x="4124288" y="858088"/>
                  <a:pt x="4082429" y="875761"/>
                </a:cubicBezTo>
                <a:cubicBezTo>
                  <a:pt x="4053904" y="887853"/>
                  <a:pt x="4025379" y="893899"/>
                  <a:pt x="3996853" y="893899"/>
                </a:cubicBezTo>
                <a:cubicBezTo>
                  <a:pt x="3975149" y="893899"/>
                  <a:pt x="3943988" y="888784"/>
                  <a:pt x="3903370" y="878552"/>
                </a:cubicBezTo>
                <a:cubicBezTo>
                  <a:pt x="3847560" y="856847"/>
                  <a:pt x="3817329" y="844755"/>
                  <a:pt x="3812678" y="842275"/>
                </a:cubicBezTo>
                <a:cubicBezTo>
                  <a:pt x="3793765" y="831423"/>
                  <a:pt x="3772836" y="812044"/>
                  <a:pt x="3749891" y="784139"/>
                </a:cubicBezTo>
                <a:cubicBezTo>
                  <a:pt x="3729738" y="759334"/>
                  <a:pt x="3713925" y="719026"/>
                  <a:pt x="3702452" y="663216"/>
                </a:cubicBezTo>
                <a:cubicBezTo>
                  <a:pt x="3693461" y="617637"/>
                  <a:pt x="3688965" y="573609"/>
                  <a:pt x="3688965" y="531131"/>
                </a:cubicBezTo>
                <a:cubicBezTo>
                  <a:pt x="3688965" y="492374"/>
                  <a:pt x="3692841" y="461833"/>
                  <a:pt x="3700592" y="439509"/>
                </a:cubicBezTo>
                <a:cubicBezTo>
                  <a:pt x="3736869" y="363234"/>
                  <a:pt x="3785393" y="303548"/>
                  <a:pt x="3846165" y="260450"/>
                </a:cubicBezTo>
                <a:cubicBezTo>
                  <a:pt x="3882442" y="234405"/>
                  <a:pt x="3919029" y="217817"/>
                  <a:pt x="3955926" y="210685"/>
                </a:cubicBezTo>
                <a:cubicBezTo>
                  <a:pt x="3965227" y="208825"/>
                  <a:pt x="3993753" y="206344"/>
                  <a:pt x="4041502" y="203244"/>
                </a:cubicBezTo>
                <a:close/>
                <a:moveTo>
                  <a:pt x="3376742" y="203244"/>
                </a:moveTo>
                <a:cubicBezTo>
                  <a:pt x="3407128" y="203244"/>
                  <a:pt x="3435343" y="207430"/>
                  <a:pt x="3461388" y="215801"/>
                </a:cubicBezTo>
                <a:cubicBezTo>
                  <a:pt x="3496425" y="225723"/>
                  <a:pt x="3518904" y="241226"/>
                  <a:pt x="3528826" y="262310"/>
                </a:cubicBezTo>
                <a:cubicBezTo>
                  <a:pt x="3551150" y="306028"/>
                  <a:pt x="3574405" y="397186"/>
                  <a:pt x="3598589" y="535782"/>
                </a:cubicBezTo>
                <a:cubicBezTo>
                  <a:pt x="3622153" y="666626"/>
                  <a:pt x="3633936" y="762125"/>
                  <a:pt x="3633936" y="822276"/>
                </a:cubicBezTo>
                <a:cubicBezTo>
                  <a:pt x="3633936" y="849561"/>
                  <a:pt x="3630990" y="865219"/>
                  <a:pt x="3625099" y="869250"/>
                </a:cubicBezTo>
                <a:cubicBezTo>
                  <a:pt x="3620758" y="877311"/>
                  <a:pt x="3607736" y="884288"/>
                  <a:pt x="3586032" y="890179"/>
                </a:cubicBezTo>
                <a:cubicBezTo>
                  <a:pt x="3568358" y="894520"/>
                  <a:pt x="3553166" y="896690"/>
                  <a:pt x="3540453" y="896690"/>
                </a:cubicBezTo>
                <a:cubicBezTo>
                  <a:pt x="3510067" y="896690"/>
                  <a:pt x="3484333" y="887543"/>
                  <a:pt x="3463248" y="869250"/>
                </a:cubicBezTo>
                <a:cubicBezTo>
                  <a:pt x="3443715" y="837314"/>
                  <a:pt x="3431623" y="806153"/>
                  <a:pt x="3426972" y="775767"/>
                </a:cubicBezTo>
                <a:cubicBezTo>
                  <a:pt x="3424491" y="753443"/>
                  <a:pt x="3420460" y="720422"/>
                  <a:pt x="3414879" y="676703"/>
                </a:cubicBezTo>
                <a:cubicBezTo>
                  <a:pt x="3410229" y="658100"/>
                  <a:pt x="3399687" y="648798"/>
                  <a:pt x="3383253" y="648798"/>
                </a:cubicBezTo>
                <a:cubicBezTo>
                  <a:pt x="3376432" y="648798"/>
                  <a:pt x="3368836" y="651201"/>
                  <a:pt x="3360464" y="656007"/>
                </a:cubicBezTo>
                <a:cubicBezTo>
                  <a:pt x="3352092" y="660813"/>
                  <a:pt x="3348216" y="666782"/>
                  <a:pt x="3348837" y="673913"/>
                </a:cubicBezTo>
                <a:cubicBezTo>
                  <a:pt x="3346976" y="700578"/>
                  <a:pt x="3343566" y="740265"/>
                  <a:pt x="3338605" y="792975"/>
                </a:cubicBezTo>
                <a:cubicBezTo>
                  <a:pt x="3334884" y="831733"/>
                  <a:pt x="3325582" y="857158"/>
                  <a:pt x="3310700" y="869250"/>
                </a:cubicBezTo>
                <a:cubicBezTo>
                  <a:pt x="3289926" y="886923"/>
                  <a:pt x="3263571" y="895760"/>
                  <a:pt x="3231635" y="895760"/>
                </a:cubicBezTo>
                <a:cubicBezTo>
                  <a:pt x="3189777" y="895760"/>
                  <a:pt x="3159391" y="883357"/>
                  <a:pt x="3140478" y="858553"/>
                </a:cubicBezTo>
                <a:cubicBezTo>
                  <a:pt x="3133966" y="852972"/>
                  <a:pt x="3130711" y="831423"/>
                  <a:pt x="3130711" y="793906"/>
                </a:cubicBezTo>
                <a:cubicBezTo>
                  <a:pt x="3130711" y="721352"/>
                  <a:pt x="3139702" y="632675"/>
                  <a:pt x="3157686" y="527875"/>
                </a:cubicBezTo>
                <a:cubicBezTo>
                  <a:pt x="3178460" y="405402"/>
                  <a:pt x="3202179" y="315950"/>
                  <a:pt x="3228844" y="259519"/>
                </a:cubicBezTo>
                <a:cubicBezTo>
                  <a:pt x="3246827" y="222002"/>
                  <a:pt x="3296127" y="203244"/>
                  <a:pt x="3376742" y="203244"/>
                </a:cubicBezTo>
                <a:close/>
                <a:moveTo>
                  <a:pt x="7881136" y="0"/>
                </a:moveTo>
                <a:cubicBezTo>
                  <a:pt x="7903460" y="621"/>
                  <a:pt x="7929816" y="13023"/>
                  <a:pt x="7960202" y="37207"/>
                </a:cubicBezTo>
                <a:cubicBezTo>
                  <a:pt x="7983146" y="54881"/>
                  <a:pt x="8000432" y="71547"/>
                  <a:pt x="8012058" y="87205"/>
                </a:cubicBezTo>
                <a:cubicBezTo>
                  <a:pt x="8023686" y="102862"/>
                  <a:pt x="8029344" y="117203"/>
                  <a:pt x="8029034" y="130225"/>
                </a:cubicBezTo>
                <a:cubicBezTo>
                  <a:pt x="8029034" y="137357"/>
                  <a:pt x="8027872" y="144023"/>
                  <a:pt x="8025546" y="150224"/>
                </a:cubicBezTo>
                <a:cubicBezTo>
                  <a:pt x="8023221" y="156425"/>
                  <a:pt x="8019888" y="161851"/>
                  <a:pt x="8015547" y="166502"/>
                </a:cubicBezTo>
                <a:cubicBezTo>
                  <a:pt x="8011206" y="171153"/>
                  <a:pt x="8005780" y="174796"/>
                  <a:pt x="7999269" y="177431"/>
                </a:cubicBezTo>
                <a:cubicBezTo>
                  <a:pt x="7992758" y="180067"/>
                  <a:pt x="7985161" y="181385"/>
                  <a:pt x="7976480" y="181385"/>
                </a:cubicBezTo>
                <a:cubicBezTo>
                  <a:pt x="7971520" y="181385"/>
                  <a:pt x="7966712" y="180765"/>
                  <a:pt x="7962062" y="179524"/>
                </a:cubicBezTo>
                <a:cubicBezTo>
                  <a:pt x="7957411" y="178284"/>
                  <a:pt x="7952914" y="176889"/>
                  <a:pt x="7948574" y="175339"/>
                </a:cubicBezTo>
                <a:cubicBezTo>
                  <a:pt x="7943303" y="173168"/>
                  <a:pt x="7936636" y="168285"/>
                  <a:pt x="7928576" y="160688"/>
                </a:cubicBezTo>
                <a:cubicBezTo>
                  <a:pt x="7920514" y="153092"/>
                  <a:pt x="7911522" y="143868"/>
                  <a:pt x="7901600" y="133016"/>
                </a:cubicBezTo>
                <a:cubicBezTo>
                  <a:pt x="7888578" y="117203"/>
                  <a:pt x="7881446" y="109296"/>
                  <a:pt x="7880206" y="109296"/>
                </a:cubicBezTo>
                <a:cubicBezTo>
                  <a:pt x="7878346" y="109296"/>
                  <a:pt x="7872920" y="115652"/>
                  <a:pt x="7863928" y="128365"/>
                </a:cubicBezTo>
                <a:cubicBezTo>
                  <a:pt x="7854626" y="140147"/>
                  <a:pt x="7846720" y="149681"/>
                  <a:pt x="7840209" y="156968"/>
                </a:cubicBezTo>
                <a:cubicBezTo>
                  <a:pt x="7833698" y="164254"/>
                  <a:pt x="7828271" y="169603"/>
                  <a:pt x="7823930" y="173013"/>
                </a:cubicBezTo>
                <a:cubicBezTo>
                  <a:pt x="7818350" y="176424"/>
                  <a:pt x="7812923" y="178827"/>
                  <a:pt x="7807652" y="180222"/>
                </a:cubicBezTo>
                <a:cubicBezTo>
                  <a:pt x="7802382" y="181617"/>
                  <a:pt x="7796800" y="182315"/>
                  <a:pt x="7790910" y="182315"/>
                </a:cubicBezTo>
                <a:cubicBezTo>
                  <a:pt x="7781918" y="182315"/>
                  <a:pt x="7773934" y="180610"/>
                  <a:pt x="7766958" y="177199"/>
                </a:cubicBezTo>
                <a:cubicBezTo>
                  <a:pt x="7759981" y="173788"/>
                  <a:pt x="7754168" y="169448"/>
                  <a:pt x="7749516" y="164176"/>
                </a:cubicBezTo>
                <a:cubicBezTo>
                  <a:pt x="7744866" y="158905"/>
                  <a:pt x="7741300" y="152782"/>
                  <a:pt x="7738820" y="145806"/>
                </a:cubicBezTo>
                <a:cubicBezTo>
                  <a:pt x="7736339" y="138829"/>
                  <a:pt x="7735099" y="131620"/>
                  <a:pt x="7735099" y="124179"/>
                </a:cubicBezTo>
                <a:cubicBezTo>
                  <a:pt x="7737269" y="114257"/>
                  <a:pt x="7743160" y="102552"/>
                  <a:pt x="7752772" y="89065"/>
                </a:cubicBezTo>
                <a:cubicBezTo>
                  <a:pt x="7762384" y="75577"/>
                  <a:pt x="7774786" y="61857"/>
                  <a:pt x="7789980" y="47904"/>
                </a:cubicBezTo>
                <a:cubicBezTo>
                  <a:pt x="7805792" y="33022"/>
                  <a:pt x="7821605" y="21395"/>
                  <a:pt x="7837418" y="13023"/>
                </a:cubicBezTo>
                <a:cubicBezTo>
                  <a:pt x="7853231" y="4651"/>
                  <a:pt x="7867804" y="310"/>
                  <a:pt x="7881136" y="0"/>
                </a:cubicBezTo>
                <a:close/>
                <a:moveTo>
                  <a:pt x="5899937" y="0"/>
                </a:moveTo>
                <a:cubicBezTo>
                  <a:pt x="5922261" y="621"/>
                  <a:pt x="5948616" y="13023"/>
                  <a:pt x="5979002" y="37207"/>
                </a:cubicBezTo>
                <a:cubicBezTo>
                  <a:pt x="6001946" y="54881"/>
                  <a:pt x="6019232" y="71547"/>
                  <a:pt x="6030859" y="87205"/>
                </a:cubicBezTo>
                <a:cubicBezTo>
                  <a:pt x="6042486" y="102862"/>
                  <a:pt x="6048145" y="117203"/>
                  <a:pt x="6047835" y="130225"/>
                </a:cubicBezTo>
                <a:cubicBezTo>
                  <a:pt x="6047835" y="137357"/>
                  <a:pt x="6046672" y="144023"/>
                  <a:pt x="6044347" y="150224"/>
                </a:cubicBezTo>
                <a:cubicBezTo>
                  <a:pt x="6042021" y="156425"/>
                  <a:pt x="6038688" y="161851"/>
                  <a:pt x="6034347" y="166502"/>
                </a:cubicBezTo>
                <a:cubicBezTo>
                  <a:pt x="6030006" y="171153"/>
                  <a:pt x="6024580" y="174796"/>
                  <a:pt x="6018069" y="177431"/>
                </a:cubicBezTo>
                <a:cubicBezTo>
                  <a:pt x="6011558" y="180067"/>
                  <a:pt x="6003961" y="181385"/>
                  <a:pt x="5995280" y="181385"/>
                </a:cubicBezTo>
                <a:cubicBezTo>
                  <a:pt x="5990319" y="181385"/>
                  <a:pt x="5985513" y="180765"/>
                  <a:pt x="5980862" y="179524"/>
                </a:cubicBezTo>
                <a:cubicBezTo>
                  <a:pt x="5976211" y="178284"/>
                  <a:pt x="5971716" y="176889"/>
                  <a:pt x="5967374" y="175339"/>
                </a:cubicBezTo>
                <a:cubicBezTo>
                  <a:pt x="5962103" y="173168"/>
                  <a:pt x="5955437" y="168285"/>
                  <a:pt x="5947376" y="160688"/>
                </a:cubicBezTo>
                <a:cubicBezTo>
                  <a:pt x="5939314" y="153092"/>
                  <a:pt x="5930323" y="143868"/>
                  <a:pt x="5920401" y="133016"/>
                </a:cubicBezTo>
                <a:cubicBezTo>
                  <a:pt x="5907378" y="117203"/>
                  <a:pt x="5900247" y="109296"/>
                  <a:pt x="5899007" y="109296"/>
                </a:cubicBezTo>
                <a:cubicBezTo>
                  <a:pt x="5897146" y="109296"/>
                  <a:pt x="5891720" y="115652"/>
                  <a:pt x="5882728" y="128365"/>
                </a:cubicBezTo>
                <a:cubicBezTo>
                  <a:pt x="5873427" y="140147"/>
                  <a:pt x="5865520" y="149681"/>
                  <a:pt x="5859009" y="156968"/>
                </a:cubicBezTo>
                <a:cubicBezTo>
                  <a:pt x="5852498" y="164254"/>
                  <a:pt x="5847072" y="169603"/>
                  <a:pt x="5842731" y="173013"/>
                </a:cubicBezTo>
                <a:cubicBezTo>
                  <a:pt x="5837150" y="176424"/>
                  <a:pt x="5831724" y="178827"/>
                  <a:pt x="5826453" y="180222"/>
                </a:cubicBezTo>
                <a:cubicBezTo>
                  <a:pt x="5821182" y="181617"/>
                  <a:pt x="5815601" y="182315"/>
                  <a:pt x="5809710" y="182315"/>
                </a:cubicBezTo>
                <a:cubicBezTo>
                  <a:pt x="5800718" y="182315"/>
                  <a:pt x="5792734" y="180610"/>
                  <a:pt x="5785758" y="177199"/>
                </a:cubicBezTo>
                <a:cubicBezTo>
                  <a:pt x="5778781" y="173788"/>
                  <a:pt x="5772968" y="169448"/>
                  <a:pt x="5768317" y="164176"/>
                </a:cubicBezTo>
                <a:cubicBezTo>
                  <a:pt x="5763666" y="158905"/>
                  <a:pt x="5760101" y="152782"/>
                  <a:pt x="5757620" y="145806"/>
                </a:cubicBezTo>
                <a:cubicBezTo>
                  <a:pt x="5755139" y="138829"/>
                  <a:pt x="5753899" y="131620"/>
                  <a:pt x="5753899" y="124179"/>
                </a:cubicBezTo>
                <a:cubicBezTo>
                  <a:pt x="5756069" y="114257"/>
                  <a:pt x="5761961" y="102552"/>
                  <a:pt x="5771572" y="89065"/>
                </a:cubicBezTo>
                <a:cubicBezTo>
                  <a:pt x="5781184" y="75577"/>
                  <a:pt x="5793587" y="61857"/>
                  <a:pt x="5808780" y="47904"/>
                </a:cubicBezTo>
                <a:cubicBezTo>
                  <a:pt x="5824593" y="33022"/>
                  <a:pt x="5840405" y="21395"/>
                  <a:pt x="5856218" y="13023"/>
                </a:cubicBezTo>
                <a:cubicBezTo>
                  <a:pt x="5872031" y="4651"/>
                  <a:pt x="5886604" y="310"/>
                  <a:pt x="5899937" y="0"/>
                </a:cubicBezTo>
                <a:close/>
              </a:path>
            </a:pathLst>
          </a:custGeom>
          <a:noFill/>
          <a:ln w="28575">
            <a:solidFill>
              <a:srgbClr val="FF0066"/>
            </a:solidFill>
          </a:ln>
          <a:scene3d>
            <a:camera prst="obliqueTopLeft"/>
            <a:lightRig rig="threePt" dir="t"/>
          </a:scene3d>
          <a:sp3d extrusionH="254000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nhấn nút play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723900" y="907833"/>
            <a:ext cx="609600" cy="609600"/>
          </a:xfrm>
          <a:prstGeom prst="rect">
            <a:avLst/>
          </a:prstGeom>
        </p:spPr>
      </p:pic>
      <p:pic>
        <p:nvPicPr>
          <p:cNvPr id="8" name="Picture 7" descr="A close-up of some strawberries&#10;&#10;Description automatically generated with medium confidence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6578" y="2778745"/>
            <a:ext cx="1891210" cy="1828800"/>
          </a:xfrm>
          <a:prstGeom prst="rect">
            <a:avLst/>
          </a:prstGeom>
        </p:spPr>
      </p:pic>
      <p:pic>
        <p:nvPicPr>
          <p:cNvPr id="9" name="Picture 8" descr="Diagram&#10;&#10;Description automatically generated with medium confidence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817" y="2370572"/>
            <a:ext cx="2779776" cy="2926080"/>
          </a:xfrm>
          <a:prstGeom prst="rect">
            <a:avLst/>
          </a:prstGeom>
        </p:spPr>
      </p:pic>
      <p:pic>
        <p:nvPicPr>
          <p:cNvPr id="10" name="Picture 9" descr="A close-up of some strawberries&#10;&#10;Description automatically generated with medium confidence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5044" y="2553452"/>
            <a:ext cx="2647694" cy="2560320"/>
          </a:xfrm>
          <a:prstGeom prst="rect">
            <a:avLst/>
          </a:prstGeom>
        </p:spPr>
      </p:pic>
      <p:pic>
        <p:nvPicPr>
          <p:cNvPr id="11" name="Picture 10" descr="A close-up of some strawberries&#10;&#10;Description automatically generated with medium confidence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2778745"/>
            <a:ext cx="2080331" cy="2011680"/>
          </a:xfrm>
          <a:prstGeom prst="rect">
            <a:avLst/>
          </a:prstGeom>
        </p:spPr>
      </p:pic>
      <p:pic>
        <p:nvPicPr>
          <p:cNvPr id="12" name="Picture 11" descr="A close-up of some strawberries&#10;&#10;Description automatically generated with medium confidence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599" y="3007345"/>
            <a:ext cx="1607529" cy="1554480"/>
          </a:xfrm>
          <a:prstGeom prst="rect">
            <a:avLst/>
          </a:prstGeom>
        </p:spPr>
      </p:pic>
      <p:pic>
        <p:nvPicPr>
          <p:cNvPr id="13" name="Picture 12" descr="Logo&#10;&#10;Description automatically generated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798" y="954972"/>
            <a:ext cx="3200400" cy="3200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5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6" presetClass="emph" presetSubtype="0" repeatCount="7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5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3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100000" showWhenStopped="0">
                <p:cTn id="3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10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>
            <a:fillRect/>
          </a:stretch>
        </p:blipFill>
        <p:spPr>
          <a:xfrm rot="9010862">
            <a:off x="9198203" y="2475923"/>
            <a:ext cx="1426854" cy="136045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>
            <a:fillRect/>
          </a:stretch>
        </p:blipFill>
        <p:spPr>
          <a:xfrm>
            <a:off x="1960862" y="2137896"/>
            <a:ext cx="1153682" cy="1099998"/>
          </a:xfrm>
          <a:prstGeom prst="rect">
            <a:avLst/>
          </a:prstGeom>
        </p:spPr>
      </p:pic>
      <p:sp>
        <p:nvSpPr>
          <p:cNvPr id="8" name="矩形: 圆角 7"/>
          <p:cNvSpPr/>
          <p:nvPr/>
        </p:nvSpPr>
        <p:spPr>
          <a:xfrm>
            <a:off x="447676" y="365125"/>
            <a:ext cx="11296650" cy="6127750"/>
          </a:xfrm>
          <a:prstGeom prst="roundRect">
            <a:avLst/>
          </a:prstGeom>
          <a:solidFill>
            <a:schemeClr val="bg1">
              <a:alpha val="8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>
            <a:fillRect/>
          </a:stretch>
        </p:blipFill>
        <p:spPr>
          <a:xfrm>
            <a:off x="45347" y="5135031"/>
            <a:ext cx="1569440" cy="149641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>
            <a:fillRect/>
          </a:stretch>
        </p:blipFill>
        <p:spPr>
          <a:xfrm>
            <a:off x="556293" y="792324"/>
            <a:ext cx="1265382" cy="120650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>
            <a:fillRect/>
          </a:stretch>
        </p:blipFill>
        <p:spPr>
          <a:xfrm rot="5400000">
            <a:off x="9652609" y="4576607"/>
            <a:ext cx="1871758" cy="1784660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2" t="72409" r="8096" b="748"/>
          <a:stretch>
            <a:fillRect/>
          </a:stretch>
        </p:blipFill>
        <p:spPr>
          <a:xfrm rot="3194721">
            <a:off x="9991720" y="336881"/>
            <a:ext cx="2320774" cy="184091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80" t="58873" r="53078" b="121"/>
          <a:stretch>
            <a:fillRect/>
          </a:stretch>
        </p:blipFill>
        <p:spPr>
          <a:xfrm rot="18426426">
            <a:off x="1019450" y="3382879"/>
            <a:ext cx="1082926" cy="1312256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452" t="31562" r="2306" b="26586"/>
          <a:stretch>
            <a:fillRect/>
          </a:stretch>
        </p:blipFill>
        <p:spPr>
          <a:xfrm rot="1427759">
            <a:off x="8447457" y="1113762"/>
            <a:ext cx="788026" cy="974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91247" y="1581752"/>
            <a:ext cx="7004911" cy="36944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4E3DDA0-6029-1F14-F93B-C9C5CE8D5C0F}"/>
              </a:ext>
            </a:extLst>
          </p:cNvPr>
          <p:cNvSpPr/>
          <p:nvPr/>
        </p:nvSpPr>
        <p:spPr>
          <a:xfrm>
            <a:off x="293079" y="197763"/>
            <a:ext cx="11734799" cy="6660237"/>
          </a:xfrm>
          <a:prstGeom prst="roundRect">
            <a:avLst>
              <a:gd name="adj" fmla="val 1043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FPOP1-W9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0F2216-2270-BBB5-9CFC-58F20199B14E}"/>
              </a:ext>
            </a:extLst>
          </p:cNvPr>
          <p:cNvSpPr txBox="1"/>
          <p:nvPr/>
        </p:nvSpPr>
        <p:spPr>
          <a:xfrm>
            <a:off x="447619" y="543202"/>
            <a:ext cx="1125612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LỜI CẢM ƠN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Chân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cảm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ơn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đã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sử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dụng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sử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dụng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nội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bộ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không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chia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sẻ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trang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mạng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xã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hội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nhé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!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rằng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giúp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gặt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hái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nhiều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sự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nghiệp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trồng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người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tới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tiếp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tục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soạn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nối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tri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thức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diều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Rất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đồng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hành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cùng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tới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Trong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quá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trình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soạn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lỗi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phản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hồi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lại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Zalo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hoặc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FB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giúp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Zalo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duy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nhất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của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: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0972.115.126 (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Hương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Thảo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).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nick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ngoài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nick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đều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giả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mạo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Facebook: 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5C8D8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hlinkClick r:id="rId2"/>
              </a:rPr>
              <a:t>https://www.facebook.com/huongthaoGADT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032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6" name="Picture 5" descr="A picture containing black, indoor, kitchenware, disk brake&#10;&#10;Description automatically generated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" t="1668" r="3080" b="7953"/>
          <a:stretch>
            <a:fillRect/>
          </a:stretch>
        </p:blipFill>
        <p:spPr>
          <a:xfrm>
            <a:off x="1152119" y="2035344"/>
            <a:ext cx="1734259" cy="2103120"/>
          </a:xfrm>
          <a:prstGeom prst="rect">
            <a:avLst/>
          </a:prstGeom>
        </p:spPr>
      </p:pic>
      <p:sp>
        <p:nvSpPr>
          <p:cNvPr id="7" name="TextBox 6">
            <a:hlinkClick r:id="rId8" action="ppaction://hlinksldjump"/>
          </p:cNvPr>
          <p:cNvSpPr txBox="1"/>
          <p:nvPr/>
        </p:nvSpPr>
        <p:spPr>
          <a:xfrm>
            <a:off x="1518782" y="2446288"/>
            <a:ext cx="10009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1</a:t>
            </a:r>
          </a:p>
        </p:txBody>
      </p:sp>
      <p:pic>
        <p:nvPicPr>
          <p:cNvPr id="8" name="Picture 7" descr="A picture containing black, indoor, kitchenware, disk brake&#10;&#10;Description automatically generated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" t="1668" r="3080" b="7953"/>
          <a:stretch>
            <a:fillRect/>
          </a:stretch>
        </p:blipFill>
        <p:spPr>
          <a:xfrm>
            <a:off x="5348791" y="1455688"/>
            <a:ext cx="1734259" cy="2103120"/>
          </a:xfrm>
          <a:prstGeom prst="rect">
            <a:avLst/>
          </a:prstGeom>
        </p:spPr>
      </p:pic>
      <p:sp>
        <p:nvSpPr>
          <p:cNvPr id="9" name="TextBox 8">
            <a:hlinkClick r:id="rId9" action="ppaction://hlinksldjump"/>
          </p:cNvPr>
          <p:cNvSpPr txBox="1"/>
          <p:nvPr/>
        </p:nvSpPr>
        <p:spPr>
          <a:xfrm>
            <a:off x="5715454" y="1745248"/>
            <a:ext cx="10009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2</a:t>
            </a:r>
          </a:p>
        </p:txBody>
      </p:sp>
      <p:pic>
        <p:nvPicPr>
          <p:cNvPr id="10" name="Picture 9" descr="A picture containing black, indoor, kitchenware, disk brake&#10;&#10;Description automatically generated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" t="1668" r="3080" b="7953"/>
          <a:stretch>
            <a:fillRect/>
          </a:stretch>
        </p:blipFill>
        <p:spPr>
          <a:xfrm>
            <a:off x="8119855" y="3311781"/>
            <a:ext cx="1734259" cy="2103120"/>
          </a:xfrm>
          <a:prstGeom prst="rect">
            <a:avLst/>
          </a:prstGeom>
        </p:spPr>
      </p:pic>
      <p:sp>
        <p:nvSpPr>
          <p:cNvPr id="11" name="TextBox 10">
            <a:hlinkClick r:id="rId10" action="ppaction://hlinksldjump"/>
          </p:cNvPr>
          <p:cNvSpPr txBox="1"/>
          <p:nvPr/>
        </p:nvSpPr>
        <p:spPr>
          <a:xfrm>
            <a:off x="8486519" y="3684893"/>
            <a:ext cx="10009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3</a:t>
            </a:r>
          </a:p>
        </p:txBody>
      </p:sp>
      <p:pic>
        <p:nvPicPr>
          <p:cNvPr id="12" name="Picture 11" descr="A picture containing black, indoor, kitchenware, disk brake&#10;&#10;Description automatically generated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" t="1668" r="3080" b="7953"/>
          <a:stretch>
            <a:fillRect/>
          </a:stretch>
        </p:blipFill>
        <p:spPr>
          <a:xfrm>
            <a:off x="3494612" y="4138464"/>
            <a:ext cx="1734259" cy="2103120"/>
          </a:xfrm>
          <a:prstGeom prst="rect">
            <a:avLst/>
          </a:prstGeom>
        </p:spPr>
      </p:pic>
      <p:sp>
        <p:nvSpPr>
          <p:cNvPr id="13" name="TextBox 12">
            <a:hlinkClick r:id="rId11" action="ppaction://hlinksldjump"/>
          </p:cNvPr>
          <p:cNvSpPr txBox="1"/>
          <p:nvPr/>
        </p:nvSpPr>
        <p:spPr>
          <a:xfrm>
            <a:off x="3861275" y="4541252"/>
            <a:ext cx="10009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4</a:t>
            </a:r>
          </a:p>
        </p:txBody>
      </p:sp>
      <p:sp>
        <p:nvSpPr>
          <p:cNvPr id="2" name="Rounded Rectangle 1">
            <a:hlinkClick r:id="rId12" action="ppaction://hlinksldjump"/>
          </p:cNvPr>
          <p:cNvSpPr/>
          <p:nvPr/>
        </p:nvSpPr>
        <p:spPr>
          <a:xfrm>
            <a:off x="9487451" y="236631"/>
            <a:ext cx="2378560" cy="831273"/>
          </a:xfrm>
          <a:prstGeom prst="roundRect">
            <a:avLst/>
          </a:prstGeom>
          <a:ln>
            <a:solidFill>
              <a:srgbClr val="FF669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Tiếp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tục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học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-bong-bó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-bong-bó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-bong-bó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-bong-bó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9" grpId="0"/>
      <p:bldP spid="9" grpId="1"/>
      <p:bldP spid="11" grpId="0"/>
      <p:bldP spid="11" grpId="1"/>
      <p:bldP spid="13" grpId="0"/>
      <p:bldP spid="1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erry Bitty City | City cake, Trunk or treat, Strawberry shortcake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529995" y="444137"/>
            <a:ext cx="10808565" cy="5891349"/>
          </a:xfrm>
          <a:prstGeom prst="roundRect">
            <a:avLst/>
          </a:prstGeom>
          <a:solidFill>
            <a:schemeClr val="lt1">
              <a:alpha val="82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5" name="Picture 4" descr="Shape&#10;&#10;Description automatically generated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905" y="-131445"/>
            <a:ext cx="10478770" cy="698944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560735" y="2854426"/>
                <a:ext cx="6250172" cy="12926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14:m>
                  <m:oMath xmlns:m="http://schemas.openxmlformats.org/officeDocument/2006/math">
                    <m:r>
                      <a:rPr lang="en-US" sz="5400" b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r>
                  <a:rPr lang="en-US" sz="5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5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endPara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0735" y="2854426"/>
                <a:ext cx="6250172" cy="1292662"/>
              </a:xfrm>
              <a:prstGeom prst="rect">
                <a:avLst/>
              </a:prstGeom>
              <a:blipFill>
                <a:blip r:embed="rId8"/>
                <a:stretch>
                  <a:fillRect b="-132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 descr="A picture containing accessory, umbrella, dark&#10;&#10;Description automatically generated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-40000"/>
                    </a14:imgEffect>
                    <a14:imgEffect>
                      <a14:colorTemperature colorTemp="112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3583" y="4764785"/>
            <a:ext cx="1828800" cy="18288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116842" y="3031490"/>
                <a:ext cx="6989368" cy="10275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32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32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32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32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𝟏𝟕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kumimoji="0" lang="en-US" sz="8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6842" y="3031490"/>
                <a:ext cx="6989368" cy="102752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Compound adjectives | Baamboozle"/>
          <p:cNvPicPr>
            <a:picLocks noChangeAspect="1" noChangeArrowheads="1" noCrop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110062" y="885215"/>
            <a:ext cx="2268278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ưa-đồ-vậ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75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erry Bitty City | City cake, Trunk or treat, Strawberry shortcake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ounded Rectangle 12"/>
          <p:cNvSpPr/>
          <p:nvPr/>
        </p:nvSpPr>
        <p:spPr>
          <a:xfrm>
            <a:off x="529995" y="444137"/>
            <a:ext cx="10808565" cy="5891349"/>
          </a:xfrm>
          <a:prstGeom prst="roundRect">
            <a:avLst/>
          </a:prstGeom>
          <a:solidFill>
            <a:schemeClr val="lt1">
              <a:alpha val="82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5" name="Picture 4" descr="Shape&#10;&#10;Description automatically generated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790" y="270510"/>
            <a:ext cx="10416540" cy="658749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103955" y="2968282"/>
                <a:ext cx="5620616" cy="13619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4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4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en-US" sz="4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3955" y="2968282"/>
                <a:ext cx="5620616" cy="136191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535045" y="3358807"/>
                <a:ext cx="6329680" cy="11330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3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3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3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3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US" sz="36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5045" y="3358807"/>
                <a:ext cx="6329680" cy="113306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2" descr="Compound adjectives | Baamboozle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78296" y="463389"/>
            <a:ext cx="2268278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A picture containing accessory, umbrella, dark&#10;&#10;Description automatically generated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-40000"/>
                    </a14:imgEffect>
                    <a14:imgEffect>
                      <a14:colorTemperature colorTemp="112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3583" y="4764785"/>
            <a:ext cx="1828800" cy="1828800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ưa-đồ-vậ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75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erry Bitty City | City cake, Trunk or treat, Strawberry shortcake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ounded Rectangle 12"/>
          <p:cNvSpPr/>
          <p:nvPr/>
        </p:nvSpPr>
        <p:spPr>
          <a:xfrm>
            <a:off x="529995" y="444137"/>
            <a:ext cx="10808565" cy="5891349"/>
          </a:xfrm>
          <a:prstGeom prst="roundRect">
            <a:avLst/>
          </a:prstGeom>
          <a:solidFill>
            <a:schemeClr val="lt1">
              <a:alpha val="82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5" name="Picture 4" descr="Shape&#10;&#10;Description automatically generated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665" y="0"/>
            <a:ext cx="9556115" cy="700849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994720" y="3013710"/>
                <a:ext cx="4048775" cy="11294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en-US" sz="36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4720" y="3013710"/>
                <a:ext cx="4048775" cy="11294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165713" y="3279919"/>
                <a:ext cx="5933292" cy="10243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32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32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𝟐𝟎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32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32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𝟏𝟕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kumimoji="0" lang="en-US" sz="7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5713" y="3279919"/>
                <a:ext cx="5933292" cy="102431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2" descr="Compound adjectives | Baamboozle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94698" y="444137"/>
            <a:ext cx="2268278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A picture containing accessory, umbrella, dark&#10;&#10;Description automatically generated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-40000"/>
                    </a14:imgEffect>
                    <a14:imgEffect>
                      <a14:colorTemperature colorTemp="112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3583" y="4764785"/>
            <a:ext cx="1828800" cy="1828800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ưa-đồ-vậ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75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erry Bitty City | City cake, Trunk or treat, Strawberry shortcake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ounded Rectangle 14"/>
          <p:cNvSpPr/>
          <p:nvPr/>
        </p:nvSpPr>
        <p:spPr>
          <a:xfrm>
            <a:off x="529995" y="444137"/>
            <a:ext cx="10808565" cy="5891349"/>
          </a:xfrm>
          <a:prstGeom prst="roundRect">
            <a:avLst/>
          </a:prstGeom>
          <a:solidFill>
            <a:schemeClr val="lt1">
              <a:alpha val="82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5" name="Picture 4" descr="Shape&#10;&#10;Description automatically generated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025" y="158115"/>
            <a:ext cx="10097135" cy="68529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395347" y="3169328"/>
                <a:ext cx="5791250" cy="10804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𝟐𝟓</m:t>
                        </m:r>
                      </m:num>
                      <m:den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en-US" sz="4400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400" b="1" i="1"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en-US" sz="4400" b="1" dirty="0"/>
                  <a:t> = ?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5347" y="3169328"/>
                <a:ext cx="5791250" cy="1080424"/>
              </a:xfrm>
              <a:prstGeom prst="rect">
                <a:avLst/>
              </a:prstGeom>
              <a:blipFill>
                <a:blip r:embed="rId8"/>
                <a:stretch>
                  <a:fillRect b="-135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997532" y="3171878"/>
                <a:ext cx="6205519" cy="11443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𝟐𝟓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en-US" sz="3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3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𝟐𝟓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en-US" sz="3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𝟐𝟒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en-US" sz="3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kumimoji="0" lang="en-US" sz="8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7532" y="3171878"/>
                <a:ext cx="6205519" cy="114435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2" descr="Compound adjectives | Baamboozle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78442" y="550067"/>
            <a:ext cx="2268278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A picture containing accessory, umbrella, dark&#10;&#10;Description automatically generated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-40000"/>
                    </a14:imgEffect>
                    <a14:imgEffect>
                      <a14:colorTemperature colorTemp="112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3583" y="4764785"/>
            <a:ext cx="1828800" cy="1828800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ưa-đồ-vậ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75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1460" y="1835315"/>
            <a:ext cx="3842697" cy="5120640"/>
          </a:xfrm>
          <a:prstGeom prst="rect">
            <a:avLst/>
          </a:prstGeom>
        </p:spPr>
      </p:pic>
      <p:pic>
        <p:nvPicPr>
          <p:cNvPr id="31" name="Picture 30" descr="A picture containing text, toy, doll&#10;&#10;Description automatically generated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548" y="1745248"/>
            <a:ext cx="6142523" cy="5120640"/>
          </a:xfrm>
          <a:prstGeom prst="rect">
            <a:avLst/>
          </a:prstGeom>
        </p:spPr>
      </p:pic>
      <p:sp>
        <p:nvSpPr>
          <p:cNvPr id="13" name="TextBox 12">
            <a:hlinkClick r:id="rId9" action="ppaction://hlinksldjump"/>
          </p:cNvPr>
          <p:cNvSpPr txBox="1"/>
          <p:nvPr/>
        </p:nvSpPr>
        <p:spPr>
          <a:xfrm>
            <a:off x="1213399" y="4541252"/>
            <a:ext cx="10009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SVN-Cookies" panose="02040603050506020204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ến thắng trò chơ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22222E-6 L 0.6539 0.00764 " pathEditMode="relative" rAng="0" ptsTypes="AA">
                                      <p:cBhvr>
                                        <p:cTn id="29" dur="2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695" y="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>
            <a:fillRect/>
          </a:stretch>
        </p:blipFill>
        <p:spPr>
          <a:xfrm rot="9010862">
            <a:off x="9198203" y="2475923"/>
            <a:ext cx="1426854" cy="136045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>
            <a:fillRect/>
          </a:stretch>
        </p:blipFill>
        <p:spPr>
          <a:xfrm>
            <a:off x="1960862" y="2137896"/>
            <a:ext cx="1153682" cy="1099998"/>
          </a:xfrm>
          <a:prstGeom prst="rect">
            <a:avLst/>
          </a:prstGeom>
        </p:spPr>
      </p:pic>
      <p:sp>
        <p:nvSpPr>
          <p:cNvPr id="8" name="矩形: 圆角 7"/>
          <p:cNvSpPr/>
          <p:nvPr/>
        </p:nvSpPr>
        <p:spPr>
          <a:xfrm>
            <a:off x="447676" y="365125"/>
            <a:ext cx="11296650" cy="6127750"/>
          </a:xfrm>
          <a:prstGeom prst="roundRect">
            <a:avLst/>
          </a:prstGeom>
          <a:solidFill>
            <a:schemeClr val="bg1">
              <a:alpha val="8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>
            <a:fillRect/>
          </a:stretch>
        </p:blipFill>
        <p:spPr>
          <a:xfrm>
            <a:off x="45347" y="5135031"/>
            <a:ext cx="1569440" cy="149641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>
            <a:fillRect/>
          </a:stretch>
        </p:blipFill>
        <p:spPr>
          <a:xfrm>
            <a:off x="556293" y="792324"/>
            <a:ext cx="1265382" cy="120650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>
            <a:fillRect/>
          </a:stretch>
        </p:blipFill>
        <p:spPr>
          <a:xfrm rot="5400000">
            <a:off x="9652609" y="4576607"/>
            <a:ext cx="1871758" cy="1784660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90" r="76325" b="64815"/>
          <a:stretch>
            <a:fillRect/>
          </a:stretch>
        </p:blipFill>
        <p:spPr>
          <a:xfrm rot="14105895">
            <a:off x="1491504" y="5532133"/>
            <a:ext cx="1214482" cy="1371278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2" t="72409" r="8096" b="748"/>
          <a:stretch>
            <a:fillRect/>
          </a:stretch>
        </p:blipFill>
        <p:spPr>
          <a:xfrm rot="3194721">
            <a:off x="9991720" y="336881"/>
            <a:ext cx="2320774" cy="184091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80" t="58873" r="53078" b="121"/>
          <a:stretch>
            <a:fillRect/>
          </a:stretch>
        </p:blipFill>
        <p:spPr>
          <a:xfrm rot="18426426">
            <a:off x="1019450" y="3382879"/>
            <a:ext cx="1082926" cy="1312256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452" t="31562" r="2306" b="26586"/>
          <a:stretch>
            <a:fillRect/>
          </a:stretch>
        </p:blipFill>
        <p:spPr>
          <a:xfrm rot="1427759">
            <a:off x="8412297" y="1345545"/>
            <a:ext cx="788026" cy="97460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2703673" y="583183"/>
            <a:ext cx="678423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B000B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Thứ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B000B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B000B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ngày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B000B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B000B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tháng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B000B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B000B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năm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B000B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…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73522" y="1416412"/>
            <a:ext cx="4644956" cy="19876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76C1ECE-0133-8CA3-D50B-3D38B13B69A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85962" y="2858102"/>
            <a:ext cx="10315326" cy="36944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自定义 14">
      <a:dk1>
        <a:srgbClr val="000000"/>
      </a:dk1>
      <a:lt1>
        <a:srgbClr val="FFFFFF"/>
      </a:lt1>
      <a:dk2>
        <a:srgbClr val="768395"/>
      </a:dk2>
      <a:lt2>
        <a:srgbClr val="F0F0F0"/>
      </a:lt2>
      <a:accent1>
        <a:srgbClr val="ED6870"/>
      </a:accent1>
      <a:accent2>
        <a:srgbClr val="ED5257"/>
      </a:accent2>
      <a:accent3>
        <a:srgbClr val="F38C8F"/>
      </a:accent3>
      <a:accent4>
        <a:srgbClr val="F9CCCF"/>
      </a:accent4>
      <a:accent5>
        <a:srgbClr val="F38C8F"/>
      </a:accent5>
      <a:accent6>
        <a:srgbClr val="F9C5C7"/>
      </a:accent6>
      <a:hlink>
        <a:srgbClr val="ED6870"/>
      </a:hlink>
      <a:folHlink>
        <a:srgbClr val="ED5257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756</Words>
  <Application>Microsoft Office PowerPoint</Application>
  <PresentationFormat>Widescreen</PresentationFormat>
  <Paragraphs>114</Paragraphs>
  <Slides>21</Slides>
  <Notes>10</Notes>
  <HiddenSlides>0</HiddenSlides>
  <MMClips>2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21</vt:i4>
      </vt:variant>
    </vt:vector>
  </HeadingPairs>
  <TitlesOfParts>
    <vt:vector size="38" baseType="lpstr">
      <vt:lpstr>等线</vt:lpstr>
      <vt:lpstr>等线 Light</vt:lpstr>
      <vt:lpstr>DFPOP1-W9</vt:lpstr>
      <vt:lpstr>杨任东竹石体-Medium</vt:lpstr>
      <vt:lpstr>Arial</vt:lpstr>
      <vt:lpstr>Calibri</vt:lpstr>
      <vt:lpstr>Calibri Light</vt:lpstr>
      <vt:lpstr>Cambria</vt:lpstr>
      <vt:lpstr>Cambria Math</vt:lpstr>
      <vt:lpstr>SVN-Cookies</vt:lpstr>
      <vt:lpstr>Times New Roman</vt:lpstr>
      <vt:lpstr>UTM Avo</vt:lpstr>
      <vt:lpstr>Office 主题​​</vt:lpstr>
      <vt:lpstr>6_Office Theme</vt:lpstr>
      <vt:lpstr>Custom Design</vt:lpstr>
      <vt:lpstr>2_Office Theme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39</cp:revision>
  <dcterms:created xsi:type="dcterms:W3CDTF">2023-12-27T11:55:47Z</dcterms:created>
  <dcterms:modified xsi:type="dcterms:W3CDTF">2024-02-14T03:28:55Z</dcterms:modified>
</cp:coreProperties>
</file>