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7" r:id="rId2"/>
    <p:sldMasterId id="2147483690" r:id="rId3"/>
    <p:sldMasterId id="2147483703" r:id="rId4"/>
  </p:sldMasterIdLst>
  <p:notesMasterIdLst>
    <p:notesMasterId r:id="rId28"/>
  </p:notesMasterIdLst>
  <p:sldIdLst>
    <p:sldId id="308" r:id="rId5"/>
    <p:sldId id="267" r:id="rId6"/>
    <p:sldId id="300" r:id="rId7"/>
    <p:sldId id="301" r:id="rId8"/>
    <p:sldId id="302" r:id="rId9"/>
    <p:sldId id="303" r:id="rId10"/>
    <p:sldId id="304" r:id="rId11"/>
    <p:sldId id="309" r:id="rId12"/>
    <p:sldId id="265" r:id="rId13"/>
    <p:sldId id="329" r:id="rId14"/>
    <p:sldId id="294" r:id="rId15"/>
    <p:sldId id="310" r:id="rId16"/>
    <p:sldId id="325" r:id="rId17"/>
    <p:sldId id="326" r:id="rId18"/>
    <p:sldId id="327" r:id="rId19"/>
    <p:sldId id="328" r:id="rId20"/>
    <p:sldId id="322" r:id="rId21"/>
    <p:sldId id="331" r:id="rId22"/>
    <p:sldId id="330" r:id="rId23"/>
    <p:sldId id="332" r:id="rId24"/>
    <p:sldId id="289" r:id="rId25"/>
    <p:sldId id="291" r:id="rId26"/>
    <p:sldId id="324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5" d="100"/>
          <a:sy n="65" d="100"/>
        </p:scale>
        <p:origin x="128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EE5DFE-2418-4A92-945A-E3E2C3BA6F20}" type="datetimeFigureOut">
              <a:rPr lang="en-US" smtClean="0"/>
              <a:t>2/7/2024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AE7C02-56FB-405B-A6CE-0CC49F080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6652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B7DEF7-B261-4BB7-B71B-89CADE5018F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3246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Chặng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3D07EA-3EB4-49EE-BA6C-EFB09500C8B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83586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Chặng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3D07EA-3EB4-49EE-BA6C-EFB09500C8B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68102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Chặng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3D07EA-3EB4-49EE-BA6C-EFB09500C8B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66487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Chặng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3D07EA-3EB4-49EE-BA6C-EFB09500C8B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47305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B7DEF7-B261-4BB7-B71B-89CADE5018F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96497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Chặng 1: Nạp đủ năng lượng cho 3 bảo bối bằng cách xếp các từ ngữ dưới đây vào 3 nhóm ( cỗ máy thời gian - cánh cửa thần kì - đèn pin phóng to -  chong chóng)</a:t>
            </a:r>
          </a:p>
          <a:p>
            <a:r>
              <a:rPr lang="en-US"/>
              <a:t>Chặng 2: dùng cỗ máy thời gian đến  - Giải mã rừng ngọt ngào</a:t>
            </a:r>
          </a:p>
          <a:p>
            <a:r>
              <a:rPr lang="en-US"/>
              <a:t>Tìm từ ngữ ở bài tập 1 phù hợp với mỗi cây kẹo hoa</a:t>
            </a:r>
          </a:p>
          <a:p>
            <a:r>
              <a:rPr lang="en-US"/>
              <a:t>Chặng 3:  Chinh phục núi quên lãng  Đèn pin- dùng đèn pin phóng to, soi rõ cấu tạo của vật để .....</a:t>
            </a:r>
          </a:p>
          <a:p>
            <a:r>
              <a:rPr lang="en-US"/>
              <a:t>Đặt 1 - 2 câu về đặc điểm của 1 sản phẩm nhé.</a:t>
            </a:r>
          </a:p>
          <a:p>
            <a:r>
              <a:rPr lang="en-US"/>
              <a:t>Chặng 4: Vượt sông Lười</a:t>
            </a:r>
          </a:p>
          <a:p>
            <a:r>
              <a:rPr lang="en-US"/>
              <a:t>Chúng ta cần tìm kiếm 1 vật dụng sáng tạo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3D07EA-3EB4-49EE-BA6C-EFB09500C8B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56226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Chặng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3D07EA-3EB4-49EE-BA6C-EFB09500C8B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94675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7792749926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7792749926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542932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Chặng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3D07EA-3EB4-49EE-BA6C-EFB09500C8B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69589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Chặng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3D07EA-3EB4-49EE-BA6C-EFB09500C8B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29048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Chặng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3D07EA-3EB4-49EE-BA6C-EFB09500C8B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91319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Chặng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3D07EA-3EB4-49EE-BA6C-EFB09500C8B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19481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3CA63D24-2134-4572-B85D-3525C51F649E}" type="datetimeFigureOut">
              <a:rPr lang="en-US" smtClean="0"/>
              <a:pPr/>
              <a:t>2/7/2024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C6779FF1-7E7B-41B6-9E9D-E10331EA9C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0711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3CA63D24-2134-4572-B85D-3525C51F649E}" type="datetimeFigureOut">
              <a:rPr lang="en-US" smtClean="0"/>
              <a:pPr/>
              <a:t>2/7/2024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C6779FF1-7E7B-41B6-9E9D-E10331EA9C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1748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3CA63D24-2134-4572-B85D-3525C51F649E}" type="datetimeFigureOut">
              <a:rPr lang="en-US" smtClean="0"/>
              <a:pPr/>
              <a:t>2/7/2024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C6779FF1-7E7B-41B6-9E9D-E10331EA9C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5908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37219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74047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41290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854631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531039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83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72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56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45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2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18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02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691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66A6A-5068-46EF-827D-CC5B5F6D8E70}" type="datetimeFigureOut">
              <a:rPr lang="en-US" smtClean="0"/>
              <a:t>2/7/2024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E991E-0642-4439-BE5A-84458EAAA3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9414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66A6A-5068-46EF-827D-CC5B5F6D8E70}" type="datetimeFigureOut">
              <a:rPr lang="en-US" smtClean="0"/>
              <a:t>2/7/2024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E991E-0642-4439-BE5A-84458EAAA3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5588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833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7295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562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459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292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188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021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691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66A6A-5068-46EF-827D-CC5B5F6D8E70}" type="datetimeFigureOut">
              <a:rPr lang="en-US" smtClean="0"/>
              <a:t>2/7/2024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E991E-0642-4439-BE5A-84458EAAA3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719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93800"/>
          </a:xfrm>
          <a:prstGeom prst="rect">
            <a:avLst/>
          </a:prstGeom>
        </p:spPr>
        <p:txBody>
          <a:bodyPr/>
          <a:lstStyle>
            <a:lvl1pPr>
              <a:defRPr b="1" cap="none" spc="0">
                <a:ln w="18000">
                  <a:solidFill>
                    <a:schemeClr val="accent5">
                      <a:lumMod val="5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93800"/>
            <a:ext cx="12192000" cy="51816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20000"/>
                    <a:lumOff val="8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20000"/>
                    <a:lumOff val="8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20000"/>
                    <a:lumOff val="8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3CA63D24-2134-4572-B85D-3525C51F649E}" type="datetimeFigureOut">
              <a:rPr lang="en-US" smtClean="0"/>
              <a:pPr/>
              <a:t>2/7/2024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C6779FF1-7E7B-41B6-9E9D-E10331EA9C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021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66A6A-5068-46EF-827D-CC5B5F6D8E70}" type="datetimeFigureOut">
              <a:rPr lang="en-US" smtClean="0"/>
              <a:t>2/7/2024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E991E-0642-4439-BE5A-84458EAAA3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74576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8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8330" indent="0">
              <a:buNone/>
              <a:defRPr sz="2700" b="1"/>
            </a:lvl2pPr>
            <a:lvl3pPr marL="1217295" indent="0">
              <a:buNone/>
              <a:defRPr sz="2400" b="1"/>
            </a:lvl3pPr>
            <a:lvl4pPr marL="1825625" indent="0">
              <a:buNone/>
              <a:defRPr sz="2100" b="1"/>
            </a:lvl4pPr>
            <a:lvl5pPr marL="2434590" indent="0">
              <a:buNone/>
              <a:defRPr sz="2100" b="1"/>
            </a:lvl5pPr>
            <a:lvl6pPr marL="3042920" indent="0">
              <a:buNone/>
              <a:defRPr sz="2100" b="1"/>
            </a:lvl6pPr>
            <a:lvl7pPr marL="3651885" indent="0">
              <a:buNone/>
              <a:defRPr sz="2100" b="1"/>
            </a:lvl7pPr>
            <a:lvl8pPr marL="4260215" indent="0">
              <a:buNone/>
              <a:defRPr sz="2100" b="1"/>
            </a:lvl8pPr>
            <a:lvl9pPr marL="4869180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8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8330" indent="0">
              <a:buNone/>
              <a:defRPr sz="2700" b="1"/>
            </a:lvl2pPr>
            <a:lvl3pPr marL="1217295" indent="0">
              <a:buNone/>
              <a:defRPr sz="2400" b="1"/>
            </a:lvl3pPr>
            <a:lvl4pPr marL="1825625" indent="0">
              <a:buNone/>
              <a:defRPr sz="2100" b="1"/>
            </a:lvl4pPr>
            <a:lvl5pPr marL="2434590" indent="0">
              <a:buNone/>
              <a:defRPr sz="2100" b="1"/>
            </a:lvl5pPr>
            <a:lvl6pPr marL="3042920" indent="0">
              <a:buNone/>
              <a:defRPr sz="2100" b="1"/>
            </a:lvl6pPr>
            <a:lvl7pPr marL="3651885" indent="0">
              <a:buNone/>
              <a:defRPr sz="2100" b="1"/>
            </a:lvl7pPr>
            <a:lvl8pPr marL="4260215" indent="0">
              <a:buNone/>
              <a:defRPr sz="2100" b="1"/>
            </a:lvl8pPr>
            <a:lvl9pPr marL="4869180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66A6A-5068-46EF-827D-CC5B5F6D8E70}" type="datetimeFigureOut">
              <a:rPr lang="en-US" smtClean="0"/>
              <a:t>2/7/2024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E991E-0642-4439-BE5A-84458EAAA3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2769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66A6A-5068-46EF-827D-CC5B5F6D8E70}" type="datetimeFigureOut">
              <a:rPr lang="en-US" smtClean="0"/>
              <a:t>2/7/2024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E991E-0642-4439-BE5A-84458EAAA3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17211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66A6A-5068-46EF-827D-CC5B5F6D8E70}" type="datetimeFigureOut">
              <a:rPr lang="en-US" smtClean="0"/>
              <a:t>2/7/2024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E991E-0642-4439-BE5A-84458EAAA3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7977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3"/>
            <a:ext cx="6815666" cy="5853113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8330" indent="0">
              <a:buNone/>
              <a:defRPr sz="1600"/>
            </a:lvl2pPr>
            <a:lvl3pPr marL="1217295" indent="0">
              <a:buNone/>
              <a:defRPr sz="1300"/>
            </a:lvl3pPr>
            <a:lvl4pPr marL="1825625" indent="0">
              <a:buNone/>
              <a:defRPr sz="1200"/>
            </a:lvl4pPr>
            <a:lvl5pPr marL="2434590" indent="0">
              <a:buNone/>
              <a:defRPr sz="1200"/>
            </a:lvl5pPr>
            <a:lvl6pPr marL="3042920" indent="0">
              <a:buNone/>
              <a:defRPr sz="1200"/>
            </a:lvl6pPr>
            <a:lvl7pPr marL="3651885" indent="0">
              <a:buNone/>
              <a:defRPr sz="1200"/>
            </a:lvl7pPr>
            <a:lvl8pPr marL="4260215" indent="0">
              <a:buNone/>
              <a:defRPr sz="1200"/>
            </a:lvl8pPr>
            <a:lvl9pPr marL="486918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66A6A-5068-46EF-827D-CC5B5F6D8E70}" type="datetimeFigureOut">
              <a:rPr lang="en-US" smtClean="0"/>
              <a:t>2/7/2024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E991E-0642-4439-BE5A-84458EAAA3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06820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8" y="4800601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8" y="612775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8330" indent="0">
              <a:buNone/>
              <a:defRPr sz="3700"/>
            </a:lvl2pPr>
            <a:lvl3pPr marL="1217295" indent="0">
              <a:buNone/>
              <a:defRPr sz="3200"/>
            </a:lvl3pPr>
            <a:lvl4pPr marL="1825625" indent="0">
              <a:buNone/>
              <a:defRPr sz="2700"/>
            </a:lvl4pPr>
            <a:lvl5pPr marL="2434590" indent="0">
              <a:buNone/>
              <a:defRPr sz="2700"/>
            </a:lvl5pPr>
            <a:lvl6pPr marL="3042920" indent="0">
              <a:buNone/>
              <a:defRPr sz="2700"/>
            </a:lvl6pPr>
            <a:lvl7pPr marL="3651885" indent="0">
              <a:buNone/>
              <a:defRPr sz="2700"/>
            </a:lvl7pPr>
            <a:lvl8pPr marL="4260215" indent="0">
              <a:buNone/>
              <a:defRPr sz="2700"/>
            </a:lvl8pPr>
            <a:lvl9pPr marL="4869180" indent="0">
              <a:buNone/>
              <a:defRPr sz="27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8" y="5367339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8330" indent="0">
              <a:buNone/>
              <a:defRPr sz="1600"/>
            </a:lvl2pPr>
            <a:lvl3pPr marL="1217295" indent="0">
              <a:buNone/>
              <a:defRPr sz="1300"/>
            </a:lvl3pPr>
            <a:lvl4pPr marL="1825625" indent="0">
              <a:buNone/>
              <a:defRPr sz="1200"/>
            </a:lvl4pPr>
            <a:lvl5pPr marL="2434590" indent="0">
              <a:buNone/>
              <a:defRPr sz="1200"/>
            </a:lvl5pPr>
            <a:lvl6pPr marL="3042920" indent="0">
              <a:buNone/>
              <a:defRPr sz="1200"/>
            </a:lvl6pPr>
            <a:lvl7pPr marL="3651885" indent="0">
              <a:buNone/>
              <a:defRPr sz="1200"/>
            </a:lvl7pPr>
            <a:lvl8pPr marL="4260215" indent="0">
              <a:buNone/>
              <a:defRPr sz="1200"/>
            </a:lvl8pPr>
            <a:lvl9pPr marL="486918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66A6A-5068-46EF-827D-CC5B5F6D8E70}" type="datetimeFigureOut">
              <a:rPr lang="en-US" smtClean="0"/>
              <a:t>2/7/2024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E991E-0642-4439-BE5A-84458EAAA3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96526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66A6A-5068-46EF-827D-CC5B5F6D8E70}" type="datetimeFigureOut">
              <a:rPr lang="en-US" smtClean="0"/>
              <a:t>2/7/2024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E991E-0642-4439-BE5A-84458EAAA3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50693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66A6A-5068-46EF-827D-CC5B5F6D8E70}" type="datetimeFigureOut">
              <a:rPr lang="en-US" smtClean="0"/>
              <a:t>2/7/2024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E991E-0642-4439-BE5A-84458EAAA3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55275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 2">
  <p:cSld name="Caption 2"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7" name="Google Shape;277;p22"/>
          <p:cNvGrpSpPr/>
          <p:nvPr/>
        </p:nvGrpSpPr>
        <p:grpSpPr>
          <a:xfrm>
            <a:off x="5338134" y="4896633"/>
            <a:ext cx="7120567" cy="3608400"/>
            <a:chOff x="4003600" y="3672475"/>
            <a:chExt cx="5340425" cy="2706300"/>
          </a:xfrm>
        </p:grpSpPr>
        <p:sp>
          <p:nvSpPr>
            <p:cNvPr id="278" name="Google Shape;278;p22"/>
            <p:cNvSpPr/>
            <p:nvPr/>
          </p:nvSpPr>
          <p:spPr>
            <a:xfrm>
              <a:off x="4003600" y="3672475"/>
              <a:ext cx="2706300" cy="2706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79" name="Google Shape;279;p22"/>
            <p:cNvSpPr/>
            <p:nvPr/>
          </p:nvSpPr>
          <p:spPr>
            <a:xfrm>
              <a:off x="5229225" y="3672475"/>
              <a:ext cx="4114800" cy="16521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sp>
        <p:nvSpPr>
          <p:cNvPr id="280" name="Google Shape;280;p22"/>
          <p:cNvSpPr/>
          <p:nvPr/>
        </p:nvSpPr>
        <p:spPr>
          <a:xfrm>
            <a:off x="11764085" y="4167986"/>
            <a:ext cx="1599043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81" name="Google Shape;281;p22"/>
          <p:cNvSpPr/>
          <p:nvPr/>
        </p:nvSpPr>
        <p:spPr>
          <a:xfrm>
            <a:off x="11220900" y="3841349"/>
            <a:ext cx="1599043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82" name="Google Shape;282;p22"/>
          <p:cNvSpPr/>
          <p:nvPr/>
        </p:nvSpPr>
        <p:spPr>
          <a:xfrm>
            <a:off x="11167251" y="3171068"/>
            <a:ext cx="409899" cy="409899"/>
          </a:xfrm>
          <a:custGeom>
            <a:avLst/>
            <a:gdLst/>
            <a:ahLst/>
            <a:cxnLst/>
            <a:rect l="l" t="t" r="r" b="b"/>
            <a:pathLst>
              <a:path w="23325" h="23325" fill="none" extrusionOk="0">
                <a:moveTo>
                  <a:pt x="23325" y="9996"/>
                </a:moveTo>
                <a:cubicBezTo>
                  <a:pt x="23325" y="18882"/>
                  <a:pt x="12588" y="23325"/>
                  <a:pt x="6294" y="17031"/>
                </a:cubicBezTo>
                <a:cubicBezTo>
                  <a:pt x="0" y="10737"/>
                  <a:pt x="4443" y="0"/>
                  <a:pt x="13329" y="0"/>
                </a:cubicBezTo>
                <a:cubicBezTo>
                  <a:pt x="18882" y="0"/>
                  <a:pt x="23325" y="4443"/>
                  <a:pt x="23325" y="9996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miter lim="370229"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83" name="Google Shape;283;p22"/>
          <p:cNvSpPr/>
          <p:nvPr/>
        </p:nvSpPr>
        <p:spPr>
          <a:xfrm rot="7641468">
            <a:off x="1459949" y="4643887"/>
            <a:ext cx="345775" cy="302011"/>
          </a:xfrm>
          <a:custGeom>
            <a:avLst/>
            <a:gdLst/>
            <a:ahLst/>
            <a:cxnLst/>
            <a:rect l="l" t="t" r="r" b="b"/>
            <a:pathLst>
              <a:path w="29249" h="25547" fill="none" extrusionOk="0">
                <a:moveTo>
                  <a:pt x="14439" y="0"/>
                </a:moveTo>
                <a:lnTo>
                  <a:pt x="0" y="25546"/>
                </a:lnTo>
                <a:lnTo>
                  <a:pt x="29248" y="25546"/>
                </a:lnTo>
                <a:close/>
              </a:path>
            </a:pathLst>
          </a:custGeom>
          <a:noFill/>
          <a:ln w="28575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84" name="Google Shape;284;p22"/>
          <p:cNvSpPr/>
          <p:nvPr/>
        </p:nvSpPr>
        <p:spPr>
          <a:xfrm>
            <a:off x="149585" y="5387386"/>
            <a:ext cx="1599043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85" name="Google Shape;285;p22"/>
          <p:cNvSpPr/>
          <p:nvPr/>
        </p:nvSpPr>
        <p:spPr>
          <a:xfrm>
            <a:off x="-393599" y="5060749"/>
            <a:ext cx="1599043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86" name="Google Shape;286;p22"/>
          <p:cNvSpPr/>
          <p:nvPr/>
        </p:nvSpPr>
        <p:spPr>
          <a:xfrm>
            <a:off x="315534" y="970182"/>
            <a:ext cx="1599043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87" name="Google Shape;287;p22"/>
          <p:cNvSpPr/>
          <p:nvPr/>
        </p:nvSpPr>
        <p:spPr>
          <a:xfrm rot="7641468">
            <a:off x="845916" y="501420"/>
            <a:ext cx="345775" cy="302011"/>
          </a:xfrm>
          <a:custGeom>
            <a:avLst/>
            <a:gdLst/>
            <a:ahLst/>
            <a:cxnLst/>
            <a:rect l="l" t="t" r="r" b="b"/>
            <a:pathLst>
              <a:path w="29249" h="25547" fill="none" extrusionOk="0">
                <a:moveTo>
                  <a:pt x="14439" y="0"/>
                </a:moveTo>
                <a:lnTo>
                  <a:pt x="0" y="25546"/>
                </a:lnTo>
                <a:lnTo>
                  <a:pt x="29248" y="25546"/>
                </a:lnTo>
                <a:close/>
              </a:path>
            </a:pathLst>
          </a:custGeom>
          <a:noFill/>
          <a:ln w="28575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88" name="Google Shape;288;p22"/>
          <p:cNvSpPr/>
          <p:nvPr/>
        </p:nvSpPr>
        <p:spPr>
          <a:xfrm>
            <a:off x="1427884" y="1294401"/>
            <a:ext cx="409899" cy="409899"/>
          </a:xfrm>
          <a:custGeom>
            <a:avLst/>
            <a:gdLst/>
            <a:ahLst/>
            <a:cxnLst/>
            <a:rect l="l" t="t" r="r" b="b"/>
            <a:pathLst>
              <a:path w="23325" h="23325" fill="none" extrusionOk="0">
                <a:moveTo>
                  <a:pt x="23325" y="9996"/>
                </a:moveTo>
                <a:cubicBezTo>
                  <a:pt x="23325" y="18882"/>
                  <a:pt x="12588" y="23325"/>
                  <a:pt x="6294" y="17031"/>
                </a:cubicBezTo>
                <a:cubicBezTo>
                  <a:pt x="0" y="10737"/>
                  <a:pt x="4443" y="0"/>
                  <a:pt x="13329" y="0"/>
                </a:cubicBezTo>
                <a:cubicBezTo>
                  <a:pt x="18882" y="0"/>
                  <a:pt x="23325" y="4443"/>
                  <a:pt x="23325" y="9996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miter lim="370229"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89" name="Google Shape;289;p22"/>
          <p:cNvSpPr txBox="1">
            <a:spLocks noGrp="1"/>
          </p:cNvSpPr>
          <p:nvPr>
            <p:ph type="subTitle" idx="1"/>
          </p:nvPr>
        </p:nvSpPr>
        <p:spPr>
          <a:xfrm flipH="1">
            <a:off x="6535434" y="5422000"/>
            <a:ext cx="4136400" cy="6144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210368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7537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3CA63D24-2134-4572-B85D-3525C51F649E}" type="datetimeFigureOut">
              <a:rPr lang="en-US" smtClean="0"/>
              <a:pPr/>
              <a:t>2/7/2024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C6779FF1-7E7B-41B6-9E9D-E10331EA9C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892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662899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647356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354222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74614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828689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829090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291625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218784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400575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6320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3CA63D24-2134-4572-B85D-3525C51F649E}" type="datetimeFigureOut">
              <a:rPr lang="en-US" smtClean="0"/>
              <a:pPr/>
              <a:t>2/7/2024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C6779FF1-7E7B-41B6-9E9D-E10331EA9C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523273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927583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C0B969-E42A-D026-6C79-A6BC057014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BC8703-D163-D5DA-2022-90DBD9182C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863BEA-035D-D477-343E-E90AEBD3535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00F991-53D0-45B1-8D5E-3379C86E764F}" type="datetimeFigureOut">
              <a:rPr lang="vi-VN" smtClean="0"/>
              <a:t>07/02/2024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E79CB4-DDBB-2240-7497-B75CD5296D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0E68DB-C52B-4E48-A2FB-549A732010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C5A8A1-7620-490A-A867-0FD867353D1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10139666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A7F43E-CD17-9C1A-4C16-F6BE8C88F0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94715D-90B0-7289-3E45-DEEC537B52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0910E3-B56D-0F53-DAA7-EFB8F31A15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00F991-53D0-45B1-8D5E-3379C86E764F}" type="datetimeFigureOut">
              <a:rPr lang="vi-VN" smtClean="0"/>
              <a:t>07/02/2024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0957DB-0BAD-4060-D9F0-FA2A2D2CF3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FD5896-96ED-F9B2-BE0B-B2A8943447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C5A8A1-7620-490A-A867-0FD867353D1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3520362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47FDEE-7DE3-F972-2ED2-FB727A635A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79B40D-353B-7BEE-7EFF-88FC772B59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42F370-FF16-7E29-164A-9E4A01B0322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00F991-53D0-45B1-8D5E-3379C86E764F}" type="datetimeFigureOut">
              <a:rPr lang="vi-VN" smtClean="0"/>
              <a:t>07/02/2024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38AD81-8CF5-1185-DAE2-431E4BA07F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BCD5F1-4B21-C47F-288E-8B96F3E09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C5A8A1-7620-490A-A867-0FD867353D1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6580887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086AAF-E712-E39E-6121-6E3A0C76D5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926C84-A0A9-CBC6-6949-9C5521075A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655731-225B-EA23-BFBA-36646B7462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D59756-4301-CDBD-17AE-832B7F7831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00F991-53D0-45B1-8D5E-3379C86E764F}" type="datetimeFigureOut">
              <a:rPr lang="vi-VN" smtClean="0"/>
              <a:t>07/02/2024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768133-67A2-3E35-E6D1-A7FB1FDF97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4AB775-5EFF-1DFA-D36B-F894C8B8A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C5A8A1-7620-490A-A867-0FD867353D1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57498212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33AD89-AFF4-4201-F3E7-5D893F48C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83D01E-25E9-1A87-CB79-D78C2B54F8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E7AE59-929B-08A0-E830-7BB1531491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A85638C-8985-50C2-BF14-82FDA80987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12F028E-E15D-1961-F187-07EFB38B7C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93F1BEF-D740-F33F-F748-4018CD52628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00F991-53D0-45B1-8D5E-3379C86E764F}" type="datetimeFigureOut">
              <a:rPr lang="vi-VN" smtClean="0"/>
              <a:t>07/02/2024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7C1F7E0-7DCB-E49A-FF38-FDB6F04D5E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D25AE1D-8AA5-33BE-2B0A-15276510A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C5A8A1-7620-490A-A867-0FD867353D1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87485539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03FD52-BDF3-3660-7358-8502D8F9A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7939AE2-5EC4-9824-2C5A-4E4AD49A9A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00F991-53D0-45B1-8D5E-3379C86E764F}" type="datetimeFigureOut">
              <a:rPr lang="vi-VN" smtClean="0"/>
              <a:t>07/02/2024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08FFA60-E561-0962-E95C-A6F0FC0138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2AFADCA-EC68-C726-6B80-0DC3465690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C5A8A1-7620-490A-A867-0FD867353D1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04714467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8B6057-379B-0EC7-4210-932097F670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00F991-53D0-45B1-8D5E-3379C86E764F}" type="datetimeFigureOut">
              <a:rPr lang="vi-VN" smtClean="0"/>
              <a:t>07/02/2024</a:t>
            </a:fld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510DB26-82EF-875E-07F3-59CF687D7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42FA7C-C447-BFD0-0F94-7EDCB1A62E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C5A8A1-7620-490A-A867-0FD867353D1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9946802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0D7359-5D00-C460-4DBA-800F20C9AD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32F091-B9F2-0F09-577F-683D45CD32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B479FB-8D28-5D7D-BEF8-8388F2FD10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C6E578-375A-B694-CB6B-13A6D08725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00F991-53D0-45B1-8D5E-3379C86E764F}" type="datetimeFigureOut">
              <a:rPr lang="vi-VN" smtClean="0"/>
              <a:t>07/02/2024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79183F-C788-AD3A-3824-63510C9A5F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36F619-61D7-FCDF-946F-9824CEFD6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C5A8A1-7620-490A-A867-0FD867353D1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80608842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D2F2F6-3F4C-7814-C54D-4B16EB2CD1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5EA53D3-9BA0-7FD8-1AF4-9638347CC0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DD55FB-CB10-8219-9890-69CF13877C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0068DA-C388-CFC5-D95B-562278EAC5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00F991-53D0-45B1-8D5E-3379C86E764F}" type="datetimeFigureOut">
              <a:rPr lang="vi-VN" smtClean="0"/>
              <a:t>07/02/2024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4C2636-A8B9-9CC9-6CD2-8CEF50290B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E90F1D-1AC2-AD99-593A-45395AD3F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C5A8A1-7620-490A-A867-0FD867353D1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4539826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3CA63D24-2134-4572-B85D-3525C51F649E}" type="datetimeFigureOut">
              <a:rPr lang="en-US" smtClean="0"/>
              <a:pPr/>
              <a:t>2/7/2024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C6779FF1-7E7B-41B6-9E9D-E10331EA9C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83018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5FC650-3823-4467-0392-E169AC4BC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324489F-2EFA-F985-6D61-8E0010D1C1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F7510D-14AD-E02D-C05B-ED22648A6B0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00F991-53D0-45B1-8D5E-3379C86E764F}" type="datetimeFigureOut">
              <a:rPr lang="vi-VN" smtClean="0"/>
              <a:t>07/02/2024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F6388A-1CB9-F430-5EEC-F8CBD0BE0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3C5DB4-E77F-E57A-4763-F896BC8B85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C5A8A1-7620-490A-A867-0FD867353D1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72460340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2322B2D-918D-2CE5-9127-DF72E3B3900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0FD91C-0DEF-07E7-E15F-AE64CBA06A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866880-43DE-8D1A-70D0-E41DE302E5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00F991-53D0-45B1-8D5E-3379C86E764F}" type="datetimeFigureOut">
              <a:rPr lang="vi-VN" smtClean="0"/>
              <a:t>07/02/2024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EEE894-1EC1-5400-4AD9-028107DCAA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E1EC36-09F1-546F-659E-3336DAC22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C5A8A1-7620-490A-A867-0FD867353D1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2764482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3CA63D24-2134-4572-B85D-3525C51F649E}" type="datetimeFigureOut">
              <a:rPr lang="en-US" smtClean="0"/>
              <a:pPr/>
              <a:t>2/7/2024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C6779FF1-7E7B-41B6-9E9D-E10331EA9C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8974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3CA63D24-2134-4572-B85D-3525C51F649E}" type="datetimeFigureOut">
              <a:rPr lang="en-US" smtClean="0"/>
              <a:pPr/>
              <a:t>2/7/2024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C6779FF1-7E7B-41B6-9E9D-E10331EA9C52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Picture 5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2360BF08-D7CB-7766-48B9-5A9A949DDCD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94935" y="189911"/>
            <a:ext cx="1242963" cy="1242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6702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4000" b="1">
                <a:solidFill>
                  <a:schemeClr val="accent5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4267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3733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32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2667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2667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3CA63D24-2134-4572-B85D-3525C51F649E}" type="datetimeFigureOut">
              <a:rPr lang="en-US" smtClean="0"/>
              <a:pPr/>
              <a:t>2/7/2024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C6779FF1-7E7B-41B6-9E9D-E10331EA9C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9349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  <a:prstGeom prst="rect">
            <a:avLst/>
          </a:prstGeo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3CA63D24-2134-4572-B85D-3525C51F649E}" type="datetimeFigureOut">
              <a:rPr lang="en-US" smtClean="0"/>
              <a:pPr/>
              <a:t>2/7/2024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C6779FF1-7E7B-41B6-9E9D-E10331EA9C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452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13" Type="http://schemas.openxmlformats.org/officeDocument/2006/relationships/image" Target="../media/image3.jpg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1532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121725" tIns="60862" rIns="121725" bIns="60862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horz" lIns="121725" tIns="60862" rIns="121725" bIns="60862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121725" tIns="60862" rIns="121725" bIns="60862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966A6A-5068-46EF-827D-CC5B5F6D8E70}" type="datetimeFigureOut">
              <a:rPr lang="en-US" smtClean="0"/>
              <a:t>2/7/2024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 vert="horz" lIns="121725" tIns="60862" rIns="121725" bIns="60862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121725" tIns="60862" rIns="121725" bIns="60862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EE991E-0642-4439-BE5A-84458EAAA3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740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</p:sldLayoutIdLst>
  <p:txStyles>
    <p:titleStyle>
      <a:lvl1pPr algn="ctr" defTabSz="1217295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6565" indent="-456565" algn="l" defTabSz="1217295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89330" indent="-380365" algn="l" defTabSz="1217295" rtl="0" eaLnBrk="1" latinLnBrk="0" hangingPunct="1">
        <a:spcBef>
          <a:spcPct val="20000"/>
        </a:spcBef>
        <a:buFont typeface="Arial" panose="020B0604020202020204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2pPr>
      <a:lvl3pPr marL="1521460" indent="-304165" algn="l" defTabSz="1217295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0425" indent="-304165" algn="l" defTabSz="1217295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38755" indent="-304165" algn="l" defTabSz="1217295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47720" indent="-304165" algn="l" defTabSz="1217295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56050" indent="-304165" algn="l" defTabSz="1217295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64380" indent="-304165" algn="l" defTabSz="1217295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73345" indent="-304165" algn="l" defTabSz="1217295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729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8330" algn="l" defTabSz="121729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7295" algn="l" defTabSz="121729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5625" algn="l" defTabSz="121729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4590" algn="l" defTabSz="121729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2920" algn="l" defTabSz="121729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1885" algn="l" defTabSz="121729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0215" algn="l" defTabSz="121729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69180" algn="l" defTabSz="121729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511231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89000"/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1543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emf"/><Relationship Id="rId10" Type="http://schemas.openxmlformats.org/officeDocument/2006/relationships/image" Target="../media/image9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0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12" Type="http://schemas.openxmlformats.org/officeDocument/2006/relationships/image" Target="../media/image39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jpg"/><Relationship Id="rId14" Type="http://schemas.microsoft.com/office/2007/relationships/hdphoto" Target="../media/hdphoto4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5" Type="http://schemas.openxmlformats.org/officeDocument/2006/relationships/image" Target="../media/image40.png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1.png"/><Relationship Id="rId7" Type="http://schemas.openxmlformats.org/officeDocument/2006/relationships/image" Target="../media/image14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emf"/><Relationship Id="rId4" Type="http://schemas.openxmlformats.org/officeDocument/2006/relationships/image" Target="../media/image4.emf"/><Relationship Id="rId9" Type="http://schemas.openxmlformats.org/officeDocument/2006/relationships/image" Target="../media/image1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gif"/><Relationship Id="rId7" Type="http://schemas.openxmlformats.org/officeDocument/2006/relationships/image" Target="../media/image53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4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slide" Target="slide2.xml"/><Relationship Id="rId3" Type="http://schemas.openxmlformats.org/officeDocument/2006/relationships/slide" Target="slide4.xml"/><Relationship Id="rId7" Type="http://schemas.openxmlformats.org/officeDocument/2006/relationships/image" Target="../media/image19.png"/><Relationship Id="rId12" Type="http://schemas.openxmlformats.org/officeDocument/2006/relationships/image" Target="../media/image21.GI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3.xml"/><Relationship Id="rId6" Type="http://schemas.openxmlformats.org/officeDocument/2006/relationships/slide" Target="slide6.xml"/><Relationship Id="rId11" Type="http://schemas.microsoft.com/office/2007/relationships/hdphoto" Target="../media/hdphoto3.wdp"/><Relationship Id="rId5" Type="http://schemas.microsoft.com/office/2007/relationships/hdphoto" Target="../media/hdphoto1.wdp"/><Relationship Id="rId10" Type="http://schemas.openxmlformats.org/officeDocument/2006/relationships/image" Target="../media/image20.png"/><Relationship Id="rId4" Type="http://schemas.openxmlformats.org/officeDocument/2006/relationships/image" Target="../media/image18.png"/><Relationship Id="rId9" Type="http://schemas.openxmlformats.org/officeDocument/2006/relationships/slide" Target="slide5.xml"/><Relationship Id="rId14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CD7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" y="1"/>
            <a:ext cx="12192000" cy="50091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695BA10-7F38-AB04-0D26-4B525CC59CA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14" r="3774" b="-1"/>
          <a:stretch/>
        </p:blipFill>
        <p:spPr>
          <a:xfrm>
            <a:off x="1371601" y="1728058"/>
            <a:ext cx="9068860" cy="5417796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8F61901A-3CE6-D23B-C192-00CE0B34EB3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1497" flipH="1">
            <a:off x="10028735" y="2649649"/>
            <a:ext cx="2000687" cy="3809624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75E9070E-09A9-474D-3F8E-44791E5CFE9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9634" y="616158"/>
            <a:ext cx="2653607" cy="3368556"/>
          </a:xfrm>
          <a:prstGeom prst="rect">
            <a:avLst/>
          </a:prstGeom>
        </p:spPr>
      </p:pic>
      <p:pic>
        <p:nvPicPr>
          <p:cNvPr id="37" name="DoraemonNoUta-KUMIKOOUSUGI-3160797">
            <a:hlinkClick r:id="" action="ppaction://media"/>
            <a:extLst>
              <a:ext uri="{FF2B5EF4-FFF2-40B4-BE49-F238E27FC236}">
                <a16:creationId xmlns:a16="http://schemas.microsoft.com/office/drawing/2014/main" id="{E317EE39-3A10-9082-10C4-F4C1A057A1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3048000" y="-762000"/>
            <a:ext cx="487363" cy="48736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E48EDE6-EB96-FFCE-E553-4516F35FCBE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24159" y="652306"/>
            <a:ext cx="6785436" cy="146316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02E48C8-F396-F17C-C8D4-3EB7118FA1E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846939" y="3077865"/>
            <a:ext cx="6596444" cy="2865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40497"/>
      </p:ext>
    </p:extLst>
  </p:cSld>
  <p:clrMapOvr>
    <a:masterClrMapping/>
  </p:clrMapOvr>
  <p:transition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12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>
                <p:cTn id="25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7CECFFA-AC80-42DB-ACC2-3E2683C16A6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4148"/>
            <a:ext cx="12192000" cy="6912147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14F13C7-5663-BDFC-BBB8-7C522A23EB5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02957" y="76202"/>
            <a:ext cx="11836643" cy="6629399"/>
          </a:xfrm>
          <a:prstGeom prst="roundRect">
            <a:avLst>
              <a:gd name="adj" fmla="val 8716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54875213-A526-B874-7A7F-DFE2DD53A213}"/>
              </a:ext>
            </a:extLst>
          </p:cNvPr>
          <p:cNvGrpSpPr/>
          <p:nvPr/>
        </p:nvGrpSpPr>
        <p:grpSpPr>
          <a:xfrm>
            <a:off x="349429" y="3634614"/>
            <a:ext cx="4278451" cy="2175001"/>
            <a:chOff x="892354" y="3758439"/>
            <a:chExt cx="4278451" cy="2175001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AECF7A2A-37CD-7AE0-580E-88A9EBAC508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354" y="3758439"/>
              <a:ext cx="4278451" cy="21710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EA5E9958-8447-9216-600E-D1AEAB75AE18}"/>
                </a:ext>
              </a:extLst>
            </p:cNvPr>
            <p:cNvSpPr/>
            <p:nvPr/>
          </p:nvSpPr>
          <p:spPr>
            <a:xfrm>
              <a:off x="1442720" y="5405120"/>
              <a:ext cx="3169920" cy="528320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Thảo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luận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nhóm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4</a:t>
              </a:r>
            </a:p>
          </p:txBody>
        </p:sp>
      </p:grpSp>
      <p:sp>
        <p:nvSpPr>
          <p:cNvPr id="12" name="椭圆 31">
            <a:extLst>
              <a:ext uri="{FF2B5EF4-FFF2-40B4-BE49-F238E27FC236}">
                <a16:creationId xmlns:a16="http://schemas.microsoft.com/office/drawing/2014/main" id="{C07389CF-0C38-7FD5-AEED-F506C95A8481}"/>
              </a:ext>
            </a:extLst>
          </p:cNvPr>
          <p:cNvSpPr/>
          <p:nvPr/>
        </p:nvSpPr>
        <p:spPr>
          <a:xfrm rot="10800000" flipH="1">
            <a:off x="2833612" y="677799"/>
            <a:ext cx="8301114" cy="1216152"/>
          </a:xfrm>
          <a:custGeom>
            <a:avLst/>
            <a:gdLst>
              <a:gd name="connsiteX0" fmla="*/ 0 w 656493"/>
              <a:gd name="connsiteY0" fmla="*/ 316523 h 633046"/>
              <a:gd name="connsiteX1" fmla="*/ 328247 w 656493"/>
              <a:gd name="connsiteY1" fmla="*/ 0 h 633046"/>
              <a:gd name="connsiteX2" fmla="*/ 656494 w 656493"/>
              <a:gd name="connsiteY2" fmla="*/ 316523 h 633046"/>
              <a:gd name="connsiteX3" fmla="*/ 328247 w 656493"/>
              <a:gd name="connsiteY3" fmla="*/ 633046 h 633046"/>
              <a:gd name="connsiteX4" fmla="*/ 0 w 656493"/>
              <a:gd name="connsiteY4" fmla="*/ 316523 h 633046"/>
              <a:gd name="connsiteX0-1" fmla="*/ 328247 w 656494"/>
              <a:gd name="connsiteY0-2" fmla="*/ 0 h 633046"/>
              <a:gd name="connsiteX1-3" fmla="*/ 656494 w 656494"/>
              <a:gd name="connsiteY1-4" fmla="*/ 316523 h 633046"/>
              <a:gd name="connsiteX2-5" fmla="*/ 328247 w 656494"/>
              <a:gd name="connsiteY2-6" fmla="*/ 633046 h 633046"/>
              <a:gd name="connsiteX3-7" fmla="*/ 0 w 656494"/>
              <a:gd name="connsiteY3-8" fmla="*/ 316523 h 633046"/>
              <a:gd name="connsiteX4-9" fmla="*/ 419687 w 656494"/>
              <a:gd name="connsiteY4-10" fmla="*/ 91440 h 633046"/>
              <a:gd name="connsiteX0-11" fmla="*/ 402964 w 731211"/>
              <a:gd name="connsiteY0-12" fmla="*/ 0 h 633046"/>
              <a:gd name="connsiteX1-13" fmla="*/ 731211 w 731211"/>
              <a:gd name="connsiteY1-14" fmla="*/ 316523 h 633046"/>
              <a:gd name="connsiteX2-15" fmla="*/ 402964 w 731211"/>
              <a:gd name="connsiteY2-16" fmla="*/ 633046 h 633046"/>
              <a:gd name="connsiteX3-17" fmla="*/ 74717 w 731211"/>
              <a:gd name="connsiteY3-18" fmla="*/ 316523 h 633046"/>
              <a:gd name="connsiteX4-19" fmla="*/ 161895 w 731211"/>
              <a:gd name="connsiteY4-20" fmla="*/ 152400 h 633046"/>
              <a:gd name="connsiteX0-21" fmla="*/ 353700 w 681947"/>
              <a:gd name="connsiteY0-22" fmla="*/ 0 h 633046"/>
              <a:gd name="connsiteX1-23" fmla="*/ 681947 w 681947"/>
              <a:gd name="connsiteY1-24" fmla="*/ 316523 h 633046"/>
              <a:gd name="connsiteX2-25" fmla="*/ 353700 w 681947"/>
              <a:gd name="connsiteY2-26" fmla="*/ 633046 h 633046"/>
              <a:gd name="connsiteX3-27" fmla="*/ 25453 w 681947"/>
              <a:gd name="connsiteY3-28" fmla="*/ 316523 h 633046"/>
              <a:gd name="connsiteX4-29" fmla="*/ 112631 w 681947"/>
              <a:gd name="connsiteY4-30" fmla="*/ 152400 h 633046"/>
              <a:gd name="connsiteX0-31" fmla="*/ 341249 w 669496"/>
              <a:gd name="connsiteY0-32" fmla="*/ 0 h 633046"/>
              <a:gd name="connsiteX1-33" fmla="*/ 669496 w 669496"/>
              <a:gd name="connsiteY1-34" fmla="*/ 316523 h 633046"/>
              <a:gd name="connsiteX2-35" fmla="*/ 341249 w 669496"/>
              <a:gd name="connsiteY2-36" fmla="*/ 633046 h 633046"/>
              <a:gd name="connsiteX3-37" fmla="*/ 13002 w 669496"/>
              <a:gd name="connsiteY3-38" fmla="*/ 316523 h 633046"/>
              <a:gd name="connsiteX4-39" fmla="*/ 100180 w 669496"/>
              <a:gd name="connsiteY4-40" fmla="*/ 152400 h 633046"/>
              <a:gd name="connsiteX0-41" fmla="*/ 347951 w 676198"/>
              <a:gd name="connsiteY0-42" fmla="*/ 0 h 633046"/>
              <a:gd name="connsiteX1-43" fmla="*/ 676198 w 676198"/>
              <a:gd name="connsiteY1-44" fmla="*/ 316523 h 633046"/>
              <a:gd name="connsiteX2-45" fmla="*/ 347951 w 676198"/>
              <a:gd name="connsiteY2-46" fmla="*/ 633046 h 633046"/>
              <a:gd name="connsiteX3-47" fmla="*/ 19704 w 676198"/>
              <a:gd name="connsiteY3-48" fmla="*/ 316523 h 633046"/>
              <a:gd name="connsiteX4-49" fmla="*/ 79173 w 676198"/>
              <a:gd name="connsiteY4-50" fmla="*/ 113607 h 633046"/>
              <a:gd name="connsiteX0-51" fmla="*/ 333371 w 661618"/>
              <a:gd name="connsiteY0-52" fmla="*/ 0 h 633046"/>
              <a:gd name="connsiteX1-53" fmla="*/ 661618 w 661618"/>
              <a:gd name="connsiteY1-54" fmla="*/ 316523 h 633046"/>
              <a:gd name="connsiteX2-55" fmla="*/ 333371 w 661618"/>
              <a:gd name="connsiteY2-56" fmla="*/ 633046 h 633046"/>
              <a:gd name="connsiteX3-57" fmla="*/ 5124 w 661618"/>
              <a:gd name="connsiteY3-58" fmla="*/ 316523 h 633046"/>
              <a:gd name="connsiteX4-59" fmla="*/ 64593 w 661618"/>
              <a:gd name="connsiteY4-60" fmla="*/ 113607 h 633046"/>
              <a:gd name="connsiteX0-61" fmla="*/ 178200 w 661618"/>
              <a:gd name="connsiteY0-62" fmla="*/ 0 h 583170"/>
              <a:gd name="connsiteX1-63" fmla="*/ 661618 w 661618"/>
              <a:gd name="connsiteY1-64" fmla="*/ 266647 h 583170"/>
              <a:gd name="connsiteX2-65" fmla="*/ 333371 w 661618"/>
              <a:gd name="connsiteY2-66" fmla="*/ 583170 h 583170"/>
              <a:gd name="connsiteX3-67" fmla="*/ 5124 w 661618"/>
              <a:gd name="connsiteY3-68" fmla="*/ 266647 h 583170"/>
              <a:gd name="connsiteX4-69" fmla="*/ 64593 w 661618"/>
              <a:gd name="connsiteY4-70" fmla="*/ 63731 h 583170"/>
              <a:gd name="connsiteX0-71" fmla="*/ 178200 w 662133"/>
              <a:gd name="connsiteY0-72" fmla="*/ 66578 h 649748"/>
              <a:gd name="connsiteX1-73" fmla="*/ 412660 w 662133"/>
              <a:gd name="connsiteY1-74" fmla="*/ 10947 h 649748"/>
              <a:gd name="connsiteX2-75" fmla="*/ 661618 w 662133"/>
              <a:gd name="connsiteY2-76" fmla="*/ 333225 h 649748"/>
              <a:gd name="connsiteX3-77" fmla="*/ 333371 w 662133"/>
              <a:gd name="connsiteY3-78" fmla="*/ 649748 h 649748"/>
              <a:gd name="connsiteX4-79" fmla="*/ 5124 w 662133"/>
              <a:gd name="connsiteY4-80" fmla="*/ 333225 h 649748"/>
              <a:gd name="connsiteX5" fmla="*/ 64593 w 662133"/>
              <a:gd name="connsiteY5" fmla="*/ 130309 h 649748"/>
              <a:gd name="connsiteX0-81" fmla="*/ 178200 w 662148"/>
              <a:gd name="connsiteY0-82" fmla="*/ 66578 h 649748"/>
              <a:gd name="connsiteX1-83" fmla="*/ 412660 w 662148"/>
              <a:gd name="connsiteY1-84" fmla="*/ 10947 h 649748"/>
              <a:gd name="connsiteX2-85" fmla="*/ 661618 w 662148"/>
              <a:gd name="connsiteY2-86" fmla="*/ 333225 h 649748"/>
              <a:gd name="connsiteX3-87" fmla="*/ 333371 w 662148"/>
              <a:gd name="connsiteY3-88" fmla="*/ 649748 h 649748"/>
              <a:gd name="connsiteX4-89" fmla="*/ 5124 w 662148"/>
              <a:gd name="connsiteY4-90" fmla="*/ 333225 h 649748"/>
              <a:gd name="connsiteX5-91" fmla="*/ 64593 w 662148"/>
              <a:gd name="connsiteY5-92" fmla="*/ 130309 h 649748"/>
              <a:gd name="connsiteX0-93" fmla="*/ 178200 w 662148"/>
              <a:gd name="connsiteY0-94" fmla="*/ 61032 h 644202"/>
              <a:gd name="connsiteX1-95" fmla="*/ 412660 w 662148"/>
              <a:gd name="connsiteY1-96" fmla="*/ 5401 h 644202"/>
              <a:gd name="connsiteX2-97" fmla="*/ 661618 w 662148"/>
              <a:gd name="connsiteY2-98" fmla="*/ 327679 h 644202"/>
              <a:gd name="connsiteX3-99" fmla="*/ 333371 w 662148"/>
              <a:gd name="connsiteY3-100" fmla="*/ 644202 h 644202"/>
              <a:gd name="connsiteX4-101" fmla="*/ 5124 w 662148"/>
              <a:gd name="connsiteY4-102" fmla="*/ 327679 h 644202"/>
              <a:gd name="connsiteX5-103" fmla="*/ 64593 w 662148"/>
              <a:gd name="connsiteY5-104" fmla="*/ 124763 h 644202"/>
              <a:gd name="connsiteX0-105" fmla="*/ 178200 w 662148"/>
              <a:gd name="connsiteY0-106" fmla="*/ 75865 h 659035"/>
              <a:gd name="connsiteX1-107" fmla="*/ 168819 w 662148"/>
              <a:gd name="connsiteY1-108" fmla="*/ 31317 h 659035"/>
              <a:gd name="connsiteX2-109" fmla="*/ 412660 w 662148"/>
              <a:gd name="connsiteY2-110" fmla="*/ 20234 h 659035"/>
              <a:gd name="connsiteX3-111" fmla="*/ 661618 w 662148"/>
              <a:gd name="connsiteY3-112" fmla="*/ 342512 h 659035"/>
              <a:gd name="connsiteX4-113" fmla="*/ 333371 w 662148"/>
              <a:gd name="connsiteY4-114" fmla="*/ 659035 h 659035"/>
              <a:gd name="connsiteX5-115" fmla="*/ 5124 w 662148"/>
              <a:gd name="connsiteY5-116" fmla="*/ 342512 h 659035"/>
              <a:gd name="connsiteX6" fmla="*/ 64593 w 662148"/>
              <a:gd name="connsiteY6" fmla="*/ 139596 h 659035"/>
              <a:gd name="connsiteX0-117" fmla="*/ 178200 w 662148"/>
              <a:gd name="connsiteY0-118" fmla="*/ 68901 h 652071"/>
              <a:gd name="connsiteX1-119" fmla="*/ 130026 w 662148"/>
              <a:gd name="connsiteY1-120" fmla="*/ 68688 h 652071"/>
              <a:gd name="connsiteX2-121" fmla="*/ 412660 w 662148"/>
              <a:gd name="connsiteY2-122" fmla="*/ 13270 h 652071"/>
              <a:gd name="connsiteX3-123" fmla="*/ 661618 w 662148"/>
              <a:gd name="connsiteY3-124" fmla="*/ 335548 h 652071"/>
              <a:gd name="connsiteX4-125" fmla="*/ 333371 w 662148"/>
              <a:gd name="connsiteY4-126" fmla="*/ 652071 h 652071"/>
              <a:gd name="connsiteX5-127" fmla="*/ 5124 w 662148"/>
              <a:gd name="connsiteY5-128" fmla="*/ 335548 h 652071"/>
              <a:gd name="connsiteX6-129" fmla="*/ 64593 w 662148"/>
              <a:gd name="connsiteY6-130" fmla="*/ 132632 h 652071"/>
              <a:gd name="connsiteX0-131" fmla="*/ 178200 w 662220"/>
              <a:gd name="connsiteY0-132" fmla="*/ 68901 h 652071"/>
              <a:gd name="connsiteX1-133" fmla="*/ 130026 w 662220"/>
              <a:gd name="connsiteY1-134" fmla="*/ 68688 h 652071"/>
              <a:gd name="connsiteX2-135" fmla="*/ 412660 w 662220"/>
              <a:gd name="connsiteY2-136" fmla="*/ 13270 h 652071"/>
              <a:gd name="connsiteX3-137" fmla="*/ 661618 w 662220"/>
              <a:gd name="connsiteY3-138" fmla="*/ 335548 h 652071"/>
              <a:gd name="connsiteX4-139" fmla="*/ 333371 w 662220"/>
              <a:gd name="connsiteY4-140" fmla="*/ 652071 h 652071"/>
              <a:gd name="connsiteX5-141" fmla="*/ 5124 w 662220"/>
              <a:gd name="connsiteY5-142" fmla="*/ 335548 h 652071"/>
              <a:gd name="connsiteX6-143" fmla="*/ 64593 w 662220"/>
              <a:gd name="connsiteY6-144" fmla="*/ 132632 h 652071"/>
              <a:gd name="connsiteX0-145" fmla="*/ 178200 w 662220"/>
              <a:gd name="connsiteY0-146" fmla="*/ 58449 h 641619"/>
              <a:gd name="connsiteX1-147" fmla="*/ 130026 w 662220"/>
              <a:gd name="connsiteY1-148" fmla="*/ 58236 h 641619"/>
              <a:gd name="connsiteX2-149" fmla="*/ 412660 w 662220"/>
              <a:gd name="connsiteY2-150" fmla="*/ 2818 h 641619"/>
              <a:gd name="connsiteX3-151" fmla="*/ 661618 w 662220"/>
              <a:gd name="connsiteY3-152" fmla="*/ 325096 h 641619"/>
              <a:gd name="connsiteX4-153" fmla="*/ 333371 w 662220"/>
              <a:gd name="connsiteY4-154" fmla="*/ 641619 h 641619"/>
              <a:gd name="connsiteX5-155" fmla="*/ 5124 w 662220"/>
              <a:gd name="connsiteY5-156" fmla="*/ 325096 h 641619"/>
              <a:gd name="connsiteX6-157" fmla="*/ 64593 w 662220"/>
              <a:gd name="connsiteY6-158" fmla="*/ 122180 h 641619"/>
              <a:gd name="connsiteX0-159" fmla="*/ 178200 w 662220"/>
              <a:gd name="connsiteY0-160" fmla="*/ 58449 h 641619"/>
              <a:gd name="connsiteX1-161" fmla="*/ 130026 w 662220"/>
              <a:gd name="connsiteY1-162" fmla="*/ 58236 h 641619"/>
              <a:gd name="connsiteX2-163" fmla="*/ 412660 w 662220"/>
              <a:gd name="connsiteY2-164" fmla="*/ 2818 h 641619"/>
              <a:gd name="connsiteX3-165" fmla="*/ 661618 w 662220"/>
              <a:gd name="connsiteY3-166" fmla="*/ 325096 h 641619"/>
              <a:gd name="connsiteX4-167" fmla="*/ 333371 w 662220"/>
              <a:gd name="connsiteY4-168" fmla="*/ 641619 h 641619"/>
              <a:gd name="connsiteX5-169" fmla="*/ 5124 w 662220"/>
              <a:gd name="connsiteY5-170" fmla="*/ 325096 h 641619"/>
              <a:gd name="connsiteX6-171" fmla="*/ 64593 w 662220"/>
              <a:gd name="connsiteY6-172" fmla="*/ 122180 h 641619"/>
              <a:gd name="connsiteX0-173" fmla="*/ 178200 w 662220"/>
              <a:gd name="connsiteY0-174" fmla="*/ 58449 h 641619"/>
              <a:gd name="connsiteX1-175" fmla="*/ 130026 w 662220"/>
              <a:gd name="connsiteY1-176" fmla="*/ 58236 h 641619"/>
              <a:gd name="connsiteX2-177" fmla="*/ 412660 w 662220"/>
              <a:gd name="connsiteY2-178" fmla="*/ 2818 h 641619"/>
              <a:gd name="connsiteX3-179" fmla="*/ 661618 w 662220"/>
              <a:gd name="connsiteY3-180" fmla="*/ 325096 h 641619"/>
              <a:gd name="connsiteX4-181" fmla="*/ 333371 w 662220"/>
              <a:gd name="connsiteY4-182" fmla="*/ 641619 h 641619"/>
              <a:gd name="connsiteX5-183" fmla="*/ 5124 w 662220"/>
              <a:gd name="connsiteY5-184" fmla="*/ 325096 h 641619"/>
              <a:gd name="connsiteX6-185" fmla="*/ 64593 w 662220"/>
              <a:gd name="connsiteY6-186" fmla="*/ 122180 h 641619"/>
              <a:gd name="connsiteX0-187" fmla="*/ 178200 w 662220"/>
              <a:gd name="connsiteY0-188" fmla="*/ 58449 h 641619"/>
              <a:gd name="connsiteX1-189" fmla="*/ 130026 w 662220"/>
              <a:gd name="connsiteY1-190" fmla="*/ 58236 h 641619"/>
              <a:gd name="connsiteX2-191" fmla="*/ 412660 w 662220"/>
              <a:gd name="connsiteY2-192" fmla="*/ 2818 h 641619"/>
              <a:gd name="connsiteX3-193" fmla="*/ 661618 w 662220"/>
              <a:gd name="connsiteY3-194" fmla="*/ 325096 h 641619"/>
              <a:gd name="connsiteX4-195" fmla="*/ 333371 w 662220"/>
              <a:gd name="connsiteY4-196" fmla="*/ 641619 h 641619"/>
              <a:gd name="connsiteX5-197" fmla="*/ 5124 w 662220"/>
              <a:gd name="connsiteY5-198" fmla="*/ 325096 h 641619"/>
              <a:gd name="connsiteX6-199" fmla="*/ 64593 w 662220"/>
              <a:gd name="connsiteY6-200" fmla="*/ 122180 h 641619"/>
              <a:gd name="connsiteX0-201" fmla="*/ 178200 w 662220"/>
              <a:gd name="connsiteY0-202" fmla="*/ 58449 h 641619"/>
              <a:gd name="connsiteX1-203" fmla="*/ 130026 w 662220"/>
              <a:gd name="connsiteY1-204" fmla="*/ 58236 h 641619"/>
              <a:gd name="connsiteX2-205" fmla="*/ 412660 w 662220"/>
              <a:gd name="connsiteY2-206" fmla="*/ 2818 h 641619"/>
              <a:gd name="connsiteX3-207" fmla="*/ 661618 w 662220"/>
              <a:gd name="connsiteY3-208" fmla="*/ 325096 h 641619"/>
              <a:gd name="connsiteX4-209" fmla="*/ 333371 w 662220"/>
              <a:gd name="connsiteY4-210" fmla="*/ 641619 h 641619"/>
              <a:gd name="connsiteX5-211" fmla="*/ 5124 w 662220"/>
              <a:gd name="connsiteY5-212" fmla="*/ 325096 h 641619"/>
              <a:gd name="connsiteX6-213" fmla="*/ 64593 w 662220"/>
              <a:gd name="connsiteY6-214" fmla="*/ 122180 h 641619"/>
              <a:gd name="connsiteX0-215" fmla="*/ 176252 w 660272"/>
              <a:gd name="connsiteY0-216" fmla="*/ 58449 h 641619"/>
              <a:gd name="connsiteX1-217" fmla="*/ 128078 w 660272"/>
              <a:gd name="connsiteY1-218" fmla="*/ 58236 h 641619"/>
              <a:gd name="connsiteX2-219" fmla="*/ 410712 w 660272"/>
              <a:gd name="connsiteY2-220" fmla="*/ 2818 h 641619"/>
              <a:gd name="connsiteX3-221" fmla="*/ 659670 w 660272"/>
              <a:gd name="connsiteY3-222" fmla="*/ 325096 h 641619"/>
              <a:gd name="connsiteX4-223" fmla="*/ 331423 w 660272"/>
              <a:gd name="connsiteY4-224" fmla="*/ 641619 h 641619"/>
              <a:gd name="connsiteX5-225" fmla="*/ 3176 w 660272"/>
              <a:gd name="connsiteY5-226" fmla="*/ 325096 h 641619"/>
              <a:gd name="connsiteX6-227" fmla="*/ 62645 w 660272"/>
              <a:gd name="connsiteY6-228" fmla="*/ 122180 h 641619"/>
              <a:gd name="connsiteX0-229" fmla="*/ 253837 w 660272"/>
              <a:gd name="connsiteY0-230" fmla="*/ 30740 h 641619"/>
              <a:gd name="connsiteX1-231" fmla="*/ 128078 w 660272"/>
              <a:gd name="connsiteY1-232" fmla="*/ 58236 h 641619"/>
              <a:gd name="connsiteX2-233" fmla="*/ 410712 w 660272"/>
              <a:gd name="connsiteY2-234" fmla="*/ 2818 h 641619"/>
              <a:gd name="connsiteX3-235" fmla="*/ 659670 w 660272"/>
              <a:gd name="connsiteY3-236" fmla="*/ 325096 h 641619"/>
              <a:gd name="connsiteX4-237" fmla="*/ 331423 w 660272"/>
              <a:gd name="connsiteY4-238" fmla="*/ 641619 h 641619"/>
              <a:gd name="connsiteX5-239" fmla="*/ 3176 w 660272"/>
              <a:gd name="connsiteY5-240" fmla="*/ 325096 h 641619"/>
              <a:gd name="connsiteX6-241" fmla="*/ 62645 w 660272"/>
              <a:gd name="connsiteY6-242" fmla="*/ 122180 h 641619"/>
              <a:gd name="connsiteX0-243" fmla="*/ 253837 w 660191"/>
              <a:gd name="connsiteY0-244" fmla="*/ 41069 h 651948"/>
              <a:gd name="connsiteX1-245" fmla="*/ 161329 w 660191"/>
              <a:gd name="connsiteY1-246" fmla="*/ 63023 h 651948"/>
              <a:gd name="connsiteX2-247" fmla="*/ 410712 w 660191"/>
              <a:gd name="connsiteY2-248" fmla="*/ 13147 h 651948"/>
              <a:gd name="connsiteX3-249" fmla="*/ 659670 w 660191"/>
              <a:gd name="connsiteY3-250" fmla="*/ 335425 h 651948"/>
              <a:gd name="connsiteX4-251" fmla="*/ 331423 w 660191"/>
              <a:gd name="connsiteY4-252" fmla="*/ 651948 h 651948"/>
              <a:gd name="connsiteX5-253" fmla="*/ 3176 w 660191"/>
              <a:gd name="connsiteY5-254" fmla="*/ 335425 h 651948"/>
              <a:gd name="connsiteX6-255" fmla="*/ 62645 w 660191"/>
              <a:gd name="connsiteY6-256" fmla="*/ 132509 h 651948"/>
              <a:gd name="connsiteX0-257" fmla="*/ 253837 w 660897"/>
              <a:gd name="connsiteY0-258" fmla="*/ 45475 h 656354"/>
              <a:gd name="connsiteX1-259" fmla="*/ 161329 w 660897"/>
              <a:gd name="connsiteY1-260" fmla="*/ 67429 h 656354"/>
              <a:gd name="connsiteX2-261" fmla="*/ 410712 w 660897"/>
              <a:gd name="connsiteY2-262" fmla="*/ 17553 h 656354"/>
              <a:gd name="connsiteX3-263" fmla="*/ 659670 w 660897"/>
              <a:gd name="connsiteY3-264" fmla="*/ 339831 h 656354"/>
              <a:gd name="connsiteX4-265" fmla="*/ 331423 w 660897"/>
              <a:gd name="connsiteY4-266" fmla="*/ 656354 h 656354"/>
              <a:gd name="connsiteX5-267" fmla="*/ 3176 w 660897"/>
              <a:gd name="connsiteY5-268" fmla="*/ 339831 h 656354"/>
              <a:gd name="connsiteX6-269" fmla="*/ 62645 w 660897"/>
              <a:gd name="connsiteY6-270" fmla="*/ 136915 h 656354"/>
              <a:gd name="connsiteX0-271" fmla="*/ 253837 w 660406"/>
              <a:gd name="connsiteY0-272" fmla="*/ 41070 h 651949"/>
              <a:gd name="connsiteX1-273" fmla="*/ 161329 w 660406"/>
              <a:gd name="connsiteY1-274" fmla="*/ 63024 h 651949"/>
              <a:gd name="connsiteX2-275" fmla="*/ 410712 w 660406"/>
              <a:gd name="connsiteY2-276" fmla="*/ 13148 h 651949"/>
              <a:gd name="connsiteX3-277" fmla="*/ 659670 w 660406"/>
              <a:gd name="connsiteY3-278" fmla="*/ 335426 h 651949"/>
              <a:gd name="connsiteX4-279" fmla="*/ 331423 w 660406"/>
              <a:gd name="connsiteY4-280" fmla="*/ 651949 h 651949"/>
              <a:gd name="connsiteX5-281" fmla="*/ 3176 w 660406"/>
              <a:gd name="connsiteY5-282" fmla="*/ 335426 h 651949"/>
              <a:gd name="connsiteX6-283" fmla="*/ 62645 w 660406"/>
              <a:gd name="connsiteY6-284" fmla="*/ 132510 h 651949"/>
              <a:gd name="connsiteX0-285" fmla="*/ 161329 w 660406"/>
              <a:gd name="connsiteY0-286" fmla="*/ 63024 h 651949"/>
              <a:gd name="connsiteX1-287" fmla="*/ 410712 w 660406"/>
              <a:gd name="connsiteY1-288" fmla="*/ 13148 h 651949"/>
              <a:gd name="connsiteX2-289" fmla="*/ 659670 w 660406"/>
              <a:gd name="connsiteY2-290" fmla="*/ 335426 h 651949"/>
              <a:gd name="connsiteX3-291" fmla="*/ 331423 w 660406"/>
              <a:gd name="connsiteY3-292" fmla="*/ 651949 h 651949"/>
              <a:gd name="connsiteX4-293" fmla="*/ 3176 w 660406"/>
              <a:gd name="connsiteY4-294" fmla="*/ 335426 h 651949"/>
              <a:gd name="connsiteX5-295" fmla="*/ 62645 w 660406"/>
              <a:gd name="connsiteY5-296" fmla="*/ 132510 h 651949"/>
              <a:gd name="connsiteX0-297" fmla="*/ 128078 w 660207"/>
              <a:gd name="connsiteY0-298" fmla="*/ 63024 h 651949"/>
              <a:gd name="connsiteX1-299" fmla="*/ 410712 w 660207"/>
              <a:gd name="connsiteY1-300" fmla="*/ 13148 h 651949"/>
              <a:gd name="connsiteX2-301" fmla="*/ 659670 w 660207"/>
              <a:gd name="connsiteY2-302" fmla="*/ 335426 h 651949"/>
              <a:gd name="connsiteX3-303" fmla="*/ 331423 w 660207"/>
              <a:gd name="connsiteY3-304" fmla="*/ 651949 h 651949"/>
              <a:gd name="connsiteX4-305" fmla="*/ 3176 w 660207"/>
              <a:gd name="connsiteY4-306" fmla="*/ 335426 h 651949"/>
              <a:gd name="connsiteX5-307" fmla="*/ 62645 w 660207"/>
              <a:gd name="connsiteY5-308" fmla="*/ 132510 h 651949"/>
              <a:gd name="connsiteX0-309" fmla="*/ 128078 w 660438"/>
              <a:gd name="connsiteY0-310" fmla="*/ 60888 h 649813"/>
              <a:gd name="connsiteX1-311" fmla="*/ 410712 w 660438"/>
              <a:gd name="connsiteY1-312" fmla="*/ 11012 h 649813"/>
              <a:gd name="connsiteX2-313" fmla="*/ 659670 w 660438"/>
              <a:gd name="connsiteY2-314" fmla="*/ 333290 h 649813"/>
              <a:gd name="connsiteX3-315" fmla="*/ 331423 w 660438"/>
              <a:gd name="connsiteY3-316" fmla="*/ 649813 h 649813"/>
              <a:gd name="connsiteX4-317" fmla="*/ 3176 w 660438"/>
              <a:gd name="connsiteY4-318" fmla="*/ 333290 h 649813"/>
              <a:gd name="connsiteX5-319" fmla="*/ 62645 w 660438"/>
              <a:gd name="connsiteY5-320" fmla="*/ 130374 h 649813"/>
              <a:gd name="connsiteX0-321" fmla="*/ 128078 w 660438"/>
              <a:gd name="connsiteY0-322" fmla="*/ 64927 h 653852"/>
              <a:gd name="connsiteX1-323" fmla="*/ 410712 w 660438"/>
              <a:gd name="connsiteY1-324" fmla="*/ 15051 h 653852"/>
              <a:gd name="connsiteX2-325" fmla="*/ 659670 w 660438"/>
              <a:gd name="connsiteY2-326" fmla="*/ 337329 h 653852"/>
              <a:gd name="connsiteX3-327" fmla="*/ 331423 w 660438"/>
              <a:gd name="connsiteY3-328" fmla="*/ 653852 h 653852"/>
              <a:gd name="connsiteX4-329" fmla="*/ 3176 w 660438"/>
              <a:gd name="connsiteY4-330" fmla="*/ 337329 h 653852"/>
              <a:gd name="connsiteX5-331" fmla="*/ 62645 w 660438"/>
              <a:gd name="connsiteY5-332" fmla="*/ 134413 h 653852"/>
              <a:gd name="connsiteX0-333" fmla="*/ 128078 w 687378"/>
              <a:gd name="connsiteY0-334" fmla="*/ 58090 h 647015"/>
              <a:gd name="connsiteX1-335" fmla="*/ 571432 w 687378"/>
              <a:gd name="connsiteY1-336" fmla="*/ 16673 h 647015"/>
              <a:gd name="connsiteX2-337" fmla="*/ 659670 w 687378"/>
              <a:gd name="connsiteY2-338" fmla="*/ 330492 h 647015"/>
              <a:gd name="connsiteX3-339" fmla="*/ 331423 w 687378"/>
              <a:gd name="connsiteY3-340" fmla="*/ 647015 h 647015"/>
              <a:gd name="connsiteX4-341" fmla="*/ 3176 w 687378"/>
              <a:gd name="connsiteY4-342" fmla="*/ 330492 h 647015"/>
              <a:gd name="connsiteX5-343" fmla="*/ 62645 w 687378"/>
              <a:gd name="connsiteY5-344" fmla="*/ 127576 h 647015"/>
              <a:gd name="connsiteX0-345" fmla="*/ 128078 w 677145"/>
              <a:gd name="connsiteY0-346" fmla="*/ 58090 h 663933"/>
              <a:gd name="connsiteX1-347" fmla="*/ 571432 w 677145"/>
              <a:gd name="connsiteY1-348" fmla="*/ 16673 h 663933"/>
              <a:gd name="connsiteX2-349" fmla="*/ 659670 w 677145"/>
              <a:gd name="connsiteY2-350" fmla="*/ 330492 h 663933"/>
              <a:gd name="connsiteX3-351" fmla="*/ 559815 w 677145"/>
              <a:gd name="connsiteY3-352" fmla="*/ 663933 h 663933"/>
              <a:gd name="connsiteX4-353" fmla="*/ 3176 w 677145"/>
              <a:gd name="connsiteY4-354" fmla="*/ 330492 h 663933"/>
              <a:gd name="connsiteX5-355" fmla="*/ 62645 w 677145"/>
              <a:gd name="connsiteY5-356" fmla="*/ 127576 h 663933"/>
              <a:gd name="connsiteX0-357" fmla="*/ 101940 w 644966"/>
              <a:gd name="connsiteY0-358" fmla="*/ 58090 h 685888"/>
              <a:gd name="connsiteX1-359" fmla="*/ 545294 w 644966"/>
              <a:gd name="connsiteY1-360" fmla="*/ 16673 h 685888"/>
              <a:gd name="connsiteX2-361" fmla="*/ 633532 w 644966"/>
              <a:gd name="connsiteY2-362" fmla="*/ 330492 h 685888"/>
              <a:gd name="connsiteX3-363" fmla="*/ 533677 w 644966"/>
              <a:gd name="connsiteY3-364" fmla="*/ 663933 h 685888"/>
              <a:gd name="connsiteX4-365" fmla="*/ 10874 w 644966"/>
              <a:gd name="connsiteY4-366" fmla="*/ 575801 h 685888"/>
              <a:gd name="connsiteX5-367" fmla="*/ 36507 w 644966"/>
              <a:gd name="connsiteY5-368" fmla="*/ 127576 h 685888"/>
              <a:gd name="connsiteX0-369" fmla="*/ 101940 w 642626"/>
              <a:gd name="connsiteY0-370" fmla="*/ 58090 h 654766"/>
              <a:gd name="connsiteX1-371" fmla="*/ 545294 w 642626"/>
              <a:gd name="connsiteY1-372" fmla="*/ 16673 h 654766"/>
              <a:gd name="connsiteX2-373" fmla="*/ 633532 w 642626"/>
              <a:gd name="connsiteY2-374" fmla="*/ 330492 h 654766"/>
              <a:gd name="connsiteX3-375" fmla="*/ 567513 w 642626"/>
              <a:gd name="connsiteY3-376" fmla="*/ 613179 h 654766"/>
              <a:gd name="connsiteX4-377" fmla="*/ 10874 w 642626"/>
              <a:gd name="connsiteY4-378" fmla="*/ 575801 h 654766"/>
              <a:gd name="connsiteX5-379" fmla="*/ 36507 w 642626"/>
              <a:gd name="connsiteY5-380" fmla="*/ 127576 h 654766"/>
              <a:gd name="connsiteX0-381" fmla="*/ 101940 w 642626"/>
              <a:gd name="connsiteY0-382" fmla="*/ 30477 h 627153"/>
              <a:gd name="connsiteX1-383" fmla="*/ 545294 w 642626"/>
              <a:gd name="connsiteY1-384" fmla="*/ 31354 h 627153"/>
              <a:gd name="connsiteX2-385" fmla="*/ 633532 w 642626"/>
              <a:gd name="connsiteY2-386" fmla="*/ 302879 h 627153"/>
              <a:gd name="connsiteX3-387" fmla="*/ 567513 w 642626"/>
              <a:gd name="connsiteY3-388" fmla="*/ 585566 h 627153"/>
              <a:gd name="connsiteX4-389" fmla="*/ 10874 w 642626"/>
              <a:gd name="connsiteY4-390" fmla="*/ 548188 h 627153"/>
              <a:gd name="connsiteX5-391" fmla="*/ 36507 w 642626"/>
              <a:gd name="connsiteY5-392" fmla="*/ 99963 h 627153"/>
              <a:gd name="connsiteX0-393" fmla="*/ 101940 w 641803"/>
              <a:gd name="connsiteY0-394" fmla="*/ 32533 h 629209"/>
              <a:gd name="connsiteX1-395" fmla="*/ 545294 w 641803"/>
              <a:gd name="connsiteY1-396" fmla="*/ 33410 h 629209"/>
              <a:gd name="connsiteX2-397" fmla="*/ 633532 w 641803"/>
              <a:gd name="connsiteY2-398" fmla="*/ 304935 h 629209"/>
              <a:gd name="connsiteX3-399" fmla="*/ 567513 w 641803"/>
              <a:gd name="connsiteY3-400" fmla="*/ 587622 h 629209"/>
              <a:gd name="connsiteX4-401" fmla="*/ 10874 w 641803"/>
              <a:gd name="connsiteY4-402" fmla="*/ 550244 h 629209"/>
              <a:gd name="connsiteX5-403" fmla="*/ 36507 w 641803"/>
              <a:gd name="connsiteY5-404" fmla="*/ 102019 h 629209"/>
              <a:gd name="connsiteX0-405" fmla="*/ 93785 w 633648"/>
              <a:gd name="connsiteY0-406" fmla="*/ 32533 h 629209"/>
              <a:gd name="connsiteX1-407" fmla="*/ 537139 w 633648"/>
              <a:gd name="connsiteY1-408" fmla="*/ 33410 h 629209"/>
              <a:gd name="connsiteX2-409" fmla="*/ 625377 w 633648"/>
              <a:gd name="connsiteY2-410" fmla="*/ 304935 h 629209"/>
              <a:gd name="connsiteX3-411" fmla="*/ 559358 w 633648"/>
              <a:gd name="connsiteY3-412" fmla="*/ 587622 h 629209"/>
              <a:gd name="connsiteX4-413" fmla="*/ 2719 w 633648"/>
              <a:gd name="connsiteY4-414" fmla="*/ 550244 h 629209"/>
              <a:gd name="connsiteX5-415" fmla="*/ 28352 w 633648"/>
              <a:gd name="connsiteY5-416" fmla="*/ 102019 h 629209"/>
              <a:gd name="connsiteX0-417" fmla="*/ 103603 w 643466"/>
              <a:gd name="connsiteY0-418" fmla="*/ 32533 h 629209"/>
              <a:gd name="connsiteX1-419" fmla="*/ 546957 w 643466"/>
              <a:gd name="connsiteY1-420" fmla="*/ 33410 h 629209"/>
              <a:gd name="connsiteX2-421" fmla="*/ 635195 w 643466"/>
              <a:gd name="connsiteY2-422" fmla="*/ 304935 h 629209"/>
              <a:gd name="connsiteX3-423" fmla="*/ 569176 w 643466"/>
              <a:gd name="connsiteY3-424" fmla="*/ 587622 h 629209"/>
              <a:gd name="connsiteX4-425" fmla="*/ 12537 w 643466"/>
              <a:gd name="connsiteY4-426" fmla="*/ 550244 h 629209"/>
              <a:gd name="connsiteX5-427" fmla="*/ 4334 w 643466"/>
              <a:gd name="connsiteY5-428" fmla="*/ 102019 h 629209"/>
              <a:gd name="connsiteX0-429" fmla="*/ 103603 w 643466"/>
              <a:gd name="connsiteY0-430" fmla="*/ 32533 h 613248"/>
              <a:gd name="connsiteX1-431" fmla="*/ 546957 w 643466"/>
              <a:gd name="connsiteY1-432" fmla="*/ 33410 h 613248"/>
              <a:gd name="connsiteX2-433" fmla="*/ 635195 w 643466"/>
              <a:gd name="connsiteY2-434" fmla="*/ 304935 h 613248"/>
              <a:gd name="connsiteX3-435" fmla="*/ 569176 w 643466"/>
              <a:gd name="connsiteY3-436" fmla="*/ 587622 h 613248"/>
              <a:gd name="connsiteX4-437" fmla="*/ 12537 w 643466"/>
              <a:gd name="connsiteY4-438" fmla="*/ 518643 h 613248"/>
              <a:gd name="connsiteX5-439" fmla="*/ 4334 w 643466"/>
              <a:gd name="connsiteY5-440" fmla="*/ 102019 h 613248"/>
              <a:gd name="connsiteX0-441" fmla="*/ 103603 w 622280"/>
              <a:gd name="connsiteY0-442" fmla="*/ 51723 h 632438"/>
              <a:gd name="connsiteX1-443" fmla="*/ 546957 w 622280"/>
              <a:gd name="connsiteY1-444" fmla="*/ 52600 h 632438"/>
              <a:gd name="connsiteX2-445" fmla="*/ 569176 w 622280"/>
              <a:gd name="connsiteY2-446" fmla="*/ 606812 h 632438"/>
              <a:gd name="connsiteX3-447" fmla="*/ 12537 w 622280"/>
              <a:gd name="connsiteY3-448" fmla="*/ 537833 h 632438"/>
              <a:gd name="connsiteX4-449" fmla="*/ 4334 w 622280"/>
              <a:gd name="connsiteY4-450" fmla="*/ 121209 h 632438"/>
              <a:gd name="connsiteX0-451" fmla="*/ 103603 w 640916"/>
              <a:gd name="connsiteY0-452" fmla="*/ 51277 h 628066"/>
              <a:gd name="connsiteX1-453" fmla="*/ 546957 w 640916"/>
              <a:gd name="connsiteY1-454" fmla="*/ 52154 h 628066"/>
              <a:gd name="connsiteX2-455" fmla="*/ 595444 w 640916"/>
              <a:gd name="connsiteY2-456" fmla="*/ 600046 h 628066"/>
              <a:gd name="connsiteX3-457" fmla="*/ 12537 w 640916"/>
              <a:gd name="connsiteY3-458" fmla="*/ 537387 h 628066"/>
              <a:gd name="connsiteX4-459" fmla="*/ 4334 w 640916"/>
              <a:gd name="connsiteY4-460" fmla="*/ 120763 h 628066"/>
              <a:gd name="connsiteX0-461" fmla="*/ 103603 w 629940"/>
              <a:gd name="connsiteY0-462" fmla="*/ 26437 h 603226"/>
              <a:gd name="connsiteX1-463" fmla="*/ 546957 w 629940"/>
              <a:gd name="connsiteY1-464" fmla="*/ 27314 h 603226"/>
              <a:gd name="connsiteX2-465" fmla="*/ 595444 w 629940"/>
              <a:gd name="connsiteY2-466" fmla="*/ 575206 h 603226"/>
              <a:gd name="connsiteX3-467" fmla="*/ 12537 w 629940"/>
              <a:gd name="connsiteY3-468" fmla="*/ 512547 h 603226"/>
              <a:gd name="connsiteX4-469" fmla="*/ 4334 w 629940"/>
              <a:gd name="connsiteY4-470" fmla="*/ 95923 h 603226"/>
              <a:gd name="connsiteX0-471" fmla="*/ 103603 w 651443"/>
              <a:gd name="connsiteY0-472" fmla="*/ 20041 h 614843"/>
              <a:gd name="connsiteX1-473" fmla="*/ 608249 w 651443"/>
              <a:gd name="connsiteY1-474" fmla="*/ 39879 h 614843"/>
              <a:gd name="connsiteX2-475" fmla="*/ 595444 w 651443"/>
              <a:gd name="connsiteY2-476" fmla="*/ 568810 h 614843"/>
              <a:gd name="connsiteX3-477" fmla="*/ 12537 w 651443"/>
              <a:gd name="connsiteY3-478" fmla="*/ 506151 h 614843"/>
              <a:gd name="connsiteX4-479" fmla="*/ 4334 w 651443"/>
              <a:gd name="connsiteY4-480" fmla="*/ 89527 h 614843"/>
              <a:gd name="connsiteX0-481" fmla="*/ 103603 w 640788"/>
              <a:gd name="connsiteY0-482" fmla="*/ 20041 h 614843"/>
              <a:gd name="connsiteX1-483" fmla="*/ 581981 w 640788"/>
              <a:gd name="connsiteY1-484" fmla="*/ 39879 h 614843"/>
              <a:gd name="connsiteX2-485" fmla="*/ 595444 w 640788"/>
              <a:gd name="connsiteY2-486" fmla="*/ 568810 h 614843"/>
              <a:gd name="connsiteX3-487" fmla="*/ 12537 w 640788"/>
              <a:gd name="connsiteY3-488" fmla="*/ 506151 h 614843"/>
              <a:gd name="connsiteX4-489" fmla="*/ 4334 w 640788"/>
              <a:gd name="connsiteY4-490" fmla="*/ 89527 h 614843"/>
              <a:gd name="connsiteX0-491" fmla="*/ 103603 w 673655"/>
              <a:gd name="connsiteY0-492" fmla="*/ 38763 h 618146"/>
              <a:gd name="connsiteX1-493" fmla="*/ 581981 w 673655"/>
              <a:gd name="connsiteY1-494" fmla="*/ 58601 h 618146"/>
              <a:gd name="connsiteX2-495" fmla="*/ 621713 w 673655"/>
              <a:gd name="connsiteY2-496" fmla="*/ 562250 h 618146"/>
              <a:gd name="connsiteX3-497" fmla="*/ 12537 w 673655"/>
              <a:gd name="connsiteY3-498" fmla="*/ 524873 h 618146"/>
              <a:gd name="connsiteX4-499" fmla="*/ 4334 w 673655"/>
              <a:gd name="connsiteY4-500" fmla="*/ 108249 h 618146"/>
              <a:gd name="connsiteX0-501" fmla="*/ 103603 w 654750"/>
              <a:gd name="connsiteY0-502" fmla="*/ 38763 h 605787"/>
              <a:gd name="connsiteX1-503" fmla="*/ 581981 w 654750"/>
              <a:gd name="connsiteY1-504" fmla="*/ 58601 h 605787"/>
              <a:gd name="connsiteX2-505" fmla="*/ 621713 w 654750"/>
              <a:gd name="connsiteY2-506" fmla="*/ 562250 h 605787"/>
              <a:gd name="connsiteX3-507" fmla="*/ 12537 w 654750"/>
              <a:gd name="connsiteY3-508" fmla="*/ 524873 h 605787"/>
              <a:gd name="connsiteX4-509" fmla="*/ 4334 w 654750"/>
              <a:gd name="connsiteY4-510" fmla="*/ 108249 h 605787"/>
              <a:gd name="connsiteX0-511" fmla="*/ 103603 w 643734"/>
              <a:gd name="connsiteY0-512" fmla="*/ 31800 h 598824"/>
              <a:gd name="connsiteX1-513" fmla="*/ 581981 w 643734"/>
              <a:gd name="connsiteY1-514" fmla="*/ 51638 h 598824"/>
              <a:gd name="connsiteX2-515" fmla="*/ 621713 w 643734"/>
              <a:gd name="connsiteY2-516" fmla="*/ 555287 h 598824"/>
              <a:gd name="connsiteX3-517" fmla="*/ 12537 w 643734"/>
              <a:gd name="connsiteY3-518" fmla="*/ 517910 h 598824"/>
              <a:gd name="connsiteX4-519" fmla="*/ 4334 w 643734"/>
              <a:gd name="connsiteY4-520" fmla="*/ 101286 h 598824"/>
              <a:gd name="connsiteX0-521" fmla="*/ 103603 w 643734"/>
              <a:gd name="connsiteY0-522" fmla="*/ 24551 h 591575"/>
              <a:gd name="connsiteX1-523" fmla="*/ 581981 w 643734"/>
              <a:gd name="connsiteY1-524" fmla="*/ 44389 h 591575"/>
              <a:gd name="connsiteX2-525" fmla="*/ 621713 w 643734"/>
              <a:gd name="connsiteY2-526" fmla="*/ 548038 h 591575"/>
              <a:gd name="connsiteX3-527" fmla="*/ 12537 w 643734"/>
              <a:gd name="connsiteY3-528" fmla="*/ 510661 h 591575"/>
              <a:gd name="connsiteX4-529" fmla="*/ 4334 w 643734"/>
              <a:gd name="connsiteY4-530" fmla="*/ 94037 h 591575"/>
              <a:gd name="connsiteX0-531" fmla="*/ 103603 w 643734"/>
              <a:gd name="connsiteY0-532" fmla="*/ 20135 h 587159"/>
              <a:gd name="connsiteX1-533" fmla="*/ 581981 w 643734"/>
              <a:gd name="connsiteY1-534" fmla="*/ 39973 h 587159"/>
              <a:gd name="connsiteX2-535" fmla="*/ 621713 w 643734"/>
              <a:gd name="connsiteY2-536" fmla="*/ 543622 h 587159"/>
              <a:gd name="connsiteX3-537" fmla="*/ 12537 w 643734"/>
              <a:gd name="connsiteY3-538" fmla="*/ 506245 h 587159"/>
              <a:gd name="connsiteX4-539" fmla="*/ 4334 w 643734"/>
              <a:gd name="connsiteY4-540" fmla="*/ 89621 h 587159"/>
              <a:gd name="connsiteX0-541" fmla="*/ 51067 w 657504"/>
              <a:gd name="connsiteY0-542" fmla="*/ 31623 h 592327"/>
              <a:gd name="connsiteX1-543" fmla="*/ 581981 w 657504"/>
              <a:gd name="connsiteY1-544" fmla="*/ 45141 h 592327"/>
              <a:gd name="connsiteX2-545" fmla="*/ 621713 w 657504"/>
              <a:gd name="connsiteY2-546" fmla="*/ 548790 h 592327"/>
              <a:gd name="connsiteX3-547" fmla="*/ 12537 w 657504"/>
              <a:gd name="connsiteY3-548" fmla="*/ 511413 h 592327"/>
              <a:gd name="connsiteX4-549" fmla="*/ 4334 w 657504"/>
              <a:gd name="connsiteY4-550" fmla="*/ 94789 h 592327"/>
              <a:gd name="connsiteX0-551" fmla="*/ 51067 w 676118"/>
              <a:gd name="connsiteY0-552" fmla="*/ 31623 h 604686"/>
              <a:gd name="connsiteX1-553" fmla="*/ 581981 w 676118"/>
              <a:gd name="connsiteY1-554" fmla="*/ 45141 h 604686"/>
              <a:gd name="connsiteX2-555" fmla="*/ 621713 w 676118"/>
              <a:gd name="connsiteY2-556" fmla="*/ 548790 h 604686"/>
              <a:gd name="connsiteX3-557" fmla="*/ 12537 w 676118"/>
              <a:gd name="connsiteY3-558" fmla="*/ 511413 h 604686"/>
              <a:gd name="connsiteX4-559" fmla="*/ 4334 w 676118"/>
              <a:gd name="connsiteY4-560" fmla="*/ 94789 h 604686"/>
              <a:gd name="connsiteX0-561" fmla="*/ 51067 w 659741"/>
              <a:gd name="connsiteY0-562" fmla="*/ 18182 h 591245"/>
              <a:gd name="connsiteX1-563" fmla="*/ 581981 w 659741"/>
              <a:gd name="connsiteY1-564" fmla="*/ 31700 h 591245"/>
              <a:gd name="connsiteX2-565" fmla="*/ 621713 w 659741"/>
              <a:gd name="connsiteY2-566" fmla="*/ 535349 h 591245"/>
              <a:gd name="connsiteX3-567" fmla="*/ 12537 w 659741"/>
              <a:gd name="connsiteY3-568" fmla="*/ 497972 h 591245"/>
              <a:gd name="connsiteX4-569" fmla="*/ 4334 w 659741"/>
              <a:gd name="connsiteY4-570" fmla="*/ 81348 h 591245"/>
              <a:gd name="connsiteX0-571" fmla="*/ 51067 w 671131"/>
              <a:gd name="connsiteY0-572" fmla="*/ 18182 h 591245"/>
              <a:gd name="connsiteX1-573" fmla="*/ 617005 w 671131"/>
              <a:gd name="connsiteY1-574" fmla="*/ 31700 h 591245"/>
              <a:gd name="connsiteX2-575" fmla="*/ 621713 w 671131"/>
              <a:gd name="connsiteY2-576" fmla="*/ 535349 h 591245"/>
              <a:gd name="connsiteX3-577" fmla="*/ 12537 w 671131"/>
              <a:gd name="connsiteY3-578" fmla="*/ 497972 h 591245"/>
              <a:gd name="connsiteX4-579" fmla="*/ 4334 w 671131"/>
              <a:gd name="connsiteY4-580" fmla="*/ 81348 h 591245"/>
              <a:gd name="connsiteX0-581" fmla="*/ 51067 w 648099"/>
              <a:gd name="connsiteY0-582" fmla="*/ 18182 h 578886"/>
              <a:gd name="connsiteX1-583" fmla="*/ 617005 w 648099"/>
              <a:gd name="connsiteY1-584" fmla="*/ 31700 h 578886"/>
              <a:gd name="connsiteX2-585" fmla="*/ 621713 w 648099"/>
              <a:gd name="connsiteY2-586" fmla="*/ 535349 h 578886"/>
              <a:gd name="connsiteX3-587" fmla="*/ 12537 w 648099"/>
              <a:gd name="connsiteY3-588" fmla="*/ 497972 h 578886"/>
              <a:gd name="connsiteX4-589" fmla="*/ 4334 w 648099"/>
              <a:gd name="connsiteY4-590" fmla="*/ 81348 h 578886"/>
              <a:gd name="connsiteX0-591" fmla="*/ 51067 w 648099"/>
              <a:gd name="connsiteY0-592" fmla="*/ 18182 h 565791"/>
              <a:gd name="connsiteX1-593" fmla="*/ 617005 w 648099"/>
              <a:gd name="connsiteY1-594" fmla="*/ 31700 h 565791"/>
              <a:gd name="connsiteX2-595" fmla="*/ 621713 w 648099"/>
              <a:gd name="connsiteY2-596" fmla="*/ 535349 h 565791"/>
              <a:gd name="connsiteX3-597" fmla="*/ 12537 w 648099"/>
              <a:gd name="connsiteY3-598" fmla="*/ 497972 h 565791"/>
              <a:gd name="connsiteX4-599" fmla="*/ 4334 w 648099"/>
              <a:gd name="connsiteY4-600" fmla="*/ 81348 h 5657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648099" h="565791">
                <a:moveTo>
                  <a:pt x="51067" y="18182"/>
                </a:moveTo>
                <a:cubicBezTo>
                  <a:pt x="281003" y="7261"/>
                  <a:pt x="591945" y="-22893"/>
                  <a:pt x="617005" y="31700"/>
                </a:cubicBezTo>
                <a:cubicBezTo>
                  <a:pt x="642065" y="86293"/>
                  <a:pt x="669922" y="489239"/>
                  <a:pt x="621713" y="535349"/>
                </a:cubicBezTo>
                <a:cubicBezTo>
                  <a:pt x="573504" y="581459"/>
                  <a:pt x="32838" y="579874"/>
                  <a:pt x="12537" y="497972"/>
                </a:cubicBezTo>
                <a:cubicBezTo>
                  <a:pt x="992" y="378148"/>
                  <a:pt x="-4426" y="189998"/>
                  <a:pt x="4334" y="81348"/>
                </a:cubicBezTo>
              </a:path>
            </a:pathLst>
          </a:cu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  <a:prstDash val="lg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6435" tIns="48218" rIns="96435" bIns="48218" numCol="1" spcCol="0" rtlCol="0" fromWordArt="0" anchor="ctr" anchorCtr="0" forceAA="0" compatLnSpc="1">
            <a:noAutofit/>
          </a:bodyPr>
          <a:lstStyle/>
          <a:p>
            <a:pPr marL="0" marR="0" lvl="0" indent="0" algn="ctr" defTabSz="9639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8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ea"/>
              <a:sym typeface="+mn-lt"/>
            </a:endParaRPr>
          </a:p>
        </p:txBody>
      </p:sp>
      <p:sp>
        <p:nvSpPr>
          <p:cNvPr id="13" name="Hộp Văn bản 23">
            <a:extLst>
              <a:ext uri="{FF2B5EF4-FFF2-40B4-BE49-F238E27FC236}">
                <a16:creationId xmlns:a16="http://schemas.microsoft.com/office/drawing/2014/main" id="{83A53DDE-0FB1-B5CC-2553-91C14F3F1C46}"/>
              </a:ext>
            </a:extLst>
          </p:cNvPr>
          <p:cNvSpPr txBox="1"/>
          <p:nvPr/>
        </p:nvSpPr>
        <p:spPr>
          <a:xfrm>
            <a:off x="2771774" y="783356"/>
            <a:ext cx="806039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457200" algn="ctr">
              <a:defRPr/>
            </a:pPr>
            <a:r>
              <a:rPr lang="vi-VN" sz="3200" b="1" dirty="0">
                <a:ln w="0"/>
                <a:solidFill>
                  <a:prstClr val="black"/>
                </a:solidFill>
                <a:latin typeface="Calibri" panose="020F0502020204030204"/>
              </a:rPr>
              <a:t>Quy trình làm chuồn chuồn thăng bằng gồm mấy bước?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4" name="椭圆 31">
            <a:extLst>
              <a:ext uri="{FF2B5EF4-FFF2-40B4-BE49-F238E27FC236}">
                <a16:creationId xmlns:a16="http://schemas.microsoft.com/office/drawing/2014/main" id="{6C0A85E2-F7BF-DD85-73B0-8F64B64EFD59}"/>
              </a:ext>
            </a:extLst>
          </p:cNvPr>
          <p:cNvSpPr/>
          <p:nvPr/>
        </p:nvSpPr>
        <p:spPr>
          <a:xfrm rot="10800000" flipH="1">
            <a:off x="3090787" y="2249424"/>
            <a:ext cx="8301114" cy="750951"/>
          </a:xfrm>
          <a:custGeom>
            <a:avLst/>
            <a:gdLst>
              <a:gd name="connsiteX0" fmla="*/ 0 w 656493"/>
              <a:gd name="connsiteY0" fmla="*/ 316523 h 633046"/>
              <a:gd name="connsiteX1" fmla="*/ 328247 w 656493"/>
              <a:gd name="connsiteY1" fmla="*/ 0 h 633046"/>
              <a:gd name="connsiteX2" fmla="*/ 656494 w 656493"/>
              <a:gd name="connsiteY2" fmla="*/ 316523 h 633046"/>
              <a:gd name="connsiteX3" fmla="*/ 328247 w 656493"/>
              <a:gd name="connsiteY3" fmla="*/ 633046 h 633046"/>
              <a:gd name="connsiteX4" fmla="*/ 0 w 656493"/>
              <a:gd name="connsiteY4" fmla="*/ 316523 h 633046"/>
              <a:gd name="connsiteX0-1" fmla="*/ 328247 w 656494"/>
              <a:gd name="connsiteY0-2" fmla="*/ 0 h 633046"/>
              <a:gd name="connsiteX1-3" fmla="*/ 656494 w 656494"/>
              <a:gd name="connsiteY1-4" fmla="*/ 316523 h 633046"/>
              <a:gd name="connsiteX2-5" fmla="*/ 328247 w 656494"/>
              <a:gd name="connsiteY2-6" fmla="*/ 633046 h 633046"/>
              <a:gd name="connsiteX3-7" fmla="*/ 0 w 656494"/>
              <a:gd name="connsiteY3-8" fmla="*/ 316523 h 633046"/>
              <a:gd name="connsiteX4-9" fmla="*/ 419687 w 656494"/>
              <a:gd name="connsiteY4-10" fmla="*/ 91440 h 633046"/>
              <a:gd name="connsiteX0-11" fmla="*/ 402964 w 731211"/>
              <a:gd name="connsiteY0-12" fmla="*/ 0 h 633046"/>
              <a:gd name="connsiteX1-13" fmla="*/ 731211 w 731211"/>
              <a:gd name="connsiteY1-14" fmla="*/ 316523 h 633046"/>
              <a:gd name="connsiteX2-15" fmla="*/ 402964 w 731211"/>
              <a:gd name="connsiteY2-16" fmla="*/ 633046 h 633046"/>
              <a:gd name="connsiteX3-17" fmla="*/ 74717 w 731211"/>
              <a:gd name="connsiteY3-18" fmla="*/ 316523 h 633046"/>
              <a:gd name="connsiteX4-19" fmla="*/ 161895 w 731211"/>
              <a:gd name="connsiteY4-20" fmla="*/ 152400 h 633046"/>
              <a:gd name="connsiteX0-21" fmla="*/ 353700 w 681947"/>
              <a:gd name="connsiteY0-22" fmla="*/ 0 h 633046"/>
              <a:gd name="connsiteX1-23" fmla="*/ 681947 w 681947"/>
              <a:gd name="connsiteY1-24" fmla="*/ 316523 h 633046"/>
              <a:gd name="connsiteX2-25" fmla="*/ 353700 w 681947"/>
              <a:gd name="connsiteY2-26" fmla="*/ 633046 h 633046"/>
              <a:gd name="connsiteX3-27" fmla="*/ 25453 w 681947"/>
              <a:gd name="connsiteY3-28" fmla="*/ 316523 h 633046"/>
              <a:gd name="connsiteX4-29" fmla="*/ 112631 w 681947"/>
              <a:gd name="connsiteY4-30" fmla="*/ 152400 h 633046"/>
              <a:gd name="connsiteX0-31" fmla="*/ 341249 w 669496"/>
              <a:gd name="connsiteY0-32" fmla="*/ 0 h 633046"/>
              <a:gd name="connsiteX1-33" fmla="*/ 669496 w 669496"/>
              <a:gd name="connsiteY1-34" fmla="*/ 316523 h 633046"/>
              <a:gd name="connsiteX2-35" fmla="*/ 341249 w 669496"/>
              <a:gd name="connsiteY2-36" fmla="*/ 633046 h 633046"/>
              <a:gd name="connsiteX3-37" fmla="*/ 13002 w 669496"/>
              <a:gd name="connsiteY3-38" fmla="*/ 316523 h 633046"/>
              <a:gd name="connsiteX4-39" fmla="*/ 100180 w 669496"/>
              <a:gd name="connsiteY4-40" fmla="*/ 152400 h 633046"/>
              <a:gd name="connsiteX0-41" fmla="*/ 347951 w 676198"/>
              <a:gd name="connsiteY0-42" fmla="*/ 0 h 633046"/>
              <a:gd name="connsiteX1-43" fmla="*/ 676198 w 676198"/>
              <a:gd name="connsiteY1-44" fmla="*/ 316523 h 633046"/>
              <a:gd name="connsiteX2-45" fmla="*/ 347951 w 676198"/>
              <a:gd name="connsiteY2-46" fmla="*/ 633046 h 633046"/>
              <a:gd name="connsiteX3-47" fmla="*/ 19704 w 676198"/>
              <a:gd name="connsiteY3-48" fmla="*/ 316523 h 633046"/>
              <a:gd name="connsiteX4-49" fmla="*/ 79173 w 676198"/>
              <a:gd name="connsiteY4-50" fmla="*/ 113607 h 633046"/>
              <a:gd name="connsiteX0-51" fmla="*/ 333371 w 661618"/>
              <a:gd name="connsiteY0-52" fmla="*/ 0 h 633046"/>
              <a:gd name="connsiteX1-53" fmla="*/ 661618 w 661618"/>
              <a:gd name="connsiteY1-54" fmla="*/ 316523 h 633046"/>
              <a:gd name="connsiteX2-55" fmla="*/ 333371 w 661618"/>
              <a:gd name="connsiteY2-56" fmla="*/ 633046 h 633046"/>
              <a:gd name="connsiteX3-57" fmla="*/ 5124 w 661618"/>
              <a:gd name="connsiteY3-58" fmla="*/ 316523 h 633046"/>
              <a:gd name="connsiteX4-59" fmla="*/ 64593 w 661618"/>
              <a:gd name="connsiteY4-60" fmla="*/ 113607 h 633046"/>
              <a:gd name="connsiteX0-61" fmla="*/ 178200 w 661618"/>
              <a:gd name="connsiteY0-62" fmla="*/ 0 h 583170"/>
              <a:gd name="connsiteX1-63" fmla="*/ 661618 w 661618"/>
              <a:gd name="connsiteY1-64" fmla="*/ 266647 h 583170"/>
              <a:gd name="connsiteX2-65" fmla="*/ 333371 w 661618"/>
              <a:gd name="connsiteY2-66" fmla="*/ 583170 h 583170"/>
              <a:gd name="connsiteX3-67" fmla="*/ 5124 w 661618"/>
              <a:gd name="connsiteY3-68" fmla="*/ 266647 h 583170"/>
              <a:gd name="connsiteX4-69" fmla="*/ 64593 w 661618"/>
              <a:gd name="connsiteY4-70" fmla="*/ 63731 h 583170"/>
              <a:gd name="connsiteX0-71" fmla="*/ 178200 w 662133"/>
              <a:gd name="connsiteY0-72" fmla="*/ 66578 h 649748"/>
              <a:gd name="connsiteX1-73" fmla="*/ 412660 w 662133"/>
              <a:gd name="connsiteY1-74" fmla="*/ 10947 h 649748"/>
              <a:gd name="connsiteX2-75" fmla="*/ 661618 w 662133"/>
              <a:gd name="connsiteY2-76" fmla="*/ 333225 h 649748"/>
              <a:gd name="connsiteX3-77" fmla="*/ 333371 w 662133"/>
              <a:gd name="connsiteY3-78" fmla="*/ 649748 h 649748"/>
              <a:gd name="connsiteX4-79" fmla="*/ 5124 w 662133"/>
              <a:gd name="connsiteY4-80" fmla="*/ 333225 h 649748"/>
              <a:gd name="connsiteX5" fmla="*/ 64593 w 662133"/>
              <a:gd name="connsiteY5" fmla="*/ 130309 h 649748"/>
              <a:gd name="connsiteX0-81" fmla="*/ 178200 w 662148"/>
              <a:gd name="connsiteY0-82" fmla="*/ 66578 h 649748"/>
              <a:gd name="connsiteX1-83" fmla="*/ 412660 w 662148"/>
              <a:gd name="connsiteY1-84" fmla="*/ 10947 h 649748"/>
              <a:gd name="connsiteX2-85" fmla="*/ 661618 w 662148"/>
              <a:gd name="connsiteY2-86" fmla="*/ 333225 h 649748"/>
              <a:gd name="connsiteX3-87" fmla="*/ 333371 w 662148"/>
              <a:gd name="connsiteY3-88" fmla="*/ 649748 h 649748"/>
              <a:gd name="connsiteX4-89" fmla="*/ 5124 w 662148"/>
              <a:gd name="connsiteY4-90" fmla="*/ 333225 h 649748"/>
              <a:gd name="connsiteX5-91" fmla="*/ 64593 w 662148"/>
              <a:gd name="connsiteY5-92" fmla="*/ 130309 h 649748"/>
              <a:gd name="connsiteX0-93" fmla="*/ 178200 w 662148"/>
              <a:gd name="connsiteY0-94" fmla="*/ 61032 h 644202"/>
              <a:gd name="connsiteX1-95" fmla="*/ 412660 w 662148"/>
              <a:gd name="connsiteY1-96" fmla="*/ 5401 h 644202"/>
              <a:gd name="connsiteX2-97" fmla="*/ 661618 w 662148"/>
              <a:gd name="connsiteY2-98" fmla="*/ 327679 h 644202"/>
              <a:gd name="connsiteX3-99" fmla="*/ 333371 w 662148"/>
              <a:gd name="connsiteY3-100" fmla="*/ 644202 h 644202"/>
              <a:gd name="connsiteX4-101" fmla="*/ 5124 w 662148"/>
              <a:gd name="connsiteY4-102" fmla="*/ 327679 h 644202"/>
              <a:gd name="connsiteX5-103" fmla="*/ 64593 w 662148"/>
              <a:gd name="connsiteY5-104" fmla="*/ 124763 h 644202"/>
              <a:gd name="connsiteX0-105" fmla="*/ 178200 w 662148"/>
              <a:gd name="connsiteY0-106" fmla="*/ 75865 h 659035"/>
              <a:gd name="connsiteX1-107" fmla="*/ 168819 w 662148"/>
              <a:gd name="connsiteY1-108" fmla="*/ 31317 h 659035"/>
              <a:gd name="connsiteX2-109" fmla="*/ 412660 w 662148"/>
              <a:gd name="connsiteY2-110" fmla="*/ 20234 h 659035"/>
              <a:gd name="connsiteX3-111" fmla="*/ 661618 w 662148"/>
              <a:gd name="connsiteY3-112" fmla="*/ 342512 h 659035"/>
              <a:gd name="connsiteX4-113" fmla="*/ 333371 w 662148"/>
              <a:gd name="connsiteY4-114" fmla="*/ 659035 h 659035"/>
              <a:gd name="connsiteX5-115" fmla="*/ 5124 w 662148"/>
              <a:gd name="connsiteY5-116" fmla="*/ 342512 h 659035"/>
              <a:gd name="connsiteX6" fmla="*/ 64593 w 662148"/>
              <a:gd name="connsiteY6" fmla="*/ 139596 h 659035"/>
              <a:gd name="connsiteX0-117" fmla="*/ 178200 w 662148"/>
              <a:gd name="connsiteY0-118" fmla="*/ 68901 h 652071"/>
              <a:gd name="connsiteX1-119" fmla="*/ 130026 w 662148"/>
              <a:gd name="connsiteY1-120" fmla="*/ 68688 h 652071"/>
              <a:gd name="connsiteX2-121" fmla="*/ 412660 w 662148"/>
              <a:gd name="connsiteY2-122" fmla="*/ 13270 h 652071"/>
              <a:gd name="connsiteX3-123" fmla="*/ 661618 w 662148"/>
              <a:gd name="connsiteY3-124" fmla="*/ 335548 h 652071"/>
              <a:gd name="connsiteX4-125" fmla="*/ 333371 w 662148"/>
              <a:gd name="connsiteY4-126" fmla="*/ 652071 h 652071"/>
              <a:gd name="connsiteX5-127" fmla="*/ 5124 w 662148"/>
              <a:gd name="connsiteY5-128" fmla="*/ 335548 h 652071"/>
              <a:gd name="connsiteX6-129" fmla="*/ 64593 w 662148"/>
              <a:gd name="connsiteY6-130" fmla="*/ 132632 h 652071"/>
              <a:gd name="connsiteX0-131" fmla="*/ 178200 w 662220"/>
              <a:gd name="connsiteY0-132" fmla="*/ 68901 h 652071"/>
              <a:gd name="connsiteX1-133" fmla="*/ 130026 w 662220"/>
              <a:gd name="connsiteY1-134" fmla="*/ 68688 h 652071"/>
              <a:gd name="connsiteX2-135" fmla="*/ 412660 w 662220"/>
              <a:gd name="connsiteY2-136" fmla="*/ 13270 h 652071"/>
              <a:gd name="connsiteX3-137" fmla="*/ 661618 w 662220"/>
              <a:gd name="connsiteY3-138" fmla="*/ 335548 h 652071"/>
              <a:gd name="connsiteX4-139" fmla="*/ 333371 w 662220"/>
              <a:gd name="connsiteY4-140" fmla="*/ 652071 h 652071"/>
              <a:gd name="connsiteX5-141" fmla="*/ 5124 w 662220"/>
              <a:gd name="connsiteY5-142" fmla="*/ 335548 h 652071"/>
              <a:gd name="connsiteX6-143" fmla="*/ 64593 w 662220"/>
              <a:gd name="connsiteY6-144" fmla="*/ 132632 h 652071"/>
              <a:gd name="connsiteX0-145" fmla="*/ 178200 w 662220"/>
              <a:gd name="connsiteY0-146" fmla="*/ 58449 h 641619"/>
              <a:gd name="connsiteX1-147" fmla="*/ 130026 w 662220"/>
              <a:gd name="connsiteY1-148" fmla="*/ 58236 h 641619"/>
              <a:gd name="connsiteX2-149" fmla="*/ 412660 w 662220"/>
              <a:gd name="connsiteY2-150" fmla="*/ 2818 h 641619"/>
              <a:gd name="connsiteX3-151" fmla="*/ 661618 w 662220"/>
              <a:gd name="connsiteY3-152" fmla="*/ 325096 h 641619"/>
              <a:gd name="connsiteX4-153" fmla="*/ 333371 w 662220"/>
              <a:gd name="connsiteY4-154" fmla="*/ 641619 h 641619"/>
              <a:gd name="connsiteX5-155" fmla="*/ 5124 w 662220"/>
              <a:gd name="connsiteY5-156" fmla="*/ 325096 h 641619"/>
              <a:gd name="connsiteX6-157" fmla="*/ 64593 w 662220"/>
              <a:gd name="connsiteY6-158" fmla="*/ 122180 h 641619"/>
              <a:gd name="connsiteX0-159" fmla="*/ 178200 w 662220"/>
              <a:gd name="connsiteY0-160" fmla="*/ 58449 h 641619"/>
              <a:gd name="connsiteX1-161" fmla="*/ 130026 w 662220"/>
              <a:gd name="connsiteY1-162" fmla="*/ 58236 h 641619"/>
              <a:gd name="connsiteX2-163" fmla="*/ 412660 w 662220"/>
              <a:gd name="connsiteY2-164" fmla="*/ 2818 h 641619"/>
              <a:gd name="connsiteX3-165" fmla="*/ 661618 w 662220"/>
              <a:gd name="connsiteY3-166" fmla="*/ 325096 h 641619"/>
              <a:gd name="connsiteX4-167" fmla="*/ 333371 w 662220"/>
              <a:gd name="connsiteY4-168" fmla="*/ 641619 h 641619"/>
              <a:gd name="connsiteX5-169" fmla="*/ 5124 w 662220"/>
              <a:gd name="connsiteY5-170" fmla="*/ 325096 h 641619"/>
              <a:gd name="connsiteX6-171" fmla="*/ 64593 w 662220"/>
              <a:gd name="connsiteY6-172" fmla="*/ 122180 h 641619"/>
              <a:gd name="connsiteX0-173" fmla="*/ 178200 w 662220"/>
              <a:gd name="connsiteY0-174" fmla="*/ 58449 h 641619"/>
              <a:gd name="connsiteX1-175" fmla="*/ 130026 w 662220"/>
              <a:gd name="connsiteY1-176" fmla="*/ 58236 h 641619"/>
              <a:gd name="connsiteX2-177" fmla="*/ 412660 w 662220"/>
              <a:gd name="connsiteY2-178" fmla="*/ 2818 h 641619"/>
              <a:gd name="connsiteX3-179" fmla="*/ 661618 w 662220"/>
              <a:gd name="connsiteY3-180" fmla="*/ 325096 h 641619"/>
              <a:gd name="connsiteX4-181" fmla="*/ 333371 w 662220"/>
              <a:gd name="connsiteY4-182" fmla="*/ 641619 h 641619"/>
              <a:gd name="connsiteX5-183" fmla="*/ 5124 w 662220"/>
              <a:gd name="connsiteY5-184" fmla="*/ 325096 h 641619"/>
              <a:gd name="connsiteX6-185" fmla="*/ 64593 w 662220"/>
              <a:gd name="connsiteY6-186" fmla="*/ 122180 h 641619"/>
              <a:gd name="connsiteX0-187" fmla="*/ 178200 w 662220"/>
              <a:gd name="connsiteY0-188" fmla="*/ 58449 h 641619"/>
              <a:gd name="connsiteX1-189" fmla="*/ 130026 w 662220"/>
              <a:gd name="connsiteY1-190" fmla="*/ 58236 h 641619"/>
              <a:gd name="connsiteX2-191" fmla="*/ 412660 w 662220"/>
              <a:gd name="connsiteY2-192" fmla="*/ 2818 h 641619"/>
              <a:gd name="connsiteX3-193" fmla="*/ 661618 w 662220"/>
              <a:gd name="connsiteY3-194" fmla="*/ 325096 h 641619"/>
              <a:gd name="connsiteX4-195" fmla="*/ 333371 w 662220"/>
              <a:gd name="connsiteY4-196" fmla="*/ 641619 h 641619"/>
              <a:gd name="connsiteX5-197" fmla="*/ 5124 w 662220"/>
              <a:gd name="connsiteY5-198" fmla="*/ 325096 h 641619"/>
              <a:gd name="connsiteX6-199" fmla="*/ 64593 w 662220"/>
              <a:gd name="connsiteY6-200" fmla="*/ 122180 h 641619"/>
              <a:gd name="connsiteX0-201" fmla="*/ 178200 w 662220"/>
              <a:gd name="connsiteY0-202" fmla="*/ 58449 h 641619"/>
              <a:gd name="connsiteX1-203" fmla="*/ 130026 w 662220"/>
              <a:gd name="connsiteY1-204" fmla="*/ 58236 h 641619"/>
              <a:gd name="connsiteX2-205" fmla="*/ 412660 w 662220"/>
              <a:gd name="connsiteY2-206" fmla="*/ 2818 h 641619"/>
              <a:gd name="connsiteX3-207" fmla="*/ 661618 w 662220"/>
              <a:gd name="connsiteY3-208" fmla="*/ 325096 h 641619"/>
              <a:gd name="connsiteX4-209" fmla="*/ 333371 w 662220"/>
              <a:gd name="connsiteY4-210" fmla="*/ 641619 h 641619"/>
              <a:gd name="connsiteX5-211" fmla="*/ 5124 w 662220"/>
              <a:gd name="connsiteY5-212" fmla="*/ 325096 h 641619"/>
              <a:gd name="connsiteX6-213" fmla="*/ 64593 w 662220"/>
              <a:gd name="connsiteY6-214" fmla="*/ 122180 h 641619"/>
              <a:gd name="connsiteX0-215" fmla="*/ 176252 w 660272"/>
              <a:gd name="connsiteY0-216" fmla="*/ 58449 h 641619"/>
              <a:gd name="connsiteX1-217" fmla="*/ 128078 w 660272"/>
              <a:gd name="connsiteY1-218" fmla="*/ 58236 h 641619"/>
              <a:gd name="connsiteX2-219" fmla="*/ 410712 w 660272"/>
              <a:gd name="connsiteY2-220" fmla="*/ 2818 h 641619"/>
              <a:gd name="connsiteX3-221" fmla="*/ 659670 w 660272"/>
              <a:gd name="connsiteY3-222" fmla="*/ 325096 h 641619"/>
              <a:gd name="connsiteX4-223" fmla="*/ 331423 w 660272"/>
              <a:gd name="connsiteY4-224" fmla="*/ 641619 h 641619"/>
              <a:gd name="connsiteX5-225" fmla="*/ 3176 w 660272"/>
              <a:gd name="connsiteY5-226" fmla="*/ 325096 h 641619"/>
              <a:gd name="connsiteX6-227" fmla="*/ 62645 w 660272"/>
              <a:gd name="connsiteY6-228" fmla="*/ 122180 h 641619"/>
              <a:gd name="connsiteX0-229" fmla="*/ 253837 w 660272"/>
              <a:gd name="connsiteY0-230" fmla="*/ 30740 h 641619"/>
              <a:gd name="connsiteX1-231" fmla="*/ 128078 w 660272"/>
              <a:gd name="connsiteY1-232" fmla="*/ 58236 h 641619"/>
              <a:gd name="connsiteX2-233" fmla="*/ 410712 w 660272"/>
              <a:gd name="connsiteY2-234" fmla="*/ 2818 h 641619"/>
              <a:gd name="connsiteX3-235" fmla="*/ 659670 w 660272"/>
              <a:gd name="connsiteY3-236" fmla="*/ 325096 h 641619"/>
              <a:gd name="connsiteX4-237" fmla="*/ 331423 w 660272"/>
              <a:gd name="connsiteY4-238" fmla="*/ 641619 h 641619"/>
              <a:gd name="connsiteX5-239" fmla="*/ 3176 w 660272"/>
              <a:gd name="connsiteY5-240" fmla="*/ 325096 h 641619"/>
              <a:gd name="connsiteX6-241" fmla="*/ 62645 w 660272"/>
              <a:gd name="connsiteY6-242" fmla="*/ 122180 h 641619"/>
              <a:gd name="connsiteX0-243" fmla="*/ 253837 w 660191"/>
              <a:gd name="connsiteY0-244" fmla="*/ 41069 h 651948"/>
              <a:gd name="connsiteX1-245" fmla="*/ 161329 w 660191"/>
              <a:gd name="connsiteY1-246" fmla="*/ 63023 h 651948"/>
              <a:gd name="connsiteX2-247" fmla="*/ 410712 w 660191"/>
              <a:gd name="connsiteY2-248" fmla="*/ 13147 h 651948"/>
              <a:gd name="connsiteX3-249" fmla="*/ 659670 w 660191"/>
              <a:gd name="connsiteY3-250" fmla="*/ 335425 h 651948"/>
              <a:gd name="connsiteX4-251" fmla="*/ 331423 w 660191"/>
              <a:gd name="connsiteY4-252" fmla="*/ 651948 h 651948"/>
              <a:gd name="connsiteX5-253" fmla="*/ 3176 w 660191"/>
              <a:gd name="connsiteY5-254" fmla="*/ 335425 h 651948"/>
              <a:gd name="connsiteX6-255" fmla="*/ 62645 w 660191"/>
              <a:gd name="connsiteY6-256" fmla="*/ 132509 h 651948"/>
              <a:gd name="connsiteX0-257" fmla="*/ 253837 w 660897"/>
              <a:gd name="connsiteY0-258" fmla="*/ 45475 h 656354"/>
              <a:gd name="connsiteX1-259" fmla="*/ 161329 w 660897"/>
              <a:gd name="connsiteY1-260" fmla="*/ 67429 h 656354"/>
              <a:gd name="connsiteX2-261" fmla="*/ 410712 w 660897"/>
              <a:gd name="connsiteY2-262" fmla="*/ 17553 h 656354"/>
              <a:gd name="connsiteX3-263" fmla="*/ 659670 w 660897"/>
              <a:gd name="connsiteY3-264" fmla="*/ 339831 h 656354"/>
              <a:gd name="connsiteX4-265" fmla="*/ 331423 w 660897"/>
              <a:gd name="connsiteY4-266" fmla="*/ 656354 h 656354"/>
              <a:gd name="connsiteX5-267" fmla="*/ 3176 w 660897"/>
              <a:gd name="connsiteY5-268" fmla="*/ 339831 h 656354"/>
              <a:gd name="connsiteX6-269" fmla="*/ 62645 w 660897"/>
              <a:gd name="connsiteY6-270" fmla="*/ 136915 h 656354"/>
              <a:gd name="connsiteX0-271" fmla="*/ 253837 w 660406"/>
              <a:gd name="connsiteY0-272" fmla="*/ 41070 h 651949"/>
              <a:gd name="connsiteX1-273" fmla="*/ 161329 w 660406"/>
              <a:gd name="connsiteY1-274" fmla="*/ 63024 h 651949"/>
              <a:gd name="connsiteX2-275" fmla="*/ 410712 w 660406"/>
              <a:gd name="connsiteY2-276" fmla="*/ 13148 h 651949"/>
              <a:gd name="connsiteX3-277" fmla="*/ 659670 w 660406"/>
              <a:gd name="connsiteY3-278" fmla="*/ 335426 h 651949"/>
              <a:gd name="connsiteX4-279" fmla="*/ 331423 w 660406"/>
              <a:gd name="connsiteY4-280" fmla="*/ 651949 h 651949"/>
              <a:gd name="connsiteX5-281" fmla="*/ 3176 w 660406"/>
              <a:gd name="connsiteY5-282" fmla="*/ 335426 h 651949"/>
              <a:gd name="connsiteX6-283" fmla="*/ 62645 w 660406"/>
              <a:gd name="connsiteY6-284" fmla="*/ 132510 h 651949"/>
              <a:gd name="connsiteX0-285" fmla="*/ 161329 w 660406"/>
              <a:gd name="connsiteY0-286" fmla="*/ 63024 h 651949"/>
              <a:gd name="connsiteX1-287" fmla="*/ 410712 w 660406"/>
              <a:gd name="connsiteY1-288" fmla="*/ 13148 h 651949"/>
              <a:gd name="connsiteX2-289" fmla="*/ 659670 w 660406"/>
              <a:gd name="connsiteY2-290" fmla="*/ 335426 h 651949"/>
              <a:gd name="connsiteX3-291" fmla="*/ 331423 w 660406"/>
              <a:gd name="connsiteY3-292" fmla="*/ 651949 h 651949"/>
              <a:gd name="connsiteX4-293" fmla="*/ 3176 w 660406"/>
              <a:gd name="connsiteY4-294" fmla="*/ 335426 h 651949"/>
              <a:gd name="connsiteX5-295" fmla="*/ 62645 w 660406"/>
              <a:gd name="connsiteY5-296" fmla="*/ 132510 h 651949"/>
              <a:gd name="connsiteX0-297" fmla="*/ 128078 w 660207"/>
              <a:gd name="connsiteY0-298" fmla="*/ 63024 h 651949"/>
              <a:gd name="connsiteX1-299" fmla="*/ 410712 w 660207"/>
              <a:gd name="connsiteY1-300" fmla="*/ 13148 h 651949"/>
              <a:gd name="connsiteX2-301" fmla="*/ 659670 w 660207"/>
              <a:gd name="connsiteY2-302" fmla="*/ 335426 h 651949"/>
              <a:gd name="connsiteX3-303" fmla="*/ 331423 w 660207"/>
              <a:gd name="connsiteY3-304" fmla="*/ 651949 h 651949"/>
              <a:gd name="connsiteX4-305" fmla="*/ 3176 w 660207"/>
              <a:gd name="connsiteY4-306" fmla="*/ 335426 h 651949"/>
              <a:gd name="connsiteX5-307" fmla="*/ 62645 w 660207"/>
              <a:gd name="connsiteY5-308" fmla="*/ 132510 h 651949"/>
              <a:gd name="connsiteX0-309" fmla="*/ 128078 w 660438"/>
              <a:gd name="connsiteY0-310" fmla="*/ 60888 h 649813"/>
              <a:gd name="connsiteX1-311" fmla="*/ 410712 w 660438"/>
              <a:gd name="connsiteY1-312" fmla="*/ 11012 h 649813"/>
              <a:gd name="connsiteX2-313" fmla="*/ 659670 w 660438"/>
              <a:gd name="connsiteY2-314" fmla="*/ 333290 h 649813"/>
              <a:gd name="connsiteX3-315" fmla="*/ 331423 w 660438"/>
              <a:gd name="connsiteY3-316" fmla="*/ 649813 h 649813"/>
              <a:gd name="connsiteX4-317" fmla="*/ 3176 w 660438"/>
              <a:gd name="connsiteY4-318" fmla="*/ 333290 h 649813"/>
              <a:gd name="connsiteX5-319" fmla="*/ 62645 w 660438"/>
              <a:gd name="connsiteY5-320" fmla="*/ 130374 h 649813"/>
              <a:gd name="connsiteX0-321" fmla="*/ 128078 w 660438"/>
              <a:gd name="connsiteY0-322" fmla="*/ 64927 h 653852"/>
              <a:gd name="connsiteX1-323" fmla="*/ 410712 w 660438"/>
              <a:gd name="connsiteY1-324" fmla="*/ 15051 h 653852"/>
              <a:gd name="connsiteX2-325" fmla="*/ 659670 w 660438"/>
              <a:gd name="connsiteY2-326" fmla="*/ 337329 h 653852"/>
              <a:gd name="connsiteX3-327" fmla="*/ 331423 w 660438"/>
              <a:gd name="connsiteY3-328" fmla="*/ 653852 h 653852"/>
              <a:gd name="connsiteX4-329" fmla="*/ 3176 w 660438"/>
              <a:gd name="connsiteY4-330" fmla="*/ 337329 h 653852"/>
              <a:gd name="connsiteX5-331" fmla="*/ 62645 w 660438"/>
              <a:gd name="connsiteY5-332" fmla="*/ 134413 h 653852"/>
              <a:gd name="connsiteX0-333" fmla="*/ 128078 w 687378"/>
              <a:gd name="connsiteY0-334" fmla="*/ 58090 h 647015"/>
              <a:gd name="connsiteX1-335" fmla="*/ 571432 w 687378"/>
              <a:gd name="connsiteY1-336" fmla="*/ 16673 h 647015"/>
              <a:gd name="connsiteX2-337" fmla="*/ 659670 w 687378"/>
              <a:gd name="connsiteY2-338" fmla="*/ 330492 h 647015"/>
              <a:gd name="connsiteX3-339" fmla="*/ 331423 w 687378"/>
              <a:gd name="connsiteY3-340" fmla="*/ 647015 h 647015"/>
              <a:gd name="connsiteX4-341" fmla="*/ 3176 w 687378"/>
              <a:gd name="connsiteY4-342" fmla="*/ 330492 h 647015"/>
              <a:gd name="connsiteX5-343" fmla="*/ 62645 w 687378"/>
              <a:gd name="connsiteY5-344" fmla="*/ 127576 h 647015"/>
              <a:gd name="connsiteX0-345" fmla="*/ 128078 w 677145"/>
              <a:gd name="connsiteY0-346" fmla="*/ 58090 h 663933"/>
              <a:gd name="connsiteX1-347" fmla="*/ 571432 w 677145"/>
              <a:gd name="connsiteY1-348" fmla="*/ 16673 h 663933"/>
              <a:gd name="connsiteX2-349" fmla="*/ 659670 w 677145"/>
              <a:gd name="connsiteY2-350" fmla="*/ 330492 h 663933"/>
              <a:gd name="connsiteX3-351" fmla="*/ 559815 w 677145"/>
              <a:gd name="connsiteY3-352" fmla="*/ 663933 h 663933"/>
              <a:gd name="connsiteX4-353" fmla="*/ 3176 w 677145"/>
              <a:gd name="connsiteY4-354" fmla="*/ 330492 h 663933"/>
              <a:gd name="connsiteX5-355" fmla="*/ 62645 w 677145"/>
              <a:gd name="connsiteY5-356" fmla="*/ 127576 h 663933"/>
              <a:gd name="connsiteX0-357" fmla="*/ 101940 w 644966"/>
              <a:gd name="connsiteY0-358" fmla="*/ 58090 h 685888"/>
              <a:gd name="connsiteX1-359" fmla="*/ 545294 w 644966"/>
              <a:gd name="connsiteY1-360" fmla="*/ 16673 h 685888"/>
              <a:gd name="connsiteX2-361" fmla="*/ 633532 w 644966"/>
              <a:gd name="connsiteY2-362" fmla="*/ 330492 h 685888"/>
              <a:gd name="connsiteX3-363" fmla="*/ 533677 w 644966"/>
              <a:gd name="connsiteY3-364" fmla="*/ 663933 h 685888"/>
              <a:gd name="connsiteX4-365" fmla="*/ 10874 w 644966"/>
              <a:gd name="connsiteY4-366" fmla="*/ 575801 h 685888"/>
              <a:gd name="connsiteX5-367" fmla="*/ 36507 w 644966"/>
              <a:gd name="connsiteY5-368" fmla="*/ 127576 h 685888"/>
              <a:gd name="connsiteX0-369" fmla="*/ 101940 w 642626"/>
              <a:gd name="connsiteY0-370" fmla="*/ 58090 h 654766"/>
              <a:gd name="connsiteX1-371" fmla="*/ 545294 w 642626"/>
              <a:gd name="connsiteY1-372" fmla="*/ 16673 h 654766"/>
              <a:gd name="connsiteX2-373" fmla="*/ 633532 w 642626"/>
              <a:gd name="connsiteY2-374" fmla="*/ 330492 h 654766"/>
              <a:gd name="connsiteX3-375" fmla="*/ 567513 w 642626"/>
              <a:gd name="connsiteY3-376" fmla="*/ 613179 h 654766"/>
              <a:gd name="connsiteX4-377" fmla="*/ 10874 w 642626"/>
              <a:gd name="connsiteY4-378" fmla="*/ 575801 h 654766"/>
              <a:gd name="connsiteX5-379" fmla="*/ 36507 w 642626"/>
              <a:gd name="connsiteY5-380" fmla="*/ 127576 h 654766"/>
              <a:gd name="connsiteX0-381" fmla="*/ 101940 w 642626"/>
              <a:gd name="connsiteY0-382" fmla="*/ 30477 h 627153"/>
              <a:gd name="connsiteX1-383" fmla="*/ 545294 w 642626"/>
              <a:gd name="connsiteY1-384" fmla="*/ 31354 h 627153"/>
              <a:gd name="connsiteX2-385" fmla="*/ 633532 w 642626"/>
              <a:gd name="connsiteY2-386" fmla="*/ 302879 h 627153"/>
              <a:gd name="connsiteX3-387" fmla="*/ 567513 w 642626"/>
              <a:gd name="connsiteY3-388" fmla="*/ 585566 h 627153"/>
              <a:gd name="connsiteX4-389" fmla="*/ 10874 w 642626"/>
              <a:gd name="connsiteY4-390" fmla="*/ 548188 h 627153"/>
              <a:gd name="connsiteX5-391" fmla="*/ 36507 w 642626"/>
              <a:gd name="connsiteY5-392" fmla="*/ 99963 h 627153"/>
              <a:gd name="connsiteX0-393" fmla="*/ 101940 w 641803"/>
              <a:gd name="connsiteY0-394" fmla="*/ 32533 h 629209"/>
              <a:gd name="connsiteX1-395" fmla="*/ 545294 w 641803"/>
              <a:gd name="connsiteY1-396" fmla="*/ 33410 h 629209"/>
              <a:gd name="connsiteX2-397" fmla="*/ 633532 w 641803"/>
              <a:gd name="connsiteY2-398" fmla="*/ 304935 h 629209"/>
              <a:gd name="connsiteX3-399" fmla="*/ 567513 w 641803"/>
              <a:gd name="connsiteY3-400" fmla="*/ 587622 h 629209"/>
              <a:gd name="connsiteX4-401" fmla="*/ 10874 w 641803"/>
              <a:gd name="connsiteY4-402" fmla="*/ 550244 h 629209"/>
              <a:gd name="connsiteX5-403" fmla="*/ 36507 w 641803"/>
              <a:gd name="connsiteY5-404" fmla="*/ 102019 h 629209"/>
              <a:gd name="connsiteX0-405" fmla="*/ 93785 w 633648"/>
              <a:gd name="connsiteY0-406" fmla="*/ 32533 h 629209"/>
              <a:gd name="connsiteX1-407" fmla="*/ 537139 w 633648"/>
              <a:gd name="connsiteY1-408" fmla="*/ 33410 h 629209"/>
              <a:gd name="connsiteX2-409" fmla="*/ 625377 w 633648"/>
              <a:gd name="connsiteY2-410" fmla="*/ 304935 h 629209"/>
              <a:gd name="connsiteX3-411" fmla="*/ 559358 w 633648"/>
              <a:gd name="connsiteY3-412" fmla="*/ 587622 h 629209"/>
              <a:gd name="connsiteX4-413" fmla="*/ 2719 w 633648"/>
              <a:gd name="connsiteY4-414" fmla="*/ 550244 h 629209"/>
              <a:gd name="connsiteX5-415" fmla="*/ 28352 w 633648"/>
              <a:gd name="connsiteY5-416" fmla="*/ 102019 h 629209"/>
              <a:gd name="connsiteX0-417" fmla="*/ 103603 w 643466"/>
              <a:gd name="connsiteY0-418" fmla="*/ 32533 h 629209"/>
              <a:gd name="connsiteX1-419" fmla="*/ 546957 w 643466"/>
              <a:gd name="connsiteY1-420" fmla="*/ 33410 h 629209"/>
              <a:gd name="connsiteX2-421" fmla="*/ 635195 w 643466"/>
              <a:gd name="connsiteY2-422" fmla="*/ 304935 h 629209"/>
              <a:gd name="connsiteX3-423" fmla="*/ 569176 w 643466"/>
              <a:gd name="connsiteY3-424" fmla="*/ 587622 h 629209"/>
              <a:gd name="connsiteX4-425" fmla="*/ 12537 w 643466"/>
              <a:gd name="connsiteY4-426" fmla="*/ 550244 h 629209"/>
              <a:gd name="connsiteX5-427" fmla="*/ 4334 w 643466"/>
              <a:gd name="connsiteY5-428" fmla="*/ 102019 h 629209"/>
              <a:gd name="connsiteX0-429" fmla="*/ 103603 w 643466"/>
              <a:gd name="connsiteY0-430" fmla="*/ 32533 h 613248"/>
              <a:gd name="connsiteX1-431" fmla="*/ 546957 w 643466"/>
              <a:gd name="connsiteY1-432" fmla="*/ 33410 h 613248"/>
              <a:gd name="connsiteX2-433" fmla="*/ 635195 w 643466"/>
              <a:gd name="connsiteY2-434" fmla="*/ 304935 h 613248"/>
              <a:gd name="connsiteX3-435" fmla="*/ 569176 w 643466"/>
              <a:gd name="connsiteY3-436" fmla="*/ 587622 h 613248"/>
              <a:gd name="connsiteX4-437" fmla="*/ 12537 w 643466"/>
              <a:gd name="connsiteY4-438" fmla="*/ 518643 h 613248"/>
              <a:gd name="connsiteX5-439" fmla="*/ 4334 w 643466"/>
              <a:gd name="connsiteY5-440" fmla="*/ 102019 h 613248"/>
              <a:gd name="connsiteX0-441" fmla="*/ 103603 w 622280"/>
              <a:gd name="connsiteY0-442" fmla="*/ 51723 h 632438"/>
              <a:gd name="connsiteX1-443" fmla="*/ 546957 w 622280"/>
              <a:gd name="connsiteY1-444" fmla="*/ 52600 h 632438"/>
              <a:gd name="connsiteX2-445" fmla="*/ 569176 w 622280"/>
              <a:gd name="connsiteY2-446" fmla="*/ 606812 h 632438"/>
              <a:gd name="connsiteX3-447" fmla="*/ 12537 w 622280"/>
              <a:gd name="connsiteY3-448" fmla="*/ 537833 h 632438"/>
              <a:gd name="connsiteX4-449" fmla="*/ 4334 w 622280"/>
              <a:gd name="connsiteY4-450" fmla="*/ 121209 h 632438"/>
              <a:gd name="connsiteX0-451" fmla="*/ 103603 w 640916"/>
              <a:gd name="connsiteY0-452" fmla="*/ 51277 h 628066"/>
              <a:gd name="connsiteX1-453" fmla="*/ 546957 w 640916"/>
              <a:gd name="connsiteY1-454" fmla="*/ 52154 h 628066"/>
              <a:gd name="connsiteX2-455" fmla="*/ 595444 w 640916"/>
              <a:gd name="connsiteY2-456" fmla="*/ 600046 h 628066"/>
              <a:gd name="connsiteX3-457" fmla="*/ 12537 w 640916"/>
              <a:gd name="connsiteY3-458" fmla="*/ 537387 h 628066"/>
              <a:gd name="connsiteX4-459" fmla="*/ 4334 w 640916"/>
              <a:gd name="connsiteY4-460" fmla="*/ 120763 h 628066"/>
              <a:gd name="connsiteX0-461" fmla="*/ 103603 w 629940"/>
              <a:gd name="connsiteY0-462" fmla="*/ 26437 h 603226"/>
              <a:gd name="connsiteX1-463" fmla="*/ 546957 w 629940"/>
              <a:gd name="connsiteY1-464" fmla="*/ 27314 h 603226"/>
              <a:gd name="connsiteX2-465" fmla="*/ 595444 w 629940"/>
              <a:gd name="connsiteY2-466" fmla="*/ 575206 h 603226"/>
              <a:gd name="connsiteX3-467" fmla="*/ 12537 w 629940"/>
              <a:gd name="connsiteY3-468" fmla="*/ 512547 h 603226"/>
              <a:gd name="connsiteX4-469" fmla="*/ 4334 w 629940"/>
              <a:gd name="connsiteY4-470" fmla="*/ 95923 h 603226"/>
              <a:gd name="connsiteX0-471" fmla="*/ 103603 w 651443"/>
              <a:gd name="connsiteY0-472" fmla="*/ 20041 h 614843"/>
              <a:gd name="connsiteX1-473" fmla="*/ 608249 w 651443"/>
              <a:gd name="connsiteY1-474" fmla="*/ 39879 h 614843"/>
              <a:gd name="connsiteX2-475" fmla="*/ 595444 w 651443"/>
              <a:gd name="connsiteY2-476" fmla="*/ 568810 h 614843"/>
              <a:gd name="connsiteX3-477" fmla="*/ 12537 w 651443"/>
              <a:gd name="connsiteY3-478" fmla="*/ 506151 h 614843"/>
              <a:gd name="connsiteX4-479" fmla="*/ 4334 w 651443"/>
              <a:gd name="connsiteY4-480" fmla="*/ 89527 h 614843"/>
              <a:gd name="connsiteX0-481" fmla="*/ 103603 w 640788"/>
              <a:gd name="connsiteY0-482" fmla="*/ 20041 h 614843"/>
              <a:gd name="connsiteX1-483" fmla="*/ 581981 w 640788"/>
              <a:gd name="connsiteY1-484" fmla="*/ 39879 h 614843"/>
              <a:gd name="connsiteX2-485" fmla="*/ 595444 w 640788"/>
              <a:gd name="connsiteY2-486" fmla="*/ 568810 h 614843"/>
              <a:gd name="connsiteX3-487" fmla="*/ 12537 w 640788"/>
              <a:gd name="connsiteY3-488" fmla="*/ 506151 h 614843"/>
              <a:gd name="connsiteX4-489" fmla="*/ 4334 w 640788"/>
              <a:gd name="connsiteY4-490" fmla="*/ 89527 h 614843"/>
              <a:gd name="connsiteX0-491" fmla="*/ 103603 w 673655"/>
              <a:gd name="connsiteY0-492" fmla="*/ 38763 h 618146"/>
              <a:gd name="connsiteX1-493" fmla="*/ 581981 w 673655"/>
              <a:gd name="connsiteY1-494" fmla="*/ 58601 h 618146"/>
              <a:gd name="connsiteX2-495" fmla="*/ 621713 w 673655"/>
              <a:gd name="connsiteY2-496" fmla="*/ 562250 h 618146"/>
              <a:gd name="connsiteX3-497" fmla="*/ 12537 w 673655"/>
              <a:gd name="connsiteY3-498" fmla="*/ 524873 h 618146"/>
              <a:gd name="connsiteX4-499" fmla="*/ 4334 w 673655"/>
              <a:gd name="connsiteY4-500" fmla="*/ 108249 h 618146"/>
              <a:gd name="connsiteX0-501" fmla="*/ 103603 w 654750"/>
              <a:gd name="connsiteY0-502" fmla="*/ 38763 h 605787"/>
              <a:gd name="connsiteX1-503" fmla="*/ 581981 w 654750"/>
              <a:gd name="connsiteY1-504" fmla="*/ 58601 h 605787"/>
              <a:gd name="connsiteX2-505" fmla="*/ 621713 w 654750"/>
              <a:gd name="connsiteY2-506" fmla="*/ 562250 h 605787"/>
              <a:gd name="connsiteX3-507" fmla="*/ 12537 w 654750"/>
              <a:gd name="connsiteY3-508" fmla="*/ 524873 h 605787"/>
              <a:gd name="connsiteX4-509" fmla="*/ 4334 w 654750"/>
              <a:gd name="connsiteY4-510" fmla="*/ 108249 h 605787"/>
              <a:gd name="connsiteX0-511" fmla="*/ 103603 w 643734"/>
              <a:gd name="connsiteY0-512" fmla="*/ 31800 h 598824"/>
              <a:gd name="connsiteX1-513" fmla="*/ 581981 w 643734"/>
              <a:gd name="connsiteY1-514" fmla="*/ 51638 h 598824"/>
              <a:gd name="connsiteX2-515" fmla="*/ 621713 w 643734"/>
              <a:gd name="connsiteY2-516" fmla="*/ 555287 h 598824"/>
              <a:gd name="connsiteX3-517" fmla="*/ 12537 w 643734"/>
              <a:gd name="connsiteY3-518" fmla="*/ 517910 h 598824"/>
              <a:gd name="connsiteX4-519" fmla="*/ 4334 w 643734"/>
              <a:gd name="connsiteY4-520" fmla="*/ 101286 h 598824"/>
              <a:gd name="connsiteX0-521" fmla="*/ 103603 w 643734"/>
              <a:gd name="connsiteY0-522" fmla="*/ 24551 h 591575"/>
              <a:gd name="connsiteX1-523" fmla="*/ 581981 w 643734"/>
              <a:gd name="connsiteY1-524" fmla="*/ 44389 h 591575"/>
              <a:gd name="connsiteX2-525" fmla="*/ 621713 w 643734"/>
              <a:gd name="connsiteY2-526" fmla="*/ 548038 h 591575"/>
              <a:gd name="connsiteX3-527" fmla="*/ 12537 w 643734"/>
              <a:gd name="connsiteY3-528" fmla="*/ 510661 h 591575"/>
              <a:gd name="connsiteX4-529" fmla="*/ 4334 w 643734"/>
              <a:gd name="connsiteY4-530" fmla="*/ 94037 h 591575"/>
              <a:gd name="connsiteX0-531" fmla="*/ 103603 w 643734"/>
              <a:gd name="connsiteY0-532" fmla="*/ 20135 h 587159"/>
              <a:gd name="connsiteX1-533" fmla="*/ 581981 w 643734"/>
              <a:gd name="connsiteY1-534" fmla="*/ 39973 h 587159"/>
              <a:gd name="connsiteX2-535" fmla="*/ 621713 w 643734"/>
              <a:gd name="connsiteY2-536" fmla="*/ 543622 h 587159"/>
              <a:gd name="connsiteX3-537" fmla="*/ 12537 w 643734"/>
              <a:gd name="connsiteY3-538" fmla="*/ 506245 h 587159"/>
              <a:gd name="connsiteX4-539" fmla="*/ 4334 w 643734"/>
              <a:gd name="connsiteY4-540" fmla="*/ 89621 h 587159"/>
              <a:gd name="connsiteX0-541" fmla="*/ 51067 w 657504"/>
              <a:gd name="connsiteY0-542" fmla="*/ 31623 h 592327"/>
              <a:gd name="connsiteX1-543" fmla="*/ 581981 w 657504"/>
              <a:gd name="connsiteY1-544" fmla="*/ 45141 h 592327"/>
              <a:gd name="connsiteX2-545" fmla="*/ 621713 w 657504"/>
              <a:gd name="connsiteY2-546" fmla="*/ 548790 h 592327"/>
              <a:gd name="connsiteX3-547" fmla="*/ 12537 w 657504"/>
              <a:gd name="connsiteY3-548" fmla="*/ 511413 h 592327"/>
              <a:gd name="connsiteX4-549" fmla="*/ 4334 w 657504"/>
              <a:gd name="connsiteY4-550" fmla="*/ 94789 h 592327"/>
              <a:gd name="connsiteX0-551" fmla="*/ 51067 w 676118"/>
              <a:gd name="connsiteY0-552" fmla="*/ 31623 h 604686"/>
              <a:gd name="connsiteX1-553" fmla="*/ 581981 w 676118"/>
              <a:gd name="connsiteY1-554" fmla="*/ 45141 h 604686"/>
              <a:gd name="connsiteX2-555" fmla="*/ 621713 w 676118"/>
              <a:gd name="connsiteY2-556" fmla="*/ 548790 h 604686"/>
              <a:gd name="connsiteX3-557" fmla="*/ 12537 w 676118"/>
              <a:gd name="connsiteY3-558" fmla="*/ 511413 h 604686"/>
              <a:gd name="connsiteX4-559" fmla="*/ 4334 w 676118"/>
              <a:gd name="connsiteY4-560" fmla="*/ 94789 h 604686"/>
              <a:gd name="connsiteX0-561" fmla="*/ 51067 w 659741"/>
              <a:gd name="connsiteY0-562" fmla="*/ 18182 h 591245"/>
              <a:gd name="connsiteX1-563" fmla="*/ 581981 w 659741"/>
              <a:gd name="connsiteY1-564" fmla="*/ 31700 h 591245"/>
              <a:gd name="connsiteX2-565" fmla="*/ 621713 w 659741"/>
              <a:gd name="connsiteY2-566" fmla="*/ 535349 h 591245"/>
              <a:gd name="connsiteX3-567" fmla="*/ 12537 w 659741"/>
              <a:gd name="connsiteY3-568" fmla="*/ 497972 h 591245"/>
              <a:gd name="connsiteX4-569" fmla="*/ 4334 w 659741"/>
              <a:gd name="connsiteY4-570" fmla="*/ 81348 h 591245"/>
              <a:gd name="connsiteX0-571" fmla="*/ 51067 w 671131"/>
              <a:gd name="connsiteY0-572" fmla="*/ 18182 h 591245"/>
              <a:gd name="connsiteX1-573" fmla="*/ 617005 w 671131"/>
              <a:gd name="connsiteY1-574" fmla="*/ 31700 h 591245"/>
              <a:gd name="connsiteX2-575" fmla="*/ 621713 w 671131"/>
              <a:gd name="connsiteY2-576" fmla="*/ 535349 h 591245"/>
              <a:gd name="connsiteX3-577" fmla="*/ 12537 w 671131"/>
              <a:gd name="connsiteY3-578" fmla="*/ 497972 h 591245"/>
              <a:gd name="connsiteX4-579" fmla="*/ 4334 w 671131"/>
              <a:gd name="connsiteY4-580" fmla="*/ 81348 h 591245"/>
              <a:gd name="connsiteX0-581" fmla="*/ 51067 w 648099"/>
              <a:gd name="connsiteY0-582" fmla="*/ 18182 h 578886"/>
              <a:gd name="connsiteX1-583" fmla="*/ 617005 w 648099"/>
              <a:gd name="connsiteY1-584" fmla="*/ 31700 h 578886"/>
              <a:gd name="connsiteX2-585" fmla="*/ 621713 w 648099"/>
              <a:gd name="connsiteY2-586" fmla="*/ 535349 h 578886"/>
              <a:gd name="connsiteX3-587" fmla="*/ 12537 w 648099"/>
              <a:gd name="connsiteY3-588" fmla="*/ 497972 h 578886"/>
              <a:gd name="connsiteX4-589" fmla="*/ 4334 w 648099"/>
              <a:gd name="connsiteY4-590" fmla="*/ 81348 h 578886"/>
              <a:gd name="connsiteX0-591" fmla="*/ 51067 w 648099"/>
              <a:gd name="connsiteY0-592" fmla="*/ 18182 h 565791"/>
              <a:gd name="connsiteX1-593" fmla="*/ 617005 w 648099"/>
              <a:gd name="connsiteY1-594" fmla="*/ 31700 h 565791"/>
              <a:gd name="connsiteX2-595" fmla="*/ 621713 w 648099"/>
              <a:gd name="connsiteY2-596" fmla="*/ 535349 h 565791"/>
              <a:gd name="connsiteX3-597" fmla="*/ 12537 w 648099"/>
              <a:gd name="connsiteY3-598" fmla="*/ 497972 h 565791"/>
              <a:gd name="connsiteX4-599" fmla="*/ 4334 w 648099"/>
              <a:gd name="connsiteY4-600" fmla="*/ 81348 h 5657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648099" h="565791">
                <a:moveTo>
                  <a:pt x="51067" y="18182"/>
                </a:moveTo>
                <a:cubicBezTo>
                  <a:pt x="281003" y="7261"/>
                  <a:pt x="591945" y="-22893"/>
                  <a:pt x="617005" y="31700"/>
                </a:cubicBezTo>
                <a:cubicBezTo>
                  <a:pt x="642065" y="86293"/>
                  <a:pt x="669922" y="489239"/>
                  <a:pt x="621713" y="535349"/>
                </a:cubicBezTo>
                <a:cubicBezTo>
                  <a:pt x="573504" y="581459"/>
                  <a:pt x="32838" y="579874"/>
                  <a:pt x="12537" y="497972"/>
                </a:cubicBezTo>
                <a:cubicBezTo>
                  <a:pt x="992" y="378148"/>
                  <a:pt x="-4426" y="189998"/>
                  <a:pt x="4334" y="81348"/>
                </a:cubicBezTo>
              </a:path>
            </a:pathLst>
          </a:cu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  <a:prstDash val="lg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6435" tIns="48218" rIns="96435" bIns="48218" numCol="1" spcCol="0" rtlCol="0" fromWordArt="0" anchor="ctr" anchorCtr="0" forceAA="0" compatLnSpc="1">
            <a:noAutofit/>
          </a:bodyPr>
          <a:lstStyle/>
          <a:p>
            <a:pPr marL="0" marR="0" lvl="0" indent="0" algn="ctr" defTabSz="9639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8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ea"/>
              <a:sym typeface="+mn-lt"/>
            </a:endParaRPr>
          </a:p>
        </p:txBody>
      </p:sp>
      <p:sp>
        <p:nvSpPr>
          <p:cNvPr id="15" name="Hộp Văn bản 23">
            <a:extLst>
              <a:ext uri="{FF2B5EF4-FFF2-40B4-BE49-F238E27FC236}">
                <a16:creationId xmlns:a16="http://schemas.microsoft.com/office/drawing/2014/main" id="{38649914-A12F-F109-6E2B-21563EF89455}"/>
              </a:ext>
            </a:extLst>
          </p:cNvPr>
          <p:cNvSpPr txBox="1"/>
          <p:nvPr/>
        </p:nvSpPr>
        <p:spPr>
          <a:xfrm>
            <a:off x="3028949" y="2354981"/>
            <a:ext cx="80603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457200" algn="ctr">
              <a:defRPr/>
            </a:pPr>
            <a:r>
              <a:rPr lang="vi-VN" sz="3200" b="1" dirty="0">
                <a:ln w="0"/>
                <a:solidFill>
                  <a:prstClr val="black"/>
                </a:solidFill>
                <a:latin typeface="Calibri" panose="020F0502020204030204"/>
              </a:rPr>
              <a:t>Để làm cánh chuồn chuồn ta cần làm gì?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6" name="椭圆 31">
            <a:extLst>
              <a:ext uri="{FF2B5EF4-FFF2-40B4-BE49-F238E27FC236}">
                <a16:creationId xmlns:a16="http://schemas.microsoft.com/office/drawing/2014/main" id="{42B929E9-0DDD-79A5-9136-EC50766CD38A}"/>
              </a:ext>
            </a:extLst>
          </p:cNvPr>
          <p:cNvSpPr/>
          <p:nvPr/>
        </p:nvSpPr>
        <p:spPr>
          <a:xfrm rot="10800000" flipH="1">
            <a:off x="4148062" y="3516248"/>
            <a:ext cx="7691513" cy="1141476"/>
          </a:xfrm>
          <a:custGeom>
            <a:avLst/>
            <a:gdLst>
              <a:gd name="connsiteX0" fmla="*/ 0 w 656493"/>
              <a:gd name="connsiteY0" fmla="*/ 316523 h 633046"/>
              <a:gd name="connsiteX1" fmla="*/ 328247 w 656493"/>
              <a:gd name="connsiteY1" fmla="*/ 0 h 633046"/>
              <a:gd name="connsiteX2" fmla="*/ 656494 w 656493"/>
              <a:gd name="connsiteY2" fmla="*/ 316523 h 633046"/>
              <a:gd name="connsiteX3" fmla="*/ 328247 w 656493"/>
              <a:gd name="connsiteY3" fmla="*/ 633046 h 633046"/>
              <a:gd name="connsiteX4" fmla="*/ 0 w 656493"/>
              <a:gd name="connsiteY4" fmla="*/ 316523 h 633046"/>
              <a:gd name="connsiteX0-1" fmla="*/ 328247 w 656494"/>
              <a:gd name="connsiteY0-2" fmla="*/ 0 h 633046"/>
              <a:gd name="connsiteX1-3" fmla="*/ 656494 w 656494"/>
              <a:gd name="connsiteY1-4" fmla="*/ 316523 h 633046"/>
              <a:gd name="connsiteX2-5" fmla="*/ 328247 w 656494"/>
              <a:gd name="connsiteY2-6" fmla="*/ 633046 h 633046"/>
              <a:gd name="connsiteX3-7" fmla="*/ 0 w 656494"/>
              <a:gd name="connsiteY3-8" fmla="*/ 316523 h 633046"/>
              <a:gd name="connsiteX4-9" fmla="*/ 419687 w 656494"/>
              <a:gd name="connsiteY4-10" fmla="*/ 91440 h 633046"/>
              <a:gd name="connsiteX0-11" fmla="*/ 402964 w 731211"/>
              <a:gd name="connsiteY0-12" fmla="*/ 0 h 633046"/>
              <a:gd name="connsiteX1-13" fmla="*/ 731211 w 731211"/>
              <a:gd name="connsiteY1-14" fmla="*/ 316523 h 633046"/>
              <a:gd name="connsiteX2-15" fmla="*/ 402964 w 731211"/>
              <a:gd name="connsiteY2-16" fmla="*/ 633046 h 633046"/>
              <a:gd name="connsiteX3-17" fmla="*/ 74717 w 731211"/>
              <a:gd name="connsiteY3-18" fmla="*/ 316523 h 633046"/>
              <a:gd name="connsiteX4-19" fmla="*/ 161895 w 731211"/>
              <a:gd name="connsiteY4-20" fmla="*/ 152400 h 633046"/>
              <a:gd name="connsiteX0-21" fmla="*/ 353700 w 681947"/>
              <a:gd name="connsiteY0-22" fmla="*/ 0 h 633046"/>
              <a:gd name="connsiteX1-23" fmla="*/ 681947 w 681947"/>
              <a:gd name="connsiteY1-24" fmla="*/ 316523 h 633046"/>
              <a:gd name="connsiteX2-25" fmla="*/ 353700 w 681947"/>
              <a:gd name="connsiteY2-26" fmla="*/ 633046 h 633046"/>
              <a:gd name="connsiteX3-27" fmla="*/ 25453 w 681947"/>
              <a:gd name="connsiteY3-28" fmla="*/ 316523 h 633046"/>
              <a:gd name="connsiteX4-29" fmla="*/ 112631 w 681947"/>
              <a:gd name="connsiteY4-30" fmla="*/ 152400 h 633046"/>
              <a:gd name="connsiteX0-31" fmla="*/ 341249 w 669496"/>
              <a:gd name="connsiteY0-32" fmla="*/ 0 h 633046"/>
              <a:gd name="connsiteX1-33" fmla="*/ 669496 w 669496"/>
              <a:gd name="connsiteY1-34" fmla="*/ 316523 h 633046"/>
              <a:gd name="connsiteX2-35" fmla="*/ 341249 w 669496"/>
              <a:gd name="connsiteY2-36" fmla="*/ 633046 h 633046"/>
              <a:gd name="connsiteX3-37" fmla="*/ 13002 w 669496"/>
              <a:gd name="connsiteY3-38" fmla="*/ 316523 h 633046"/>
              <a:gd name="connsiteX4-39" fmla="*/ 100180 w 669496"/>
              <a:gd name="connsiteY4-40" fmla="*/ 152400 h 633046"/>
              <a:gd name="connsiteX0-41" fmla="*/ 347951 w 676198"/>
              <a:gd name="connsiteY0-42" fmla="*/ 0 h 633046"/>
              <a:gd name="connsiteX1-43" fmla="*/ 676198 w 676198"/>
              <a:gd name="connsiteY1-44" fmla="*/ 316523 h 633046"/>
              <a:gd name="connsiteX2-45" fmla="*/ 347951 w 676198"/>
              <a:gd name="connsiteY2-46" fmla="*/ 633046 h 633046"/>
              <a:gd name="connsiteX3-47" fmla="*/ 19704 w 676198"/>
              <a:gd name="connsiteY3-48" fmla="*/ 316523 h 633046"/>
              <a:gd name="connsiteX4-49" fmla="*/ 79173 w 676198"/>
              <a:gd name="connsiteY4-50" fmla="*/ 113607 h 633046"/>
              <a:gd name="connsiteX0-51" fmla="*/ 333371 w 661618"/>
              <a:gd name="connsiteY0-52" fmla="*/ 0 h 633046"/>
              <a:gd name="connsiteX1-53" fmla="*/ 661618 w 661618"/>
              <a:gd name="connsiteY1-54" fmla="*/ 316523 h 633046"/>
              <a:gd name="connsiteX2-55" fmla="*/ 333371 w 661618"/>
              <a:gd name="connsiteY2-56" fmla="*/ 633046 h 633046"/>
              <a:gd name="connsiteX3-57" fmla="*/ 5124 w 661618"/>
              <a:gd name="connsiteY3-58" fmla="*/ 316523 h 633046"/>
              <a:gd name="connsiteX4-59" fmla="*/ 64593 w 661618"/>
              <a:gd name="connsiteY4-60" fmla="*/ 113607 h 633046"/>
              <a:gd name="connsiteX0-61" fmla="*/ 178200 w 661618"/>
              <a:gd name="connsiteY0-62" fmla="*/ 0 h 583170"/>
              <a:gd name="connsiteX1-63" fmla="*/ 661618 w 661618"/>
              <a:gd name="connsiteY1-64" fmla="*/ 266647 h 583170"/>
              <a:gd name="connsiteX2-65" fmla="*/ 333371 w 661618"/>
              <a:gd name="connsiteY2-66" fmla="*/ 583170 h 583170"/>
              <a:gd name="connsiteX3-67" fmla="*/ 5124 w 661618"/>
              <a:gd name="connsiteY3-68" fmla="*/ 266647 h 583170"/>
              <a:gd name="connsiteX4-69" fmla="*/ 64593 w 661618"/>
              <a:gd name="connsiteY4-70" fmla="*/ 63731 h 583170"/>
              <a:gd name="connsiteX0-71" fmla="*/ 178200 w 662133"/>
              <a:gd name="connsiteY0-72" fmla="*/ 66578 h 649748"/>
              <a:gd name="connsiteX1-73" fmla="*/ 412660 w 662133"/>
              <a:gd name="connsiteY1-74" fmla="*/ 10947 h 649748"/>
              <a:gd name="connsiteX2-75" fmla="*/ 661618 w 662133"/>
              <a:gd name="connsiteY2-76" fmla="*/ 333225 h 649748"/>
              <a:gd name="connsiteX3-77" fmla="*/ 333371 w 662133"/>
              <a:gd name="connsiteY3-78" fmla="*/ 649748 h 649748"/>
              <a:gd name="connsiteX4-79" fmla="*/ 5124 w 662133"/>
              <a:gd name="connsiteY4-80" fmla="*/ 333225 h 649748"/>
              <a:gd name="connsiteX5" fmla="*/ 64593 w 662133"/>
              <a:gd name="connsiteY5" fmla="*/ 130309 h 649748"/>
              <a:gd name="connsiteX0-81" fmla="*/ 178200 w 662148"/>
              <a:gd name="connsiteY0-82" fmla="*/ 66578 h 649748"/>
              <a:gd name="connsiteX1-83" fmla="*/ 412660 w 662148"/>
              <a:gd name="connsiteY1-84" fmla="*/ 10947 h 649748"/>
              <a:gd name="connsiteX2-85" fmla="*/ 661618 w 662148"/>
              <a:gd name="connsiteY2-86" fmla="*/ 333225 h 649748"/>
              <a:gd name="connsiteX3-87" fmla="*/ 333371 w 662148"/>
              <a:gd name="connsiteY3-88" fmla="*/ 649748 h 649748"/>
              <a:gd name="connsiteX4-89" fmla="*/ 5124 w 662148"/>
              <a:gd name="connsiteY4-90" fmla="*/ 333225 h 649748"/>
              <a:gd name="connsiteX5-91" fmla="*/ 64593 w 662148"/>
              <a:gd name="connsiteY5-92" fmla="*/ 130309 h 649748"/>
              <a:gd name="connsiteX0-93" fmla="*/ 178200 w 662148"/>
              <a:gd name="connsiteY0-94" fmla="*/ 61032 h 644202"/>
              <a:gd name="connsiteX1-95" fmla="*/ 412660 w 662148"/>
              <a:gd name="connsiteY1-96" fmla="*/ 5401 h 644202"/>
              <a:gd name="connsiteX2-97" fmla="*/ 661618 w 662148"/>
              <a:gd name="connsiteY2-98" fmla="*/ 327679 h 644202"/>
              <a:gd name="connsiteX3-99" fmla="*/ 333371 w 662148"/>
              <a:gd name="connsiteY3-100" fmla="*/ 644202 h 644202"/>
              <a:gd name="connsiteX4-101" fmla="*/ 5124 w 662148"/>
              <a:gd name="connsiteY4-102" fmla="*/ 327679 h 644202"/>
              <a:gd name="connsiteX5-103" fmla="*/ 64593 w 662148"/>
              <a:gd name="connsiteY5-104" fmla="*/ 124763 h 644202"/>
              <a:gd name="connsiteX0-105" fmla="*/ 178200 w 662148"/>
              <a:gd name="connsiteY0-106" fmla="*/ 75865 h 659035"/>
              <a:gd name="connsiteX1-107" fmla="*/ 168819 w 662148"/>
              <a:gd name="connsiteY1-108" fmla="*/ 31317 h 659035"/>
              <a:gd name="connsiteX2-109" fmla="*/ 412660 w 662148"/>
              <a:gd name="connsiteY2-110" fmla="*/ 20234 h 659035"/>
              <a:gd name="connsiteX3-111" fmla="*/ 661618 w 662148"/>
              <a:gd name="connsiteY3-112" fmla="*/ 342512 h 659035"/>
              <a:gd name="connsiteX4-113" fmla="*/ 333371 w 662148"/>
              <a:gd name="connsiteY4-114" fmla="*/ 659035 h 659035"/>
              <a:gd name="connsiteX5-115" fmla="*/ 5124 w 662148"/>
              <a:gd name="connsiteY5-116" fmla="*/ 342512 h 659035"/>
              <a:gd name="connsiteX6" fmla="*/ 64593 w 662148"/>
              <a:gd name="connsiteY6" fmla="*/ 139596 h 659035"/>
              <a:gd name="connsiteX0-117" fmla="*/ 178200 w 662148"/>
              <a:gd name="connsiteY0-118" fmla="*/ 68901 h 652071"/>
              <a:gd name="connsiteX1-119" fmla="*/ 130026 w 662148"/>
              <a:gd name="connsiteY1-120" fmla="*/ 68688 h 652071"/>
              <a:gd name="connsiteX2-121" fmla="*/ 412660 w 662148"/>
              <a:gd name="connsiteY2-122" fmla="*/ 13270 h 652071"/>
              <a:gd name="connsiteX3-123" fmla="*/ 661618 w 662148"/>
              <a:gd name="connsiteY3-124" fmla="*/ 335548 h 652071"/>
              <a:gd name="connsiteX4-125" fmla="*/ 333371 w 662148"/>
              <a:gd name="connsiteY4-126" fmla="*/ 652071 h 652071"/>
              <a:gd name="connsiteX5-127" fmla="*/ 5124 w 662148"/>
              <a:gd name="connsiteY5-128" fmla="*/ 335548 h 652071"/>
              <a:gd name="connsiteX6-129" fmla="*/ 64593 w 662148"/>
              <a:gd name="connsiteY6-130" fmla="*/ 132632 h 652071"/>
              <a:gd name="connsiteX0-131" fmla="*/ 178200 w 662220"/>
              <a:gd name="connsiteY0-132" fmla="*/ 68901 h 652071"/>
              <a:gd name="connsiteX1-133" fmla="*/ 130026 w 662220"/>
              <a:gd name="connsiteY1-134" fmla="*/ 68688 h 652071"/>
              <a:gd name="connsiteX2-135" fmla="*/ 412660 w 662220"/>
              <a:gd name="connsiteY2-136" fmla="*/ 13270 h 652071"/>
              <a:gd name="connsiteX3-137" fmla="*/ 661618 w 662220"/>
              <a:gd name="connsiteY3-138" fmla="*/ 335548 h 652071"/>
              <a:gd name="connsiteX4-139" fmla="*/ 333371 w 662220"/>
              <a:gd name="connsiteY4-140" fmla="*/ 652071 h 652071"/>
              <a:gd name="connsiteX5-141" fmla="*/ 5124 w 662220"/>
              <a:gd name="connsiteY5-142" fmla="*/ 335548 h 652071"/>
              <a:gd name="connsiteX6-143" fmla="*/ 64593 w 662220"/>
              <a:gd name="connsiteY6-144" fmla="*/ 132632 h 652071"/>
              <a:gd name="connsiteX0-145" fmla="*/ 178200 w 662220"/>
              <a:gd name="connsiteY0-146" fmla="*/ 58449 h 641619"/>
              <a:gd name="connsiteX1-147" fmla="*/ 130026 w 662220"/>
              <a:gd name="connsiteY1-148" fmla="*/ 58236 h 641619"/>
              <a:gd name="connsiteX2-149" fmla="*/ 412660 w 662220"/>
              <a:gd name="connsiteY2-150" fmla="*/ 2818 h 641619"/>
              <a:gd name="connsiteX3-151" fmla="*/ 661618 w 662220"/>
              <a:gd name="connsiteY3-152" fmla="*/ 325096 h 641619"/>
              <a:gd name="connsiteX4-153" fmla="*/ 333371 w 662220"/>
              <a:gd name="connsiteY4-154" fmla="*/ 641619 h 641619"/>
              <a:gd name="connsiteX5-155" fmla="*/ 5124 w 662220"/>
              <a:gd name="connsiteY5-156" fmla="*/ 325096 h 641619"/>
              <a:gd name="connsiteX6-157" fmla="*/ 64593 w 662220"/>
              <a:gd name="connsiteY6-158" fmla="*/ 122180 h 641619"/>
              <a:gd name="connsiteX0-159" fmla="*/ 178200 w 662220"/>
              <a:gd name="connsiteY0-160" fmla="*/ 58449 h 641619"/>
              <a:gd name="connsiteX1-161" fmla="*/ 130026 w 662220"/>
              <a:gd name="connsiteY1-162" fmla="*/ 58236 h 641619"/>
              <a:gd name="connsiteX2-163" fmla="*/ 412660 w 662220"/>
              <a:gd name="connsiteY2-164" fmla="*/ 2818 h 641619"/>
              <a:gd name="connsiteX3-165" fmla="*/ 661618 w 662220"/>
              <a:gd name="connsiteY3-166" fmla="*/ 325096 h 641619"/>
              <a:gd name="connsiteX4-167" fmla="*/ 333371 w 662220"/>
              <a:gd name="connsiteY4-168" fmla="*/ 641619 h 641619"/>
              <a:gd name="connsiteX5-169" fmla="*/ 5124 w 662220"/>
              <a:gd name="connsiteY5-170" fmla="*/ 325096 h 641619"/>
              <a:gd name="connsiteX6-171" fmla="*/ 64593 w 662220"/>
              <a:gd name="connsiteY6-172" fmla="*/ 122180 h 641619"/>
              <a:gd name="connsiteX0-173" fmla="*/ 178200 w 662220"/>
              <a:gd name="connsiteY0-174" fmla="*/ 58449 h 641619"/>
              <a:gd name="connsiteX1-175" fmla="*/ 130026 w 662220"/>
              <a:gd name="connsiteY1-176" fmla="*/ 58236 h 641619"/>
              <a:gd name="connsiteX2-177" fmla="*/ 412660 w 662220"/>
              <a:gd name="connsiteY2-178" fmla="*/ 2818 h 641619"/>
              <a:gd name="connsiteX3-179" fmla="*/ 661618 w 662220"/>
              <a:gd name="connsiteY3-180" fmla="*/ 325096 h 641619"/>
              <a:gd name="connsiteX4-181" fmla="*/ 333371 w 662220"/>
              <a:gd name="connsiteY4-182" fmla="*/ 641619 h 641619"/>
              <a:gd name="connsiteX5-183" fmla="*/ 5124 w 662220"/>
              <a:gd name="connsiteY5-184" fmla="*/ 325096 h 641619"/>
              <a:gd name="connsiteX6-185" fmla="*/ 64593 w 662220"/>
              <a:gd name="connsiteY6-186" fmla="*/ 122180 h 641619"/>
              <a:gd name="connsiteX0-187" fmla="*/ 178200 w 662220"/>
              <a:gd name="connsiteY0-188" fmla="*/ 58449 h 641619"/>
              <a:gd name="connsiteX1-189" fmla="*/ 130026 w 662220"/>
              <a:gd name="connsiteY1-190" fmla="*/ 58236 h 641619"/>
              <a:gd name="connsiteX2-191" fmla="*/ 412660 w 662220"/>
              <a:gd name="connsiteY2-192" fmla="*/ 2818 h 641619"/>
              <a:gd name="connsiteX3-193" fmla="*/ 661618 w 662220"/>
              <a:gd name="connsiteY3-194" fmla="*/ 325096 h 641619"/>
              <a:gd name="connsiteX4-195" fmla="*/ 333371 w 662220"/>
              <a:gd name="connsiteY4-196" fmla="*/ 641619 h 641619"/>
              <a:gd name="connsiteX5-197" fmla="*/ 5124 w 662220"/>
              <a:gd name="connsiteY5-198" fmla="*/ 325096 h 641619"/>
              <a:gd name="connsiteX6-199" fmla="*/ 64593 w 662220"/>
              <a:gd name="connsiteY6-200" fmla="*/ 122180 h 641619"/>
              <a:gd name="connsiteX0-201" fmla="*/ 178200 w 662220"/>
              <a:gd name="connsiteY0-202" fmla="*/ 58449 h 641619"/>
              <a:gd name="connsiteX1-203" fmla="*/ 130026 w 662220"/>
              <a:gd name="connsiteY1-204" fmla="*/ 58236 h 641619"/>
              <a:gd name="connsiteX2-205" fmla="*/ 412660 w 662220"/>
              <a:gd name="connsiteY2-206" fmla="*/ 2818 h 641619"/>
              <a:gd name="connsiteX3-207" fmla="*/ 661618 w 662220"/>
              <a:gd name="connsiteY3-208" fmla="*/ 325096 h 641619"/>
              <a:gd name="connsiteX4-209" fmla="*/ 333371 w 662220"/>
              <a:gd name="connsiteY4-210" fmla="*/ 641619 h 641619"/>
              <a:gd name="connsiteX5-211" fmla="*/ 5124 w 662220"/>
              <a:gd name="connsiteY5-212" fmla="*/ 325096 h 641619"/>
              <a:gd name="connsiteX6-213" fmla="*/ 64593 w 662220"/>
              <a:gd name="connsiteY6-214" fmla="*/ 122180 h 641619"/>
              <a:gd name="connsiteX0-215" fmla="*/ 176252 w 660272"/>
              <a:gd name="connsiteY0-216" fmla="*/ 58449 h 641619"/>
              <a:gd name="connsiteX1-217" fmla="*/ 128078 w 660272"/>
              <a:gd name="connsiteY1-218" fmla="*/ 58236 h 641619"/>
              <a:gd name="connsiteX2-219" fmla="*/ 410712 w 660272"/>
              <a:gd name="connsiteY2-220" fmla="*/ 2818 h 641619"/>
              <a:gd name="connsiteX3-221" fmla="*/ 659670 w 660272"/>
              <a:gd name="connsiteY3-222" fmla="*/ 325096 h 641619"/>
              <a:gd name="connsiteX4-223" fmla="*/ 331423 w 660272"/>
              <a:gd name="connsiteY4-224" fmla="*/ 641619 h 641619"/>
              <a:gd name="connsiteX5-225" fmla="*/ 3176 w 660272"/>
              <a:gd name="connsiteY5-226" fmla="*/ 325096 h 641619"/>
              <a:gd name="connsiteX6-227" fmla="*/ 62645 w 660272"/>
              <a:gd name="connsiteY6-228" fmla="*/ 122180 h 641619"/>
              <a:gd name="connsiteX0-229" fmla="*/ 253837 w 660272"/>
              <a:gd name="connsiteY0-230" fmla="*/ 30740 h 641619"/>
              <a:gd name="connsiteX1-231" fmla="*/ 128078 w 660272"/>
              <a:gd name="connsiteY1-232" fmla="*/ 58236 h 641619"/>
              <a:gd name="connsiteX2-233" fmla="*/ 410712 w 660272"/>
              <a:gd name="connsiteY2-234" fmla="*/ 2818 h 641619"/>
              <a:gd name="connsiteX3-235" fmla="*/ 659670 w 660272"/>
              <a:gd name="connsiteY3-236" fmla="*/ 325096 h 641619"/>
              <a:gd name="connsiteX4-237" fmla="*/ 331423 w 660272"/>
              <a:gd name="connsiteY4-238" fmla="*/ 641619 h 641619"/>
              <a:gd name="connsiteX5-239" fmla="*/ 3176 w 660272"/>
              <a:gd name="connsiteY5-240" fmla="*/ 325096 h 641619"/>
              <a:gd name="connsiteX6-241" fmla="*/ 62645 w 660272"/>
              <a:gd name="connsiteY6-242" fmla="*/ 122180 h 641619"/>
              <a:gd name="connsiteX0-243" fmla="*/ 253837 w 660191"/>
              <a:gd name="connsiteY0-244" fmla="*/ 41069 h 651948"/>
              <a:gd name="connsiteX1-245" fmla="*/ 161329 w 660191"/>
              <a:gd name="connsiteY1-246" fmla="*/ 63023 h 651948"/>
              <a:gd name="connsiteX2-247" fmla="*/ 410712 w 660191"/>
              <a:gd name="connsiteY2-248" fmla="*/ 13147 h 651948"/>
              <a:gd name="connsiteX3-249" fmla="*/ 659670 w 660191"/>
              <a:gd name="connsiteY3-250" fmla="*/ 335425 h 651948"/>
              <a:gd name="connsiteX4-251" fmla="*/ 331423 w 660191"/>
              <a:gd name="connsiteY4-252" fmla="*/ 651948 h 651948"/>
              <a:gd name="connsiteX5-253" fmla="*/ 3176 w 660191"/>
              <a:gd name="connsiteY5-254" fmla="*/ 335425 h 651948"/>
              <a:gd name="connsiteX6-255" fmla="*/ 62645 w 660191"/>
              <a:gd name="connsiteY6-256" fmla="*/ 132509 h 651948"/>
              <a:gd name="connsiteX0-257" fmla="*/ 253837 w 660897"/>
              <a:gd name="connsiteY0-258" fmla="*/ 45475 h 656354"/>
              <a:gd name="connsiteX1-259" fmla="*/ 161329 w 660897"/>
              <a:gd name="connsiteY1-260" fmla="*/ 67429 h 656354"/>
              <a:gd name="connsiteX2-261" fmla="*/ 410712 w 660897"/>
              <a:gd name="connsiteY2-262" fmla="*/ 17553 h 656354"/>
              <a:gd name="connsiteX3-263" fmla="*/ 659670 w 660897"/>
              <a:gd name="connsiteY3-264" fmla="*/ 339831 h 656354"/>
              <a:gd name="connsiteX4-265" fmla="*/ 331423 w 660897"/>
              <a:gd name="connsiteY4-266" fmla="*/ 656354 h 656354"/>
              <a:gd name="connsiteX5-267" fmla="*/ 3176 w 660897"/>
              <a:gd name="connsiteY5-268" fmla="*/ 339831 h 656354"/>
              <a:gd name="connsiteX6-269" fmla="*/ 62645 w 660897"/>
              <a:gd name="connsiteY6-270" fmla="*/ 136915 h 656354"/>
              <a:gd name="connsiteX0-271" fmla="*/ 253837 w 660406"/>
              <a:gd name="connsiteY0-272" fmla="*/ 41070 h 651949"/>
              <a:gd name="connsiteX1-273" fmla="*/ 161329 w 660406"/>
              <a:gd name="connsiteY1-274" fmla="*/ 63024 h 651949"/>
              <a:gd name="connsiteX2-275" fmla="*/ 410712 w 660406"/>
              <a:gd name="connsiteY2-276" fmla="*/ 13148 h 651949"/>
              <a:gd name="connsiteX3-277" fmla="*/ 659670 w 660406"/>
              <a:gd name="connsiteY3-278" fmla="*/ 335426 h 651949"/>
              <a:gd name="connsiteX4-279" fmla="*/ 331423 w 660406"/>
              <a:gd name="connsiteY4-280" fmla="*/ 651949 h 651949"/>
              <a:gd name="connsiteX5-281" fmla="*/ 3176 w 660406"/>
              <a:gd name="connsiteY5-282" fmla="*/ 335426 h 651949"/>
              <a:gd name="connsiteX6-283" fmla="*/ 62645 w 660406"/>
              <a:gd name="connsiteY6-284" fmla="*/ 132510 h 651949"/>
              <a:gd name="connsiteX0-285" fmla="*/ 161329 w 660406"/>
              <a:gd name="connsiteY0-286" fmla="*/ 63024 h 651949"/>
              <a:gd name="connsiteX1-287" fmla="*/ 410712 w 660406"/>
              <a:gd name="connsiteY1-288" fmla="*/ 13148 h 651949"/>
              <a:gd name="connsiteX2-289" fmla="*/ 659670 w 660406"/>
              <a:gd name="connsiteY2-290" fmla="*/ 335426 h 651949"/>
              <a:gd name="connsiteX3-291" fmla="*/ 331423 w 660406"/>
              <a:gd name="connsiteY3-292" fmla="*/ 651949 h 651949"/>
              <a:gd name="connsiteX4-293" fmla="*/ 3176 w 660406"/>
              <a:gd name="connsiteY4-294" fmla="*/ 335426 h 651949"/>
              <a:gd name="connsiteX5-295" fmla="*/ 62645 w 660406"/>
              <a:gd name="connsiteY5-296" fmla="*/ 132510 h 651949"/>
              <a:gd name="connsiteX0-297" fmla="*/ 128078 w 660207"/>
              <a:gd name="connsiteY0-298" fmla="*/ 63024 h 651949"/>
              <a:gd name="connsiteX1-299" fmla="*/ 410712 w 660207"/>
              <a:gd name="connsiteY1-300" fmla="*/ 13148 h 651949"/>
              <a:gd name="connsiteX2-301" fmla="*/ 659670 w 660207"/>
              <a:gd name="connsiteY2-302" fmla="*/ 335426 h 651949"/>
              <a:gd name="connsiteX3-303" fmla="*/ 331423 w 660207"/>
              <a:gd name="connsiteY3-304" fmla="*/ 651949 h 651949"/>
              <a:gd name="connsiteX4-305" fmla="*/ 3176 w 660207"/>
              <a:gd name="connsiteY4-306" fmla="*/ 335426 h 651949"/>
              <a:gd name="connsiteX5-307" fmla="*/ 62645 w 660207"/>
              <a:gd name="connsiteY5-308" fmla="*/ 132510 h 651949"/>
              <a:gd name="connsiteX0-309" fmla="*/ 128078 w 660438"/>
              <a:gd name="connsiteY0-310" fmla="*/ 60888 h 649813"/>
              <a:gd name="connsiteX1-311" fmla="*/ 410712 w 660438"/>
              <a:gd name="connsiteY1-312" fmla="*/ 11012 h 649813"/>
              <a:gd name="connsiteX2-313" fmla="*/ 659670 w 660438"/>
              <a:gd name="connsiteY2-314" fmla="*/ 333290 h 649813"/>
              <a:gd name="connsiteX3-315" fmla="*/ 331423 w 660438"/>
              <a:gd name="connsiteY3-316" fmla="*/ 649813 h 649813"/>
              <a:gd name="connsiteX4-317" fmla="*/ 3176 w 660438"/>
              <a:gd name="connsiteY4-318" fmla="*/ 333290 h 649813"/>
              <a:gd name="connsiteX5-319" fmla="*/ 62645 w 660438"/>
              <a:gd name="connsiteY5-320" fmla="*/ 130374 h 649813"/>
              <a:gd name="connsiteX0-321" fmla="*/ 128078 w 660438"/>
              <a:gd name="connsiteY0-322" fmla="*/ 64927 h 653852"/>
              <a:gd name="connsiteX1-323" fmla="*/ 410712 w 660438"/>
              <a:gd name="connsiteY1-324" fmla="*/ 15051 h 653852"/>
              <a:gd name="connsiteX2-325" fmla="*/ 659670 w 660438"/>
              <a:gd name="connsiteY2-326" fmla="*/ 337329 h 653852"/>
              <a:gd name="connsiteX3-327" fmla="*/ 331423 w 660438"/>
              <a:gd name="connsiteY3-328" fmla="*/ 653852 h 653852"/>
              <a:gd name="connsiteX4-329" fmla="*/ 3176 w 660438"/>
              <a:gd name="connsiteY4-330" fmla="*/ 337329 h 653852"/>
              <a:gd name="connsiteX5-331" fmla="*/ 62645 w 660438"/>
              <a:gd name="connsiteY5-332" fmla="*/ 134413 h 653852"/>
              <a:gd name="connsiteX0-333" fmla="*/ 128078 w 687378"/>
              <a:gd name="connsiteY0-334" fmla="*/ 58090 h 647015"/>
              <a:gd name="connsiteX1-335" fmla="*/ 571432 w 687378"/>
              <a:gd name="connsiteY1-336" fmla="*/ 16673 h 647015"/>
              <a:gd name="connsiteX2-337" fmla="*/ 659670 w 687378"/>
              <a:gd name="connsiteY2-338" fmla="*/ 330492 h 647015"/>
              <a:gd name="connsiteX3-339" fmla="*/ 331423 w 687378"/>
              <a:gd name="connsiteY3-340" fmla="*/ 647015 h 647015"/>
              <a:gd name="connsiteX4-341" fmla="*/ 3176 w 687378"/>
              <a:gd name="connsiteY4-342" fmla="*/ 330492 h 647015"/>
              <a:gd name="connsiteX5-343" fmla="*/ 62645 w 687378"/>
              <a:gd name="connsiteY5-344" fmla="*/ 127576 h 647015"/>
              <a:gd name="connsiteX0-345" fmla="*/ 128078 w 677145"/>
              <a:gd name="connsiteY0-346" fmla="*/ 58090 h 663933"/>
              <a:gd name="connsiteX1-347" fmla="*/ 571432 w 677145"/>
              <a:gd name="connsiteY1-348" fmla="*/ 16673 h 663933"/>
              <a:gd name="connsiteX2-349" fmla="*/ 659670 w 677145"/>
              <a:gd name="connsiteY2-350" fmla="*/ 330492 h 663933"/>
              <a:gd name="connsiteX3-351" fmla="*/ 559815 w 677145"/>
              <a:gd name="connsiteY3-352" fmla="*/ 663933 h 663933"/>
              <a:gd name="connsiteX4-353" fmla="*/ 3176 w 677145"/>
              <a:gd name="connsiteY4-354" fmla="*/ 330492 h 663933"/>
              <a:gd name="connsiteX5-355" fmla="*/ 62645 w 677145"/>
              <a:gd name="connsiteY5-356" fmla="*/ 127576 h 663933"/>
              <a:gd name="connsiteX0-357" fmla="*/ 101940 w 644966"/>
              <a:gd name="connsiteY0-358" fmla="*/ 58090 h 685888"/>
              <a:gd name="connsiteX1-359" fmla="*/ 545294 w 644966"/>
              <a:gd name="connsiteY1-360" fmla="*/ 16673 h 685888"/>
              <a:gd name="connsiteX2-361" fmla="*/ 633532 w 644966"/>
              <a:gd name="connsiteY2-362" fmla="*/ 330492 h 685888"/>
              <a:gd name="connsiteX3-363" fmla="*/ 533677 w 644966"/>
              <a:gd name="connsiteY3-364" fmla="*/ 663933 h 685888"/>
              <a:gd name="connsiteX4-365" fmla="*/ 10874 w 644966"/>
              <a:gd name="connsiteY4-366" fmla="*/ 575801 h 685888"/>
              <a:gd name="connsiteX5-367" fmla="*/ 36507 w 644966"/>
              <a:gd name="connsiteY5-368" fmla="*/ 127576 h 685888"/>
              <a:gd name="connsiteX0-369" fmla="*/ 101940 w 642626"/>
              <a:gd name="connsiteY0-370" fmla="*/ 58090 h 654766"/>
              <a:gd name="connsiteX1-371" fmla="*/ 545294 w 642626"/>
              <a:gd name="connsiteY1-372" fmla="*/ 16673 h 654766"/>
              <a:gd name="connsiteX2-373" fmla="*/ 633532 w 642626"/>
              <a:gd name="connsiteY2-374" fmla="*/ 330492 h 654766"/>
              <a:gd name="connsiteX3-375" fmla="*/ 567513 w 642626"/>
              <a:gd name="connsiteY3-376" fmla="*/ 613179 h 654766"/>
              <a:gd name="connsiteX4-377" fmla="*/ 10874 w 642626"/>
              <a:gd name="connsiteY4-378" fmla="*/ 575801 h 654766"/>
              <a:gd name="connsiteX5-379" fmla="*/ 36507 w 642626"/>
              <a:gd name="connsiteY5-380" fmla="*/ 127576 h 654766"/>
              <a:gd name="connsiteX0-381" fmla="*/ 101940 w 642626"/>
              <a:gd name="connsiteY0-382" fmla="*/ 30477 h 627153"/>
              <a:gd name="connsiteX1-383" fmla="*/ 545294 w 642626"/>
              <a:gd name="connsiteY1-384" fmla="*/ 31354 h 627153"/>
              <a:gd name="connsiteX2-385" fmla="*/ 633532 w 642626"/>
              <a:gd name="connsiteY2-386" fmla="*/ 302879 h 627153"/>
              <a:gd name="connsiteX3-387" fmla="*/ 567513 w 642626"/>
              <a:gd name="connsiteY3-388" fmla="*/ 585566 h 627153"/>
              <a:gd name="connsiteX4-389" fmla="*/ 10874 w 642626"/>
              <a:gd name="connsiteY4-390" fmla="*/ 548188 h 627153"/>
              <a:gd name="connsiteX5-391" fmla="*/ 36507 w 642626"/>
              <a:gd name="connsiteY5-392" fmla="*/ 99963 h 627153"/>
              <a:gd name="connsiteX0-393" fmla="*/ 101940 w 641803"/>
              <a:gd name="connsiteY0-394" fmla="*/ 32533 h 629209"/>
              <a:gd name="connsiteX1-395" fmla="*/ 545294 w 641803"/>
              <a:gd name="connsiteY1-396" fmla="*/ 33410 h 629209"/>
              <a:gd name="connsiteX2-397" fmla="*/ 633532 w 641803"/>
              <a:gd name="connsiteY2-398" fmla="*/ 304935 h 629209"/>
              <a:gd name="connsiteX3-399" fmla="*/ 567513 w 641803"/>
              <a:gd name="connsiteY3-400" fmla="*/ 587622 h 629209"/>
              <a:gd name="connsiteX4-401" fmla="*/ 10874 w 641803"/>
              <a:gd name="connsiteY4-402" fmla="*/ 550244 h 629209"/>
              <a:gd name="connsiteX5-403" fmla="*/ 36507 w 641803"/>
              <a:gd name="connsiteY5-404" fmla="*/ 102019 h 629209"/>
              <a:gd name="connsiteX0-405" fmla="*/ 93785 w 633648"/>
              <a:gd name="connsiteY0-406" fmla="*/ 32533 h 629209"/>
              <a:gd name="connsiteX1-407" fmla="*/ 537139 w 633648"/>
              <a:gd name="connsiteY1-408" fmla="*/ 33410 h 629209"/>
              <a:gd name="connsiteX2-409" fmla="*/ 625377 w 633648"/>
              <a:gd name="connsiteY2-410" fmla="*/ 304935 h 629209"/>
              <a:gd name="connsiteX3-411" fmla="*/ 559358 w 633648"/>
              <a:gd name="connsiteY3-412" fmla="*/ 587622 h 629209"/>
              <a:gd name="connsiteX4-413" fmla="*/ 2719 w 633648"/>
              <a:gd name="connsiteY4-414" fmla="*/ 550244 h 629209"/>
              <a:gd name="connsiteX5-415" fmla="*/ 28352 w 633648"/>
              <a:gd name="connsiteY5-416" fmla="*/ 102019 h 629209"/>
              <a:gd name="connsiteX0-417" fmla="*/ 103603 w 643466"/>
              <a:gd name="connsiteY0-418" fmla="*/ 32533 h 629209"/>
              <a:gd name="connsiteX1-419" fmla="*/ 546957 w 643466"/>
              <a:gd name="connsiteY1-420" fmla="*/ 33410 h 629209"/>
              <a:gd name="connsiteX2-421" fmla="*/ 635195 w 643466"/>
              <a:gd name="connsiteY2-422" fmla="*/ 304935 h 629209"/>
              <a:gd name="connsiteX3-423" fmla="*/ 569176 w 643466"/>
              <a:gd name="connsiteY3-424" fmla="*/ 587622 h 629209"/>
              <a:gd name="connsiteX4-425" fmla="*/ 12537 w 643466"/>
              <a:gd name="connsiteY4-426" fmla="*/ 550244 h 629209"/>
              <a:gd name="connsiteX5-427" fmla="*/ 4334 w 643466"/>
              <a:gd name="connsiteY5-428" fmla="*/ 102019 h 629209"/>
              <a:gd name="connsiteX0-429" fmla="*/ 103603 w 643466"/>
              <a:gd name="connsiteY0-430" fmla="*/ 32533 h 613248"/>
              <a:gd name="connsiteX1-431" fmla="*/ 546957 w 643466"/>
              <a:gd name="connsiteY1-432" fmla="*/ 33410 h 613248"/>
              <a:gd name="connsiteX2-433" fmla="*/ 635195 w 643466"/>
              <a:gd name="connsiteY2-434" fmla="*/ 304935 h 613248"/>
              <a:gd name="connsiteX3-435" fmla="*/ 569176 w 643466"/>
              <a:gd name="connsiteY3-436" fmla="*/ 587622 h 613248"/>
              <a:gd name="connsiteX4-437" fmla="*/ 12537 w 643466"/>
              <a:gd name="connsiteY4-438" fmla="*/ 518643 h 613248"/>
              <a:gd name="connsiteX5-439" fmla="*/ 4334 w 643466"/>
              <a:gd name="connsiteY5-440" fmla="*/ 102019 h 613248"/>
              <a:gd name="connsiteX0-441" fmla="*/ 103603 w 622280"/>
              <a:gd name="connsiteY0-442" fmla="*/ 51723 h 632438"/>
              <a:gd name="connsiteX1-443" fmla="*/ 546957 w 622280"/>
              <a:gd name="connsiteY1-444" fmla="*/ 52600 h 632438"/>
              <a:gd name="connsiteX2-445" fmla="*/ 569176 w 622280"/>
              <a:gd name="connsiteY2-446" fmla="*/ 606812 h 632438"/>
              <a:gd name="connsiteX3-447" fmla="*/ 12537 w 622280"/>
              <a:gd name="connsiteY3-448" fmla="*/ 537833 h 632438"/>
              <a:gd name="connsiteX4-449" fmla="*/ 4334 w 622280"/>
              <a:gd name="connsiteY4-450" fmla="*/ 121209 h 632438"/>
              <a:gd name="connsiteX0-451" fmla="*/ 103603 w 640916"/>
              <a:gd name="connsiteY0-452" fmla="*/ 51277 h 628066"/>
              <a:gd name="connsiteX1-453" fmla="*/ 546957 w 640916"/>
              <a:gd name="connsiteY1-454" fmla="*/ 52154 h 628066"/>
              <a:gd name="connsiteX2-455" fmla="*/ 595444 w 640916"/>
              <a:gd name="connsiteY2-456" fmla="*/ 600046 h 628066"/>
              <a:gd name="connsiteX3-457" fmla="*/ 12537 w 640916"/>
              <a:gd name="connsiteY3-458" fmla="*/ 537387 h 628066"/>
              <a:gd name="connsiteX4-459" fmla="*/ 4334 w 640916"/>
              <a:gd name="connsiteY4-460" fmla="*/ 120763 h 628066"/>
              <a:gd name="connsiteX0-461" fmla="*/ 103603 w 629940"/>
              <a:gd name="connsiteY0-462" fmla="*/ 26437 h 603226"/>
              <a:gd name="connsiteX1-463" fmla="*/ 546957 w 629940"/>
              <a:gd name="connsiteY1-464" fmla="*/ 27314 h 603226"/>
              <a:gd name="connsiteX2-465" fmla="*/ 595444 w 629940"/>
              <a:gd name="connsiteY2-466" fmla="*/ 575206 h 603226"/>
              <a:gd name="connsiteX3-467" fmla="*/ 12537 w 629940"/>
              <a:gd name="connsiteY3-468" fmla="*/ 512547 h 603226"/>
              <a:gd name="connsiteX4-469" fmla="*/ 4334 w 629940"/>
              <a:gd name="connsiteY4-470" fmla="*/ 95923 h 603226"/>
              <a:gd name="connsiteX0-471" fmla="*/ 103603 w 651443"/>
              <a:gd name="connsiteY0-472" fmla="*/ 20041 h 614843"/>
              <a:gd name="connsiteX1-473" fmla="*/ 608249 w 651443"/>
              <a:gd name="connsiteY1-474" fmla="*/ 39879 h 614843"/>
              <a:gd name="connsiteX2-475" fmla="*/ 595444 w 651443"/>
              <a:gd name="connsiteY2-476" fmla="*/ 568810 h 614843"/>
              <a:gd name="connsiteX3-477" fmla="*/ 12537 w 651443"/>
              <a:gd name="connsiteY3-478" fmla="*/ 506151 h 614843"/>
              <a:gd name="connsiteX4-479" fmla="*/ 4334 w 651443"/>
              <a:gd name="connsiteY4-480" fmla="*/ 89527 h 614843"/>
              <a:gd name="connsiteX0-481" fmla="*/ 103603 w 640788"/>
              <a:gd name="connsiteY0-482" fmla="*/ 20041 h 614843"/>
              <a:gd name="connsiteX1-483" fmla="*/ 581981 w 640788"/>
              <a:gd name="connsiteY1-484" fmla="*/ 39879 h 614843"/>
              <a:gd name="connsiteX2-485" fmla="*/ 595444 w 640788"/>
              <a:gd name="connsiteY2-486" fmla="*/ 568810 h 614843"/>
              <a:gd name="connsiteX3-487" fmla="*/ 12537 w 640788"/>
              <a:gd name="connsiteY3-488" fmla="*/ 506151 h 614843"/>
              <a:gd name="connsiteX4-489" fmla="*/ 4334 w 640788"/>
              <a:gd name="connsiteY4-490" fmla="*/ 89527 h 614843"/>
              <a:gd name="connsiteX0-491" fmla="*/ 103603 w 673655"/>
              <a:gd name="connsiteY0-492" fmla="*/ 38763 h 618146"/>
              <a:gd name="connsiteX1-493" fmla="*/ 581981 w 673655"/>
              <a:gd name="connsiteY1-494" fmla="*/ 58601 h 618146"/>
              <a:gd name="connsiteX2-495" fmla="*/ 621713 w 673655"/>
              <a:gd name="connsiteY2-496" fmla="*/ 562250 h 618146"/>
              <a:gd name="connsiteX3-497" fmla="*/ 12537 w 673655"/>
              <a:gd name="connsiteY3-498" fmla="*/ 524873 h 618146"/>
              <a:gd name="connsiteX4-499" fmla="*/ 4334 w 673655"/>
              <a:gd name="connsiteY4-500" fmla="*/ 108249 h 618146"/>
              <a:gd name="connsiteX0-501" fmla="*/ 103603 w 654750"/>
              <a:gd name="connsiteY0-502" fmla="*/ 38763 h 605787"/>
              <a:gd name="connsiteX1-503" fmla="*/ 581981 w 654750"/>
              <a:gd name="connsiteY1-504" fmla="*/ 58601 h 605787"/>
              <a:gd name="connsiteX2-505" fmla="*/ 621713 w 654750"/>
              <a:gd name="connsiteY2-506" fmla="*/ 562250 h 605787"/>
              <a:gd name="connsiteX3-507" fmla="*/ 12537 w 654750"/>
              <a:gd name="connsiteY3-508" fmla="*/ 524873 h 605787"/>
              <a:gd name="connsiteX4-509" fmla="*/ 4334 w 654750"/>
              <a:gd name="connsiteY4-510" fmla="*/ 108249 h 605787"/>
              <a:gd name="connsiteX0-511" fmla="*/ 103603 w 643734"/>
              <a:gd name="connsiteY0-512" fmla="*/ 31800 h 598824"/>
              <a:gd name="connsiteX1-513" fmla="*/ 581981 w 643734"/>
              <a:gd name="connsiteY1-514" fmla="*/ 51638 h 598824"/>
              <a:gd name="connsiteX2-515" fmla="*/ 621713 w 643734"/>
              <a:gd name="connsiteY2-516" fmla="*/ 555287 h 598824"/>
              <a:gd name="connsiteX3-517" fmla="*/ 12537 w 643734"/>
              <a:gd name="connsiteY3-518" fmla="*/ 517910 h 598824"/>
              <a:gd name="connsiteX4-519" fmla="*/ 4334 w 643734"/>
              <a:gd name="connsiteY4-520" fmla="*/ 101286 h 598824"/>
              <a:gd name="connsiteX0-521" fmla="*/ 103603 w 643734"/>
              <a:gd name="connsiteY0-522" fmla="*/ 24551 h 591575"/>
              <a:gd name="connsiteX1-523" fmla="*/ 581981 w 643734"/>
              <a:gd name="connsiteY1-524" fmla="*/ 44389 h 591575"/>
              <a:gd name="connsiteX2-525" fmla="*/ 621713 w 643734"/>
              <a:gd name="connsiteY2-526" fmla="*/ 548038 h 591575"/>
              <a:gd name="connsiteX3-527" fmla="*/ 12537 w 643734"/>
              <a:gd name="connsiteY3-528" fmla="*/ 510661 h 591575"/>
              <a:gd name="connsiteX4-529" fmla="*/ 4334 w 643734"/>
              <a:gd name="connsiteY4-530" fmla="*/ 94037 h 591575"/>
              <a:gd name="connsiteX0-531" fmla="*/ 103603 w 643734"/>
              <a:gd name="connsiteY0-532" fmla="*/ 20135 h 587159"/>
              <a:gd name="connsiteX1-533" fmla="*/ 581981 w 643734"/>
              <a:gd name="connsiteY1-534" fmla="*/ 39973 h 587159"/>
              <a:gd name="connsiteX2-535" fmla="*/ 621713 w 643734"/>
              <a:gd name="connsiteY2-536" fmla="*/ 543622 h 587159"/>
              <a:gd name="connsiteX3-537" fmla="*/ 12537 w 643734"/>
              <a:gd name="connsiteY3-538" fmla="*/ 506245 h 587159"/>
              <a:gd name="connsiteX4-539" fmla="*/ 4334 w 643734"/>
              <a:gd name="connsiteY4-540" fmla="*/ 89621 h 587159"/>
              <a:gd name="connsiteX0-541" fmla="*/ 51067 w 657504"/>
              <a:gd name="connsiteY0-542" fmla="*/ 31623 h 592327"/>
              <a:gd name="connsiteX1-543" fmla="*/ 581981 w 657504"/>
              <a:gd name="connsiteY1-544" fmla="*/ 45141 h 592327"/>
              <a:gd name="connsiteX2-545" fmla="*/ 621713 w 657504"/>
              <a:gd name="connsiteY2-546" fmla="*/ 548790 h 592327"/>
              <a:gd name="connsiteX3-547" fmla="*/ 12537 w 657504"/>
              <a:gd name="connsiteY3-548" fmla="*/ 511413 h 592327"/>
              <a:gd name="connsiteX4-549" fmla="*/ 4334 w 657504"/>
              <a:gd name="connsiteY4-550" fmla="*/ 94789 h 592327"/>
              <a:gd name="connsiteX0-551" fmla="*/ 51067 w 676118"/>
              <a:gd name="connsiteY0-552" fmla="*/ 31623 h 604686"/>
              <a:gd name="connsiteX1-553" fmla="*/ 581981 w 676118"/>
              <a:gd name="connsiteY1-554" fmla="*/ 45141 h 604686"/>
              <a:gd name="connsiteX2-555" fmla="*/ 621713 w 676118"/>
              <a:gd name="connsiteY2-556" fmla="*/ 548790 h 604686"/>
              <a:gd name="connsiteX3-557" fmla="*/ 12537 w 676118"/>
              <a:gd name="connsiteY3-558" fmla="*/ 511413 h 604686"/>
              <a:gd name="connsiteX4-559" fmla="*/ 4334 w 676118"/>
              <a:gd name="connsiteY4-560" fmla="*/ 94789 h 604686"/>
              <a:gd name="connsiteX0-561" fmla="*/ 51067 w 659741"/>
              <a:gd name="connsiteY0-562" fmla="*/ 18182 h 591245"/>
              <a:gd name="connsiteX1-563" fmla="*/ 581981 w 659741"/>
              <a:gd name="connsiteY1-564" fmla="*/ 31700 h 591245"/>
              <a:gd name="connsiteX2-565" fmla="*/ 621713 w 659741"/>
              <a:gd name="connsiteY2-566" fmla="*/ 535349 h 591245"/>
              <a:gd name="connsiteX3-567" fmla="*/ 12537 w 659741"/>
              <a:gd name="connsiteY3-568" fmla="*/ 497972 h 591245"/>
              <a:gd name="connsiteX4-569" fmla="*/ 4334 w 659741"/>
              <a:gd name="connsiteY4-570" fmla="*/ 81348 h 591245"/>
              <a:gd name="connsiteX0-571" fmla="*/ 51067 w 671131"/>
              <a:gd name="connsiteY0-572" fmla="*/ 18182 h 591245"/>
              <a:gd name="connsiteX1-573" fmla="*/ 617005 w 671131"/>
              <a:gd name="connsiteY1-574" fmla="*/ 31700 h 591245"/>
              <a:gd name="connsiteX2-575" fmla="*/ 621713 w 671131"/>
              <a:gd name="connsiteY2-576" fmla="*/ 535349 h 591245"/>
              <a:gd name="connsiteX3-577" fmla="*/ 12537 w 671131"/>
              <a:gd name="connsiteY3-578" fmla="*/ 497972 h 591245"/>
              <a:gd name="connsiteX4-579" fmla="*/ 4334 w 671131"/>
              <a:gd name="connsiteY4-580" fmla="*/ 81348 h 591245"/>
              <a:gd name="connsiteX0-581" fmla="*/ 51067 w 648099"/>
              <a:gd name="connsiteY0-582" fmla="*/ 18182 h 578886"/>
              <a:gd name="connsiteX1-583" fmla="*/ 617005 w 648099"/>
              <a:gd name="connsiteY1-584" fmla="*/ 31700 h 578886"/>
              <a:gd name="connsiteX2-585" fmla="*/ 621713 w 648099"/>
              <a:gd name="connsiteY2-586" fmla="*/ 535349 h 578886"/>
              <a:gd name="connsiteX3-587" fmla="*/ 12537 w 648099"/>
              <a:gd name="connsiteY3-588" fmla="*/ 497972 h 578886"/>
              <a:gd name="connsiteX4-589" fmla="*/ 4334 w 648099"/>
              <a:gd name="connsiteY4-590" fmla="*/ 81348 h 578886"/>
              <a:gd name="connsiteX0-591" fmla="*/ 51067 w 648099"/>
              <a:gd name="connsiteY0-592" fmla="*/ 18182 h 565791"/>
              <a:gd name="connsiteX1-593" fmla="*/ 617005 w 648099"/>
              <a:gd name="connsiteY1-594" fmla="*/ 31700 h 565791"/>
              <a:gd name="connsiteX2-595" fmla="*/ 621713 w 648099"/>
              <a:gd name="connsiteY2-596" fmla="*/ 535349 h 565791"/>
              <a:gd name="connsiteX3-597" fmla="*/ 12537 w 648099"/>
              <a:gd name="connsiteY3-598" fmla="*/ 497972 h 565791"/>
              <a:gd name="connsiteX4-599" fmla="*/ 4334 w 648099"/>
              <a:gd name="connsiteY4-600" fmla="*/ 81348 h 5657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648099" h="565791">
                <a:moveTo>
                  <a:pt x="51067" y="18182"/>
                </a:moveTo>
                <a:cubicBezTo>
                  <a:pt x="281003" y="7261"/>
                  <a:pt x="591945" y="-22893"/>
                  <a:pt x="617005" y="31700"/>
                </a:cubicBezTo>
                <a:cubicBezTo>
                  <a:pt x="642065" y="86293"/>
                  <a:pt x="669922" y="489239"/>
                  <a:pt x="621713" y="535349"/>
                </a:cubicBezTo>
                <a:cubicBezTo>
                  <a:pt x="573504" y="581459"/>
                  <a:pt x="32838" y="579874"/>
                  <a:pt x="12537" y="497972"/>
                </a:cubicBezTo>
                <a:cubicBezTo>
                  <a:pt x="992" y="378148"/>
                  <a:pt x="-4426" y="189998"/>
                  <a:pt x="4334" y="81348"/>
                </a:cubicBezTo>
              </a:path>
            </a:pathLst>
          </a:cu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  <a:prstDash val="lg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6435" tIns="48218" rIns="96435" bIns="48218" numCol="1" spcCol="0" rtlCol="0" fromWordArt="0" anchor="ctr" anchorCtr="0" forceAA="0" compatLnSpc="1">
            <a:noAutofit/>
          </a:bodyPr>
          <a:lstStyle/>
          <a:p>
            <a:pPr marL="0" marR="0" lvl="0" indent="0" algn="ctr" defTabSz="9639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8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ea"/>
              <a:sym typeface="+mn-lt"/>
            </a:endParaRPr>
          </a:p>
        </p:txBody>
      </p:sp>
      <p:sp>
        <p:nvSpPr>
          <p:cNvPr id="17" name="Hộp Văn bản 23">
            <a:extLst>
              <a:ext uri="{FF2B5EF4-FFF2-40B4-BE49-F238E27FC236}">
                <a16:creationId xmlns:a16="http://schemas.microsoft.com/office/drawing/2014/main" id="{0B49060A-656B-2E8E-8714-613B573CA2E6}"/>
              </a:ext>
            </a:extLst>
          </p:cNvPr>
          <p:cNvSpPr txBox="1"/>
          <p:nvPr/>
        </p:nvSpPr>
        <p:spPr>
          <a:xfrm>
            <a:off x="4086224" y="3621806"/>
            <a:ext cx="735330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457200" algn="ctr">
              <a:defRPr/>
            </a:pPr>
            <a:r>
              <a:rPr lang="vi-VN" sz="3200" b="1" dirty="0">
                <a:ln w="0"/>
                <a:solidFill>
                  <a:prstClr val="black"/>
                </a:solidFill>
                <a:latin typeface="Calibri" panose="020F0502020204030204"/>
              </a:rPr>
              <a:t>Những thao tác nào là khó đối với em? Nêu cách giải quyết?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16205924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  <p:bldP spid="14" grpId="0" animBg="1"/>
      <p:bldP spid="15" grpId="0"/>
      <p:bldP spid="16" grpId="0" animBg="1"/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75265" y="2642197"/>
            <a:ext cx="894267" cy="1192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1438" y="1055084"/>
            <a:ext cx="2116968" cy="2316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90200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304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085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429233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383901" y="-100082"/>
            <a:ext cx="1333999" cy="133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40584" y="3705967"/>
            <a:ext cx="2330733" cy="2330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87;p14">
            <a:extLst>
              <a:ext uri="{FF2B5EF4-FFF2-40B4-BE49-F238E27FC236}">
                <a16:creationId xmlns:a16="http://schemas.microsoft.com/office/drawing/2014/main" id="{D36BBD45-F213-4F68-B37B-AC56AF0EF7B9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065113" y="974663"/>
            <a:ext cx="6371708" cy="3791229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95;p14">
            <a:extLst>
              <a:ext uri="{FF2B5EF4-FFF2-40B4-BE49-F238E27FC236}">
                <a16:creationId xmlns:a16="http://schemas.microsoft.com/office/drawing/2014/main" id="{3E0DA39B-87D4-493D-B09A-A5B0539A1CD2}"/>
              </a:ext>
            </a:extLst>
          </p:cNvPr>
          <p:cNvSpPr txBox="1"/>
          <p:nvPr/>
        </p:nvSpPr>
        <p:spPr>
          <a:xfrm>
            <a:off x="3322859" y="1130744"/>
            <a:ext cx="5856134" cy="323639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4667" b="1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95" name="Google Shape;81;p14">
            <a:extLst>
              <a:ext uri="{FF2B5EF4-FFF2-40B4-BE49-F238E27FC236}">
                <a16:creationId xmlns:a16="http://schemas.microsoft.com/office/drawing/2014/main" id="{41963B24-EFB3-481D-B566-FACAC77F48AA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944963" y="1194857"/>
            <a:ext cx="1091037" cy="1328842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6" name="Google Shape;82;p14">
            <a:extLst>
              <a:ext uri="{FF2B5EF4-FFF2-40B4-BE49-F238E27FC236}">
                <a16:creationId xmlns:a16="http://schemas.microsoft.com/office/drawing/2014/main" id="{526CF1DF-E40C-44BF-835B-EAD31A2112F5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l="13052" t="3784" r="13119" b="3450"/>
          <a:stretch/>
        </p:blipFill>
        <p:spPr>
          <a:xfrm>
            <a:off x="9663256" y="1211636"/>
            <a:ext cx="1091038" cy="1360728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5EE0D9C-F92A-4408-9D5D-8DC38946A18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730501" y="2374627"/>
            <a:ext cx="4945599" cy="665751"/>
          </a:xfrm>
          <a:prstGeom prst="rect">
            <a:avLst/>
          </a:prstGeom>
        </p:spPr>
      </p:pic>
      <p:pic>
        <p:nvPicPr>
          <p:cNvPr id="1026" name="Picture 2" descr="Feliz Menino Bonitinho Garoto Com Idéia De Luz | Art drawings for kids,  School art activities, Back to school art activity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869" b="100000" l="9904" r="89936">
                        <a14:foregroundMark x1="44569" y1="44702" x2="44569" y2="44702"/>
                        <a14:foregroundMark x1="45687" y1="45283" x2="46006" y2="53266"/>
                        <a14:foregroundMark x1="59425" y1="45283" x2="58147" y2="54572"/>
                        <a14:foregroundMark x1="54633" y1="79390" x2="57508" y2="85341"/>
                        <a14:foregroundMark x1="48243" y1="79826" x2="43291" y2="88824"/>
                        <a14:foregroundMark x1="57029" y1="86938" x2="65335" y2="901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5067" y="2840826"/>
            <a:ext cx="3849227" cy="4236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78326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7CECFFA-AC80-42DB-ACC2-3E2683C16A6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4148"/>
            <a:ext cx="12192000" cy="6912147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14F13C7-5663-BDFC-BBB8-7C522A23EB5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02957" y="76202"/>
            <a:ext cx="11836643" cy="6629399"/>
          </a:xfrm>
          <a:prstGeom prst="roundRect">
            <a:avLst>
              <a:gd name="adj" fmla="val 8716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US" sz="1067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Content Placeholder 5">
            <a:extLst>
              <a:ext uri="{FF2B5EF4-FFF2-40B4-BE49-F238E27FC236}">
                <a16:creationId xmlns:a16="http://schemas.microsoft.com/office/drawing/2014/main" id="{0D4634C4-B5B9-4E9E-80C0-E1FA02E1E594}"/>
              </a:ext>
            </a:extLst>
          </p:cNvPr>
          <p:cNvSpPr txBox="1">
            <a:spLocks/>
          </p:cNvSpPr>
          <p:nvPr/>
        </p:nvSpPr>
        <p:spPr>
          <a:xfrm>
            <a:off x="371475" y="268236"/>
            <a:ext cx="11687175" cy="53848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1219170">
              <a:buNone/>
            </a:pPr>
            <a:r>
              <a:rPr lang="vi-VN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Em hãy làm chuồn chuồn thăng bằng theo các bước dưới đây.</a:t>
            </a:r>
            <a:endParaRPr lang="en-US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2" name="Group 11">
            <a:extLst>
              <a:ext uri="{FF2B5EF4-FFF2-40B4-BE49-F238E27FC236}">
                <a16:creationId xmlns:a16="http://schemas.microsoft.com/office/drawing/2014/main" id="{0AF352FD-5A44-B208-5025-0F9F6090362A}"/>
              </a:ext>
            </a:extLst>
          </p:cNvPr>
          <p:cNvGrpSpPr/>
          <p:nvPr/>
        </p:nvGrpSpPr>
        <p:grpSpPr>
          <a:xfrm>
            <a:off x="1680332" y="1060366"/>
            <a:ext cx="8578093" cy="889619"/>
            <a:chOff x="3260771" y="693960"/>
            <a:chExt cx="8213555" cy="857251"/>
          </a:xfrm>
        </p:grpSpPr>
        <p:sp>
          <p:nvSpPr>
            <p:cNvPr id="3" name="Rectangle: Rounded Corners 9">
              <a:extLst>
                <a:ext uri="{FF2B5EF4-FFF2-40B4-BE49-F238E27FC236}">
                  <a16:creationId xmlns:a16="http://schemas.microsoft.com/office/drawing/2014/main" id="{BB3326F5-871A-CC3E-A903-3C4D0F8B7A4F}"/>
                </a:ext>
              </a:extLst>
            </p:cNvPr>
            <p:cNvSpPr/>
            <p:nvPr/>
          </p:nvSpPr>
          <p:spPr>
            <a:xfrm>
              <a:off x="3260771" y="693960"/>
              <a:ext cx="8213555" cy="857251"/>
            </a:xfrm>
            <a:custGeom>
              <a:avLst/>
              <a:gdLst>
                <a:gd name="connsiteX0" fmla="*/ 0 w 6918359"/>
                <a:gd name="connsiteY0" fmla="*/ 111205 h 667214"/>
                <a:gd name="connsiteX1" fmla="*/ 111205 w 6918359"/>
                <a:gd name="connsiteY1" fmla="*/ 0 h 667214"/>
                <a:gd name="connsiteX2" fmla="*/ 646881 w 6918359"/>
                <a:gd name="connsiteY2" fmla="*/ 0 h 667214"/>
                <a:gd name="connsiteX3" fmla="*/ 1182557 w 6918359"/>
                <a:gd name="connsiteY3" fmla="*/ 0 h 667214"/>
                <a:gd name="connsiteX4" fmla="*/ 1852152 w 6918359"/>
                <a:gd name="connsiteY4" fmla="*/ 0 h 667214"/>
                <a:gd name="connsiteX5" fmla="*/ 2655666 w 6918359"/>
                <a:gd name="connsiteY5" fmla="*/ 0 h 667214"/>
                <a:gd name="connsiteX6" fmla="*/ 3392220 w 6918359"/>
                <a:gd name="connsiteY6" fmla="*/ 0 h 667214"/>
                <a:gd name="connsiteX7" fmla="*/ 4128774 w 6918359"/>
                <a:gd name="connsiteY7" fmla="*/ 0 h 667214"/>
                <a:gd name="connsiteX8" fmla="*/ 4731410 w 6918359"/>
                <a:gd name="connsiteY8" fmla="*/ 0 h 667214"/>
                <a:gd name="connsiteX9" fmla="*/ 5534924 w 6918359"/>
                <a:gd name="connsiteY9" fmla="*/ 0 h 667214"/>
                <a:gd name="connsiteX10" fmla="*/ 6204519 w 6918359"/>
                <a:gd name="connsiteY10" fmla="*/ 0 h 667214"/>
                <a:gd name="connsiteX11" fmla="*/ 6807154 w 6918359"/>
                <a:gd name="connsiteY11" fmla="*/ 0 h 667214"/>
                <a:gd name="connsiteX12" fmla="*/ 6918359 w 6918359"/>
                <a:gd name="connsiteY12" fmla="*/ 111205 h 667214"/>
                <a:gd name="connsiteX13" fmla="*/ 6918359 w 6918359"/>
                <a:gd name="connsiteY13" fmla="*/ 556009 h 667214"/>
                <a:gd name="connsiteX14" fmla="*/ 6807154 w 6918359"/>
                <a:gd name="connsiteY14" fmla="*/ 667214 h 667214"/>
                <a:gd name="connsiteX15" fmla="*/ 6271478 w 6918359"/>
                <a:gd name="connsiteY15" fmla="*/ 667214 h 667214"/>
                <a:gd name="connsiteX16" fmla="*/ 5601883 w 6918359"/>
                <a:gd name="connsiteY16" fmla="*/ 667214 h 667214"/>
                <a:gd name="connsiteX17" fmla="*/ 5133167 w 6918359"/>
                <a:gd name="connsiteY17" fmla="*/ 667214 h 667214"/>
                <a:gd name="connsiteX18" fmla="*/ 4530531 w 6918359"/>
                <a:gd name="connsiteY18" fmla="*/ 667214 h 667214"/>
                <a:gd name="connsiteX19" fmla="*/ 3793977 w 6918359"/>
                <a:gd name="connsiteY19" fmla="*/ 667214 h 667214"/>
                <a:gd name="connsiteX20" fmla="*/ 3124382 w 6918359"/>
                <a:gd name="connsiteY20" fmla="*/ 667214 h 667214"/>
                <a:gd name="connsiteX21" fmla="*/ 2454787 w 6918359"/>
                <a:gd name="connsiteY21" fmla="*/ 667214 h 667214"/>
                <a:gd name="connsiteX22" fmla="*/ 1852152 w 6918359"/>
                <a:gd name="connsiteY22" fmla="*/ 667214 h 667214"/>
                <a:gd name="connsiteX23" fmla="*/ 1249516 w 6918359"/>
                <a:gd name="connsiteY23" fmla="*/ 667214 h 667214"/>
                <a:gd name="connsiteX24" fmla="*/ 111205 w 6918359"/>
                <a:gd name="connsiteY24" fmla="*/ 667214 h 667214"/>
                <a:gd name="connsiteX25" fmla="*/ 0 w 6918359"/>
                <a:gd name="connsiteY25" fmla="*/ 556009 h 667214"/>
                <a:gd name="connsiteX26" fmla="*/ 0 w 6918359"/>
                <a:gd name="connsiteY26" fmla="*/ 111205 h 667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918359" h="667214" fill="none" extrusionOk="0">
                  <a:moveTo>
                    <a:pt x="0" y="111205"/>
                  </a:moveTo>
                  <a:cubicBezTo>
                    <a:pt x="3870" y="47668"/>
                    <a:pt x="50098" y="10366"/>
                    <a:pt x="111205" y="0"/>
                  </a:cubicBezTo>
                  <a:cubicBezTo>
                    <a:pt x="232371" y="-12891"/>
                    <a:pt x="492547" y="11988"/>
                    <a:pt x="646881" y="0"/>
                  </a:cubicBezTo>
                  <a:cubicBezTo>
                    <a:pt x="801215" y="-11988"/>
                    <a:pt x="1067096" y="-1001"/>
                    <a:pt x="1182557" y="0"/>
                  </a:cubicBezTo>
                  <a:cubicBezTo>
                    <a:pt x="1298018" y="1001"/>
                    <a:pt x="1706660" y="31465"/>
                    <a:pt x="1852152" y="0"/>
                  </a:cubicBezTo>
                  <a:cubicBezTo>
                    <a:pt x="1997644" y="-31465"/>
                    <a:pt x="2471251" y="-20282"/>
                    <a:pt x="2655666" y="0"/>
                  </a:cubicBezTo>
                  <a:cubicBezTo>
                    <a:pt x="2840081" y="20282"/>
                    <a:pt x="3146174" y="-31655"/>
                    <a:pt x="3392220" y="0"/>
                  </a:cubicBezTo>
                  <a:cubicBezTo>
                    <a:pt x="3638266" y="31655"/>
                    <a:pt x="3939064" y="25083"/>
                    <a:pt x="4128774" y="0"/>
                  </a:cubicBezTo>
                  <a:cubicBezTo>
                    <a:pt x="4318484" y="-25083"/>
                    <a:pt x="4505468" y="-28155"/>
                    <a:pt x="4731410" y="0"/>
                  </a:cubicBezTo>
                  <a:cubicBezTo>
                    <a:pt x="4957352" y="28155"/>
                    <a:pt x="5186204" y="33401"/>
                    <a:pt x="5534924" y="0"/>
                  </a:cubicBezTo>
                  <a:cubicBezTo>
                    <a:pt x="5883644" y="-33401"/>
                    <a:pt x="5869858" y="25818"/>
                    <a:pt x="6204519" y="0"/>
                  </a:cubicBezTo>
                  <a:cubicBezTo>
                    <a:pt x="6539181" y="-25818"/>
                    <a:pt x="6521209" y="-1528"/>
                    <a:pt x="6807154" y="0"/>
                  </a:cubicBezTo>
                  <a:cubicBezTo>
                    <a:pt x="6873391" y="-1818"/>
                    <a:pt x="6917297" y="44466"/>
                    <a:pt x="6918359" y="111205"/>
                  </a:cubicBezTo>
                  <a:cubicBezTo>
                    <a:pt x="6900390" y="294305"/>
                    <a:pt x="6901284" y="416402"/>
                    <a:pt x="6918359" y="556009"/>
                  </a:cubicBezTo>
                  <a:cubicBezTo>
                    <a:pt x="6926842" y="628563"/>
                    <a:pt x="6857674" y="666753"/>
                    <a:pt x="6807154" y="667214"/>
                  </a:cubicBezTo>
                  <a:cubicBezTo>
                    <a:pt x="6666923" y="688619"/>
                    <a:pt x="6429765" y="681373"/>
                    <a:pt x="6271478" y="667214"/>
                  </a:cubicBezTo>
                  <a:cubicBezTo>
                    <a:pt x="6113191" y="653055"/>
                    <a:pt x="5804523" y="651694"/>
                    <a:pt x="5601883" y="667214"/>
                  </a:cubicBezTo>
                  <a:cubicBezTo>
                    <a:pt x="5399243" y="682734"/>
                    <a:pt x="5281748" y="675381"/>
                    <a:pt x="5133167" y="667214"/>
                  </a:cubicBezTo>
                  <a:cubicBezTo>
                    <a:pt x="4984586" y="659047"/>
                    <a:pt x="4709202" y="637786"/>
                    <a:pt x="4530531" y="667214"/>
                  </a:cubicBezTo>
                  <a:cubicBezTo>
                    <a:pt x="4351860" y="696642"/>
                    <a:pt x="4124653" y="632539"/>
                    <a:pt x="3793977" y="667214"/>
                  </a:cubicBezTo>
                  <a:cubicBezTo>
                    <a:pt x="3463301" y="701889"/>
                    <a:pt x="3410038" y="670283"/>
                    <a:pt x="3124382" y="667214"/>
                  </a:cubicBezTo>
                  <a:cubicBezTo>
                    <a:pt x="2838727" y="664145"/>
                    <a:pt x="2621983" y="688984"/>
                    <a:pt x="2454787" y="667214"/>
                  </a:cubicBezTo>
                  <a:cubicBezTo>
                    <a:pt x="2287592" y="645444"/>
                    <a:pt x="1974432" y="640467"/>
                    <a:pt x="1852152" y="667214"/>
                  </a:cubicBezTo>
                  <a:cubicBezTo>
                    <a:pt x="1729872" y="693961"/>
                    <a:pt x="1405877" y="677180"/>
                    <a:pt x="1249516" y="667214"/>
                  </a:cubicBezTo>
                  <a:cubicBezTo>
                    <a:pt x="1093155" y="657248"/>
                    <a:pt x="415786" y="641847"/>
                    <a:pt x="111205" y="667214"/>
                  </a:cubicBezTo>
                  <a:cubicBezTo>
                    <a:pt x="38721" y="666952"/>
                    <a:pt x="9542" y="613540"/>
                    <a:pt x="0" y="556009"/>
                  </a:cubicBezTo>
                  <a:cubicBezTo>
                    <a:pt x="-13722" y="419508"/>
                    <a:pt x="-4989" y="323598"/>
                    <a:pt x="0" y="111205"/>
                  </a:cubicBezTo>
                  <a:close/>
                </a:path>
                <a:path w="6918359" h="667214" stroke="0" extrusionOk="0">
                  <a:moveTo>
                    <a:pt x="0" y="111205"/>
                  </a:moveTo>
                  <a:cubicBezTo>
                    <a:pt x="8986" y="59699"/>
                    <a:pt x="58006" y="8193"/>
                    <a:pt x="111205" y="0"/>
                  </a:cubicBezTo>
                  <a:cubicBezTo>
                    <a:pt x="343575" y="-30635"/>
                    <a:pt x="616371" y="-16567"/>
                    <a:pt x="847759" y="0"/>
                  </a:cubicBezTo>
                  <a:cubicBezTo>
                    <a:pt x="1079147" y="16567"/>
                    <a:pt x="1301986" y="14367"/>
                    <a:pt x="1450395" y="0"/>
                  </a:cubicBezTo>
                  <a:cubicBezTo>
                    <a:pt x="1598804" y="-14367"/>
                    <a:pt x="1738266" y="4714"/>
                    <a:pt x="1919111" y="0"/>
                  </a:cubicBezTo>
                  <a:cubicBezTo>
                    <a:pt x="2099956" y="-4714"/>
                    <a:pt x="2253108" y="-10550"/>
                    <a:pt x="2454787" y="0"/>
                  </a:cubicBezTo>
                  <a:cubicBezTo>
                    <a:pt x="2656466" y="10550"/>
                    <a:pt x="2777604" y="-6743"/>
                    <a:pt x="2923504" y="0"/>
                  </a:cubicBezTo>
                  <a:cubicBezTo>
                    <a:pt x="3069404" y="6743"/>
                    <a:pt x="3182671" y="-14029"/>
                    <a:pt x="3392220" y="0"/>
                  </a:cubicBezTo>
                  <a:cubicBezTo>
                    <a:pt x="3601769" y="14029"/>
                    <a:pt x="3859096" y="1771"/>
                    <a:pt x="4061815" y="0"/>
                  </a:cubicBezTo>
                  <a:cubicBezTo>
                    <a:pt x="4264534" y="-1771"/>
                    <a:pt x="4446224" y="-12837"/>
                    <a:pt x="4664450" y="0"/>
                  </a:cubicBezTo>
                  <a:cubicBezTo>
                    <a:pt x="4882676" y="12837"/>
                    <a:pt x="5124873" y="13669"/>
                    <a:pt x="5334045" y="0"/>
                  </a:cubicBezTo>
                  <a:cubicBezTo>
                    <a:pt x="5543218" y="-13669"/>
                    <a:pt x="5838701" y="-1020"/>
                    <a:pt x="6003640" y="0"/>
                  </a:cubicBezTo>
                  <a:cubicBezTo>
                    <a:pt x="6168580" y="1020"/>
                    <a:pt x="6443686" y="-33290"/>
                    <a:pt x="6807154" y="0"/>
                  </a:cubicBezTo>
                  <a:cubicBezTo>
                    <a:pt x="6855739" y="-2131"/>
                    <a:pt x="6914230" y="63691"/>
                    <a:pt x="6918359" y="111205"/>
                  </a:cubicBezTo>
                  <a:cubicBezTo>
                    <a:pt x="6905820" y="249713"/>
                    <a:pt x="6896648" y="368312"/>
                    <a:pt x="6918359" y="556009"/>
                  </a:cubicBezTo>
                  <a:cubicBezTo>
                    <a:pt x="6915716" y="613640"/>
                    <a:pt x="6869279" y="653525"/>
                    <a:pt x="6807154" y="667214"/>
                  </a:cubicBezTo>
                  <a:cubicBezTo>
                    <a:pt x="6644141" y="682339"/>
                    <a:pt x="6500761" y="675608"/>
                    <a:pt x="6338438" y="667214"/>
                  </a:cubicBezTo>
                  <a:cubicBezTo>
                    <a:pt x="6176115" y="658820"/>
                    <a:pt x="5876364" y="667996"/>
                    <a:pt x="5601883" y="667214"/>
                  </a:cubicBezTo>
                  <a:cubicBezTo>
                    <a:pt x="5327402" y="666432"/>
                    <a:pt x="5027844" y="700474"/>
                    <a:pt x="4865329" y="667214"/>
                  </a:cubicBezTo>
                  <a:cubicBezTo>
                    <a:pt x="4702814" y="633954"/>
                    <a:pt x="4402460" y="654558"/>
                    <a:pt x="4262693" y="667214"/>
                  </a:cubicBezTo>
                  <a:cubicBezTo>
                    <a:pt x="4122926" y="679870"/>
                    <a:pt x="3940704" y="653684"/>
                    <a:pt x="3727017" y="667214"/>
                  </a:cubicBezTo>
                  <a:cubicBezTo>
                    <a:pt x="3513330" y="680744"/>
                    <a:pt x="3408652" y="684975"/>
                    <a:pt x="3258301" y="667214"/>
                  </a:cubicBezTo>
                  <a:cubicBezTo>
                    <a:pt x="3107950" y="649453"/>
                    <a:pt x="2887219" y="690795"/>
                    <a:pt x="2521747" y="667214"/>
                  </a:cubicBezTo>
                  <a:cubicBezTo>
                    <a:pt x="2156275" y="643633"/>
                    <a:pt x="2066179" y="640668"/>
                    <a:pt x="1919111" y="667214"/>
                  </a:cubicBezTo>
                  <a:cubicBezTo>
                    <a:pt x="1772043" y="693760"/>
                    <a:pt x="1532619" y="692667"/>
                    <a:pt x="1383435" y="667214"/>
                  </a:cubicBezTo>
                  <a:cubicBezTo>
                    <a:pt x="1234251" y="641761"/>
                    <a:pt x="1104605" y="677424"/>
                    <a:pt x="914719" y="667214"/>
                  </a:cubicBezTo>
                  <a:cubicBezTo>
                    <a:pt x="724833" y="657004"/>
                    <a:pt x="386639" y="694488"/>
                    <a:pt x="111205" y="667214"/>
                  </a:cubicBezTo>
                  <a:cubicBezTo>
                    <a:pt x="48176" y="661571"/>
                    <a:pt x="3679" y="625194"/>
                    <a:pt x="0" y="556009"/>
                  </a:cubicBezTo>
                  <a:cubicBezTo>
                    <a:pt x="-6353" y="450560"/>
                    <a:pt x="-8764" y="272491"/>
                    <a:pt x="0" y="111205"/>
                  </a:cubicBezTo>
                  <a:close/>
                </a:path>
              </a:pathLst>
            </a:custGeom>
            <a:solidFill>
              <a:srgbClr val="FFF6DD">
                <a:alpha val="89804"/>
              </a:srgbClr>
            </a:solidFill>
            <a:ln w="38100">
              <a:solidFill>
                <a:schemeClr val="accent2">
                  <a:lumMod val="50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2454005086">
                    <a:custGeom>
                      <a:avLst/>
                      <a:gdLst>
                        <a:gd name="connsiteX0" fmla="*/ 0 w 8578093"/>
                        <a:gd name="connsiteY0" fmla="*/ 148273 h 889619"/>
                        <a:gd name="connsiteX1" fmla="*/ 137883 w 8578093"/>
                        <a:gd name="connsiteY1" fmla="*/ 0 h 889619"/>
                        <a:gd name="connsiteX2" fmla="*/ 802069 w 8578093"/>
                        <a:gd name="connsiteY2" fmla="*/ 0 h 889619"/>
                        <a:gd name="connsiteX3" fmla="*/ 1466255 w 8578093"/>
                        <a:gd name="connsiteY3" fmla="*/ 0 h 889619"/>
                        <a:gd name="connsiteX4" fmla="*/ 2296488 w 8578093"/>
                        <a:gd name="connsiteY4" fmla="*/ 0 h 889619"/>
                        <a:gd name="connsiteX5" fmla="*/ 3292767 w 8578093"/>
                        <a:gd name="connsiteY5" fmla="*/ 0 h 889619"/>
                        <a:gd name="connsiteX6" fmla="*/ 4206023 w 8578093"/>
                        <a:gd name="connsiteY6" fmla="*/ 0 h 889619"/>
                        <a:gd name="connsiteX7" fmla="*/ 5119278 w 8578093"/>
                        <a:gd name="connsiteY7" fmla="*/ 0 h 889619"/>
                        <a:gd name="connsiteX8" fmla="*/ 5866488 w 8578093"/>
                        <a:gd name="connsiteY8" fmla="*/ 0 h 889619"/>
                        <a:gd name="connsiteX9" fmla="*/ 6862768 w 8578093"/>
                        <a:gd name="connsiteY9" fmla="*/ 0 h 889619"/>
                        <a:gd name="connsiteX10" fmla="*/ 7693000 w 8578093"/>
                        <a:gd name="connsiteY10" fmla="*/ 0 h 889619"/>
                        <a:gd name="connsiteX11" fmla="*/ 8440209 w 8578093"/>
                        <a:gd name="connsiteY11" fmla="*/ 0 h 889619"/>
                        <a:gd name="connsiteX12" fmla="*/ 8578093 w 8578093"/>
                        <a:gd name="connsiteY12" fmla="*/ 148273 h 889619"/>
                        <a:gd name="connsiteX13" fmla="*/ 8578093 w 8578093"/>
                        <a:gd name="connsiteY13" fmla="*/ 741345 h 889619"/>
                        <a:gd name="connsiteX14" fmla="*/ 8440209 w 8578093"/>
                        <a:gd name="connsiteY14" fmla="*/ 889619 h 889619"/>
                        <a:gd name="connsiteX15" fmla="*/ 7776023 w 8578093"/>
                        <a:gd name="connsiteY15" fmla="*/ 889619 h 889619"/>
                        <a:gd name="connsiteX16" fmla="*/ 6945790 w 8578093"/>
                        <a:gd name="connsiteY16" fmla="*/ 889619 h 889619"/>
                        <a:gd name="connsiteX17" fmla="*/ 6364628 w 8578093"/>
                        <a:gd name="connsiteY17" fmla="*/ 889619 h 889619"/>
                        <a:gd name="connsiteX18" fmla="*/ 5617418 w 8578093"/>
                        <a:gd name="connsiteY18" fmla="*/ 889619 h 889619"/>
                        <a:gd name="connsiteX19" fmla="*/ 4704162 w 8578093"/>
                        <a:gd name="connsiteY19" fmla="*/ 889619 h 889619"/>
                        <a:gd name="connsiteX20" fmla="*/ 3873930 w 8578093"/>
                        <a:gd name="connsiteY20" fmla="*/ 889619 h 889619"/>
                        <a:gd name="connsiteX21" fmla="*/ 3043697 w 8578093"/>
                        <a:gd name="connsiteY21" fmla="*/ 889619 h 889619"/>
                        <a:gd name="connsiteX22" fmla="*/ 2296488 w 8578093"/>
                        <a:gd name="connsiteY22" fmla="*/ 889619 h 889619"/>
                        <a:gd name="connsiteX23" fmla="*/ 1549278 w 8578093"/>
                        <a:gd name="connsiteY23" fmla="*/ 889619 h 889619"/>
                        <a:gd name="connsiteX24" fmla="*/ 137883 w 8578093"/>
                        <a:gd name="connsiteY24" fmla="*/ 889619 h 889619"/>
                        <a:gd name="connsiteX25" fmla="*/ 0 w 8578093"/>
                        <a:gd name="connsiteY25" fmla="*/ 741345 h 889619"/>
                        <a:gd name="connsiteX26" fmla="*/ 0 w 8578093"/>
                        <a:gd name="connsiteY26" fmla="*/ 148273 h 889619"/>
                        <a:gd name="connsiteX0" fmla="*/ 0 w 8578093"/>
                        <a:gd name="connsiteY0" fmla="*/ 148273 h 889619"/>
                        <a:gd name="connsiteX1" fmla="*/ 137883 w 8578093"/>
                        <a:gd name="connsiteY1" fmla="*/ 0 h 889619"/>
                        <a:gd name="connsiteX2" fmla="*/ 1051138 w 8578093"/>
                        <a:gd name="connsiteY2" fmla="*/ 0 h 889619"/>
                        <a:gd name="connsiteX3" fmla="*/ 1798348 w 8578093"/>
                        <a:gd name="connsiteY3" fmla="*/ 0 h 889619"/>
                        <a:gd name="connsiteX4" fmla="*/ 2379511 w 8578093"/>
                        <a:gd name="connsiteY4" fmla="*/ 0 h 889619"/>
                        <a:gd name="connsiteX5" fmla="*/ 3043697 w 8578093"/>
                        <a:gd name="connsiteY5" fmla="*/ 0 h 889619"/>
                        <a:gd name="connsiteX6" fmla="*/ 3624860 w 8578093"/>
                        <a:gd name="connsiteY6" fmla="*/ 0 h 889619"/>
                        <a:gd name="connsiteX7" fmla="*/ 4206023 w 8578093"/>
                        <a:gd name="connsiteY7" fmla="*/ 0 h 889619"/>
                        <a:gd name="connsiteX8" fmla="*/ 5036255 w 8578093"/>
                        <a:gd name="connsiteY8" fmla="*/ 0 h 889619"/>
                        <a:gd name="connsiteX9" fmla="*/ 5783464 w 8578093"/>
                        <a:gd name="connsiteY9" fmla="*/ 0 h 889619"/>
                        <a:gd name="connsiteX10" fmla="*/ 6613697 w 8578093"/>
                        <a:gd name="connsiteY10" fmla="*/ 0 h 889619"/>
                        <a:gd name="connsiteX11" fmla="*/ 7443930 w 8578093"/>
                        <a:gd name="connsiteY11" fmla="*/ 0 h 889619"/>
                        <a:gd name="connsiteX12" fmla="*/ 8440209 w 8578093"/>
                        <a:gd name="connsiteY12" fmla="*/ 0 h 889619"/>
                        <a:gd name="connsiteX13" fmla="*/ 8578093 w 8578093"/>
                        <a:gd name="connsiteY13" fmla="*/ 148273 h 889619"/>
                        <a:gd name="connsiteX14" fmla="*/ 8578093 w 8578093"/>
                        <a:gd name="connsiteY14" fmla="*/ 741345 h 889619"/>
                        <a:gd name="connsiteX15" fmla="*/ 8440209 w 8578093"/>
                        <a:gd name="connsiteY15" fmla="*/ 889619 h 889619"/>
                        <a:gd name="connsiteX16" fmla="*/ 7859047 w 8578093"/>
                        <a:gd name="connsiteY16" fmla="*/ 889619 h 889619"/>
                        <a:gd name="connsiteX17" fmla="*/ 6945790 w 8578093"/>
                        <a:gd name="connsiteY17" fmla="*/ 889619 h 889619"/>
                        <a:gd name="connsiteX18" fmla="*/ 6032535 w 8578093"/>
                        <a:gd name="connsiteY18" fmla="*/ 889619 h 889619"/>
                        <a:gd name="connsiteX19" fmla="*/ 5285325 w 8578093"/>
                        <a:gd name="connsiteY19" fmla="*/ 889619 h 889619"/>
                        <a:gd name="connsiteX20" fmla="*/ 4621138 w 8578093"/>
                        <a:gd name="connsiteY20" fmla="*/ 889619 h 889619"/>
                        <a:gd name="connsiteX21" fmla="*/ 4039976 w 8578093"/>
                        <a:gd name="connsiteY21" fmla="*/ 889619 h 889619"/>
                        <a:gd name="connsiteX22" fmla="*/ 3126721 w 8578093"/>
                        <a:gd name="connsiteY22" fmla="*/ 889619 h 889619"/>
                        <a:gd name="connsiteX23" fmla="*/ 2379511 w 8578093"/>
                        <a:gd name="connsiteY23" fmla="*/ 889619 h 889619"/>
                        <a:gd name="connsiteX24" fmla="*/ 1715324 w 8578093"/>
                        <a:gd name="connsiteY24" fmla="*/ 889619 h 889619"/>
                        <a:gd name="connsiteX25" fmla="*/ 1134162 w 8578093"/>
                        <a:gd name="connsiteY25" fmla="*/ 889619 h 889619"/>
                        <a:gd name="connsiteX26" fmla="*/ 137883 w 8578093"/>
                        <a:gd name="connsiteY26" fmla="*/ 889619 h 889619"/>
                        <a:gd name="connsiteX27" fmla="*/ 0 w 8578093"/>
                        <a:gd name="connsiteY27" fmla="*/ 741345 h 889619"/>
                        <a:gd name="connsiteX28" fmla="*/ 0 w 8578093"/>
                        <a:gd name="connsiteY28" fmla="*/ 148273 h 88961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</a:cxnLst>
                      <a:rect l="l" t="t" r="r" b="b"/>
                      <a:pathLst>
                        <a:path w="8578093" h="889619" fill="none" extrusionOk="0">
                          <a:moveTo>
                            <a:pt x="0" y="148273"/>
                          </a:moveTo>
                          <a:cubicBezTo>
                            <a:pt x="6504" y="66805"/>
                            <a:pt x="58004" y="11289"/>
                            <a:pt x="137883" y="0"/>
                          </a:cubicBezTo>
                          <a:cubicBezTo>
                            <a:pt x="260668" y="-30472"/>
                            <a:pt x="632335" y="14153"/>
                            <a:pt x="802069" y="0"/>
                          </a:cubicBezTo>
                          <a:cubicBezTo>
                            <a:pt x="1022833" y="-35344"/>
                            <a:pt x="1349096" y="-9548"/>
                            <a:pt x="1466255" y="0"/>
                          </a:cubicBezTo>
                          <a:cubicBezTo>
                            <a:pt x="1584988" y="-7193"/>
                            <a:pt x="2151197" y="43695"/>
                            <a:pt x="2296488" y="0"/>
                          </a:cubicBezTo>
                          <a:cubicBezTo>
                            <a:pt x="2432654" y="-54035"/>
                            <a:pt x="3049256" y="19888"/>
                            <a:pt x="3292767" y="0"/>
                          </a:cubicBezTo>
                          <a:cubicBezTo>
                            <a:pt x="3472352" y="-16898"/>
                            <a:pt x="3847665" y="182"/>
                            <a:pt x="4206023" y="0"/>
                          </a:cubicBezTo>
                          <a:cubicBezTo>
                            <a:pt x="4557174" y="73445"/>
                            <a:pt x="4864804" y="22050"/>
                            <a:pt x="5119278" y="0"/>
                          </a:cubicBezTo>
                          <a:cubicBezTo>
                            <a:pt x="5380674" y="-43319"/>
                            <a:pt x="5581697" y="-60821"/>
                            <a:pt x="5866488" y="0"/>
                          </a:cubicBezTo>
                          <a:cubicBezTo>
                            <a:pt x="6166006" y="61782"/>
                            <a:pt x="6444003" y="75992"/>
                            <a:pt x="6862768" y="0"/>
                          </a:cubicBezTo>
                          <a:cubicBezTo>
                            <a:pt x="7286532" y="-29568"/>
                            <a:pt x="7278273" y="40034"/>
                            <a:pt x="7693000" y="0"/>
                          </a:cubicBezTo>
                          <a:cubicBezTo>
                            <a:pt x="8111231" y="-30232"/>
                            <a:pt x="8094675" y="1283"/>
                            <a:pt x="8440209" y="0"/>
                          </a:cubicBezTo>
                          <a:cubicBezTo>
                            <a:pt x="8515708" y="9153"/>
                            <a:pt x="8572989" y="53402"/>
                            <a:pt x="8578093" y="148273"/>
                          </a:cubicBezTo>
                          <a:cubicBezTo>
                            <a:pt x="8549948" y="400211"/>
                            <a:pt x="8590376" y="532422"/>
                            <a:pt x="8578093" y="741345"/>
                          </a:cubicBezTo>
                          <a:cubicBezTo>
                            <a:pt x="8589332" y="845965"/>
                            <a:pt x="8498542" y="883534"/>
                            <a:pt x="8440209" y="889619"/>
                          </a:cubicBezTo>
                          <a:cubicBezTo>
                            <a:pt x="8278669" y="901866"/>
                            <a:pt x="7936881" y="923448"/>
                            <a:pt x="7776023" y="889619"/>
                          </a:cubicBezTo>
                          <a:cubicBezTo>
                            <a:pt x="7631589" y="841309"/>
                            <a:pt x="7203659" y="878400"/>
                            <a:pt x="6945790" y="889619"/>
                          </a:cubicBezTo>
                          <a:cubicBezTo>
                            <a:pt x="6686554" y="930633"/>
                            <a:pt x="6555219" y="926451"/>
                            <a:pt x="6364628" y="889619"/>
                          </a:cubicBezTo>
                          <a:cubicBezTo>
                            <a:pt x="6189156" y="823558"/>
                            <a:pt x="5803497" y="863549"/>
                            <a:pt x="5617418" y="889619"/>
                          </a:cubicBezTo>
                          <a:cubicBezTo>
                            <a:pt x="5362463" y="986950"/>
                            <a:pt x="5064927" y="853279"/>
                            <a:pt x="4704162" y="889619"/>
                          </a:cubicBezTo>
                          <a:cubicBezTo>
                            <a:pt x="4300189" y="941112"/>
                            <a:pt x="4239520" y="884256"/>
                            <a:pt x="3873930" y="889619"/>
                          </a:cubicBezTo>
                          <a:cubicBezTo>
                            <a:pt x="3510605" y="902056"/>
                            <a:pt x="3258335" y="893743"/>
                            <a:pt x="3043697" y="889619"/>
                          </a:cubicBezTo>
                          <a:cubicBezTo>
                            <a:pt x="2846887" y="839337"/>
                            <a:pt x="2421938" y="838096"/>
                            <a:pt x="2296488" y="889619"/>
                          </a:cubicBezTo>
                          <a:cubicBezTo>
                            <a:pt x="2131985" y="969341"/>
                            <a:pt x="1752110" y="907550"/>
                            <a:pt x="1549278" y="889619"/>
                          </a:cubicBezTo>
                          <a:cubicBezTo>
                            <a:pt x="1363161" y="886358"/>
                            <a:pt x="490044" y="844533"/>
                            <a:pt x="137883" y="889619"/>
                          </a:cubicBezTo>
                          <a:cubicBezTo>
                            <a:pt x="52780" y="904625"/>
                            <a:pt x="4962" y="831176"/>
                            <a:pt x="0" y="741345"/>
                          </a:cubicBezTo>
                          <a:cubicBezTo>
                            <a:pt x="-1814" y="541432"/>
                            <a:pt x="13978" y="433064"/>
                            <a:pt x="0" y="148273"/>
                          </a:cubicBezTo>
                          <a:close/>
                        </a:path>
                        <a:path w="8578093" h="889619" stroke="0" extrusionOk="0">
                          <a:moveTo>
                            <a:pt x="0" y="148273"/>
                          </a:moveTo>
                          <a:cubicBezTo>
                            <a:pt x="6955" y="85755"/>
                            <a:pt x="63834" y="20861"/>
                            <a:pt x="137883" y="0"/>
                          </a:cubicBezTo>
                          <a:cubicBezTo>
                            <a:pt x="475697" y="-49650"/>
                            <a:pt x="792958" y="-44182"/>
                            <a:pt x="1051138" y="0"/>
                          </a:cubicBezTo>
                          <a:cubicBezTo>
                            <a:pt x="1354067" y="55547"/>
                            <a:pt x="1596008" y="-3020"/>
                            <a:pt x="1798348" y="0"/>
                          </a:cubicBezTo>
                          <a:cubicBezTo>
                            <a:pt x="1989749" y="-16696"/>
                            <a:pt x="2163379" y="8978"/>
                            <a:pt x="2379511" y="0"/>
                          </a:cubicBezTo>
                          <a:cubicBezTo>
                            <a:pt x="2638236" y="14830"/>
                            <a:pt x="2803812" y="-7369"/>
                            <a:pt x="3043697" y="0"/>
                          </a:cubicBezTo>
                          <a:cubicBezTo>
                            <a:pt x="3288436" y="-2920"/>
                            <a:pt x="3467273" y="19835"/>
                            <a:pt x="3624860" y="0"/>
                          </a:cubicBezTo>
                          <a:cubicBezTo>
                            <a:pt x="3830696" y="-1238"/>
                            <a:pt x="3966029" y="-15028"/>
                            <a:pt x="4206023" y="0"/>
                          </a:cubicBezTo>
                          <a:cubicBezTo>
                            <a:pt x="4472248" y="26697"/>
                            <a:pt x="4756344" y="39288"/>
                            <a:pt x="5036255" y="0"/>
                          </a:cubicBezTo>
                          <a:cubicBezTo>
                            <a:pt x="5262253" y="-41007"/>
                            <a:pt x="5527254" y="-20921"/>
                            <a:pt x="5783464" y="0"/>
                          </a:cubicBezTo>
                          <a:cubicBezTo>
                            <a:pt x="6064097" y="-3856"/>
                            <a:pt x="6354997" y="34326"/>
                            <a:pt x="6613697" y="0"/>
                          </a:cubicBezTo>
                          <a:cubicBezTo>
                            <a:pt x="6900824" y="-24747"/>
                            <a:pt x="7232883" y="21057"/>
                            <a:pt x="7443930" y="0"/>
                          </a:cubicBezTo>
                          <a:cubicBezTo>
                            <a:pt x="7691260" y="20925"/>
                            <a:pt x="7912554" y="-14622"/>
                            <a:pt x="8440209" y="0"/>
                          </a:cubicBezTo>
                          <a:cubicBezTo>
                            <a:pt x="8494606" y="10864"/>
                            <a:pt x="8580662" y="87232"/>
                            <a:pt x="8578093" y="148273"/>
                          </a:cubicBezTo>
                          <a:cubicBezTo>
                            <a:pt x="8568379" y="344530"/>
                            <a:pt x="8571263" y="460958"/>
                            <a:pt x="8578093" y="741345"/>
                          </a:cubicBezTo>
                          <a:cubicBezTo>
                            <a:pt x="8580576" y="806213"/>
                            <a:pt x="8523189" y="864776"/>
                            <a:pt x="8440209" y="889619"/>
                          </a:cubicBezTo>
                          <a:cubicBezTo>
                            <a:pt x="8216856" y="924771"/>
                            <a:pt x="8024425" y="902647"/>
                            <a:pt x="7859047" y="889619"/>
                          </a:cubicBezTo>
                          <a:cubicBezTo>
                            <a:pt x="7606468" y="865835"/>
                            <a:pt x="7298589" y="910568"/>
                            <a:pt x="6945790" y="889619"/>
                          </a:cubicBezTo>
                          <a:cubicBezTo>
                            <a:pt x="6638312" y="881329"/>
                            <a:pt x="6268660" y="926250"/>
                            <a:pt x="6032535" y="889619"/>
                          </a:cubicBezTo>
                          <a:cubicBezTo>
                            <a:pt x="5826808" y="858385"/>
                            <a:pt x="5429382" y="872432"/>
                            <a:pt x="5285325" y="889619"/>
                          </a:cubicBezTo>
                          <a:cubicBezTo>
                            <a:pt x="5117752" y="911406"/>
                            <a:pt x="4880699" y="870114"/>
                            <a:pt x="4621138" y="889619"/>
                          </a:cubicBezTo>
                          <a:cubicBezTo>
                            <a:pt x="4343784" y="907652"/>
                            <a:pt x="4230616" y="910248"/>
                            <a:pt x="4039976" y="889619"/>
                          </a:cubicBezTo>
                          <a:cubicBezTo>
                            <a:pt x="3838165" y="932896"/>
                            <a:pt x="3570869" y="924066"/>
                            <a:pt x="3126721" y="889619"/>
                          </a:cubicBezTo>
                          <a:cubicBezTo>
                            <a:pt x="2680998" y="854206"/>
                            <a:pt x="2579639" y="871091"/>
                            <a:pt x="2379511" y="889619"/>
                          </a:cubicBezTo>
                          <a:cubicBezTo>
                            <a:pt x="2220844" y="918763"/>
                            <a:pt x="1899552" y="928134"/>
                            <a:pt x="1715324" y="889619"/>
                          </a:cubicBezTo>
                          <a:cubicBezTo>
                            <a:pt x="1533458" y="828235"/>
                            <a:pt x="1359209" y="903120"/>
                            <a:pt x="1134162" y="889619"/>
                          </a:cubicBezTo>
                          <a:cubicBezTo>
                            <a:pt x="843720" y="819098"/>
                            <a:pt x="554786" y="941214"/>
                            <a:pt x="137883" y="889619"/>
                          </a:cubicBezTo>
                          <a:cubicBezTo>
                            <a:pt x="66927" y="874399"/>
                            <a:pt x="-1435" y="828892"/>
                            <a:pt x="0" y="741345"/>
                          </a:cubicBezTo>
                          <a:cubicBezTo>
                            <a:pt x="20234" y="601913"/>
                            <a:pt x="-1734" y="375536"/>
                            <a:pt x="0" y="148273"/>
                          </a:cubicBezTo>
                          <a:close/>
                        </a:path>
                        <a:path w="8578093" h="889619" fill="none" stroke="0" extrusionOk="0">
                          <a:moveTo>
                            <a:pt x="0" y="148273"/>
                          </a:moveTo>
                          <a:cubicBezTo>
                            <a:pt x="6673" y="65625"/>
                            <a:pt x="71155" y="22832"/>
                            <a:pt x="137883" y="0"/>
                          </a:cubicBezTo>
                          <a:cubicBezTo>
                            <a:pt x="298570" y="27767"/>
                            <a:pt x="590482" y="16510"/>
                            <a:pt x="802069" y="0"/>
                          </a:cubicBezTo>
                          <a:cubicBezTo>
                            <a:pt x="967064" y="-11088"/>
                            <a:pt x="1331997" y="-14294"/>
                            <a:pt x="1466255" y="0"/>
                          </a:cubicBezTo>
                          <a:cubicBezTo>
                            <a:pt x="1611051" y="38326"/>
                            <a:pt x="2126808" y="70682"/>
                            <a:pt x="2296488" y="0"/>
                          </a:cubicBezTo>
                          <a:cubicBezTo>
                            <a:pt x="2484894" y="-74308"/>
                            <a:pt x="3031571" y="-50216"/>
                            <a:pt x="3292767" y="0"/>
                          </a:cubicBezTo>
                          <a:cubicBezTo>
                            <a:pt x="3480249" y="1764"/>
                            <a:pt x="3875816" y="-88363"/>
                            <a:pt x="4206023" y="0"/>
                          </a:cubicBezTo>
                          <a:cubicBezTo>
                            <a:pt x="4462000" y="54628"/>
                            <a:pt x="4840456" y="1435"/>
                            <a:pt x="5119278" y="0"/>
                          </a:cubicBezTo>
                          <a:cubicBezTo>
                            <a:pt x="5344268" y="-51408"/>
                            <a:pt x="5618602" y="-47812"/>
                            <a:pt x="5866488" y="0"/>
                          </a:cubicBezTo>
                          <a:cubicBezTo>
                            <a:pt x="6152415" y="41874"/>
                            <a:pt x="6431360" y="693"/>
                            <a:pt x="6862768" y="0"/>
                          </a:cubicBezTo>
                          <a:cubicBezTo>
                            <a:pt x="7303732" y="-32289"/>
                            <a:pt x="7263272" y="39900"/>
                            <a:pt x="7693000" y="0"/>
                          </a:cubicBezTo>
                          <a:cubicBezTo>
                            <a:pt x="8107739" y="-35773"/>
                            <a:pt x="8086723" y="-2007"/>
                            <a:pt x="8440209" y="0"/>
                          </a:cubicBezTo>
                          <a:cubicBezTo>
                            <a:pt x="8531475" y="-3004"/>
                            <a:pt x="8574828" y="57484"/>
                            <a:pt x="8578093" y="148273"/>
                          </a:cubicBezTo>
                          <a:cubicBezTo>
                            <a:pt x="8533155" y="359951"/>
                            <a:pt x="8557819" y="537835"/>
                            <a:pt x="8578093" y="741345"/>
                          </a:cubicBezTo>
                          <a:cubicBezTo>
                            <a:pt x="8586569" y="828856"/>
                            <a:pt x="8502024" y="887022"/>
                            <a:pt x="8440209" y="889619"/>
                          </a:cubicBezTo>
                          <a:cubicBezTo>
                            <a:pt x="8285674" y="921185"/>
                            <a:pt x="7983829" y="921277"/>
                            <a:pt x="7776023" y="889619"/>
                          </a:cubicBezTo>
                          <a:cubicBezTo>
                            <a:pt x="7552256" y="867744"/>
                            <a:pt x="7187716" y="876273"/>
                            <a:pt x="6945790" y="889619"/>
                          </a:cubicBezTo>
                          <a:cubicBezTo>
                            <a:pt x="6706646" y="901021"/>
                            <a:pt x="6557879" y="896853"/>
                            <a:pt x="6364628" y="889619"/>
                          </a:cubicBezTo>
                          <a:cubicBezTo>
                            <a:pt x="6145099" y="844644"/>
                            <a:pt x="5801829" y="860036"/>
                            <a:pt x="5617418" y="889619"/>
                          </a:cubicBezTo>
                          <a:cubicBezTo>
                            <a:pt x="5380048" y="934871"/>
                            <a:pt x="5082064" y="845464"/>
                            <a:pt x="4704162" y="889619"/>
                          </a:cubicBezTo>
                          <a:cubicBezTo>
                            <a:pt x="4285344" y="920710"/>
                            <a:pt x="4230134" y="892490"/>
                            <a:pt x="3873930" y="889619"/>
                          </a:cubicBezTo>
                          <a:cubicBezTo>
                            <a:pt x="3527545" y="893772"/>
                            <a:pt x="3281462" y="884367"/>
                            <a:pt x="3043697" y="889619"/>
                          </a:cubicBezTo>
                          <a:cubicBezTo>
                            <a:pt x="2827318" y="868520"/>
                            <a:pt x="2446717" y="882017"/>
                            <a:pt x="2296488" y="889619"/>
                          </a:cubicBezTo>
                          <a:cubicBezTo>
                            <a:pt x="2165305" y="951016"/>
                            <a:pt x="1753498" y="910214"/>
                            <a:pt x="1549278" y="889619"/>
                          </a:cubicBezTo>
                          <a:cubicBezTo>
                            <a:pt x="1279329" y="896753"/>
                            <a:pt x="559421" y="901001"/>
                            <a:pt x="137883" y="889619"/>
                          </a:cubicBezTo>
                          <a:cubicBezTo>
                            <a:pt x="54854" y="885520"/>
                            <a:pt x="12014" y="824165"/>
                            <a:pt x="0" y="741345"/>
                          </a:cubicBezTo>
                          <a:cubicBezTo>
                            <a:pt x="-12212" y="565807"/>
                            <a:pt x="-13857" y="417302"/>
                            <a:pt x="0" y="148273"/>
                          </a:cubicBezTo>
                          <a:close/>
                        </a:path>
                      </a:pathLst>
                    </a:cu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vi-VN">
                <a:solidFill>
                  <a:prstClr val="white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" name="TextBox 10">
              <a:extLst>
                <a:ext uri="{FF2B5EF4-FFF2-40B4-BE49-F238E27FC236}">
                  <a16:creationId xmlns:a16="http://schemas.microsoft.com/office/drawing/2014/main" id="{3377A350-2706-830C-F5B4-0C2B6CDA63F4}"/>
                </a:ext>
              </a:extLst>
            </p:cNvPr>
            <p:cNvSpPr txBox="1"/>
            <p:nvPr/>
          </p:nvSpPr>
          <p:spPr>
            <a:xfrm>
              <a:off x="3485012" y="693960"/>
              <a:ext cx="7975137" cy="7414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377"/>
              <a:r>
                <a:rPr lang="vi-VN" sz="4400" b="1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Bước 1. Làm cánh chuồn chuồn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1599264E-B7CC-ED6A-BD28-59C5BA8214ED}"/>
              </a:ext>
            </a:extLst>
          </p:cNvPr>
          <p:cNvSpPr txBox="1"/>
          <p:nvPr/>
        </p:nvSpPr>
        <p:spPr>
          <a:xfrm>
            <a:off x="619125" y="2324100"/>
            <a:ext cx="11258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800" b="0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Từ tấm bìa hình chữ nhật lớn, đo, vẽ và cắt cánh chuồn chuồn theo các kích thước có trong Hình 1b để được cánh chuồn chuồn như Hình 3.</a:t>
            </a:r>
            <a:endParaRPr lang="en-US" sz="28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208C397-036E-00B4-E747-95E7AA715C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24275" y="3419476"/>
            <a:ext cx="4972216" cy="257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73811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7CECFFA-AC80-42DB-ACC2-3E2683C16A6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4148"/>
            <a:ext cx="12192000" cy="6912147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14F13C7-5663-BDFC-BBB8-7C522A23EB5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02957" y="76202"/>
            <a:ext cx="11836643" cy="6629399"/>
          </a:xfrm>
          <a:prstGeom prst="roundRect">
            <a:avLst>
              <a:gd name="adj" fmla="val 8716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" name="Group 11">
            <a:extLst>
              <a:ext uri="{FF2B5EF4-FFF2-40B4-BE49-F238E27FC236}">
                <a16:creationId xmlns:a16="http://schemas.microsoft.com/office/drawing/2014/main" id="{0AF352FD-5A44-B208-5025-0F9F6090362A}"/>
              </a:ext>
            </a:extLst>
          </p:cNvPr>
          <p:cNvGrpSpPr/>
          <p:nvPr/>
        </p:nvGrpSpPr>
        <p:grpSpPr>
          <a:xfrm>
            <a:off x="1670807" y="403141"/>
            <a:ext cx="8578093" cy="889619"/>
            <a:chOff x="3260771" y="693960"/>
            <a:chExt cx="8213555" cy="857251"/>
          </a:xfrm>
        </p:grpSpPr>
        <p:sp>
          <p:nvSpPr>
            <p:cNvPr id="3" name="Rectangle: Rounded Corners 9">
              <a:extLst>
                <a:ext uri="{FF2B5EF4-FFF2-40B4-BE49-F238E27FC236}">
                  <a16:creationId xmlns:a16="http://schemas.microsoft.com/office/drawing/2014/main" id="{BB3326F5-871A-CC3E-A903-3C4D0F8B7A4F}"/>
                </a:ext>
              </a:extLst>
            </p:cNvPr>
            <p:cNvSpPr/>
            <p:nvPr/>
          </p:nvSpPr>
          <p:spPr>
            <a:xfrm>
              <a:off x="3260771" y="693960"/>
              <a:ext cx="8213555" cy="857251"/>
            </a:xfrm>
            <a:custGeom>
              <a:avLst/>
              <a:gdLst>
                <a:gd name="connsiteX0" fmla="*/ 0 w 6918359"/>
                <a:gd name="connsiteY0" fmla="*/ 111205 h 667214"/>
                <a:gd name="connsiteX1" fmla="*/ 111205 w 6918359"/>
                <a:gd name="connsiteY1" fmla="*/ 0 h 667214"/>
                <a:gd name="connsiteX2" fmla="*/ 646881 w 6918359"/>
                <a:gd name="connsiteY2" fmla="*/ 0 h 667214"/>
                <a:gd name="connsiteX3" fmla="*/ 1182557 w 6918359"/>
                <a:gd name="connsiteY3" fmla="*/ 0 h 667214"/>
                <a:gd name="connsiteX4" fmla="*/ 1852152 w 6918359"/>
                <a:gd name="connsiteY4" fmla="*/ 0 h 667214"/>
                <a:gd name="connsiteX5" fmla="*/ 2655666 w 6918359"/>
                <a:gd name="connsiteY5" fmla="*/ 0 h 667214"/>
                <a:gd name="connsiteX6" fmla="*/ 3392220 w 6918359"/>
                <a:gd name="connsiteY6" fmla="*/ 0 h 667214"/>
                <a:gd name="connsiteX7" fmla="*/ 4128774 w 6918359"/>
                <a:gd name="connsiteY7" fmla="*/ 0 h 667214"/>
                <a:gd name="connsiteX8" fmla="*/ 4731410 w 6918359"/>
                <a:gd name="connsiteY8" fmla="*/ 0 h 667214"/>
                <a:gd name="connsiteX9" fmla="*/ 5534924 w 6918359"/>
                <a:gd name="connsiteY9" fmla="*/ 0 h 667214"/>
                <a:gd name="connsiteX10" fmla="*/ 6204519 w 6918359"/>
                <a:gd name="connsiteY10" fmla="*/ 0 h 667214"/>
                <a:gd name="connsiteX11" fmla="*/ 6807154 w 6918359"/>
                <a:gd name="connsiteY11" fmla="*/ 0 h 667214"/>
                <a:gd name="connsiteX12" fmla="*/ 6918359 w 6918359"/>
                <a:gd name="connsiteY12" fmla="*/ 111205 h 667214"/>
                <a:gd name="connsiteX13" fmla="*/ 6918359 w 6918359"/>
                <a:gd name="connsiteY13" fmla="*/ 556009 h 667214"/>
                <a:gd name="connsiteX14" fmla="*/ 6807154 w 6918359"/>
                <a:gd name="connsiteY14" fmla="*/ 667214 h 667214"/>
                <a:gd name="connsiteX15" fmla="*/ 6271478 w 6918359"/>
                <a:gd name="connsiteY15" fmla="*/ 667214 h 667214"/>
                <a:gd name="connsiteX16" fmla="*/ 5601883 w 6918359"/>
                <a:gd name="connsiteY16" fmla="*/ 667214 h 667214"/>
                <a:gd name="connsiteX17" fmla="*/ 5133167 w 6918359"/>
                <a:gd name="connsiteY17" fmla="*/ 667214 h 667214"/>
                <a:gd name="connsiteX18" fmla="*/ 4530531 w 6918359"/>
                <a:gd name="connsiteY18" fmla="*/ 667214 h 667214"/>
                <a:gd name="connsiteX19" fmla="*/ 3793977 w 6918359"/>
                <a:gd name="connsiteY19" fmla="*/ 667214 h 667214"/>
                <a:gd name="connsiteX20" fmla="*/ 3124382 w 6918359"/>
                <a:gd name="connsiteY20" fmla="*/ 667214 h 667214"/>
                <a:gd name="connsiteX21" fmla="*/ 2454787 w 6918359"/>
                <a:gd name="connsiteY21" fmla="*/ 667214 h 667214"/>
                <a:gd name="connsiteX22" fmla="*/ 1852152 w 6918359"/>
                <a:gd name="connsiteY22" fmla="*/ 667214 h 667214"/>
                <a:gd name="connsiteX23" fmla="*/ 1249516 w 6918359"/>
                <a:gd name="connsiteY23" fmla="*/ 667214 h 667214"/>
                <a:gd name="connsiteX24" fmla="*/ 111205 w 6918359"/>
                <a:gd name="connsiteY24" fmla="*/ 667214 h 667214"/>
                <a:gd name="connsiteX25" fmla="*/ 0 w 6918359"/>
                <a:gd name="connsiteY25" fmla="*/ 556009 h 667214"/>
                <a:gd name="connsiteX26" fmla="*/ 0 w 6918359"/>
                <a:gd name="connsiteY26" fmla="*/ 111205 h 667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918359" h="667214" fill="none" extrusionOk="0">
                  <a:moveTo>
                    <a:pt x="0" y="111205"/>
                  </a:moveTo>
                  <a:cubicBezTo>
                    <a:pt x="3870" y="47668"/>
                    <a:pt x="50098" y="10366"/>
                    <a:pt x="111205" y="0"/>
                  </a:cubicBezTo>
                  <a:cubicBezTo>
                    <a:pt x="232371" y="-12891"/>
                    <a:pt x="492547" y="11988"/>
                    <a:pt x="646881" y="0"/>
                  </a:cubicBezTo>
                  <a:cubicBezTo>
                    <a:pt x="801215" y="-11988"/>
                    <a:pt x="1067096" y="-1001"/>
                    <a:pt x="1182557" y="0"/>
                  </a:cubicBezTo>
                  <a:cubicBezTo>
                    <a:pt x="1298018" y="1001"/>
                    <a:pt x="1706660" y="31465"/>
                    <a:pt x="1852152" y="0"/>
                  </a:cubicBezTo>
                  <a:cubicBezTo>
                    <a:pt x="1997644" y="-31465"/>
                    <a:pt x="2471251" y="-20282"/>
                    <a:pt x="2655666" y="0"/>
                  </a:cubicBezTo>
                  <a:cubicBezTo>
                    <a:pt x="2840081" y="20282"/>
                    <a:pt x="3146174" y="-31655"/>
                    <a:pt x="3392220" y="0"/>
                  </a:cubicBezTo>
                  <a:cubicBezTo>
                    <a:pt x="3638266" y="31655"/>
                    <a:pt x="3939064" y="25083"/>
                    <a:pt x="4128774" y="0"/>
                  </a:cubicBezTo>
                  <a:cubicBezTo>
                    <a:pt x="4318484" y="-25083"/>
                    <a:pt x="4505468" y="-28155"/>
                    <a:pt x="4731410" y="0"/>
                  </a:cubicBezTo>
                  <a:cubicBezTo>
                    <a:pt x="4957352" y="28155"/>
                    <a:pt x="5186204" y="33401"/>
                    <a:pt x="5534924" y="0"/>
                  </a:cubicBezTo>
                  <a:cubicBezTo>
                    <a:pt x="5883644" y="-33401"/>
                    <a:pt x="5869858" y="25818"/>
                    <a:pt x="6204519" y="0"/>
                  </a:cubicBezTo>
                  <a:cubicBezTo>
                    <a:pt x="6539181" y="-25818"/>
                    <a:pt x="6521209" y="-1528"/>
                    <a:pt x="6807154" y="0"/>
                  </a:cubicBezTo>
                  <a:cubicBezTo>
                    <a:pt x="6873391" y="-1818"/>
                    <a:pt x="6917297" y="44466"/>
                    <a:pt x="6918359" y="111205"/>
                  </a:cubicBezTo>
                  <a:cubicBezTo>
                    <a:pt x="6900390" y="294305"/>
                    <a:pt x="6901284" y="416402"/>
                    <a:pt x="6918359" y="556009"/>
                  </a:cubicBezTo>
                  <a:cubicBezTo>
                    <a:pt x="6926842" y="628563"/>
                    <a:pt x="6857674" y="666753"/>
                    <a:pt x="6807154" y="667214"/>
                  </a:cubicBezTo>
                  <a:cubicBezTo>
                    <a:pt x="6666923" y="688619"/>
                    <a:pt x="6429765" y="681373"/>
                    <a:pt x="6271478" y="667214"/>
                  </a:cubicBezTo>
                  <a:cubicBezTo>
                    <a:pt x="6113191" y="653055"/>
                    <a:pt x="5804523" y="651694"/>
                    <a:pt x="5601883" y="667214"/>
                  </a:cubicBezTo>
                  <a:cubicBezTo>
                    <a:pt x="5399243" y="682734"/>
                    <a:pt x="5281748" y="675381"/>
                    <a:pt x="5133167" y="667214"/>
                  </a:cubicBezTo>
                  <a:cubicBezTo>
                    <a:pt x="4984586" y="659047"/>
                    <a:pt x="4709202" y="637786"/>
                    <a:pt x="4530531" y="667214"/>
                  </a:cubicBezTo>
                  <a:cubicBezTo>
                    <a:pt x="4351860" y="696642"/>
                    <a:pt x="4124653" y="632539"/>
                    <a:pt x="3793977" y="667214"/>
                  </a:cubicBezTo>
                  <a:cubicBezTo>
                    <a:pt x="3463301" y="701889"/>
                    <a:pt x="3410038" y="670283"/>
                    <a:pt x="3124382" y="667214"/>
                  </a:cubicBezTo>
                  <a:cubicBezTo>
                    <a:pt x="2838727" y="664145"/>
                    <a:pt x="2621983" y="688984"/>
                    <a:pt x="2454787" y="667214"/>
                  </a:cubicBezTo>
                  <a:cubicBezTo>
                    <a:pt x="2287592" y="645444"/>
                    <a:pt x="1974432" y="640467"/>
                    <a:pt x="1852152" y="667214"/>
                  </a:cubicBezTo>
                  <a:cubicBezTo>
                    <a:pt x="1729872" y="693961"/>
                    <a:pt x="1405877" y="677180"/>
                    <a:pt x="1249516" y="667214"/>
                  </a:cubicBezTo>
                  <a:cubicBezTo>
                    <a:pt x="1093155" y="657248"/>
                    <a:pt x="415786" y="641847"/>
                    <a:pt x="111205" y="667214"/>
                  </a:cubicBezTo>
                  <a:cubicBezTo>
                    <a:pt x="38721" y="666952"/>
                    <a:pt x="9542" y="613540"/>
                    <a:pt x="0" y="556009"/>
                  </a:cubicBezTo>
                  <a:cubicBezTo>
                    <a:pt x="-13722" y="419508"/>
                    <a:pt x="-4989" y="323598"/>
                    <a:pt x="0" y="111205"/>
                  </a:cubicBezTo>
                  <a:close/>
                </a:path>
                <a:path w="6918359" h="667214" stroke="0" extrusionOk="0">
                  <a:moveTo>
                    <a:pt x="0" y="111205"/>
                  </a:moveTo>
                  <a:cubicBezTo>
                    <a:pt x="8986" y="59699"/>
                    <a:pt x="58006" y="8193"/>
                    <a:pt x="111205" y="0"/>
                  </a:cubicBezTo>
                  <a:cubicBezTo>
                    <a:pt x="343575" y="-30635"/>
                    <a:pt x="616371" y="-16567"/>
                    <a:pt x="847759" y="0"/>
                  </a:cubicBezTo>
                  <a:cubicBezTo>
                    <a:pt x="1079147" y="16567"/>
                    <a:pt x="1301986" y="14367"/>
                    <a:pt x="1450395" y="0"/>
                  </a:cubicBezTo>
                  <a:cubicBezTo>
                    <a:pt x="1598804" y="-14367"/>
                    <a:pt x="1738266" y="4714"/>
                    <a:pt x="1919111" y="0"/>
                  </a:cubicBezTo>
                  <a:cubicBezTo>
                    <a:pt x="2099956" y="-4714"/>
                    <a:pt x="2253108" y="-10550"/>
                    <a:pt x="2454787" y="0"/>
                  </a:cubicBezTo>
                  <a:cubicBezTo>
                    <a:pt x="2656466" y="10550"/>
                    <a:pt x="2777604" y="-6743"/>
                    <a:pt x="2923504" y="0"/>
                  </a:cubicBezTo>
                  <a:cubicBezTo>
                    <a:pt x="3069404" y="6743"/>
                    <a:pt x="3182671" y="-14029"/>
                    <a:pt x="3392220" y="0"/>
                  </a:cubicBezTo>
                  <a:cubicBezTo>
                    <a:pt x="3601769" y="14029"/>
                    <a:pt x="3859096" y="1771"/>
                    <a:pt x="4061815" y="0"/>
                  </a:cubicBezTo>
                  <a:cubicBezTo>
                    <a:pt x="4264534" y="-1771"/>
                    <a:pt x="4446224" y="-12837"/>
                    <a:pt x="4664450" y="0"/>
                  </a:cubicBezTo>
                  <a:cubicBezTo>
                    <a:pt x="4882676" y="12837"/>
                    <a:pt x="5124873" y="13669"/>
                    <a:pt x="5334045" y="0"/>
                  </a:cubicBezTo>
                  <a:cubicBezTo>
                    <a:pt x="5543218" y="-13669"/>
                    <a:pt x="5838701" y="-1020"/>
                    <a:pt x="6003640" y="0"/>
                  </a:cubicBezTo>
                  <a:cubicBezTo>
                    <a:pt x="6168580" y="1020"/>
                    <a:pt x="6443686" y="-33290"/>
                    <a:pt x="6807154" y="0"/>
                  </a:cubicBezTo>
                  <a:cubicBezTo>
                    <a:pt x="6855739" y="-2131"/>
                    <a:pt x="6914230" y="63691"/>
                    <a:pt x="6918359" y="111205"/>
                  </a:cubicBezTo>
                  <a:cubicBezTo>
                    <a:pt x="6905820" y="249713"/>
                    <a:pt x="6896648" y="368312"/>
                    <a:pt x="6918359" y="556009"/>
                  </a:cubicBezTo>
                  <a:cubicBezTo>
                    <a:pt x="6915716" y="613640"/>
                    <a:pt x="6869279" y="653525"/>
                    <a:pt x="6807154" y="667214"/>
                  </a:cubicBezTo>
                  <a:cubicBezTo>
                    <a:pt x="6644141" y="682339"/>
                    <a:pt x="6500761" y="675608"/>
                    <a:pt x="6338438" y="667214"/>
                  </a:cubicBezTo>
                  <a:cubicBezTo>
                    <a:pt x="6176115" y="658820"/>
                    <a:pt x="5876364" y="667996"/>
                    <a:pt x="5601883" y="667214"/>
                  </a:cubicBezTo>
                  <a:cubicBezTo>
                    <a:pt x="5327402" y="666432"/>
                    <a:pt x="5027844" y="700474"/>
                    <a:pt x="4865329" y="667214"/>
                  </a:cubicBezTo>
                  <a:cubicBezTo>
                    <a:pt x="4702814" y="633954"/>
                    <a:pt x="4402460" y="654558"/>
                    <a:pt x="4262693" y="667214"/>
                  </a:cubicBezTo>
                  <a:cubicBezTo>
                    <a:pt x="4122926" y="679870"/>
                    <a:pt x="3940704" y="653684"/>
                    <a:pt x="3727017" y="667214"/>
                  </a:cubicBezTo>
                  <a:cubicBezTo>
                    <a:pt x="3513330" y="680744"/>
                    <a:pt x="3408652" y="684975"/>
                    <a:pt x="3258301" y="667214"/>
                  </a:cubicBezTo>
                  <a:cubicBezTo>
                    <a:pt x="3107950" y="649453"/>
                    <a:pt x="2887219" y="690795"/>
                    <a:pt x="2521747" y="667214"/>
                  </a:cubicBezTo>
                  <a:cubicBezTo>
                    <a:pt x="2156275" y="643633"/>
                    <a:pt x="2066179" y="640668"/>
                    <a:pt x="1919111" y="667214"/>
                  </a:cubicBezTo>
                  <a:cubicBezTo>
                    <a:pt x="1772043" y="693760"/>
                    <a:pt x="1532619" y="692667"/>
                    <a:pt x="1383435" y="667214"/>
                  </a:cubicBezTo>
                  <a:cubicBezTo>
                    <a:pt x="1234251" y="641761"/>
                    <a:pt x="1104605" y="677424"/>
                    <a:pt x="914719" y="667214"/>
                  </a:cubicBezTo>
                  <a:cubicBezTo>
                    <a:pt x="724833" y="657004"/>
                    <a:pt x="386639" y="694488"/>
                    <a:pt x="111205" y="667214"/>
                  </a:cubicBezTo>
                  <a:cubicBezTo>
                    <a:pt x="48176" y="661571"/>
                    <a:pt x="3679" y="625194"/>
                    <a:pt x="0" y="556009"/>
                  </a:cubicBezTo>
                  <a:cubicBezTo>
                    <a:pt x="-6353" y="450560"/>
                    <a:pt x="-8764" y="272491"/>
                    <a:pt x="0" y="111205"/>
                  </a:cubicBezTo>
                  <a:close/>
                </a:path>
              </a:pathLst>
            </a:custGeom>
            <a:solidFill>
              <a:srgbClr val="FFF6DD">
                <a:alpha val="89804"/>
              </a:srgbClr>
            </a:solidFill>
            <a:ln w="38100">
              <a:solidFill>
                <a:schemeClr val="accent2">
                  <a:lumMod val="50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2454005086">
                    <a:custGeom>
                      <a:avLst/>
                      <a:gdLst>
                        <a:gd name="connsiteX0" fmla="*/ 0 w 8578093"/>
                        <a:gd name="connsiteY0" fmla="*/ 148273 h 889619"/>
                        <a:gd name="connsiteX1" fmla="*/ 137883 w 8578093"/>
                        <a:gd name="connsiteY1" fmla="*/ 0 h 889619"/>
                        <a:gd name="connsiteX2" fmla="*/ 802069 w 8578093"/>
                        <a:gd name="connsiteY2" fmla="*/ 0 h 889619"/>
                        <a:gd name="connsiteX3" fmla="*/ 1466255 w 8578093"/>
                        <a:gd name="connsiteY3" fmla="*/ 0 h 889619"/>
                        <a:gd name="connsiteX4" fmla="*/ 2296488 w 8578093"/>
                        <a:gd name="connsiteY4" fmla="*/ 0 h 889619"/>
                        <a:gd name="connsiteX5" fmla="*/ 3292767 w 8578093"/>
                        <a:gd name="connsiteY5" fmla="*/ 0 h 889619"/>
                        <a:gd name="connsiteX6" fmla="*/ 4206023 w 8578093"/>
                        <a:gd name="connsiteY6" fmla="*/ 0 h 889619"/>
                        <a:gd name="connsiteX7" fmla="*/ 5119278 w 8578093"/>
                        <a:gd name="connsiteY7" fmla="*/ 0 h 889619"/>
                        <a:gd name="connsiteX8" fmla="*/ 5866488 w 8578093"/>
                        <a:gd name="connsiteY8" fmla="*/ 0 h 889619"/>
                        <a:gd name="connsiteX9" fmla="*/ 6862768 w 8578093"/>
                        <a:gd name="connsiteY9" fmla="*/ 0 h 889619"/>
                        <a:gd name="connsiteX10" fmla="*/ 7693000 w 8578093"/>
                        <a:gd name="connsiteY10" fmla="*/ 0 h 889619"/>
                        <a:gd name="connsiteX11" fmla="*/ 8440209 w 8578093"/>
                        <a:gd name="connsiteY11" fmla="*/ 0 h 889619"/>
                        <a:gd name="connsiteX12" fmla="*/ 8578093 w 8578093"/>
                        <a:gd name="connsiteY12" fmla="*/ 148273 h 889619"/>
                        <a:gd name="connsiteX13" fmla="*/ 8578093 w 8578093"/>
                        <a:gd name="connsiteY13" fmla="*/ 741345 h 889619"/>
                        <a:gd name="connsiteX14" fmla="*/ 8440209 w 8578093"/>
                        <a:gd name="connsiteY14" fmla="*/ 889619 h 889619"/>
                        <a:gd name="connsiteX15" fmla="*/ 7776023 w 8578093"/>
                        <a:gd name="connsiteY15" fmla="*/ 889619 h 889619"/>
                        <a:gd name="connsiteX16" fmla="*/ 6945790 w 8578093"/>
                        <a:gd name="connsiteY16" fmla="*/ 889619 h 889619"/>
                        <a:gd name="connsiteX17" fmla="*/ 6364628 w 8578093"/>
                        <a:gd name="connsiteY17" fmla="*/ 889619 h 889619"/>
                        <a:gd name="connsiteX18" fmla="*/ 5617418 w 8578093"/>
                        <a:gd name="connsiteY18" fmla="*/ 889619 h 889619"/>
                        <a:gd name="connsiteX19" fmla="*/ 4704162 w 8578093"/>
                        <a:gd name="connsiteY19" fmla="*/ 889619 h 889619"/>
                        <a:gd name="connsiteX20" fmla="*/ 3873930 w 8578093"/>
                        <a:gd name="connsiteY20" fmla="*/ 889619 h 889619"/>
                        <a:gd name="connsiteX21" fmla="*/ 3043697 w 8578093"/>
                        <a:gd name="connsiteY21" fmla="*/ 889619 h 889619"/>
                        <a:gd name="connsiteX22" fmla="*/ 2296488 w 8578093"/>
                        <a:gd name="connsiteY22" fmla="*/ 889619 h 889619"/>
                        <a:gd name="connsiteX23" fmla="*/ 1549278 w 8578093"/>
                        <a:gd name="connsiteY23" fmla="*/ 889619 h 889619"/>
                        <a:gd name="connsiteX24" fmla="*/ 137883 w 8578093"/>
                        <a:gd name="connsiteY24" fmla="*/ 889619 h 889619"/>
                        <a:gd name="connsiteX25" fmla="*/ 0 w 8578093"/>
                        <a:gd name="connsiteY25" fmla="*/ 741345 h 889619"/>
                        <a:gd name="connsiteX26" fmla="*/ 0 w 8578093"/>
                        <a:gd name="connsiteY26" fmla="*/ 148273 h 889619"/>
                        <a:gd name="connsiteX0" fmla="*/ 0 w 8578093"/>
                        <a:gd name="connsiteY0" fmla="*/ 148273 h 889619"/>
                        <a:gd name="connsiteX1" fmla="*/ 137883 w 8578093"/>
                        <a:gd name="connsiteY1" fmla="*/ 0 h 889619"/>
                        <a:gd name="connsiteX2" fmla="*/ 1051138 w 8578093"/>
                        <a:gd name="connsiteY2" fmla="*/ 0 h 889619"/>
                        <a:gd name="connsiteX3" fmla="*/ 1798348 w 8578093"/>
                        <a:gd name="connsiteY3" fmla="*/ 0 h 889619"/>
                        <a:gd name="connsiteX4" fmla="*/ 2379511 w 8578093"/>
                        <a:gd name="connsiteY4" fmla="*/ 0 h 889619"/>
                        <a:gd name="connsiteX5" fmla="*/ 3043697 w 8578093"/>
                        <a:gd name="connsiteY5" fmla="*/ 0 h 889619"/>
                        <a:gd name="connsiteX6" fmla="*/ 3624860 w 8578093"/>
                        <a:gd name="connsiteY6" fmla="*/ 0 h 889619"/>
                        <a:gd name="connsiteX7" fmla="*/ 4206023 w 8578093"/>
                        <a:gd name="connsiteY7" fmla="*/ 0 h 889619"/>
                        <a:gd name="connsiteX8" fmla="*/ 5036255 w 8578093"/>
                        <a:gd name="connsiteY8" fmla="*/ 0 h 889619"/>
                        <a:gd name="connsiteX9" fmla="*/ 5783464 w 8578093"/>
                        <a:gd name="connsiteY9" fmla="*/ 0 h 889619"/>
                        <a:gd name="connsiteX10" fmla="*/ 6613697 w 8578093"/>
                        <a:gd name="connsiteY10" fmla="*/ 0 h 889619"/>
                        <a:gd name="connsiteX11" fmla="*/ 7443930 w 8578093"/>
                        <a:gd name="connsiteY11" fmla="*/ 0 h 889619"/>
                        <a:gd name="connsiteX12" fmla="*/ 8440209 w 8578093"/>
                        <a:gd name="connsiteY12" fmla="*/ 0 h 889619"/>
                        <a:gd name="connsiteX13" fmla="*/ 8578093 w 8578093"/>
                        <a:gd name="connsiteY13" fmla="*/ 148273 h 889619"/>
                        <a:gd name="connsiteX14" fmla="*/ 8578093 w 8578093"/>
                        <a:gd name="connsiteY14" fmla="*/ 741345 h 889619"/>
                        <a:gd name="connsiteX15" fmla="*/ 8440209 w 8578093"/>
                        <a:gd name="connsiteY15" fmla="*/ 889619 h 889619"/>
                        <a:gd name="connsiteX16" fmla="*/ 7859047 w 8578093"/>
                        <a:gd name="connsiteY16" fmla="*/ 889619 h 889619"/>
                        <a:gd name="connsiteX17" fmla="*/ 6945790 w 8578093"/>
                        <a:gd name="connsiteY17" fmla="*/ 889619 h 889619"/>
                        <a:gd name="connsiteX18" fmla="*/ 6032535 w 8578093"/>
                        <a:gd name="connsiteY18" fmla="*/ 889619 h 889619"/>
                        <a:gd name="connsiteX19" fmla="*/ 5285325 w 8578093"/>
                        <a:gd name="connsiteY19" fmla="*/ 889619 h 889619"/>
                        <a:gd name="connsiteX20" fmla="*/ 4621138 w 8578093"/>
                        <a:gd name="connsiteY20" fmla="*/ 889619 h 889619"/>
                        <a:gd name="connsiteX21" fmla="*/ 4039976 w 8578093"/>
                        <a:gd name="connsiteY21" fmla="*/ 889619 h 889619"/>
                        <a:gd name="connsiteX22" fmla="*/ 3126721 w 8578093"/>
                        <a:gd name="connsiteY22" fmla="*/ 889619 h 889619"/>
                        <a:gd name="connsiteX23" fmla="*/ 2379511 w 8578093"/>
                        <a:gd name="connsiteY23" fmla="*/ 889619 h 889619"/>
                        <a:gd name="connsiteX24" fmla="*/ 1715324 w 8578093"/>
                        <a:gd name="connsiteY24" fmla="*/ 889619 h 889619"/>
                        <a:gd name="connsiteX25" fmla="*/ 1134162 w 8578093"/>
                        <a:gd name="connsiteY25" fmla="*/ 889619 h 889619"/>
                        <a:gd name="connsiteX26" fmla="*/ 137883 w 8578093"/>
                        <a:gd name="connsiteY26" fmla="*/ 889619 h 889619"/>
                        <a:gd name="connsiteX27" fmla="*/ 0 w 8578093"/>
                        <a:gd name="connsiteY27" fmla="*/ 741345 h 889619"/>
                        <a:gd name="connsiteX28" fmla="*/ 0 w 8578093"/>
                        <a:gd name="connsiteY28" fmla="*/ 148273 h 88961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</a:cxnLst>
                      <a:rect l="l" t="t" r="r" b="b"/>
                      <a:pathLst>
                        <a:path w="8578093" h="889619" fill="none" extrusionOk="0">
                          <a:moveTo>
                            <a:pt x="0" y="148273"/>
                          </a:moveTo>
                          <a:cubicBezTo>
                            <a:pt x="6504" y="66805"/>
                            <a:pt x="58004" y="11289"/>
                            <a:pt x="137883" y="0"/>
                          </a:cubicBezTo>
                          <a:cubicBezTo>
                            <a:pt x="260668" y="-30472"/>
                            <a:pt x="632335" y="14153"/>
                            <a:pt x="802069" y="0"/>
                          </a:cubicBezTo>
                          <a:cubicBezTo>
                            <a:pt x="1022833" y="-35344"/>
                            <a:pt x="1349096" y="-9548"/>
                            <a:pt x="1466255" y="0"/>
                          </a:cubicBezTo>
                          <a:cubicBezTo>
                            <a:pt x="1584988" y="-7193"/>
                            <a:pt x="2151197" y="43695"/>
                            <a:pt x="2296488" y="0"/>
                          </a:cubicBezTo>
                          <a:cubicBezTo>
                            <a:pt x="2432654" y="-54035"/>
                            <a:pt x="3049256" y="19888"/>
                            <a:pt x="3292767" y="0"/>
                          </a:cubicBezTo>
                          <a:cubicBezTo>
                            <a:pt x="3472352" y="-16898"/>
                            <a:pt x="3847665" y="182"/>
                            <a:pt x="4206023" y="0"/>
                          </a:cubicBezTo>
                          <a:cubicBezTo>
                            <a:pt x="4557174" y="73445"/>
                            <a:pt x="4864804" y="22050"/>
                            <a:pt x="5119278" y="0"/>
                          </a:cubicBezTo>
                          <a:cubicBezTo>
                            <a:pt x="5380674" y="-43319"/>
                            <a:pt x="5581697" y="-60821"/>
                            <a:pt x="5866488" y="0"/>
                          </a:cubicBezTo>
                          <a:cubicBezTo>
                            <a:pt x="6166006" y="61782"/>
                            <a:pt x="6444003" y="75992"/>
                            <a:pt x="6862768" y="0"/>
                          </a:cubicBezTo>
                          <a:cubicBezTo>
                            <a:pt x="7286532" y="-29568"/>
                            <a:pt x="7278273" y="40034"/>
                            <a:pt x="7693000" y="0"/>
                          </a:cubicBezTo>
                          <a:cubicBezTo>
                            <a:pt x="8111231" y="-30232"/>
                            <a:pt x="8094675" y="1283"/>
                            <a:pt x="8440209" y="0"/>
                          </a:cubicBezTo>
                          <a:cubicBezTo>
                            <a:pt x="8515708" y="9153"/>
                            <a:pt x="8572989" y="53402"/>
                            <a:pt x="8578093" y="148273"/>
                          </a:cubicBezTo>
                          <a:cubicBezTo>
                            <a:pt x="8549948" y="400211"/>
                            <a:pt x="8590376" y="532422"/>
                            <a:pt x="8578093" y="741345"/>
                          </a:cubicBezTo>
                          <a:cubicBezTo>
                            <a:pt x="8589332" y="845965"/>
                            <a:pt x="8498542" y="883534"/>
                            <a:pt x="8440209" y="889619"/>
                          </a:cubicBezTo>
                          <a:cubicBezTo>
                            <a:pt x="8278669" y="901866"/>
                            <a:pt x="7936881" y="923448"/>
                            <a:pt x="7776023" y="889619"/>
                          </a:cubicBezTo>
                          <a:cubicBezTo>
                            <a:pt x="7631589" y="841309"/>
                            <a:pt x="7203659" y="878400"/>
                            <a:pt x="6945790" y="889619"/>
                          </a:cubicBezTo>
                          <a:cubicBezTo>
                            <a:pt x="6686554" y="930633"/>
                            <a:pt x="6555219" y="926451"/>
                            <a:pt x="6364628" y="889619"/>
                          </a:cubicBezTo>
                          <a:cubicBezTo>
                            <a:pt x="6189156" y="823558"/>
                            <a:pt x="5803497" y="863549"/>
                            <a:pt x="5617418" y="889619"/>
                          </a:cubicBezTo>
                          <a:cubicBezTo>
                            <a:pt x="5362463" y="986950"/>
                            <a:pt x="5064927" y="853279"/>
                            <a:pt x="4704162" y="889619"/>
                          </a:cubicBezTo>
                          <a:cubicBezTo>
                            <a:pt x="4300189" y="941112"/>
                            <a:pt x="4239520" y="884256"/>
                            <a:pt x="3873930" y="889619"/>
                          </a:cubicBezTo>
                          <a:cubicBezTo>
                            <a:pt x="3510605" y="902056"/>
                            <a:pt x="3258335" y="893743"/>
                            <a:pt x="3043697" y="889619"/>
                          </a:cubicBezTo>
                          <a:cubicBezTo>
                            <a:pt x="2846887" y="839337"/>
                            <a:pt x="2421938" y="838096"/>
                            <a:pt x="2296488" y="889619"/>
                          </a:cubicBezTo>
                          <a:cubicBezTo>
                            <a:pt x="2131985" y="969341"/>
                            <a:pt x="1752110" y="907550"/>
                            <a:pt x="1549278" y="889619"/>
                          </a:cubicBezTo>
                          <a:cubicBezTo>
                            <a:pt x="1363161" y="886358"/>
                            <a:pt x="490044" y="844533"/>
                            <a:pt x="137883" y="889619"/>
                          </a:cubicBezTo>
                          <a:cubicBezTo>
                            <a:pt x="52780" y="904625"/>
                            <a:pt x="4962" y="831176"/>
                            <a:pt x="0" y="741345"/>
                          </a:cubicBezTo>
                          <a:cubicBezTo>
                            <a:pt x="-1814" y="541432"/>
                            <a:pt x="13978" y="433064"/>
                            <a:pt x="0" y="148273"/>
                          </a:cubicBezTo>
                          <a:close/>
                        </a:path>
                        <a:path w="8578093" h="889619" stroke="0" extrusionOk="0">
                          <a:moveTo>
                            <a:pt x="0" y="148273"/>
                          </a:moveTo>
                          <a:cubicBezTo>
                            <a:pt x="6955" y="85755"/>
                            <a:pt x="63834" y="20861"/>
                            <a:pt x="137883" y="0"/>
                          </a:cubicBezTo>
                          <a:cubicBezTo>
                            <a:pt x="475697" y="-49650"/>
                            <a:pt x="792958" y="-44182"/>
                            <a:pt x="1051138" y="0"/>
                          </a:cubicBezTo>
                          <a:cubicBezTo>
                            <a:pt x="1354067" y="55547"/>
                            <a:pt x="1596008" y="-3020"/>
                            <a:pt x="1798348" y="0"/>
                          </a:cubicBezTo>
                          <a:cubicBezTo>
                            <a:pt x="1989749" y="-16696"/>
                            <a:pt x="2163379" y="8978"/>
                            <a:pt x="2379511" y="0"/>
                          </a:cubicBezTo>
                          <a:cubicBezTo>
                            <a:pt x="2638236" y="14830"/>
                            <a:pt x="2803812" y="-7369"/>
                            <a:pt x="3043697" y="0"/>
                          </a:cubicBezTo>
                          <a:cubicBezTo>
                            <a:pt x="3288436" y="-2920"/>
                            <a:pt x="3467273" y="19835"/>
                            <a:pt x="3624860" y="0"/>
                          </a:cubicBezTo>
                          <a:cubicBezTo>
                            <a:pt x="3830696" y="-1238"/>
                            <a:pt x="3966029" y="-15028"/>
                            <a:pt x="4206023" y="0"/>
                          </a:cubicBezTo>
                          <a:cubicBezTo>
                            <a:pt x="4472248" y="26697"/>
                            <a:pt x="4756344" y="39288"/>
                            <a:pt x="5036255" y="0"/>
                          </a:cubicBezTo>
                          <a:cubicBezTo>
                            <a:pt x="5262253" y="-41007"/>
                            <a:pt x="5527254" y="-20921"/>
                            <a:pt x="5783464" y="0"/>
                          </a:cubicBezTo>
                          <a:cubicBezTo>
                            <a:pt x="6064097" y="-3856"/>
                            <a:pt x="6354997" y="34326"/>
                            <a:pt x="6613697" y="0"/>
                          </a:cubicBezTo>
                          <a:cubicBezTo>
                            <a:pt x="6900824" y="-24747"/>
                            <a:pt x="7232883" y="21057"/>
                            <a:pt x="7443930" y="0"/>
                          </a:cubicBezTo>
                          <a:cubicBezTo>
                            <a:pt x="7691260" y="20925"/>
                            <a:pt x="7912554" y="-14622"/>
                            <a:pt x="8440209" y="0"/>
                          </a:cubicBezTo>
                          <a:cubicBezTo>
                            <a:pt x="8494606" y="10864"/>
                            <a:pt x="8580662" y="87232"/>
                            <a:pt x="8578093" y="148273"/>
                          </a:cubicBezTo>
                          <a:cubicBezTo>
                            <a:pt x="8568379" y="344530"/>
                            <a:pt x="8571263" y="460958"/>
                            <a:pt x="8578093" y="741345"/>
                          </a:cubicBezTo>
                          <a:cubicBezTo>
                            <a:pt x="8580576" y="806213"/>
                            <a:pt x="8523189" y="864776"/>
                            <a:pt x="8440209" y="889619"/>
                          </a:cubicBezTo>
                          <a:cubicBezTo>
                            <a:pt x="8216856" y="924771"/>
                            <a:pt x="8024425" y="902647"/>
                            <a:pt x="7859047" y="889619"/>
                          </a:cubicBezTo>
                          <a:cubicBezTo>
                            <a:pt x="7606468" y="865835"/>
                            <a:pt x="7298589" y="910568"/>
                            <a:pt x="6945790" y="889619"/>
                          </a:cubicBezTo>
                          <a:cubicBezTo>
                            <a:pt x="6638312" y="881329"/>
                            <a:pt x="6268660" y="926250"/>
                            <a:pt x="6032535" y="889619"/>
                          </a:cubicBezTo>
                          <a:cubicBezTo>
                            <a:pt x="5826808" y="858385"/>
                            <a:pt x="5429382" y="872432"/>
                            <a:pt x="5285325" y="889619"/>
                          </a:cubicBezTo>
                          <a:cubicBezTo>
                            <a:pt x="5117752" y="911406"/>
                            <a:pt x="4880699" y="870114"/>
                            <a:pt x="4621138" y="889619"/>
                          </a:cubicBezTo>
                          <a:cubicBezTo>
                            <a:pt x="4343784" y="907652"/>
                            <a:pt x="4230616" y="910248"/>
                            <a:pt x="4039976" y="889619"/>
                          </a:cubicBezTo>
                          <a:cubicBezTo>
                            <a:pt x="3838165" y="932896"/>
                            <a:pt x="3570869" y="924066"/>
                            <a:pt x="3126721" y="889619"/>
                          </a:cubicBezTo>
                          <a:cubicBezTo>
                            <a:pt x="2680998" y="854206"/>
                            <a:pt x="2579639" y="871091"/>
                            <a:pt x="2379511" y="889619"/>
                          </a:cubicBezTo>
                          <a:cubicBezTo>
                            <a:pt x="2220844" y="918763"/>
                            <a:pt x="1899552" y="928134"/>
                            <a:pt x="1715324" y="889619"/>
                          </a:cubicBezTo>
                          <a:cubicBezTo>
                            <a:pt x="1533458" y="828235"/>
                            <a:pt x="1359209" y="903120"/>
                            <a:pt x="1134162" y="889619"/>
                          </a:cubicBezTo>
                          <a:cubicBezTo>
                            <a:pt x="843720" y="819098"/>
                            <a:pt x="554786" y="941214"/>
                            <a:pt x="137883" y="889619"/>
                          </a:cubicBezTo>
                          <a:cubicBezTo>
                            <a:pt x="66927" y="874399"/>
                            <a:pt x="-1435" y="828892"/>
                            <a:pt x="0" y="741345"/>
                          </a:cubicBezTo>
                          <a:cubicBezTo>
                            <a:pt x="20234" y="601913"/>
                            <a:pt x="-1734" y="375536"/>
                            <a:pt x="0" y="148273"/>
                          </a:cubicBezTo>
                          <a:close/>
                        </a:path>
                        <a:path w="8578093" h="889619" fill="none" stroke="0" extrusionOk="0">
                          <a:moveTo>
                            <a:pt x="0" y="148273"/>
                          </a:moveTo>
                          <a:cubicBezTo>
                            <a:pt x="6673" y="65625"/>
                            <a:pt x="71155" y="22832"/>
                            <a:pt x="137883" y="0"/>
                          </a:cubicBezTo>
                          <a:cubicBezTo>
                            <a:pt x="298570" y="27767"/>
                            <a:pt x="590482" y="16510"/>
                            <a:pt x="802069" y="0"/>
                          </a:cubicBezTo>
                          <a:cubicBezTo>
                            <a:pt x="967064" y="-11088"/>
                            <a:pt x="1331997" y="-14294"/>
                            <a:pt x="1466255" y="0"/>
                          </a:cubicBezTo>
                          <a:cubicBezTo>
                            <a:pt x="1611051" y="38326"/>
                            <a:pt x="2126808" y="70682"/>
                            <a:pt x="2296488" y="0"/>
                          </a:cubicBezTo>
                          <a:cubicBezTo>
                            <a:pt x="2484894" y="-74308"/>
                            <a:pt x="3031571" y="-50216"/>
                            <a:pt x="3292767" y="0"/>
                          </a:cubicBezTo>
                          <a:cubicBezTo>
                            <a:pt x="3480249" y="1764"/>
                            <a:pt x="3875816" y="-88363"/>
                            <a:pt x="4206023" y="0"/>
                          </a:cubicBezTo>
                          <a:cubicBezTo>
                            <a:pt x="4462000" y="54628"/>
                            <a:pt x="4840456" y="1435"/>
                            <a:pt x="5119278" y="0"/>
                          </a:cubicBezTo>
                          <a:cubicBezTo>
                            <a:pt x="5344268" y="-51408"/>
                            <a:pt x="5618602" y="-47812"/>
                            <a:pt x="5866488" y="0"/>
                          </a:cubicBezTo>
                          <a:cubicBezTo>
                            <a:pt x="6152415" y="41874"/>
                            <a:pt x="6431360" y="693"/>
                            <a:pt x="6862768" y="0"/>
                          </a:cubicBezTo>
                          <a:cubicBezTo>
                            <a:pt x="7303732" y="-32289"/>
                            <a:pt x="7263272" y="39900"/>
                            <a:pt x="7693000" y="0"/>
                          </a:cubicBezTo>
                          <a:cubicBezTo>
                            <a:pt x="8107739" y="-35773"/>
                            <a:pt x="8086723" y="-2007"/>
                            <a:pt x="8440209" y="0"/>
                          </a:cubicBezTo>
                          <a:cubicBezTo>
                            <a:pt x="8531475" y="-3004"/>
                            <a:pt x="8574828" y="57484"/>
                            <a:pt x="8578093" y="148273"/>
                          </a:cubicBezTo>
                          <a:cubicBezTo>
                            <a:pt x="8533155" y="359951"/>
                            <a:pt x="8557819" y="537835"/>
                            <a:pt x="8578093" y="741345"/>
                          </a:cubicBezTo>
                          <a:cubicBezTo>
                            <a:pt x="8586569" y="828856"/>
                            <a:pt x="8502024" y="887022"/>
                            <a:pt x="8440209" y="889619"/>
                          </a:cubicBezTo>
                          <a:cubicBezTo>
                            <a:pt x="8285674" y="921185"/>
                            <a:pt x="7983829" y="921277"/>
                            <a:pt x="7776023" y="889619"/>
                          </a:cubicBezTo>
                          <a:cubicBezTo>
                            <a:pt x="7552256" y="867744"/>
                            <a:pt x="7187716" y="876273"/>
                            <a:pt x="6945790" y="889619"/>
                          </a:cubicBezTo>
                          <a:cubicBezTo>
                            <a:pt x="6706646" y="901021"/>
                            <a:pt x="6557879" y="896853"/>
                            <a:pt x="6364628" y="889619"/>
                          </a:cubicBezTo>
                          <a:cubicBezTo>
                            <a:pt x="6145099" y="844644"/>
                            <a:pt x="5801829" y="860036"/>
                            <a:pt x="5617418" y="889619"/>
                          </a:cubicBezTo>
                          <a:cubicBezTo>
                            <a:pt x="5380048" y="934871"/>
                            <a:pt x="5082064" y="845464"/>
                            <a:pt x="4704162" y="889619"/>
                          </a:cubicBezTo>
                          <a:cubicBezTo>
                            <a:pt x="4285344" y="920710"/>
                            <a:pt x="4230134" y="892490"/>
                            <a:pt x="3873930" y="889619"/>
                          </a:cubicBezTo>
                          <a:cubicBezTo>
                            <a:pt x="3527545" y="893772"/>
                            <a:pt x="3281462" y="884367"/>
                            <a:pt x="3043697" y="889619"/>
                          </a:cubicBezTo>
                          <a:cubicBezTo>
                            <a:pt x="2827318" y="868520"/>
                            <a:pt x="2446717" y="882017"/>
                            <a:pt x="2296488" y="889619"/>
                          </a:cubicBezTo>
                          <a:cubicBezTo>
                            <a:pt x="2165305" y="951016"/>
                            <a:pt x="1753498" y="910214"/>
                            <a:pt x="1549278" y="889619"/>
                          </a:cubicBezTo>
                          <a:cubicBezTo>
                            <a:pt x="1279329" y="896753"/>
                            <a:pt x="559421" y="901001"/>
                            <a:pt x="137883" y="889619"/>
                          </a:cubicBezTo>
                          <a:cubicBezTo>
                            <a:pt x="54854" y="885520"/>
                            <a:pt x="12014" y="824165"/>
                            <a:pt x="0" y="741345"/>
                          </a:cubicBezTo>
                          <a:cubicBezTo>
                            <a:pt x="-12212" y="565807"/>
                            <a:pt x="-13857" y="417302"/>
                            <a:pt x="0" y="148273"/>
                          </a:cubicBezTo>
                          <a:close/>
                        </a:path>
                      </a:pathLst>
                    </a:cu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" name="TextBox 10">
              <a:extLst>
                <a:ext uri="{FF2B5EF4-FFF2-40B4-BE49-F238E27FC236}">
                  <a16:creationId xmlns:a16="http://schemas.microsoft.com/office/drawing/2014/main" id="{3377A350-2706-830C-F5B4-0C2B6CDA63F4}"/>
                </a:ext>
              </a:extLst>
            </p:cNvPr>
            <p:cNvSpPr txBox="1"/>
            <p:nvPr/>
          </p:nvSpPr>
          <p:spPr>
            <a:xfrm>
              <a:off x="3709280" y="693960"/>
              <a:ext cx="7750868" cy="7414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Bước 2. Làm thân chuồn chuồn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1599264E-B7CC-ED6A-BD28-59C5BA8214ED}"/>
              </a:ext>
            </a:extLst>
          </p:cNvPr>
          <p:cNvSpPr txBox="1"/>
          <p:nvPr/>
        </p:nvSpPr>
        <p:spPr>
          <a:xfrm>
            <a:off x="666750" y="1704975"/>
            <a:ext cx="11258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28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Đo, vẽ hình thân chuồn chuồn trên tấm bìa hình chữ nhật nhỏ theo kích thước như Hình 1c và cắt để tạo thân chuồn chuồn như Hình 4.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E4130CA-97CF-620C-CEFE-5821C313B7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7687" y="3009900"/>
            <a:ext cx="2522407" cy="312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40985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7CECFFA-AC80-42DB-ACC2-3E2683C16A6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4148"/>
            <a:ext cx="12192000" cy="6912147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14F13C7-5663-BDFC-BBB8-7C522A23EB5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02957" y="76202"/>
            <a:ext cx="11836643" cy="6629399"/>
          </a:xfrm>
          <a:prstGeom prst="roundRect">
            <a:avLst>
              <a:gd name="adj" fmla="val 8716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" name="Group 11">
            <a:extLst>
              <a:ext uri="{FF2B5EF4-FFF2-40B4-BE49-F238E27FC236}">
                <a16:creationId xmlns:a16="http://schemas.microsoft.com/office/drawing/2014/main" id="{0AF352FD-5A44-B208-5025-0F9F6090362A}"/>
              </a:ext>
            </a:extLst>
          </p:cNvPr>
          <p:cNvGrpSpPr/>
          <p:nvPr/>
        </p:nvGrpSpPr>
        <p:grpSpPr>
          <a:xfrm>
            <a:off x="1670807" y="403141"/>
            <a:ext cx="8578093" cy="889619"/>
            <a:chOff x="3260771" y="693960"/>
            <a:chExt cx="8213555" cy="857251"/>
          </a:xfrm>
        </p:grpSpPr>
        <p:sp>
          <p:nvSpPr>
            <p:cNvPr id="3" name="Rectangle: Rounded Corners 9">
              <a:extLst>
                <a:ext uri="{FF2B5EF4-FFF2-40B4-BE49-F238E27FC236}">
                  <a16:creationId xmlns:a16="http://schemas.microsoft.com/office/drawing/2014/main" id="{BB3326F5-871A-CC3E-A903-3C4D0F8B7A4F}"/>
                </a:ext>
              </a:extLst>
            </p:cNvPr>
            <p:cNvSpPr/>
            <p:nvPr/>
          </p:nvSpPr>
          <p:spPr>
            <a:xfrm>
              <a:off x="3260771" y="693960"/>
              <a:ext cx="8213555" cy="857251"/>
            </a:xfrm>
            <a:custGeom>
              <a:avLst/>
              <a:gdLst>
                <a:gd name="connsiteX0" fmla="*/ 0 w 6918359"/>
                <a:gd name="connsiteY0" fmla="*/ 111205 h 667214"/>
                <a:gd name="connsiteX1" fmla="*/ 111205 w 6918359"/>
                <a:gd name="connsiteY1" fmla="*/ 0 h 667214"/>
                <a:gd name="connsiteX2" fmla="*/ 646881 w 6918359"/>
                <a:gd name="connsiteY2" fmla="*/ 0 h 667214"/>
                <a:gd name="connsiteX3" fmla="*/ 1182557 w 6918359"/>
                <a:gd name="connsiteY3" fmla="*/ 0 h 667214"/>
                <a:gd name="connsiteX4" fmla="*/ 1852152 w 6918359"/>
                <a:gd name="connsiteY4" fmla="*/ 0 h 667214"/>
                <a:gd name="connsiteX5" fmla="*/ 2655666 w 6918359"/>
                <a:gd name="connsiteY5" fmla="*/ 0 h 667214"/>
                <a:gd name="connsiteX6" fmla="*/ 3392220 w 6918359"/>
                <a:gd name="connsiteY6" fmla="*/ 0 h 667214"/>
                <a:gd name="connsiteX7" fmla="*/ 4128774 w 6918359"/>
                <a:gd name="connsiteY7" fmla="*/ 0 h 667214"/>
                <a:gd name="connsiteX8" fmla="*/ 4731410 w 6918359"/>
                <a:gd name="connsiteY8" fmla="*/ 0 h 667214"/>
                <a:gd name="connsiteX9" fmla="*/ 5534924 w 6918359"/>
                <a:gd name="connsiteY9" fmla="*/ 0 h 667214"/>
                <a:gd name="connsiteX10" fmla="*/ 6204519 w 6918359"/>
                <a:gd name="connsiteY10" fmla="*/ 0 h 667214"/>
                <a:gd name="connsiteX11" fmla="*/ 6807154 w 6918359"/>
                <a:gd name="connsiteY11" fmla="*/ 0 h 667214"/>
                <a:gd name="connsiteX12" fmla="*/ 6918359 w 6918359"/>
                <a:gd name="connsiteY12" fmla="*/ 111205 h 667214"/>
                <a:gd name="connsiteX13" fmla="*/ 6918359 w 6918359"/>
                <a:gd name="connsiteY13" fmla="*/ 556009 h 667214"/>
                <a:gd name="connsiteX14" fmla="*/ 6807154 w 6918359"/>
                <a:gd name="connsiteY14" fmla="*/ 667214 h 667214"/>
                <a:gd name="connsiteX15" fmla="*/ 6271478 w 6918359"/>
                <a:gd name="connsiteY15" fmla="*/ 667214 h 667214"/>
                <a:gd name="connsiteX16" fmla="*/ 5601883 w 6918359"/>
                <a:gd name="connsiteY16" fmla="*/ 667214 h 667214"/>
                <a:gd name="connsiteX17" fmla="*/ 5133167 w 6918359"/>
                <a:gd name="connsiteY17" fmla="*/ 667214 h 667214"/>
                <a:gd name="connsiteX18" fmla="*/ 4530531 w 6918359"/>
                <a:gd name="connsiteY18" fmla="*/ 667214 h 667214"/>
                <a:gd name="connsiteX19" fmla="*/ 3793977 w 6918359"/>
                <a:gd name="connsiteY19" fmla="*/ 667214 h 667214"/>
                <a:gd name="connsiteX20" fmla="*/ 3124382 w 6918359"/>
                <a:gd name="connsiteY20" fmla="*/ 667214 h 667214"/>
                <a:gd name="connsiteX21" fmla="*/ 2454787 w 6918359"/>
                <a:gd name="connsiteY21" fmla="*/ 667214 h 667214"/>
                <a:gd name="connsiteX22" fmla="*/ 1852152 w 6918359"/>
                <a:gd name="connsiteY22" fmla="*/ 667214 h 667214"/>
                <a:gd name="connsiteX23" fmla="*/ 1249516 w 6918359"/>
                <a:gd name="connsiteY23" fmla="*/ 667214 h 667214"/>
                <a:gd name="connsiteX24" fmla="*/ 111205 w 6918359"/>
                <a:gd name="connsiteY24" fmla="*/ 667214 h 667214"/>
                <a:gd name="connsiteX25" fmla="*/ 0 w 6918359"/>
                <a:gd name="connsiteY25" fmla="*/ 556009 h 667214"/>
                <a:gd name="connsiteX26" fmla="*/ 0 w 6918359"/>
                <a:gd name="connsiteY26" fmla="*/ 111205 h 667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918359" h="667214" fill="none" extrusionOk="0">
                  <a:moveTo>
                    <a:pt x="0" y="111205"/>
                  </a:moveTo>
                  <a:cubicBezTo>
                    <a:pt x="3870" y="47668"/>
                    <a:pt x="50098" y="10366"/>
                    <a:pt x="111205" y="0"/>
                  </a:cubicBezTo>
                  <a:cubicBezTo>
                    <a:pt x="232371" y="-12891"/>
                    <a:pt x="492547" y="11988"/>
                    <a:pt x="646881" y="0"/>
                  </a:cubicBezTo>
                  <a:cubicBezTo>
                    <a:pt x="801215" y="-11988"/>
                    <a:pt x="1067096" y="-1001"/>
                    <a:pt x="1182557" y="0"/>
                  </a:cubicBezTo>
                  <a:cubicBezTo>
                    <a:pt x="1298018" y="1001"/>
                    <a:pt x="1706660" y="31465"/>
                    <a:pt x="1852152" y="0"/>
                  </a:cubicBezTo>
                  <a:cubicBezTo>
                    <a:pt x="1997644" y="-31465"/>
                    <a:pt x="2471251" y="-20282"/>
                    <a:pt x="2655666" y="0"/>
                  </a:cubicBezTo>
                  <a:cubicBezTo>
                    <a:pt x="2840081" y="20282"/>
                    <a:pt x="3146174" y="-31655"/>
                    <a:pt x="3392220" y="0"/>
                  </a:cubicBezTo>
                  <a:cubicBezTo>
                    <a:pt x="3638266" y="31655"/>
                    <a:pt x="3939064" y="25083"/>
                    <a:pt x="4128774" y="0"/>
                  </a:cubicBezTo>
                  <a:cubicBezTo>
                    <a:pt x="4318484" y="-25083"/>
                    <a:pt x="4505468" y="-28155"/>
                    <a:pt x="4731410" y="0"/>
                  </a:cubicBezTo>
                  <a:cubicBezTo>
                    <a:pt x="4957352" y="28155"/>
                    <a:pt x="5186204" y="33401"/>
                    <a:pt x="5534924" y="0"/>
                  </a:cubicBezTo>
                  <a:cubicBezTo>
                    <a:pt x="5883644" y="-33401"/>
                    <a:pt x="5869858" y="25818"/>
                    <a:pt x="6204519" y="0"/>
                  </a:cubicBezTo>
                  <a:cubicBezTo>
                    <a:pt x="6539181" y="-25818"/>
                    <a:pt x="6521209" y="-1528"/>
                    <a:pt x="6807154" y="0"/>
                  </a:cubicBezTo>
                  <a:cubicBezTo>
                    <a:pt x="6873391" y="-1818"/>
                    <a:pt x="6917297" y="44466"/>
                    <a:pt x="6918359" y="111205"/>
                  </a:cubicBezTo>
                  <a:cubicBezTo>
                    <a:pt x="6900390" y="294305"/>
                    <a:pt x="6901284" y="416402"/>
                    <a:pt x="6918359" y="556009"/>
                  </a:cubicBezTo>
                  <a:cubicBezTo>
                    <a:pt x="6926842" y="628563"/>
                    <a:pt x="6857674" y="666753"/>
                    <a:pt x="6807154" y="667214"/>
                  </a:cubicBezTo>
                  <a:cubicBezTo>
                    <a:pt x="6666923" y="688619"/>
                    <a:pt x="6429765" y="681373"/>
                    <a:pt x="6271478" y="667214"/>
                  </a:cubicBezTo>
                  <a:cubicBezTo>
                    <a:pt x="6113191" y="653055"/>
                    <a:pt x="5804523" y="651694"/>
                    <a:pt x="5601883" y="667214"/>
                  </a:cubicBezTo>
                  <a:cubicBezTo>
                    <a:pt x="5399243" y="682734"/>
                    <a:pt x="5281748" y="675381"/>
                    <a:pt x="5133167" y="667214"/>
                  </a:cubicBezTo>
                  <a:cubicBezTo>
                    <a:pt x="4984586" y="659047"/>
                    <a:pt x="4709202" y="637786"/>
                    <a:pt x="4530531" y="667214"/>
                  </a:cubicBezTo>
                  <a:cubicBezTo>
                    <a:pt x="4351860" y="696642"/>
                    <a:pt x="4124653" y="632539"/>
                    <a:pt x="3793977" y="667214"/>
                  </a:cubicBezTo>
                  <a:cubicBezTo>
                    <a:pt x="3463301" y="701889"/>
                    <a:pt x="3410038" y="670283"/>
                    <a:pt x="3124382" y="667214"/>
                  </a:cubicBezTo>
                  <a:cubicBezTo>
                    <a:pt x="2838727" y="664145"/>
                    <a:pt x="2621983" y="688984"/>
                    <a:pt x="2454787" y="667214"/>
                  </a:cubicBezTo>
                  <a:cubicBezTo>
                    <a:pt x="2287592" y="645444"/>
                    <a:pt x="1974432" y="640467"/>
                    <a:pt x="1852152" y="667214"/>
                  </a:cubicBezTo>
                  <a:cubicBezTo>
                    <a:pt x="1729872" y="693961"/>
                    <a:pt x="1405877" y="677180"/>
                    <a:pt x="1249516" y="667214"/>
                  </a:cubicBezTo>
                  <a:cubicBezTo>
                    <a:pt x="1093155" y="657248"/>
                    <a:pt x="415786" y="641847"/>
                    <a:pt x="111205" y="667214"/>
                  </a:cubicBezTo>
                  <a:cubicBezTo>
                    <a:pt x="38721" y="666952"/>
                    <a:pt x="9542" y="613540"/>
                    <a:pt x="0" y="556009"/>
                  </a:cubicBezTo>
                  <a:cubicBezTo>
                    <a:pt x="-13722" y="419508"/>
                    <a:pt x="-4989" y="323598"/>
                    <a:pt x="0" y="111205"/>
                  </a:cubicBezTo>
                  <a:close/>
                </a:path>
                <a:path w="6918359" h="667214" stroke="0" extrusionOk="0">
                  <a:moveTo>
                    <a:pt x="0" y="111205"/>
                  </a:moveTo>
                  <a:cubicBezTo>
                    <a:pt x="8986" y="59699"/>
                    <a:pt x="58006" y="8193"/>
                    <a:pt x="111205" y="0"/>
                  </a:cubicBezTo>
                  <a:cubicBezTo>
                    <a:pt x="343575" y="-30635"/>
                    <a:pt x="616371" y="-16567"/>
                    <a:pt x="847759" y="0"/>
                  </a:cubicBezTo>
                  <a:cubicBezTo>
                    <a:pt x="1079147" y="16567"/>
                    <a:pt x="1301986" y="14367"/>
                    <a:pt x="1450395" y="0"/>
                  </a:cubicBezTo>
                  <a:cubicBezTo>
                    <a:pt x="1598804" y="-14367"/>
                    <a:pt x="1738266" y="4714"/>
                    <a:pt x="1919111" y="0"/>
                  </a:cubicBezTo>
                  <a:cubicBezTo>
                    <a:pt x="2099956" y="-4714"/>
                    <a:pt x="2253108" y="-10550"/>
                    <a:pt x="2454787" y="0"/>
                  </a:cubicBezTo>
                  <a:cubicBezTo>
                    <a:pt x="2656466" y="10550"/>
                    <a:pt x="2777604" y="-6743"/>
                    <a:pt x="2923504" y="0"/>
                  </a:cubicBezTo>
                  <a:cubicBezTo>
                    <a:pt x="3069404" y="6743"/>
                    <a:pt x="3182671" y="-14029"/>
                    <a:pt x="3392220" y="0"/>
                  </a:cubicBezTo>
                  <a:cubicBezTo>
                    <a:pt x="3601769" y="14029"/>
                    <a:pt x="3859096" y="1771"/>
                    <a:pt x="4061815" y="0"/>
                  </a:cubicBezTo>
                  <a:cubicBezTo>
                    <a:pt x="4264534" y="-1771"/>
                    <a:pt x="4446224" y="-12837"/>
                    <a:pt x="4664450" y="0"/>
                  </a:cubicBezTo>
                  <a:cubicBezTo>
                    <a:pt x="4882676" y="12837"/>
                    <a:pt x="5124873" y="13669"/>
                    <a:pt x="5334045" y="0"/>
                  </a:cubicBezTo>
                  <a:cubicBezTo>
                    <a:pt x="5543218" y="-13669"/>
                    <a:pt x="5838701" y="-1020"/>
                    <a:pt x="6003640" y="0"/>
                  </a:cubicBezTo>
                  <a:cubicBezTo>
                    <a:pt x="6168580" y="1020"/>
                    <a:pt x="6443686" y="-33290"/>
                    <a:pt x="6807154" y="0"/>
                  </a:cubicBezTo>
                  <a:cubicBezTo>
                    <a:pt x="6855739" y="-2131"/>
                    <a:pt x="6914230" y="63691"/>
                    <a:pt x="6918359" y="111205"/>
                  </a:cubicBezTo>
                  <a:cubicBezTo>
                    <a:pt x="6905820" y="249713"/>
                    <a:pt x="6896648" y="368312"/>
                    <a:pt x="6918359" y="556009"/>
                  </a:cubicBezTo>
                  <a:cubicBezTo>
                    <a:pt x="6915716" y="613640"/>
                    <a:pt x="6869279" y="653525"/>
                    <a:pt x="6807154" y="667214"/>
                  </a:cubicBezTo>
                  <a:cubicBezTo>
                    <a:pt x="6644141" y="682339"/>
                    <a:pt x="6500761" y="675608"/>
                    <a:pt x="6338438" y="667214"/>
                  </a:cubicBezTo>
                  <a:cubicBezTo>
                    <a:pt x="6176115" y="658820"/>
                    <a:pt x="5876364" y="667996"/>
                    <a:pt x="5601883" y="667214"/>
                  </a:cubicBezTo>
                  <a:cubicBezTo>
                    <a:pt x="5327402" y="666432"/>
                    <a:pt x="5027844" y="700474"/>
                    <a:pt x="4865329" y="667214"/>
                  </a:cubicBezTo>
                  <a:cubicBezTo>
                    <a:pt x="4702814" y="633954"/>
                    <a:pt x="4402460" y="654558"/>
                    <a:pt x="4262693" y="667214"/>
                  </a:cubicBezTo>
                  <a:cubicBezTo>
                    <a:pt x="4122926" y="679870"/>
                    <a:pt x="3940704" y="653684"/>
                    <a:pt x="3727017" y="667214"/>
                  </a:cubicBezTo>
                  <a:cubicBezTo>
                    <a:pt x="3513330" y="680744"/>
                    <a:pt x="3408652" y="684975"/>
                    <a:pt x="3258301" y="667214"/>
                  </a:cubicBezTo>
                  <a:cubicBezTo>
                    <a:pt x="3107950" y="649453"/>
                    <a:pt x="2887219" y="690795"/>
                    <a:pt x="2521747" y="667214"/>
                  </a:cubicBezTo>
                  <a:cubicBezTo>
                    <a:pt x="2156275" y="643633"/>
                    <a:pt x="2066179" y="640668"/>
                    <a:pt x="1919111" y="667214"/>
                  </a:cubicBezTo>
                  <a:cubicBezTo>
                    <a:pt x="1772043" y="693760"/>
                    <a:pt x="1532619" y="692667"/>
                    <a:pt x="1383435" y="667214"/>
                  </a:cubicBezTo>
                  <a:cubicBezTo>
                    <a:pt x="1234251" y="641761"/>
                    <a:pt x="1104605" y="677424"/>
                    <a:pt x="914719" y="667214"/>
                  </a:cubicBezTo>
                  <a:cubicBezTo>
                    <a:pt x="724833" y="657004"/>
                    <a:pt x="386639" y="694488"/>
                    <a:pt x="111205" y="667214"/>
                  </a:cubicBezTo>
                  <a:cubicBezTo>
                    <a:pt x="48176" y="661571"/>
                    <a:pt x="3679" y="625194"/>
                    <a:pt x="0" y="556009"/>
                  </a:cubicBezTo>
                  <a:cubicBezTo>
                    <a:pt x="-6353" y="450560"/>
                    <a:pt x="-8764" y="272491"/>
                    <a:pt x="0" y="111205"/>
                  </a:cubicBezTo>
                  <a:close/>
                </a:path>
              </a:pathLst>
            </a:custGeom>
            <a:solidFill>
              <a:srgbClr val="FFF6DD">
                <a:alpha val="89804"/>
              </a:srgbClr>
            </a:solidFill>
            <a:ln w="38100">
              <a:solidFill>
                <a:schemeClr val="accent2">
                  <a:lumMod val="50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2454005086">
                    <a:custGeom>
                      <a:avLst/>
                      <a:gdLst>
                        <a:gd name="connsiteX0" fmla="*/ 0 w 8578093"/>
                        <a:gd name="connsiteY0" fmla="*/ 148273 h 889619"/>
                        <a:gd name="connsiteX1" fmla="*/ 137883 w 8578093"/>
                        <a:gd name="connsiteY1" fmla="*/ 0 h 889619"/>
                        <a:gd name="connsiteX2" fmla="*/ 802069 w 8578093"/>
                        <a:gd name="connsiteY2" fmla="*/ 0 h 889619"/>
                        <a:gd name="connsiteX3" fmla="*/ 1466255 w 8578093"/>
                        <a:gd name="connsiteY3" fmla="*/ 0 h 889619"/>
                        <a:gd name="connsiteX4" fmla="*/ 2296488 w 8578093"/>
                        <a:gd name="connsiteY4" fmla="*/ 0 h 889619"/>
                        <a:gd name="connsiteX5" fmla="*/ 3292767 w 8578093"/>
                        <a:gd name="connsiteY5" fmla="*/ 0 h 889619"/>
                        <a:gd name="connsiteX6" fmla="*/ 4206023 w 8578093"/>
                        <a:gd name="connsiteY6" fmla="*/ 0 h 889619"/>
                        <a:gd name="connsiteX7" fmla="*/ 5119278 w 8578093"/>
                        <a:gd name="connsiteY7" fmla="*/ 0 h 889619"/>
                        <a:gd name="connsiteX8" fmla="*/ 5866488 w 8578093"/>
                        <a:gd name="connsiteY8" fmla="*/ 0 h 889619"/>
                        <a:gd name="connsiteX9" fmla="*/ 6862768 w 8578093"/>
                        <a:gd name="connsiteY9" fmla="*/ 0 h 889619"/>
                        <a:gd name="connsiteX10" fmla="*/ 7693000 w 8578093"/>
                        <a:gd name="connsiteY10" fmla="*/ 0 h 889619"/>
                        <a:gd name="connsiteX11" fmla="*/ 8440209 w 8578093"/>
                        <a:gd name="connsiteY11" fmla="*/ 0 h 889619"/>
                        <a:gd name="connsiteX12" fmla="*/ 8578093 w 8578093"/>
                        <a:gd name="connsiteY12" fmla="*/ 148273 h 889619"/>
                        <a:gd name="connsiteX13" fmla="*/ 8578093 w 8578093"/>
                        <a:gd name="connsiteY13" fmla="*/ 741345 h 889619"/>
                        <a:gd name="connsiteX14" fmla="*/ 8440209 w 8578093"/>
                        <a:gd name="connsiteY14" fmla="*/ 889619 h 889619"/>
                        <a:gd name="connsiteX15" fmla="*/ 7776023 w 8578093"/>
                        <a:gd name="connsiteY15" fmla="*/ 889619 h 889619"/>
                        <a:gd name="connsiteX16" fmla="*/ 6945790 w 8578093"/>
                        <a:gd name="connsiteY16" fmla="*/ 889619 h 889619"/>
                        <a:gd name="connsiteX17" fmla="*/ 6364628 w 8578093"/>
                        <a:gd name="connsiteY17" fmla="*/ 889619 h 889619"/>
                        <a:gd name="connsiteX18" fmla="*/ 5617418 w 8578093"/>
                        <a:gd name="connsiteY18" fmla="*/ 889619 h 889619"/>
                        <a:gd name="connsiteX19" fmla="*/ 4704162 w 8578093"/>
                        <a:gd name="connsiteY19" fmla="*/ 889619 h 889619"/>
                        <a:gd name="connsiteX20" fmla="*/ 3873930 w 8578093"/>
                        <a:gd name="connsiteY20" fmla="*/ 889619 h 889619"/>
                        <a:gd name="connsiteX21" fmla="*/ 3043697 w 8578093"/>
                        <a:gd name="connsiteY21" fmla="*/ 889619 h 889619"/>
                        <a:gd name="connsiteX22" fmla="*/ 2296488 w 8578093"/>
                        <a:gd name="connsiteY22" fmla="*/ 889619 h 889619"/>
                        <a:gd name="connsiteX23" fmla="*/ 1549278 w 8578093"/>
                        <a:gd name="connsiteY23" fmla="*/ 889619 h 889619"/>
                        <a:gd name="connsiteX24" fmla="*/ 137883 w 8578093"/>
                        <a:gd name="connsiteY24" fmla="*/ 889619 h 889619"/>
                        <a:gd name="connsiteX25" fmla="*/ 0 w 8578093"/>
                        <a:gd name="connsiteY25" fmla="*/ 741345 h 889619"/>
                        <a:gd name="connsiteX26" fmla="*/ 0 w 8578093"/>
                        <a:gd name="connsiteY26" fmla="*/ 148273 h 889619"/>
                        <a:gd name="connsiteX0" fmla="*/ 0 w 8578093"/>
                        <a:gd name="connsiteY0" fmla="*/ 148273 h 889619"/>
                        <a:gd name="connsiteX1" fmla="*/ 137883 w 8578093"/>
                        <a:gd name="connsiteY1" fmla="*/ 0 h 889619"/>
                        <a:gd name="connsiteX2" fmla="*/ 1051138 w 8578093"/>
                        <a:gd name="connsiteY2" fmla="*/ 0 h 889619"/>
                        <a:gd name="connsiteX3" fmla="*/ 1798348 w 8578093"/>
                        <a:gd name="connsiteY3" fmla="*/ 0 h 889619"/>
                        <a:gd name="connsiteX4" fmla="*/ 2379511 w 8578093"/>
                        <a:gd name="connsiteY4" fmla="*/ 0 h 889619"/>
                        <a:gd name="connsiteX5" fmla="*/ 3043697 w 8578093"/>
                        <a:gd name="connsiteY5" fmla="*/ 0 h 889619"/>
                        <a:gd name="connsiteX6" fmla="*/ 3624860 w 8578093"/>
                        <a:gd name="connsiteY6" fmla="*/ 0 h 889619"/>
                        <a:gd name="connsiteX7" fmla="*/ 4206023 w 8578093"/>
                        <a:gd name="connsiteY7" fmla="*/ 0 h 889619"/>
                        <a:gd name="connsiteX8" fmla="*/ 5036255 w 8578093"/>
                        <a:gd name="connsiteY8" fmla="*/ 0 h 889619"/>
                        <a:gd name="connsiteX9" fmla="*/ 5783464 w 8578093"/>
                        <a:gd name="connsiteY9" fmla="*/ 0 h 889619"/>
                        <a:gd name="connsiteX10" fmla="*/ 6613697 w 8578093"/>
                        <a:gd name="connsiteY10" fmla="*/ 0 h 889619"/>
                        <a:gd name="connsiteX11" fmla="*/ 7443930 w 8578093"/>
                        <a:gd name="connsiteY11" fmla="*/ 0 h 889619"/>
                        <a:gd name="connsiteX12" fmla="*/ 8440209 w 8578093"/>
                        <a:gd name="connsiteY12" fmla="*/ 0 h 889619"/>
                        <a:gd name="connsiteX13" fmla="*/ 8578093 w 8578093"/>
                        <a:gd name="connsiteY13" fmla="*/ 148273 h 889619"/>
                        <a:gd name="connsiteX14" fmla="*/ 8578093 w 8578093"/>
                        <a:gd name="connsiteY14" fmla="*/ 741345 h 889619"/>
                        <a:gd name="connsiteX15" fmla="*/ 8440209 w 8578093"/>
                        <a:gd name="connsiteY15" fmla="*/ 889619 h 889619"/>
                        <a:gd name="connsiteX16" fmla="*/ 7859047 w 8578093"/>
                        <a:gd name="connsiteY16" fmla="*/ 889619 h 889619"/>
                        <a:gd name="connsiteX17" fmla="*/ 6945790 w 8578093"/>
                        <a:gd name="connsiteY17" fmla="*/ 889619 h 889619"/>
                        <a:gd name="connsiteX18" fmla="*/ 6032535 w 8578093"/>
                        <a:gd name="connsiteY18" fmla="*/ 889619 h 889619"/>
                        <a:gd name="connsiteX19" fmla="*/ 5285325 w 8578093"/>
                        <a:gd name="connsiteY19" fmla="*/ 889619 h 889619"/>
                        <a:gd name="connsiteX20" fmla="*/ 4621138 w 8578093"/>
                        <a:gd name="connsiteY20" fmla="*/ 889619 h 889619"/>
                        <a:gd name="connsiteX21" fmla="*/ 4039976 w 8578093"/>
                        <a:gd name="connsiteY21" fmla="*/ 889619 h 889619"/>
                        <a:gd name="connsiteX22" fmla="*/ 3126721 w 8578093"/>
                        <a:gd name="connsiteY22" fmla="*/ 889619 h 889619"/>
                        <a:gd name="connsiteX23" fmla="*/ 2379511 w 8578093"/>
                        <a:gd name="connsiteY23" fmla="*/ 889619 h 889619"/>
                        <a:gd name="connsiteX24" fmla="*/ 1715324 w 8578093"/>
                        <a:gd name="connsiteY24" fmla="*/ 889619 h 889619"/>
                        <a:gd name="connsiteX25" fmla="*/ 1134162 w 8578093"/>
                        <a:gd name="connsiteY25" fmla="*/ 889619 h 889619"/>
                        <a:gd name="connsiteX26" fmla="*/ 137883 w 8578093"/>
                        <a:gd name="connsiteY26" fmla="*/ 889619 h 889619"/>
                        <a:gd name="connsiteX27" fmla="*/ 0 w 8578093"/>
                        <a:gd name="connsiteY27" fmla="*/ 741345 h 889619"/>
                        <a:gd name="connsiteX28" fmla="*/ 0 w 8578093"/>
                        <a:gd name="connsiteY28" fmla="*/ 148273 h 88961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</a:cxnLst>
                      <a:rect l="l" t="t" r="r" b="b"/>
                      <a:pathLst>
                        <a:path w="8578093" h="889619" fill="none" extrusionOk="0">
                          <a:moveTo>
                            <a:pt x="0" y="148273"/>
                          </a:moveTo>
                          <a:cubicBezTo>
                            <a:pt x="6504" y="66805"/>
                            <a:pt x="58004" y="11289"/>
                            <a:pt x="137883" y="0"/>
                          </a:cubicBezTo>
                          <a:cubicBezTo>
                            <a:pt x="260668" y="-30472"/>
                            <a:pt x="632335" y="14153"/>
                            <a:pt x="802069" y="0"/>
                          </a:cubicBezTo>
                          <a:cubicBezTo>
                            <a:pt x="1022833" y="-35344"/>
                            <a:pt x="1349096" y="-9548"/>
                            <a:pt x="1466255" y="0"/>
                          </a:cubicBezTo>
                          <a:cubicBezTo>
                            <a:pt x="1584988" y="-7193"/>
                            <a:pt x="2151197" y="43695"/>
                            <a:pt x="2296488" y="0"/>
                          </a:cubicBezTo>
                          <a:cubicBezTo>
                            <a:pt x="2432654" y="-54035"/>
                            <a:pt x="3049256" y="19888"/>
                            <a:pt x="3292767" y="0"/>
                          </a:cubicBezTo>
                          <a:cubicBezTo>
                            <a:pt x="3472352" y="-16898"/>
                            <a:pt x="3847665" y="182"/>
                            <a:pt x="4206023" y="0"/>
                          </a:cubicBezTo>
                          <a:cubicBezTo>
                            <a:pt x="4557174" y="73445"/>
                            <a:pt x="4864804" y="22050"/>
                            <a:pt x="5119278" y="0"/>
                          </a:cubicBezTo>
                          <a:cubicBezTo>
                            <a:pt x="5380674" y="-43319"/>
                            <a:pt x="5581697" y="-60821"/>
                            <a:pt x="5866488" y="0"/>
                          </a:cubicBezTo>
                          <a:cubicBezTo>
                            <a:pt x="6166006" y="61782"/>
                            <a:pt x="6444003" y="75992"/>
                            <a:pt x="6862768" y="0"/>
                          </a:cubicBezTo>
                          <a:cubicBezTo>
                            <a:pt x="7286532" y="-29568"/>
                            <a:pt x="7278273" y="40034"/>
                            <a:pt x="7693000" y="0"/>
                          </a:cubicBezTo>
                          <a:cubicBezTo>
                            <a:pt x="8111231" y="-30232"/>
                            <a:pt x="8094675" y="1283"/>
                            <a:pt x="8440209" y="0"/>
                          </a:cubicBezTo>
                          <a:cubicBezTo>
                            <a:pt x="8515708" y="9153"/>
                            <a:pt x="8572989" y="53402"/>
                            <a:pt x="8578093" y="148273"/>
                          </a:cubicBezTo>
                          <a:cubicBezTo>
                            <a:pt x="8549948" y="400211"/>
                            <a:pt x="8590376" y="532422"/>
                            <a:pt x="8578093" y="741345"/>
                          </a:cubicBezTo>
                          <a:cubicBezTo>
                            <a:pt x="8589332" y="845965"/>
                            <a:pt x="8498542" y="883534"/>
                            <a:pt x="8440209" y="889619"/>
                          </a:cubicBezTo>
                          <a:cubicBezTo>
                            <a:pt x="8278669" y="901866"/>
                            <a:pt x="7936881" y="923448"/>
                            <a:pt x="7776023" y="889619"/>
                          </a:cubicBezTo>
                          <a:cubicBezTo>
                            <a:pt x="7631589" y="841309"/>
                            <a:pt x="7203659" y="878400"/>
                            <a:pt x="6945790" y="889619"/>
                          </a:cubicBezTo>
                          <a:cubicBezTo>
                            <a:pt x="6686554" y="930633"/>
                            <a:pt x="6555219" y="926451"/>
                            <a:pt x="6364628" y="889619"/>
                          </a:cubicBezTo>
                          <a:cubicBezTo>
                            <a:pt x="6189156" y="823558"/>
                            <a:pt x="5803497" y="863549"/>
                            <a:pt x="5617418" y="889619"/>
                          </a:cubicBezTo>
                          <a:cubicBezTo>
                            <a:pt x="5362463" y="986950"/>
                            <a:pt x="5064927" y="853279"/>
                            <a:pt x="4704162" y="889619"/>
                          </a:cubicBezTo>
                          <a:cubicBezTo>
                            <a:pt x="4300189" y="941112"/>
                            <a:pt x="4239520" y="884256"/>
                            <a:pt x="3873930" y="889619"/>
                          </a:cubicBezTo>
                          <a:cubicBezTo>
                            <a:pt x="3510605" y="902056"/>
                            <a:pt x="3258335" y="893743"/>
                            <a:pt x="3043697" y="889619"/>
                          </a:cubicBezTo>
                          <a:cubicBezTo>
                            <a:pt x="2846887" y="839337"/>
                            <a:pt x="2421938" y="838096"/>
                            <a:pt x="2296488" y="889619"/>
                          </a:cubicBezTo>
                          <a:cubicBezTo>
                            <a:pt x="2131985" y="969341"/>
                            <a:pt x="1752110" y="907550"/>
                            <a:pt x="1549278" y="889619"/>
                          </a:cubicBezTo>
                          <a:cubicBezTo>
                            <a:pt x="1363161" y="886358"/>
                            <a:pt x="490044" y="844533"/>
                            <a:pt x="137883" y="889619"/>
                          </a:cubicBezTo>
                          <a:cubicBezTo>
                            <a:pt x="52780" y="904625"/>
                            <a:pt x="4962" y="831176"/>
                            <a:pt x="0" y="741345"/>
                          </a:cubicBezTo>
                          <a:cubicBezTo>
                            <a:pt x="-1814" y="541432"/>
                            <a:pt x="13978" y="433064"/>
                            <a:pt x="0" y="148273"/>
                          </a:cubicBezTo>
                          <a:close/>
                        </a:path>
                        <a:path w="8578093" h="889619" stroke="0" extrusionOk="0">
                          <a:moveTo>
                            <a:pt x="0" y="148273"/>
                          </a:moveTo>
                          <a:cubicBezTo>
                            <a:pt x="6955" y="85755"/>
                            <a:pt x="63834" y="20861"/>
                            <a:pt x="137883" y="0"/>
                          </a:cubicBezTo>
                          <a:cubicBezTo>
                            <a:pt x="475697" y="-49650"/>
                            <a:pt x="792958" y="-44182"/>
                            <a:pt x="1051138" y="0"/>
                          </a:cubicBezTo>
                          <a:cubicBezTo>
                            <a:pt x="1354067" y="55547"/>
                            <a:pt x="1596008" y="-3020"/>
                            <a:pt x="1798348" y="0"/>
                          </a:cubicBezTo>
                          <a:cubicBezTo>
                            <a:pt x="1989749" y="-16696"/>
                            <a:pt x="2163379" y="8978"/>
                            <a:pt x="2379511" y="0"/>
                          </a:cubicBezTo>
                          <a:cubicBezTo>
                            <a:pt x="2638236" y="14830"/>
                            <a:pt x="2803812" y="-7369"/>
                            <a:pt x="3043697" y="0"/>
                          </a:cubicBezTo>
                          <a:cubicBezTo>
                            <a:pt x="3288436" y="-2920"/>
                            <a:pt x="3467273" y="19835"/>
                            <a:pt x="3624860" y="0"/>
                          </a:cubicBezTo>
                          <a:cubicBezTo>
                            <a:pt x="3830696" y="-1238"/>
                            <a:pt x="3966029" y="-15028"/>
                            <a:pt x="4206023" y="0"/>
                          </a:cubicBezTo>
                          <a:cubicBezTo>
                            <a:pt x="4472248" y="26697"/>
                            <a:pt x="4756344" y="39288"/>
                            <a:pt x="5036255" y="0"/>
                          </a:cubicBezTo>
                          <a:cubicBezTo>
                            <a:pt x="5262253" y="-41007"/>
                            <a:pt x="5527254" y="-20921"/>
                            <a:pt x="5783464" y="0"/>
                          </a:cubicBezTo>
                          <a:cubicBezTo>
                            <a:pt x="6064097" y="-3856"/>
                            <a:pt x="6354997" y="34326"/>
                            <a:pt x="6613697" y="0"/>
                          </a:cubicBezTo>
                          <a:cubicBezTo>
                            <a:pt x="6900824" y="-24747"/>
                            <a:pt x="7232883" y="21057"/>
                            <a:pt x="7443930" y="0"/>
                          </a:cubicBezTo>
                          <a:cubicBezTo>
                            <a:pt x="7691260" y="20925"/>
                            <a:pt x="7912554" y="-14622"/>
                            <a:pt x="8440209" y="0"/>
                          </a:cubicBezTo>
                          <a:cubicBezTo>
                            <a:pt x="8494606" y="10864"/>
                            <a:pt x="8580662" y="87232"/>
                            <a:pt x="8578093" y="148273"/>
                          </a:cubicBezTo>
                          <a:cubicBezTo>
                            <a:pt x="8568379" y="344530"/>
                            <a:pt x="8571263" y="460958"/>
                            <a:pt x="8578093" y="741345"/>
                          </a:cubicBezTo>
                          <a:cubicBezTo>
                            <a:pt x="8580576" y="806213"/>
                            <a:pt x="8523189" y="864776"/>
                            <a:pt x="8440209" y="889619"/>
                          </a:cubicBezTo>
                          <a:cubicBezTo>
                            <a:pt x="8216856" y="924771"/>
                            <a:pt x="8024425" y="902647"/>
                            <a:pt x="7859047" y="889619"/>
                          </a:cubicBezTo>
                          <a:cubicBezTo>
                            <a:pt x="7606468" y="865835"/>
                            <a:pt x="7298589" y="910568"/>
                            <a:pt x="6945790" y="889619"/>
                          </a:cubicBezTo>
                          <a:cubicBezTo>
                            <a:pt x="6638312" y="881329"/>
                            <a:pt x="6268660" y="926250"/>
                            <a:pt x="6032535" y="889619"/>
                          </a:cubicBezTo>
                          <a:cubicBezTo>
                            <a:pt x="5826808" y="858385"/>
                            <a:pt x="5429382" y="872432"/>
                            <a:pt x="5285325" y="889619"/>
                          </a:cubicBezTo>
                          <a:cubicBezTo>
                            <a:pt x="5117752" y="911406"/>
                            <a:pt x="4880699" y="870114"/>
                            <a:pt x="4621138" y="889619"/>
                          </a:cubicBezTo>
                          <a:cubicBezTo>
                            <a:pt x="4343784" y="907652"/>
                            <a:pt x="4230616" y="910248"/>
                            <a:pt x="4039976" y="889619"/>
                          </a:cubicBezTo>
                          <a:cubicBezTo>
                            <a:pt x="3838165" y="932896"/>
                            <a:pt x="3570869" y="924066"/>
                            <a:pt x="3126721" y="889619"/>
                          </a:cubicBezTo>
                          <a:cubicBezTo>
                            <a:pt x="2680998" y="854206"/>
                            <a:pt x="2579639" y="871091"/>
                            <a:pt x="2379511" y="889619"/>
                          </a:cubicBezTo>
                          <a:cubicBezTo>
                            <a:pt x="2220844" y="918763"/>
                            <a:pt x="1899552" y="928134"/>
                            <a:pt x="1715324" y="889619"/>
                          </a:cubicBezTo>
                          <a:cubicBezTo>
                            <a:pt x="1533458" y="828235"/>
                            <a:pt x="1359209" y="903120"/>
                            <a:pt x="1134162" y="889619"/>
                          </a:cubicBezTo>
                          <a:cubicBezTo>
                            <a:pt x="843720" y="819098"/>
                            <a:pt x="554786" y="941214"/>
                            <a:pt x="137883" y="889619"/>
                          </a:cubicBezTo>
                          <a:cubicBezTo>
                            <a:pt x="66927" y="874399"/>
                            <a:pt x="-1435" y="828892"/>
                            <a:pt x="0" y="741345"/>
                          </a:cubicBezTo>
                          <a:cubicBezTo>
                            <a:pt x="20234" y="601913"/>
                            <a:pt x="-1734" y="375536"/>
                            <a:pt x="0" y="148273"/>
                          </a:cubicBezTo>
                          <a:close/>
                        </a:path>
                        <a:path w="8578093" h="889619" fill="none" stroke="0" extrusionOk="0">
                          <a:moveTo>
                            <a:pt x="0" y="148273"/>
                          </a:moveTo>
                          <a:cubicBezTo>
                            <a:pt x="6673" y="65625"/>
                            <a:pt x="71155" y="22832"/>
                            <a:pt x="137883" y="0"/>
                          </a:cubicBezTo>
                          <a:cubicBezTo>
                            <a:pt x="298570" y="27767"/>
                            <a:pt x="590482" y="16510"/>
                            <a:pt x="802069" y="0"/>
                          </a:cubicBezTo>
                          <a:cubicBezTo>
                            <a:pt x="967064" y="-11088"/>
                            <a:pt x="1331997" y="-14294"/>
                            <a:pt x="1466255" y="0"/>
                          </a:cubicBezTo>
                          <a:cubicBezTo>
                            <a:pt x="1611051" y="38326"/>
                            <a:pt x="2126808" y="70682"/>
                            <a:pt x="2296488" y="0"/>
                          </a:cubicBezTo>
                          <a:cubicBezTo>
                            <a:pt x="2484894" y="-74308"/>
                            <a:pt x="3031571" y="-50216"/>
                            <a:pt x="3292767" y="0"/>
                          </a:cubicBezTo>
                          <a:cubicBezTo>
                            <a:pt x="3480249" y="1764"/>
                            <a:pt x="3875816" y="-88363"/>
                            <a:pt x="4206023" y="0"/>
                          </a:cubicBezTo>
                          <a:cubicBezTo>
                            <a:pt x="4462000" y="54628"/>
                            <a:pt x="4840456" y="1435"/>
                            <a:pt x="5119278" y="0"/>
                          </a:cubicBezTo>
                          <a:cubicBezTo>
                            <a:pt x="5344268" y="-51408"/>
                            <a:pt x="5618602" y="-47812"/>
                            <a:pt x="5866488" y="0"/>
                          </a:cubicBezTo>
                          <a:cubicBezTo>
                            <a:pt x="6152415" y="41874"/>
                            <a:pt x="6431360" y="693"/>
                            <a:pt x="6862768" y="0"/>
                          </a:cubicBezTo>
                          <a:cubicBezTo>
                            <a:pt x="7303732" y="-32289"/>
                            <a:pt x="7263272" y="39900"/>
                            <a:pt x="7693000" y="0"/>
                          </a:cubicBezTo>
                          <a:cubicBezTo>
                            <a:pt x="8107739" y="-35773"/>
                            <a:pt x="8086723" y="-2007"/>
                            <a:pt x="8440209" y="0"/>
                          </a:cubicBezTo>
                          <a:cubicBezTo>
                            <a:pt x="8531475" y="-3004"/>
                            <a:pt x="8574828" y="57484"/>
                            <a:pt x="8578093" y="148273"/>
                          </a:cubicBezTo>
                          <a:cubicBezTo>
                            <a:pt x="8533155" y="359951"/>
                            <a:pt x="8557819" y="537835"/>
                            <a:pt x="8578093" y="741345"/>
                          </a:cubicBezTo>
                          <a:cubicBezTo>
                            <a:pt x="8586569" y="828856"/>
                            <a:pt x="8502024" y="887022"/>
                            <a:pt x="8440209" y="889619"/>
                          </a:cubicBezTo>
                          <a:cubicBezTo>
                            <a:pt x="8285674" y="921185"/>
                            <a:pt x="7983829" y="921277"/>
                            <a:pt x="7776023" y="889619"/>
                          </a:cubicBezTo>
                          <a:cubicBezTo>
                            <a:pt x="7552256" y="867744"/>
                            <a:pt x="7187716" y="876273"/>
                            <a:pt x="6945790" y="889619"/>
                          </a:cubicBezTo>
                          <a:cubicBezTo>
                            <a:pt x="6706646" y="901021"/>
                            <a:pt x="6557879" y="896853"/>
                            <a:pt x="6364628" y="889619"/>
                          </a:cubicBezTo>
                          <a:cubicBezTo>
                            <a:pt x="6145099" y="844644"/>
                            <a:pt x="5801829" y="860036"/>
                            <a:pt x="5617418" y="889619"/>
                          </a:cubicBezTo>
                          <a:cubicBezTo>
                            <a:pt x="5380048" y="934871"/>
                            <a:pt x="5082064" y="845464"/>
                            <a:pt x="4704162" y="889619"/>
                          </a:cubicBezTo>
                          <a:cubicBezTo>
                            <a:pt x="4285344" y="920710"/>
                            <a:pt x="4230134" y="892490"/>
                            <a:pt x="3873930" y="889619"/>
                          </a:cubicBezTo>
                          <a:cubicBezTo>
                            <a:pt x="3527545" y="893772"/>
                            <a:pt x="3281462" y="884367"/>
                            <a:pt x="3043697" y="889619"/>
                          </a:cubicBezTo>
                          <a:cubicBezTo>
                            <a:pt x="2827318" y="868520"/>
                            <a:pt x="2446717" y="882017"/>
                            <a:pt x="2296488" y="889619"/>
                          </a:cubicBezTo>
                          <a:cubicBezTo>
                            <a:pt x="2165305" y="951016"/>
                            <a:pt x="1753498" y="910214"/>
                            <a:pt x="1549278" y="889619"/>
                          </a:cubicBezTo>
                          <a:cubicBezTo>
                            <a:pt x="1279329" y="896753"/>
                            <a:pt x="559421" y="901001"/>
                            <a:pt x="137883" y="889619"/>
                          </a:cubicBezTo>
                          <a:cubicBezTo>
                            <a:pt x="54854" y="885520"/>
                            <a:pt x="12014" y="824165"/>
                            <a:pt x="0" y="741345"/>
                          </a:cubicBezTo>
                          <a:cubicBezTo>
                            <a:pt x="-12212" y="565807"/>
                            <a:pt x="-13857" y="417302"/>
                            <a:pt x="0" y="148273"/>
                          </a:cubicBezTo>
                          <a:close/>
                        </a:path>
                      </a:pathLst>
                    </a:cu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" name="TextBox 10">
              <a:extLst>
                <a:ext uri="{FF2B5EF4-FFF2-40B4-BE49-F238E27FC236}">
                  <a16:creationId xmlns:a16="http://schemas.microsoft.com/office/drawing/2014/main" id="{3377A350-2706-830C-F5B4-0C2B6CDA63F4}"/>
                </a:ext>
              </a:extLst>
            </p:cNvPr>
            <p:cNvSpPr txBox="1"/>
            <p:nvPr/>
          </p:nvSpPr>
          <p:spPr>
            <a:xfrm>
              <a:off x="3709280" y="693960"/>
              <a:ext cx="7750868" cy="7414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Bước 3. Trang trí sản phẩm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1599264E-B7CC-ED6A-BD28-59C5BA8214ED}"/>
              </a:ext>
            </a:extLst>
          </p:cNvPr>
          <p:cNvSpPr txBox="1"/>
          <p:nvPr/>
        </p:nvSpPr>
        <p:spPr>
          <a:xfrm>
            <a:off x="476250" y="1609725"/>
            <a:ext cx="112585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vi-VN" sz="3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Tô màu, trang trí cánh và thân chuồn chuồn (Hình 5).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0003AEB-30E0-E93B-57C8-2622C458B7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4787" y="2452687"/>
            <a:ext cx="3400425" cy="3667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65571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7CECFFA-AC80-42DB-ACC2-3E2683C16A6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4148"/>
            <a:ext cx="12192000" cy="6912147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14F13C7-5663-BDFC-BBB8-7C522A23EB5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02957" y="76202"/>
            <a:ext cx="11836643" cy="6629399"/>
          </a:xfrm>
          <a:prstGeom prst="roundRect">
            <a:avLst>
              <a:gd name="adj" fmla="val 8716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" name="Group 11">
            <a:extLst>
              <a:ext uri="{FF2B5EF4-FFF2-40B4-BE49-F238E27FC236}">
                <a16:creationId xmlns:a16="http://schemas.microsoft.com/office/drawing/2014/main" id="{0AF352FD-5A44-B208-5025-0F9F6090362A}"/>
              </a:ext>
            </a:extLst>
          </p:cNvPr>
          <p:cNvGrpSpPr/>
          <p:nvPr/>
        </p:nvGrpSpPr>
        <p:grpSpPr>
          <a:xfrm>
            <a:off x="1670807" y="403141"/>
            <a:ext cx="8578093" cy="889619"/>
            <a:chOff x="3260771" y="693960"/>
            <a:chExt cx="8213555" cy="857251"/>
          </a:xfrm>
        </p:grpSpPr>
        <p:sp>
          <p:nvSpPr>
            <p:cNvPr id="3" name="Rectangle: Rounded Corners 9">
              <a:extLst>
                <a:ext uri="{FF2B5EF4-FFF2-40B4-BE49-F238E27FC236}">
                  <a16:creationId xmlns:a16="http://schemas.microsoft.com/office/drawing/2014/main" id="{BB3326F5-871A-CC3E-A903-3C4D0F8B7A4F}"/>
                </a:ext>
              </a:extLst>
            </p:cNvPr>
            <p:cNvSpPr/>
            <p:nvPr/>
          </p:nvSpPr>
          <p:spPr>
            <a:xfrm>
              <a:off x="3260771" y="693960"/>
              <a:ext cx="8213555" cy="857251"/>
            </a:xfrm>
            <a:custGeom>
              <a:avLst/>
              <a:gdLst>
                <a:gd name="connsiteX0" fmla="*/ 0 w 6918359"/>
                <a:gd name="connsiteY0" fmla="*/ 111205 h 667214"/>
                <a:gd name="connsiteX1" fmla="*/ 111205 w 6918359"/>
                <a:gd name="connsiteY1" fmla="*/ 0 h 667214"/>
                <a:gd name="connsiteX2" fmla="*/ 646881 w 6918359"/>
                <a:gd name="connsiteY2" fmla="*/ 0 h 667214"/>
                <a:gd name="connsiteX3" fmla="*/ 1182557 w 6918359"/>
                <a:gd name="connsiteY3" fmla="*/ 0 h 667214"/>
                <a:gd name="connsiteX4" fmla="*/ 1852152 w 6918359"/>
                <a:gd name="connsiteY4" fmla="*/ 0 h 667214"/>
                <a:gd name="connsiteX5" fmla="*/ 2655666 w 6918359"/>
                <a:gd name="connsiteY5" fmla="*/ 0 h 667214"/>
                <a:gd name="connsiteX6" fmla="*/ 3392220 w 6918359"/>
                <a:gd name="connsiteY6" fmla="*/ 0 h 667214"/>
                <a:gd name="connsiteX7" fmla="*/ 4128774 w 6918359"/>
                <a:gd name="connsiteY7" fmla="*/ 0 h 667214"/>
                <a:gd name="connsiteX8" fmla="*/ 4731410 w 6918359"/>
                <a:gd name="connsiteY8" fmla="*/ 0 h 667214"/>
                <a:gd name="connsiteX9" fmla="*/ 5534924 w 6918359"/>
                <a:gd name="connsiteY9" fmla="*/ 0 h 667214"/>
                <a:gd name="connsiteX10" fmla="*/ 6204519 w 6918359"/>
                <a:gd name="connsiteY10" fmla="*/ 0 h 667214"/>
                <a:gd name="connsiteX11" fmla="*/ 6807154 w 6918359"/>
                <a:gd name="connsiteY11" fmla="*/ 0 h 667214"/>
                <a:gd name="connsiteX12" fmla="*/ 6918359 w 6918359"/>
                <a:gd name="connsiteY12" fmla="*/ 111205 h 667214"/>
                <a:gd name="connsiteX13" fmla="*/ 6918359 w 6918359"/>
                <a:gd name="connsiteY13" fmla="*/ 556009 h 667214"/>
                <a:gd name="connsiteX14" fmla="*/ 6807154 w 6918359"/>
                <a:gd name="connsiteY14" fmla="*/ 667214 h 667214"/>
                <a:gd name="connsiteX15" fmla="*/ 6271478 w 6918359"/>
                <a:gd name="connsiteY15" fmla="*/ 667214 h 667214"/>
                <a:gd name="connsiteX16" fmla="*/ 5601883 w 6918359"/>
                <a:gd name="connsiteY16" fmla="*/ 667214 h 667214"/>
                <a:gd name="connsiteX17" fmla="*/ 5133167 w 6918359"/>
                <a:gd name="connsiteY17" fmla="*/ 667214 h 667214"/>
                <a:gd name="connsiteX18" fmla="*/ 4530531 w 6918359"/>
                <a:gd name="connsiteY18" fmla="*/ 667214 h 667214"/>
                <a:gd name="connsiteX19" fmla="*/ 3793977 w 6918359"/>
                <a:gd name="connsiteY19" fmla="*/ 667214 h 667214"/>
                <a:gd name="connsiteX20" fmla="*/ 3124382 w 6918359"/>
                <a:gd name="connsiteY20" fmla="*/ 667214 h 667214"/>
                <a:gd name="connsiteX21" fmla="*/ 2454787 w 6918359"/>
                <a:gd name="connsiteY21" fmla="*/ 667214 h 667214"/>
                <a:gd name="connsiteX22" fmla="*/ 1852152 w 6918359"/>
                <a:gd name="connsiteY22" fmla="*/ 667214 h 667214"/>
                <a:gd name="connsiteX23" fmla="*/ 1249516 w 6918359"/>
                <a:gd name="connsiteY23" fmla="*/ 667214 h 667214"/>
                <a:gd name="connsiteX24" fmla="*/ 111205 w 6918359"/>
                <a:gd name="connsiteY24" fmla="*/ 667214 h 667214"/>
                <a:gd name="connsiteX25" fmla="*/ 0 w 6918359"/>
                <a:gd name="connsiteY25" fmla="*/ 556009 h 667214"/>
                <a:gd name="connsiteX26" fmla="*/ 0 w 6918359"/>
                <a:gd name="connsiteY26" fmla="*/ 111205 h 667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918359" h="667214" fill="none" extrusionOk="0">
                  <a:moveTo>
                    <a:pt x="0" y="111205"/>
                  </a:moveTo>
                  <a:cubicBezTo>
                    <a:pt x="3870" y="47668"/>
                    <a:pt x="50098" y="10366"/>
                    <a:pt x="111205" y="0"/>
                  </a:cubicBezTo>
                  <a:cubicBezTo>
                    <a:pt x="232371" y="-12891"/>
                    <a:pt x="492547" y="11988"/>
                    <a:pt x="646881" y="0"/>
                  </a:cubicBezTo>
                  <a:cubicBezTo>
                    <a:pt x="801215" y="-11988"/>
                    <a:pt x="1067096" y="-1001"/>
                    <a:pt x="1182557" y="0"/>
                  </a:cubicBezTo>
                  <a:cubicBezTo>
                    <a:pt x="1298018" y="1001"/>
                    <a:pt x="1706660" y="31465"/>
                    <a:pt x="1852152" y="0"/>
                  </a:cubicBezTo>
                  <a:cubicBezTo>
                    <a:pt x="1997644" y="-31465"/>
                    <a:pt x="2471251" y="-20282"/>
                    <a:pt x="2655666" y="0"/>
                  </a:cubicBezTo>
                  <a:cubicBezTo>
                    <a:pt x="2840081" y="20282"/>
                    <a:pt x="3146174" y="-31655"/>
                    <a:pt x="3392220" y="0"/>
                  </a:cubicBezTo>
                  <a:cubicBezTo>
                    <a:pt x="3638266" y="31655"/>
                    <a:pt x="3939064" y="25083"/>
                    <a:pt x="4128774" y="0"/>
                  </a:cubicBezTo>
                  <a:cubicBezTo>
                    <a:pt x="4318484" y="-25083"/>
                    <a:pt x="4505468" y="-28155"/>
                    <a:pt x="4731410" y="0"/>
                  </a:cubicBezTo>
                  <a:cubicBezTo>
                    <a:pt x="4957352" y="28155"/>
                    <a:pt x="5186204" y="33401"/>
                    <a:pt x="5534924" y="0"/>
                  </a:cubicBezTo>
                  <a:cubicBezTo>
                    <a:pt x="5883644" y="-33401"/>
                    <a:pt x="5869858" y="25818"/>
                    <a:pt x="6204519" y="0"/>
                  </a:cubicBezTo>
                  <a:cubicBezTo>
                    <a:pt x="6539181" y="-25818"/>
                    <a:pt x="6521209" y="-1528"/>
                    <a:pt x="6807154" y="0"/>
                  </a:cubicBezTo>
                  <a:cubicBezTo>
                    <a:pt x="6873391" y="-1818"/>
                    <a:pt x="6917297" y="44466"/>
                    <a:pt x="6918359" y="111205"/>
                  </a:cubicBezTo>
                  <a:cubicBezTo>
                    <a:pt x="6900390" y="294305"/>
                    <a:pt x="6901284" y="416402"/>
                    <a:pt x="6918359" y="556009"/>
                  </a:cubicBezTo>
                  <a:cubicBezTo>
                    <a:pt x="6926842" y="628563"/>
                    <a:pt x="6857674" y="666753"/>
                    <a:pt x="6807154" y="667214"/>
                  </a:cubicBezTo>
                  <a:cubicBezTo>
                    <a:pt x="6666923" y="688619"/>
                    <a:pt x="6429765" y="681373"/>
                    <a:pt x="6271478" y="667214"/>
                  </a:cubicBezTo>
                  <a:cubicBezTo>
                    <a:pt x="6113191" y="653055"/>
                    <a:pt x="5804523" y="651694"/>
                    <a:pt x="5601883" y="667214"/>
                  </a:cubicBezTo>
                  <a:cubicBezTo>
                    <a:pt x="5399243" y="682734"/>
                    <a:pt x="5281748" y="675381"/>
                    <a:pt x="5133167" y="667214"/>
                  </a:cubicBezTo>
                  <a:cubicBezTo>
                    <a:pt x="4984586" y="659047"/>
                    <a:pt x="4709202" y="637786"/>
                    <a:pt x="4530531" y="667214"/>
                  </a:cubicBezTo>
                  <a:cubicBezTo>
                    <a:pt x="4351860" y="696642"/>
                    <a:pt x="4124653" y="632539"/>
                    <a:pt x="3793977" y="667214"/>
                  </a:cubicBezTo>
                  <a:cubicBezTo>
                    <a:pt x="3463301" y="701889"/>
                    <a:pt x="3410038" y="670283"/>
                    <a:pt x="3124382" y="667214"/>
                  </a:cubicBezTo>
                  <a:cubicBezTo>
                    <a:pt x="2838727" y="664145"/>
                    <a:pt x="2621983" y="688984"/>
                    <a:pt x="2454787" y="667214"/>
                  </a:cubicBezTo>
                  <a:cubicBezTo>
                    <a:pt x="2287592" y="645444"/>
                    <a:pt x="1974432" y="640467"/>
                    <a:pt x="1852152" y="667214"/>
                  </a:cubicBezTo>
                  <a:cubicBezTo>
                    <a:pt x="1729872" y="693961"/>
                    <a:pt x="1405877" y="677180"/>
                    <a:pt x="1249516" y="667214"/>
                  </a:cubicBezTo>
                  <a:cubicBezTo>
                    <a:pt x="1093155" y="657248"/>
                    <a:pt x="415786" y="641847"/>
                    <a:pt x="111205" y="667214"/>
                  </a:cubicBezTo>
                  <a:cubicBezTo>
                    <a:pt x="38721" y="666952"/>
                    <a:pt x="9542" y="613540"/>
                    <a:pt x="0" y="556009"/>
                  </a:cubicBezTo>
                  <a:cubicBezTo>
                    <a:pt x="-13722" y="419508"/>
                    <a:pt x="-4989" y="323598"/>
                    <a:pt x="0" y="111205"/>
                  </a:cubicBezTo>
                  <a:close/>
                </a:path>
                <a:path w="6918359" h="667214" stroke="0" extrusionOk="0">
                  <a:moveTo>
                    <a:pt x="0" y="111205"/>
                  </a:moveTo>
                  <a:cubicBezTo>
                    <a:pt x="8986" y="59699"/>
                    <a:pt x="58006" y="8193"/>
                    <a:pt x="111205" y="0"/>
                  </a:cubicBezTo>
                  <a:cubicBezTo>
                    <a:pt x="343575" y="-30635"/>
                    <a:pt x="616371" y="-16567"/>
                    <a:pt x="847759" y="0"/>
                  </a:cubicBezTo>
                  <a:cubicBezTo>
                    <a:pt x="1079147" y="16567"/>
                    <a:pt x="1301986" y="14367"/>
                    <a:pt x="1450395" y="0"/>
                  </a:cubicBezTo>
                  <a:cubicBezTo>
                    <a:pt x="1598804" y="-14367"/>
                    <a:pt x="1738266" y="4714"/>
                    <a:pt x="1919111" y="0"/>
                  </a:cubicBezTo>
                  <a:cubicBezTo>
                    <a:pt x="2099956" y="-4714"/>
                    <a:pt x="2253108" y="-10550"/>
                    <a:pt x="2454787" y="0"/>
                  </a:cubicBezTo>
                  <a:cubicBezTo>
                    <a:pt x="2656466" y="10550"/>
                    <a:pt x="2777604" y="-6743"/>
                    <a:pt x="2923504" y="0"/>
                  </a:cubicBezTo>
                  <a:cubicBezTo>
                    <a:pt x="3069404" y="6743"/>
                    <a:pt x="3182671" y="-14029"/>
                    <a:pt x="3392220" y="0"/>
                  </a:cubicBezTo>
                  <a:cubicBezTo>
                    <a:pt x="3601769" y="14029"/>
                    <a:pt x="3859096" y="1771"/>
                    <a:pt x="4061815" y="0"/>
                  </a:cubicBezTo>
                  <a:cubicBezTo>
                    <a:pt x="4264534" y="-1771"/>
                    <a:pt x="4446224" y="-12837"/>
                    <a:pt x="4664450" y="0"/>
                  </a:cubicBezTo>
                  <a:cubicBezTo>
                    <a:pt x="4882676" y="12837"/>
                    <a:pt x="5124873" y="13669"/>
                    <a:pt x="5334045" y="0"/>
                  </a:cubicBezTo>
                  <a:cubicBezTo>
                    <a:pt x="5543218" y="-13669"/>
                    <a:pt x="5838701" y="-1020"/>
                    <a:pt x="6003640" y="0"/>
                  </a:cubicBezTo>
                  <a:cubicBezTo>
                    <a:pt x="6168580" y="1020"/>
                    <a:pt x="6443686" y="-33290"/>
                    <a:pt x="6807154" y="0"/>
                  </a:cubicBezTo>
                  <a:cubicBezTo>
                    <a:pt x="6855739" y="-2131"/>
                    <a:pt x="6914230" y="63691"/>
                    <a:pt x="6918359" y="111205"/>
                  </a:cubicBezTo>
                  <a:cubicBezTo>
                    <a:pt x="6905820" y="249713"/>
                    <a:pt x="6896648" y="368312"/>
                    <a:pt x="6918359" y="556009"/>
                  </a:cubicBezTo>
                  <a:cubicBezTo>
                    <a:pt x="6915716" y="613640"/>
                    <a:pt x="6869279" y="653525"/>
                    <a:pt x="6807154" y="667214"/>
                  </a:cubicBezTo>
                  <a:cubicBezTo>
                    <a:pt x="6644141" y="682339"/>
                    <a:pt x="6500761" y="675608"/>
                    <a:pt x="6338438" y="667214"/>
                  </a:cubicBezTo>
                  <a:cubicBezTo>
                    <a:pt x="6176115" y="658820"/>
                    <a:pt x="5876364" y="667996"/>
                    <a:pt x="5601883" y="667214"/>
                  </a:cubicBezTo>
                  <a:cubicBezTo>
                    <a:pt x="5327402" y="666432"/>
                    <a:pt x="5027844" y="700474"/>
                    <a:pt x="4865329" y="667214"/>
                  </a:cubicBezTo>
                  <a:cubicBezTo>
                    <a:pt x="4702814" y="633954"/>
                    <a:pt x="4402460" y="654558"/>
                    <a:pt x="4262693" y="667214"/>
                  </a:cubicBezTo>
                  <a:cubicBezTo>
                    <a:pt x="4122926" y="679870"/>
                    <a:pt x="3940704" y="653684"/>
                    <a:pt x="3727017" y="667214"/>
                  </a:cubicBezTo>
                  <a:cubicBezTo>
                    <a:pt x="3513330" y="680744"/>
                    <a:pt x="3408652" y="684975"/>
                    <a:pt x="3258301" y="667214"/>
                  </a:cubicBezTo>
                  <a:cubicBezTo>
                    <a:pt x="3107950" y="649453"/>
                    <a:pt x="2887219" y="690795"/>
                    <a:pt x="2521747" y="667214"/>
                  </a:cubicBezTo>
                  <a:cubicBezTo>
                    <a:pt x="2156275" y="643633"/>
                    <a:pt x="2066179" y="640668"/>
                    <a:pt x="1919111" y="667214"/>
                  </a:cubicBezTo>
                  <a:cubicBezTo>
                    <a:pt x="1772043" y="693760"/>
                    <a:pt x="1532619" y="692667"/>
                    <a:pt x="1383435" y="667214"/>
                  </a:cubicBezTo>
                  <a:cubicBezTo>
                    <a:pt x="1234251" y="641761"/>
                    <a:pt x="1104605" y="677424"/>
                    <a:pt x="914719" y="667214"/>
                  </a:cubicBezTo>
                  <a:cubicBezTo>
                    <a:pt x="724833" y="657004"/>
                    <a:pt x="386639" y="694488"/>
                    <a:pt x="111205" y="667214"/>
                  </a:cubicBezTo>
                  <a:cubicBezTo>
                    <a:pt x="48176" y="661571"/>
                    <a:pt x="3679" y="625194"/>
                    <a:pt x="0" y="556009"/>
                  </a:cubicBezTo>
                  <a:cubicBezTo>
                    <a:pt x="-6353" y="450560"/>
                    <a:pt x="-8764" y="272491"/>
                    <a:pt x="0" y="111205"/>
                  </a:cubicBezTo>
                  <a:close/>
                </a:path>
              </a:pathLst>
            </a:custGeom>
            <a:solidFill>
              <a:srgbClr val="FFF6DD">
                <a:alpha val="89804"/>
              </a:srgbClr>
            </a:solidFill>
            <a:ln w="38100">
              <a:solidFill>
                <a:schemeClr val="accent2">
                  <a:lumMod val="50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2454005086">
                    <a:custGeom>
                      <a:avLst/>
                      <a:gdLst>
                        <a:gd name="connsiteX0" fmla="*/ 0 w 8578093"/>
                        <a:gd name="connsiteY0" fmla="*/ 148273 h 889619"/>
                        <a:gd name="connsiteX1" fmla="*/ 137883 w 8578093"/>
                        <a:gd name="connsiteY1" fmla="*/ 0 h 889619"/>
                        <a:gd name="connsiteX2" fmla="*/ 802069 w 8578093"/>
                        <a:gd name="connsiteY2" fmla="*/ 0 h 889619"/>
                        <a:gd name="connsiteX3" fmla="*/ 1466255 w 8578093"/>
                        <a:gd name="connsiteY3" fmla="*/ 0 h 889619"/>
                        <a:gd name="connsiteX4" fmla="*/ 2296488 w 8578093"/>
                        <a:gd name="connsiteY4" fmla="*/ 0 h 889619"/>
                        <a:gd name="connsiteX5" fmla="*/ 3292767 w 8578093"/>
                        <a:gd name="connsiteY5" fmla="*/ 0 h 889619"/>
                        <a:gd name="connsiteX6" fmla="*/ 4206023 w 8578093"/>
                        <a:gd name="connsiteY6" fmla="*/ 0 h 889619"/>
                        <a:gd name="connsiteX7" fmla="*/ 5119278 w 8578093"/>
                        <a:gd name="connsiteY7" fmla="*/ 0 h 889619"/>
                        <a:gd name="connsiteX8" fmla="*/ 5866488 w 8578093"/>
                        <a:gd name="connsiteY8" fmla="*/ 0 h 889619"/>
                        <a:gd name="connsiteX9" fmla="*/ 6862768 w 8578093"/>
                        <a:gd name="connsiteY9" fmla="*/ 0 h 889619"/>
                        <a:gd name="connsiteX10" fmla="*/ 7693000 w 8578093"/>
                        <a:gd name="connsiteY10" fmla="*/ 0 h 889619"/>
                        <a:gd name="connsiteX11" fmla="*/ 8440209 w 8578093"/>
                        <a:gd name="connsiteY11" fmla="*/ 0 h 889619"/>
                        <a:gd name="connsiteX12" fmla="*/ 8578093 w 8578093"/>
                        <a:gd name="connsiteY12" fmla="*/ 148273 h 889619"/>
                        <a:gd name="connsiteX13" fmla="*/ 8578093 w 8578093"/>
                        <a:gd name="connsiteY13" fmla="*/ 741345 h 889619"/>
                        <a:gd name="connsiteX14" fmla="*/ 8440209 w 8578093"/>
                        <a:gd name="connsiteY14" fmla="*/ 889619 h 889619"/>
                        <a:gd name="connsiteX15" fmla="*/ 7776023 w 8578093"/>
                        <a:gd name="connsiteY15" fmla="*/ 889619 h 889619"/>
                        <a:gd name="connsiteX16" fmla="*/ 6945790 w 8578093"/>
                        <a:gd name="connsiteY16" fmla="*/ 889619 h 889619"/>
                        <a:gd name="connsiteX17" fmla="*/ 6364628 w 8578093"/>
                        <a:gd name="connsiteY17" fmla="*/ 889619 h 889619"/>
                        <a:gd name="connsiteX18" fmla="*/ 5617418 w 8578093"/>
                        <a:gd name="connsiteY18" fmla="*/ 889619 h 889619"/>
                        <a:gd name="connsiteX19" fmla="*/ 4704162 w 8578093"/>
                        <a:gd name="connsiteY19" fmla="*/ 889619 h 889619"/>
                        <a:gd name="connsiteX20" fmla="*/ 3873930 w 8578093"/>
                        <a:gd name="connsiteY20" fmla="*/ 889619 h 889619"/>
                        <a:gd name="connsiteX21" fmla="*/ 3043697 w 8578093"/>
                        <a:gd name="connsiteY21" fmla="*/ 889619 h 889619"/>
                        <a:gd name="connsiteX22" fmla="*/ 2296488 w 8578093"/>
                        <a:gd name="connsiteY22" fmla="*/ 889619 h 889619"/>
                        <a:gd name="connsiteX23" fmla="*/ 1549278 w 8578093"/>
                        <a:gd name="connsiteY23" fmla="*/ 889619 h 889619"/>
                        <a:gd name="connsiteX24" fmla="*/ 137883 w 8578093"/>
                        <a:gd name="connsiteY24" fmla="*/ 889619 h 889619"/>
                        <a:gd name="connsiteX25" fmla="*/ 0 w 8578093"/>
                        <a:gd name="connsiteY25" fmla="*/ 741345 h 889619"/>
                        <a:gd name="connsiteX26" fmla="*/ 0 w 8578093"/>
                        <a:gd name="connsiteY26" fmla="*/ 148273 h 889619"/>
                        <a:gd name="connsiteX0" fmla="*/ 0 w 8578093"/>
                        <a:gd name="connsiteY0" fmla="*/ 148273 h 889619"/>
                        <a:gd name="connsiteX1" fmla="*/ 137883 w 8578093"/>
                        <a:gd name="connsiteY1" fmla="*/ 0 h 889619"/>
                        <a:gd name="connsiteX2" fmla="*/ 1051138 w 8578093"/>
                        <a:gd name="connsiteY2" fmla="*/ 0 h 889619"/>
                        <a:gd name="connsiteX3" fmla="*/ 1798348 w 8578093"/>
                        <a:gd name="connsiteY3" fmla="*/ 0 h 889619"/>
                        <a:gd name="connsiteX4" fmla="*/ 2379511 w 8578093"/>
                        <a:gd name="connsiteY4" fmla="*/ 0 h 889619"/>
                        <a:gd name="connsiteX5" fmla="*/ 3043697 w 8578093"/>
                        <a:gd name="connsiteY5" fmla="*/ 0 h 889619"/>
                        <a:gd name="connsiteX6" fmla="*/ 3624860 w 8578093"/>
                        <a:gd name="connsiteY6" fmla="*/ 0 h 889619"/>
                        <a:gd name="connsiteX7" fmla="*/ 4206023 w 8578093"/>
                        <a:gd name="connsiteY7" fmla="*/ 0 h 889619"/>
                        <a:gd name="connsiteX8" fmla="*/ 5036255 w 8578093"/>
                        <a:gd name="connsiteY8" fmla="*/ 0 h 889619"/>
                        <a:gd name="connsiteX9" fmla="*/ 5783464 w 8578093"/>
                        <a:gd name="connsiteY9" fmla="*/ 0 h 889619"/>
                        <a:gd name="connsiteX10" fmla="*/ 6613697 w 8578093"/>
                        <a:gd name="connsiteY10" fmla="*/ 0 h 889619"/>
                        <a:gd name="connsiteX11" fmla="*/ 7443930 w 8578093"/>
                        <a:gd name="connsiteY11" fmla="*/ 0 h 889619"/>
                        <a:gd name="connsiteX12" fmla="*/ 8440209 w 8578093"/>
                        <a:gd name="connsiteY12" fmla="*/ 0 h 889619"/>
                        <a:gd name="connsiteX13" fmla="*/ 8578093 w 8578093"/>
                        <a:gd name="connsiteY13" fmla="*/ 148273 h 889619"/>
                        <a:gd name="connsiteX14" fmla="*/ 8578093 w 8578093"/>
                        <a:gd name="connsiteY14" fmla="*/ 741345 h 889619"/>
                        <a:gd name="connsiteX15" fmla="*/ 8440209 w 8578093"/>
                        <a:gd name="connsiteY15" fmla="*/ 889619 h 889619"/>
                        <a:gd name="connsiteX16" fmla="*/ 7859047 w 8578093"/>
                        <a:gd name="connsiteY16" fmla="*/ 889619 h 889619"/>
                        <a:gd name="connsiteX17" fmla="*/ 6945790 w 8578093"/>
                        <a:gd name="connsiteY17" fmla="*/ 889619 h 889619"/>
                        <a:gd name="connsiteX18" fmla="*/ 6032535 w 8578093"/>
                        <a:gd name="connsiteY18" fmla="*/ 889619 h 889619"/>
                        <a:gd name="connsiteX19" fmla="*/ 5285325 w 8578093"/>
                        <a:gd name="connsiteY19" fmla="*/ 889619 h 889619"/>
                        <a:gd name="connsiteX20" fmla="*/ 4621138 w 8578093"/>
                        <a:gd name="connsiteY20" fmla="*/ 889619 h 889619"/>
                        <a:gd name="connsiteX21" fmla="*/ 4039976 w 8578093"/>
                        <a:gd name="connsiteY21" fmla="*/ 889619 h 889619"/>
                        <a:gd name="connsiteX22" fmla="*/ 3126721 w 8578093"/>
                        <a:gd name="connsiteY22" fmla="*/ 889619 h 889619"/>
                        <a:gd name="connsiteX23" fmla="*/ 2379511 w 8578093"/>
                        <a:gd name="connsiteY23" fmla="*/ 889619 h 889619"/>
                        <a:gd name="connsiteX24" fmla="*/ 1715324 w 8578093"/>
                        <a:gd name="connsiteY24" fmla="*/ 889619 h 889619"/>
                        <a:gd name="connsiteX25" fmla="*/ 1134162 w 8578093"/>
                        <a:gd name="connsiteY25" fmla="*/ 889619 h 889619"/>
                        <a:gd name="connsiteX26" fmla="*/ 137883 w 8578093"/>
                        <a:gd name="connsiteY26" fmla="*/ 889619 h 889619"/>
                        <a:gd name="connsiteX27" fmla="*/ 0 w 8578093"/>
                        <a:gd name="connsiteY27" fmla="*/ 741345 h 889619"/>
                        <a:gd name="connsiteX28" fmla="*/ 0 w 8578093"/>
                        <a:gd name="connsiteY28" fmla="*/ 148273 h 88961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</a:cxnLst>
                      <a:rect l="l" t="t" r="r" b="b"/>
                      <a:pathLst>
                        <a:path w="8578093" h="889619" fill="none" extrusionOk="0">
                          <a:moveTo>
                            <a:pt x="0" y="148273"/>
                          </a:moveTo>
                          <a:cubicBezTo>
                            <a:pt x="6504" y="66805"/>
                            <a:pt x="58004" y="11289"/>
                            <a:pt x="137883" y="0"/>
                          </a:cubicBezTo>
                          <a:cubicBezTo>
                            <a:pt x="260668" y="-30472"/>
                            <a:pt x="632335" y="14153"/>
                            <a:pt x="802069" y="0"/>
                          </a:cubicBezTo>
                          <a:cubicBezTo>
                            <a:pt x="1022833" y="-35344"/>
                            <a:pt x="1349096" y="-9548"/>
                            <a:pt x="1466255" y="0"/>
                          </a:cubicBezTo>
                          <a:cubicBezTo>
                            <a:pt x="1584988" y="-7193"/>
                            <a:pt x="2151197" y="43695"/>
                            <a:pt x="2296488" y="0"/>
                          </a:cubicBezTo>
                          <a:cubicBezTo>
                            <a:pt x="2432654" y="-54035"/>
                            <a:pt x="3049256" y="19888"/>
                            <a:pt x="3292767" y="0"/>
                          </a:cubicBezTo>
                          <a:cubicBezTo>
                            <a:pt x="3472352" y="-16898"/>
                            <a:pt x="3847665" y="182"/>
                            <a:pt x="4206023" y="0"/>
                          </a:cubicBezTo>
                          <a:cubicBezTo>
                            <a:pt x="4557174" y="73445"/>
                            <a:pt x="4864804" y="22050"/>
                            <a:pt x="5119278" y="0"/>
                          </a:cubicBezTo>
                          <a:cubicBezTo>
                            <a:pt x="5380674" y="-43319"/>
                            <a:pt x="5581697" y="-60821"/>
                            <a:pt x="5866488" y="0"/>
                          </a:cubicBezTo>
                          <a:cubicBezTo>
                            <a:pt x="6166006" y="61782"/>
                            <a:pt x="6444003" y="75992"/>
                            <a:pt x="6862768" y="0"/>
                          </a:cubicBezTo>
                          <a:cubicBezTo>
                            <a:pt x="7286532" y="-29568"/>
                            <a:pt x="7278273" y="40034"/>
                            <a:pt x="7693000" y="0"/>
                          </a:cubicBezTo>
                          <a:cubicBezTo>
                            <a:pt x="8111231" y="-30232"/>
                            <a:pt x="8094675" y="1283"/>
                            <a:pt x="8440209" y="0"/>
                          </a:cubicBezTo>
                          <a:cubicBezTo>
                            <a:pt x="8515708" y="9153"/>
                            <a:pt x="8572989" y="53402"/>
                            <a:pt x="8578093" y="148273"/>
                          </a:cubicBezTo>
                          <a:cubicBezTo>
                            <a:pt x="8549948" y="400211"/>
                            <a:pt x="8590376" y="532422"/>
                            <a:pt x="8578093" y="741345"/>
                          </a:cubicBezTo>
                          <a:cubicBezTo>
                            <a:pt x="8589332" y="845965"/>
                            <a:pt x="8498542" y="883534"/>
                            <a:pt x="8440209" y="889619"/>
                          </a:cubicBezTo>
                          <a:cubicBezTo>
                            <a:pt x="8278669" y="901866"/>
                            <a:pt x="7936881" y="923448"/>
                            <a:pt x="7776023" y="889619"/>
                          </a:cubicBezTo>
                          <a:cubicBezTo>
                            <a:pt x="7631589" y="841309"/>
                            <a:pt x="7203659" y="878400"/>
                            <a:pt x="6945790" y="889619"/>
                          </a:cubicBezTo>
                          <a:cubicBezTo>
                            <a:pt x="6686554" y="930633"/>
                            <a:pt x="6555219" y="926451"/>
                            <a:pt x="6364628" y="889619"/>
                          </a:cubicBezTo>
                          <a:cubicBezTo>
                            <a:pt x="6189156" y="823558"/>
                            <a:pt x="5803497" y="863549"/>
                            <a:pt x="5617418" y="889619"/>
                          </a:cubicBezTo>
                          <a:cubicBezTo>
                            <a:pt x="5362463" y="986950"/>
                            <a:pt x="5064927" y="853279"/>
                            <a:pt x="4704162" y="889619"/>
                          </a:cubicBezTo>
                          <a:cubicBezTo>
                            <a:pt x="4300189" y="941112"/>
                            <a:pt x="4239520" y="884256"/>
                            <a:pt x="3873930" y="889619"/>
                          </a:cubicBezTo>
                          <a:cubicBezTo>
                            <a:pt x="3510605" y="902056"/>
                            <a:pt x="3258335" y="893743"/>
                            <a:pt x="3043697" y="889619"/>
                          </a:cubicBezTo>
                          <a:cubicBezTo>
                            <a:pt x="2846887" y="839337"/>
                            <a:pt x="2421938" y="838096"/>
                            <a:pt x="2296488" y="889619"/>
                          </a:cubicBezTo>
                          <a:cubicBezTo>
                            <a:pt x="2131985" y="969341"/>
                            <a:pt x="1752110" y="907550"/>
                            <a:pt x="1549278" y="889619"/>
                          </a:cubicBezTo>
                          <a:cubicBezTo>
                            <a:pt x="1363161" y="886358"/>
                            <a:pt x="490044" y="844533"/>
                            <a:pt x="137883" y="889619"/>
                          </a:cubicBezTo>
                          <a:cubicBezTo>
                            <a:pt x="52780" y="904625"/>
                            <a:pt x="4962" y="831176"/>
                            <a:pt x="0" y="741345"/>
                          </a:cubicBezTo>
                          <a:cubicBezTo>
                            <a:pt x="-1814" y="541432"/>
                            <a:pt x="13978" y="433064"/>
                            <a:pt x="0" y="148273"/>
                          </a:cubicBezTo>
                          <a:close/>
                        </a:path>
                        <a:path w="8578093" h="889619" stroke="0" extrusionOk="0">
                          <a:moveTo>
                            <a:pt x="0" y="148273"/>
                          </a:moveTo>
                          <a:cubicBezTo>
                            <a:pt x="6955" y="85755"/>
                            <a:pt x="63834" y="20861"/>
                            <a:pt x="137883" y="0"/>
                          </a:cubicBezTo>
                          <a:cubicBezTo>
                            <a:pt x="475697" y="-49650"/>
                            <a:pt x="792958" y="-44182"/>
                            <a:pt x="1051138" y="0"/>
                          </a:cubicBezTo>
                          <a:cubicBezTo>
                            <a:pt x="1354067" y="55547"/>
                            <a:pt x="1596008" y="-3020"/>
                            <a:pt x="1798348" y="0"/>
                          </a:cubicBezTo>
                          <a:cubicBezTo>
                            <a:pt x="1989749" y="-16696"/>
                            <a:pt x="2163379" y="8978"/>
                            <a:pt x="2379511" y="0"/>
                          </a:cubicBezTo>
                          <a:cubicBezTo>
                            <a:pt x="2638236" y="14830"/>
                            <a:pt x="2803812" y="-7369"/>
                            <a:pt x="3043697" y="0"/>
                          </a:cubicBezTo>
                          <a:cubicBezTo>
                            <a:pt x="3288436" y="-2920"/>
                            <a:pt x="3467273" y="19835"/>
                            <a:pt x="3624860" y="0"/>
                          </a:cubicBezTo>
                          <a:cubicBezTo>
                            <a:pt x="3830696" y="-1238"/>
                            <a:pt x="3966029" y="-15028"/>
                            <a:pt x="4206023" y="0"/>
                          </a:cubicBezTo>
                          <a:cubicBezTo>
                            <a:pt x="4472248" y="26697"/>
                            <a:pt x="4756344" y="39288"/>
                            <a:pt x="5036255" y="0"/>
                          </a:cubicBezTo>
                          <a:cubicBezTo>
                            <a:pt x="5262253" y="-41007"/>
                            <a:pt x="5527254" y="-20921"/>
                            <a:pt x="5783464" y="0"/>
                          </a:cubicBezTo>
                          <a:cubicBezTo>
                            <a:pt x="6064097" y="-3856"/>
                            <a:pt x="6354997" y="34326"/>
                            <a:pt x="6613697" y="0"/>
                          </a:cubicBezTo>
                          <a:cubicBezTo>
                            <a:pt x="6900824" y="-24747"/>
                            <a:pt x="7232883" y="21057"/>
                            <a:pt x="7443930" y="0"/>
                          </a:cubicBezTo>
                          <a:cubicBezTo>
                            <a:pt x="7691260" y="20925"/>
                            <a:pt x="7912554" y="-14622"/>
                            <a:pt x="8440209" y="0"/>
                          </a:cubicBezTo>
                          <a:cubicBezTo>
                            <a:pt x="8494606" y="10864"/>
                            <a:pt x="8580662" y="87232"/>
                            <a:pt x="8578093" y="148273"/>
                          </a:cubicBezTo>
                          <a:cubicBezTo>
                            <a:pt x="8568379" y="344530"/>
                            <a:pt x="8571263" y="460958"/>
                            <a:pt x="8578093" y="741345"/>
                          </a:cubicBezTo>
                          <a:cubicBezTo>
                            <a:pt x="8580576" y="806213"/>
                            <a:pt x="8523189" y="864776"/>
                            <a:pt x="8440209" y="889619"/>
                          </a:cubicBezTo>
                          <a:cubicBezTo>
                            <a:pt x="8216856" y="924771"/>
                            <a:pt x="8024425" y="902647"/>
                            <a:pt x="7859047" y="889619"/>
                          </a:cubicBezTo>
                          <a:cubicBezTo>
                            <a:pt x="7606468" y="865835"/>
                            <a:pt x="7298589" y="910568"/>
                            <a:pt x="6945790" y="889619"/>
                          </a:cubicBezTo>
                          <a:cubicBezTo>
                            <a:pt x="6638312" y="881329"/>
                            <a:pt x="6268660" y="926250"/>
                            <a:pt x="6032535" y="889619"/>
                          </a:cubicBezTo>
                          <a:cubicBezTo>
                            <a:pt x="5826808" y="858385"/>
                            <a:pt x="5429382" y="872432"/>
                            <a:pt x="5285325" y="889619"/>
                          </a:cubicBezTo>
                          <a:cubicBezTo>
                            <a:pt x="5117752" y="911406"/>
                            <a:pt x="4880699" y="870114"/>
                            <a:pt x="4621138" y="889619"/>
                          </a:cubicBezTo>
                          <a:cubicBezTo>
                            <a:pt x="4343784" y="907652"/>
                            <a:pt x="4230616" y="910248"/>
                            <a:pt x="4039976" y="889619"/>
                          </a:cubicBezTo>
                          <a:cubicBezTo>
                            <a:pt x="3838165" y="932896"/>
                            <a:pt x="3570869" y="924066"/>
                            <a:pt x="3126721" y="889619"/>
                          </a:cubicBezTo>
                          <a:cubicBezTo>
                            <a:pt x="2680998" y="854206"/>
                            <a:pt x="2579639" y="871091"/>
                            <a:pt x="2379511" y="889619"/>
                          </a:cubicBezTo>
                          <a:cubicBezTo>
                            <a:pt x="2220844" y="918763"/>
                            <a:pt x="1899552" y="928134"/>
                            <a:pt x="1715324" y="889619"/>
                          </a:cubicBezTo>
                          <a:cubicBezTo>
                            <a:pt x="1533458" y="828235"/>
                            <a:pt x="1359209" y="903120"/>
                            <a:pt x="1134162" y="889619"/>
                          </a:cubicBezTo>
                          <a:cubicBezTo>
                            <a:pt x="843720" y="819098"/>
                            <a:pt x="554786" y="941214"/>
                            <a:pt x="137883" y="889619"/>
                          </a:cubicBezTo>
                          <a:cubicBezTo>
                            <a:pt x="66927" y="874399"/>
                            <a:pt x="-1435" y="828892"/>
                            <a:pt x="0" y="741345"/>
                          </a:cubicBezTo>
                          <a:cubicBezTo>
                            <a:pt x="20234" y="601913"/>
                            <a:pt x="-1734" y="375536"/>
                            <a:pt x="0" y="148273"/>
                          </a:cubicBezTo>
                          <a:close/>
                        </a:path>
                        <a:path w="8578093" h="889619" fill="none" stroke="0" extrusionOk="0">
                          <a:moveTo>
                            <a:pt x="0" y="148273"/>
                          </a:moveTo>
                          <a:cubicBezTo>
                            <a:pt x="6673" y="65625"/>
                            <a:pt x="71155" y="22832"/>
                            <a:pt x="137883" y="0"/>
                          </a:cubicBezTo>
                          <a:cubicBezTo>
                            <a:pt x="298570" y="27767"/>
                            <a:pt x="590482" y="16510"/>
                            <a:pt x="802069" y="0"/>
                          </a:cubicBezTo>
                          <a:cubicBezTo>
                            <a:pt x="967064" y="-11088"/>
                            <a:pt x="1331997" y="-14294"/>
                            <a:pt x="1466255" y="0"/>
                          </a:cubicBezTo>
                          <a:cubicBezTo>
                            <a:pt x="1611051" y="38326"/>
                            <a:pt x="2126808" y="70682"/>
                            <a:pt x="2296488" y="0"/>
                          </a:cubicBezTo>
                          <a:cubicBezTo>
                            <a:pt x="2484894" y="-74308"/>
                            <a:pt x="3031571" y="-50216"/>
                            <a:pt x="3292767" y="0"/>
                          </a:cubicBezTo>
                          <a:cubicBezTo>
                            <a:pt x="3480249" y="1764"/>
                            <a:pt x="3875816" y="-88363"/>
                            <a:pt x="4206023" y="0"/>
                          </a:cubicBezTo>
                          <a:cubicBezTo>
                            <a:pt x="4462000" y="54628"/>
                            <a:pt x="4840456" y="1435"/>
                            <a:pt x="5119278" y="0"/>
                          </a:cubicBezTo>
                          <a:cubicBezTo>
                            <a:pt x="5344268" y="-51408"/>
                            <a:pt x="5618602" y="-47812"/>
                            <a:pt x="5866488" y="0"/>
                          </a:cubicBezTo>
                          <a:cubicBezTo>
                            <a:pt x="6152415" y="41874"/>
                            <a:pt x="6431360" y="693"/>
                            <a:pt x="6862768" y="0"/>
                          </a:cubicBezTo>
                          <a:cubicBezTo>
                            <a:pt x="7303732" y="-32289"/>
                            <a:pt x="7263272" y="39900"/>
                            <a:pt x="7693000" y="0"/>
                          </a:cubicBezTo>
                          <a:cubicBezTo>
                            <a:pt x="8107739" y="-35773"/>
                            <a:pt x="8086723" y="-2007"/>
                            <a:pt x="8440209" y="0"/>
                          </a:cubicBezTo>
                          <a:cubicBezTo>
                            <a:pt x="8531475" y="-3004"/>
                            <a:pt x="8574828" y="57484"/>
                            <a:pt x="8578093" y="148273"/>
                          </a:cubicBezTo>
                          <a:cubicBezTo>
                            <a:pt x="8533155" y="359951"/>
                            <a:pt x="8557819" y="537835"/>
                            <a:pt x="8578093" y="741345"/>
                          </a:cubicBezTo>
                          <a:cubicBezTo>
                            <a:pt x="8586569" y="828856"/>
                            <a:pt x="8502024" y="887022"/>
                            <a:pt x="8440209" y="889619"/>
                          </a:cubicBezTo>
                          <a:cubicBezTo>
                            <a:pt x="8285674" y="921185"/>
                            <a:pt x="7983829" y="921277"/>
                            <a:pt x="7776023" y="889619"/>
                          </a:cubicBezTo>
                          <a:cubicBezTo>
                            <a:pt x="7552256" y="867744"/>
                            <a:pt x="7187716" y="876273"/>
                            <a:pt x="6945790" y="889619"/>
                          </a:cubicBezTo>
                          <a:cubicBezTo>
                            <a:pt x="6706646" y="901021"/>
                            <a:pt x="6557879" y="896853"/>
                            <a:pt x="6364628" y="889619"/>
                          </a:cubicBezTo>
                          <a:cubicBezTo>
                            <a:pt x="6145099" y="844644"/>
                            <a:pt x="5801829" y="860036"/>
                            <a:pt x="5617418" y="889619"/>
                          </a:cubicBezTo>
                          <a:cubicBezTo>
                            <a:pt x="5380048" y="934871"/>
                            <a:pt x="5082064" y="845464"/>
                            <a:pt x="4704162" y="889619"/>
                          </a:cubicBezTo>
                          <a:cubicBezTo>
                            <a:pt x="4285344" y="920710"/>
                            <a:pt x="4230134" y="892490"/>
                            <a:pt x="3873930" y="889619"/>
                          </a:cubicBezTo>
                          <a:cubicBezTo>
                            <a:pt x="3527545" y="893772"/>
                            <a:pt x="3281462" y="884367"/>
                            <a:pt x="3043697" y="889619"/>
                          </a:cubicBezTo>
                          <a:cubicBezTo>
                            <a:pt x="2827318" y="868520"/>
                            <a:pt x="2446717" y="882017"/>
                            <a:pt x="2296488" y="889619"/>
                          </a:cubicBezTo>
                          <a:cubicBezTo>
                            <a:pt x="2165305" y="951016"/>
                            <a:pt x="1753498" y="910214"/>
                            <a:pt x="1549278" y="889619"/>
                          </a:cubicBezTo>
                          <a:cubicBezTo>
                            <a:pt x="1279329" y="896753"/>
                            <a:pt x="559421" y="901001"/>
                            <a:pt x="137883" y="889619"/>
                          </a:cubicBezTo>
                          <a:cubicBezTo>
                            <a:pt x="54854" y="885520"/>
                            <a:pt x="12014" y="824165"/>
                            <a:pt x="0" y="741345"/>
                          </a:cubicBezTo>
                          <a:cubicBezTo>
                            <a:pt x="-12212" y="565807"/>
                            <a:pt x="-13857" y="417302"/>
                            <a:pt x="0" y="148273"/>
                          </a:cubicBezTo>
                          <a:close/>
                        </a:path>
                      </a:pathLst>
                    </a:cu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" name="TextBox 10">
              <a:extLst>
                <a:ext uri="{FF2B5EF4-FFF2-40B4-BE49-F238E27FC236}">
                  <a16:creationId xmlns:a16="http://schemas.microsoft.com/office/drawing/2014/main" id="{3377A350-2706-830C-F5B4-0C2B6CDA63F4}"/>
                </a:ext>
              </a:extLst>
            </p:cNvPr>
            <p:cNvSpPr txBox="1"/>
            <p:nvPr/>
          </p:nvSpPr>
          <p:spPr>
            <a:xfrm>
              <a:off x="3709280" y="693960"/>
              <a:ext cx="7750868" cy="7414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Bước 4. Hoàn thiện sản phẩm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1599264E-B7CC-ED6A-BD28-59C5BA8214ED}"/>
              </a:ext>
            </a:extLst>
          </p:cNvPr>
          <p:cNvSpPr txBox="1"/>
          <p:nvPr/>
        </p:nvSpPr>
        <p:spPr>
          <a:xfrm>
            <a:off x="476250" y="1609725"/>
            <a:ext cx="112585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3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Dùng dập ghim (hoặc keo dán) gắn thân chuồn chuồn vào giữa hai cánh chuồn chuồn để được sản phẩm như Hình 6.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F6F6180-43CB-4184-F5D2-7386F581A0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9499" y="2933699"/>
            <a:ext cx="4574027" cy="290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70891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7CECFFA-AC80-42DB-ACC2-3E2683C16A6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4148"/>
            <a:ext cx="12192000" cy="6912147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14F13C7-5663-BDFC-BBB8-7C522A23EB5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02957" y="76202"/>
            <a:ext cx="11836643" cy="6629399"/>
          </a:xfrm>
          <a:prstGeom prst="roundRect">
            <a:avLst>
              <a:gd name="adj" fmla="val 8716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599264E-B7CC-ED6A-BD28-59C5BA8214ED}"/>
              </a:ext>
            </a:extLst>
          </p:cNvPr>
          <p:cNvSpPr txBox="1"/>
          <p:nvPr/>
        </p:nvSpPr>
        <p:spPr>
          <a:xfrm>
            <a:off x="561975" y="647700"/>
            <a:ext cx="112585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3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Dùng đất nặn để gắn vào hai đầu cánh sao cho chuồn chuồn thăng bằng được (Hình 7).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3FEDB53-60AF-B61B-A936-7EE97B9941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2837" y="1952624"/>
            <a:ext cx="4433428" cy="242887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71BF11B-CB94-1717-6D70-59DB243AF050}"/>
              </a:ext>
            </a:extLst>
          </p:cNvPr>
          <p:cNvSpPr txBox="1"/>
          <p:nvPr/>
        </p:nvSpPr>
        <p:spPr>
          <a:xfrm>
            <a:off x="1000125" y="4495800"/>
            <a:ext cx="107061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200" b="0" i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Lưu ý:</a:t>
            </a:r>
            <a:endParaRPr lang="vi-VN" sz="3200" b="0" i="0" dirty="0">
              <a:solidFill>
                <a:srgbClr val="00206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/>
            <a:r>
              <a:rPr lang="vi-VN" sz="3200" b="0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- Thu dọn và vệ sinh chỗ học tập sau khi làm xong sản phẩm.</a:t>
            </a:r>
          </a:p>
          <a:p>
            <a:pPr algn="just"/>
            <a:r>
              <a:rPr lang="vi-VN" sz="3200" b="0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- Sử dụng tiết kiệm vật liệu.</a:t>
            </a:r>
          </a:p>
        </p:txBody>
      </p:sp>
    </p:spTree>
    <p:extLst>
      <p:ext uri="{BB962C8B-B14F-4D97-AF65-F5344CB8AC3E}">
        <p14:creationId xmlns:p14="http://schemas.microsoft.com/office/powerpoint/2010/main" val="19134535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7CECFFA-AC80-42DB-ACC2-3E2683C16A6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4148"/>
            <a:ext cx="12192000" cy="6912147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14F13C7-5663-BDFC-BBB8-7C522A23EB5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02957" y="76202"/>
            <a:ext cx="11836643" cy="6629399"/>
          </a:xfrm>
          <a:prstGeom prst="roundRect">
            <a:avLst>
              <a:gd name="adj" fmla="val 8716"/>
            </a:avLst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US" sz="1067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F9C37D7-941F-9CE7-4540-6B8D3D5E8488}"/>
              </a:ext>
            </a:extLst>
          </p:cNvPr>
          <p:cNvGrpSpPr/>
          <p:nvPr/>
        </p:nvGrpSpPr>
        <p:grpSpPr>
          <a:xfrm>
            <a:off x="1699434" y="676275"/>
            <a:ext cx="7574794" cy="1905000"/>
            <a:chOff x="4144021" y="1484380"/>
            <a:chExt cx="7574794" cy="4840220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5F59A888-BBE7-CC7E-C858-C0498BE33C92}"/>
                </a:ext>
              </a:extLst>
            </p:cNvPr>
            <p:cNvGrpSpPr/>
            <p:nvPr/>
          </p:nvGrpSpPr>
          <p:grpSpPr>
            <a:xfrm>
              <a:off x="4144021" y="1484380"/>
              <a:ext cx="7574794" cy="4840220"/>
              <a:chOff x="4436414" y="1551563"/>
              <a:chExt cx="7327378" cy="4327762"/>
            </a:xfrm>
          </p:grpSpPr>
          <p:sp>
            <p:nvSpPr>
              <p:cNvPr id="6" name="Rectangle: Diagonal Corners Rounded 4">
                <a:extLst>
                  <a:ext uri="{FF2B5EF4-FFF2-40B4-BE49-F238E27FC236}">
                    <a16:creationId xmlns:a16="http://schemas.microsoft.com/office/drawing/2014/main" id="{A6869576-A32F-F9F8-5299-9E7C854A590C}"/>
                  </a:ext>
                </a:extLst>
              </p:cNvPr>
              <p:cNvSpPr/>
              <p:nvPr/>
            </p:nvSpPr>
            <p:spPr>
              <a:xfrm flipH="1">
                <a:off x="4572001" y="1676401"/>
                <a:ext cx="7191791" cy="4202924"/>
              </a:xfrm>
              <a:prstGeom prst="round2DiagRect">
                <a:avLst>
                  <a:gd name="adj1" fmla="val 34172"/>
                  <a:gd name="adj2" fmla="val 7179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" name="Rectangle: Diagonal Corners Rounded 30">
                <a:extLst>
                  <a:ext uri="{FF2B5EF4-FFF2-40B4-BE49-F238E27FC236}">
                    <a16:creationId xmlns:a16="http://schemas.microsoft.com/office/drawing/2014/main" id="{599391D3-E755-710B-7188-F16F7164128C}"/>
                  </a:ext>
                </a:extLst>
              </p:cNvPr>
              <p:cNvSpPr/>
              <p:nvPr/>
            </p:nvSpPr>
            <p:spPr>
              <a:xfrm flipH="1">
                <a:off x="4436414" y="1551563"/>
                <a:ext cx="7155053" cy="4133089"/>
              </a:xfrm>
              <a:prstGeom prst="round2DiagRect">
                <a:avLst>
                  <a:gd name="adj1" fmla="val 30812"/>
                  <a:gd name="adj2" fmla="val 7179"/>
                </a:avLst>
              </a:prstGeom>
              <a:noFill/>
              <a:ln w="76200">
                <a:solidFill>
                  <a:srgbClr val="FFC233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606D6E5-D146-CA8F-DA4A-36E33D559785}"/>
                </a:ext>
              </a:extLst>
            </p:cNvPr>
            <p:cNvSpPr txBox="1"/>
            <p:nvPr/>
          </p:nvSpPr>
          <p:spPr>
            <a:xfrm>
              <a:off x="4593718" y="2222023"/>
              <a:ext cx="6815563" cy="1219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R="0" lvl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vi-VN" sz="3200" b="1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Để chuồn chuồn giữ được thăng bằng em cần lưu ý điều gì?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pic>
        <p:nvPicPr>
          <p:cNvPr id="9" name="Picture 2" descr="Feliz Menino Bonitinho Garoto Com Idéia De Luz | Art drawings for kids,  School art activities, Back to school art activity">
            <a:extLst>
              <a:ext uri="{FF2B5EF4-FFF2-40B4-BE49-F238E27FC236}">
                <a16:creationId xmlns:a16="http://schemas.microsoft.com/office/drawing/2014/main" id="{DF572FDE-FC26-BE30-0225-65FD675BDA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69" b="100000" l="9904" r="89936">
                        <a14:foregroundMark x1="44569" y1="44702" x2="44569" y2="44702"/>
                        <a14:foregroundMark x1="45687" y1="45283" x2="46006" y2="53266"/>
                        <a14:foregroundMark x1="59425" y1="45283" x2="58147" y2="54572"/>
                        <a14:foregroundMark x1="54633" y1="79390" x2="57508" y2="85341"/>
                        <a14:foregroundMark x1="48243" y1="79826" x2="43291" y2="88824"/>
                        <a14:foregroundMark x1="57029" y1="86938" x2="65335" y2="901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8999" y="2311247"/>
            <a:ext cx="3849227" cy="4236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F457BD3A-5851-6AA6-D324-E06659781BB6}"/>
              </a:ext>
            </a:extLst>
          </p:cNvPr>
          <p:cNvSpPr/>
          <p:nvPr/>
        </p:nvSpPr>
        <p:spPr>
          <a:xfrm>
            <a:off x="931934" y="3086100"/>
            <a:ext cx="6766168" cy="2819400"/>
          </a:xfrm>
          <a:prstGeom prst="roundRect">
            <a:avLst/>
          </a:prstGeom>
          <a:solidFill>
            <a:srgbClr val="FFFFCC"/>
          </a:solidFill>
          <a:ln w="57150">
            <a:solidFill>
              <a:srgbClr val="00206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vi-VN" sz="4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Khi gắn đất nặn vào hai đầu cánh phải lấy lượng đất nặn bằng nhau.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963339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任意多边形: 形状 70">
            <a:extLst>
              <a:ext uri="{FF2B5EF4-FFF2-40B4-BE49-F238E27FC236}">
                <a16:creationId xmlns:a16="http://schemas.microsoft.com/office/drawing/2014/main" id="{88028FA6-A8BB-770B-2E5D-B1120BCD83B4}"/>
              </a:ext>
            </a:extLst>
          </p:cNvPr>
          <p:cNvSpPr/>
          <p:nvPr/>
        </p:nvSpPr>
        <p:spPr>
          <a:xfrm>
            <a:off x="4654193" y="1816924"/>
            <a:ext cx="7383425" cy="3412621"/>
          </a:xfrm>
          <a:custGeom>
            <a:avLst/>
            <a:gdLst>
              <a:gd name="connsiteX0" fmla="*/ 430798 w 5817996"/>
              <a:gd name="connsiteY0" fmla="*/ 0 h 2153651"/>
              <a:gd name="connsiteX1" fmla="*/ 735418 w 5817996"/>
              <a:gd name="connsiteY1" fmla="*/ 126178 h 2153651"/>
              <a:gd name="connsiteX2" fmla="*/ 740573 w 5817996"/>
              <a:gd name="connsiteY2" fmla="*/ 132426 h 2153651"/>
              <a:gd name="connsiteX3" fmla="*/ 745728 w 5817996"/>
              <a:gd name="connsiteY3" fmla="*/ 126178 h 2153651"/>
              <a:gd name="connsiteX4" fmla="*/ 1050348 w 5817996"/>
              <a:gd name="connsiteY4" fmla="*/ 0 h 2153651"/>
              <a:gd name="connsiteX5" fmla="*/ 1354968 w 5817996"/>
              <a:gd name="connsiteY5" fmla="*/ 126178 h 2153651"/>
              <a:gd name="connsiteX6" fmla="*/ 1360124 w 5817996"/>
              <a:gd name="connsiteY6" fmla="*/ 132426 h 2153651"/>
              <a:gd name="connsiteX7" fmla="*/ 1365279 w 5817996"/>
              <a:gd name="connsiteY7" fmla="*/ 126178 h 2153651"/>
              <a:gd name="connsiteX8" fmla="*/ 1669899 w 5817996"/>
              <a:gd name="connsiteY8" fmla="*/ 0 h 2153651"/>
              <a:gd name="connsiteX9" fmla="*/ 1974519 w 5817996"/>
              <a:gd name="connsiteY9" fmla="*/ 126178 h 2153651"/>
              <a:gd name="connsiteX10" fmla="*/ 1979674 w 5817996"/>
              <a:gd name="connsiteY10" fmla="*/ 132426 h 2153651"/>
              <a:gd name="connsiteX11" fmla="*/ 1984829 w 5817996"/>
              <a:gd name="connsiteY11" fmla="*/ 126178 h 2153651"/>
              <a:gd name="connsiteX12" fmla="*/ 2289449 w 5817996"/>
              <a:gd name="connsiteY12" fmla="*/ 0 h 2153651"/>
              <a:gd name="connsiteX13" fmla="*/ 2594069 w 5817996"/>
              <a:gd name="connsiteY13" fmla="*/ 126178 h 2153651"/>
              <a:gd name="connsiteX14" fmla="*/ 2599225 w 5817996"/>
              <a:gd name="connsiteY14" fmla="*/ 132426 h 2153651"/>
              <a:gd name="connsiteX15" fmla="*/ 2604380 w 5817996"/>
              <a:gd name="connsiteY15" fmla="*/ 126178 h 2153651"/>
              <a:gd name="connsiteX16" fmla="*/ 2909000 w 5817996"/>
              <a:gd name="connsiteY16" fmla="*/ 0 h 2153651"/>
              <a:gd name="connsiteX17" fmla="*/ 3213620 w 5817996"/>
              <a:gd name="connsiteY17" fmla="*/ 126178 h 2153651"/>
              <a:gd name="connsiteX18" fmla="*/ 3218775 w 5817996"/>
              <a:gd name="connsiteY18" fmla="*/ 132426 h 2153651"/>
              <a:gd name="connsiteX19" fmla="*/ 3223930 w 5817996"/>
              <a:gd name="connsiteY19" fmla="*/ 126178 h 2153651"/>
              <a:gd name="connsiteX20" fmla="*/ 3528550 w 5817996"/>
              <a:gd name="connsiteY20" fmla="*/ 0 h 2153651"/>
              <a:gd name="connsiteX21" fmla="*/ 3833170 w 5817996"/>
              <a:gd name="connsiteY21" fmla="*/ 126178 h 2153651"/>
              <a:gd name="connsiteX22" fmla="*/ 3838325 w 5817996"/>
              <a:gd name="connsiteY22" fmla="*/ 132426 h 2153651"/>
              <a:gd name="connsiteX23" fmla="*/ 3843480 w 5817996"/>
              <a:gd name="connsiteY23" fmla="*/ 126178 h 2153651"/>
              <a:gd name="connsiteX24" fmla="*/ 4148100 w 5817996"/>
              <a:gd name="connsiteY24" fmla="*/ 0 h 2153651"/>
              <a:gd name="connsiteX25" fmla="*/ 4452720 w 5817996"/>
              <a:gd name="connsiteY25" fmla="*/ 126178 h 2153651"/>
              <a:gd name="connsiteX26" fmla="*/ 4457875 w 5817996"/>
              <a:gd name="connsiteY26" fmla="*/ 132425 h 2153651"/>
              <a:gd name="connsiteX27" fmla="*/ 4463029 w 5817996"/>
              <a:gd name="connsiteY27" fmla="*/ 126178 h 2153651"/>
              <a:gd name="connsiteX28" fmla="*/ 4767649 w 5817996"/>
              <a:gd name="connsiteY28" fmla="*/ 0 h 2153651"/>
              <a:gd name="connsiteX29" fmla="*/ 5072269 w 5817996"/>
              <a:gd name="connsiteY29" fmla="*/ 126178 h 2153651"/>
              <a:gd name="connsiteX30" fmla="*/ 5077424 w 5817996"/>
              <a:gd name="connsiteY30" fmla="*/ 132425 h 2153651"/>
              <a:gd name="connsiteX31" fmla="*/ 5082578 w 5817996"/>
              <a:gd name="connsiteY31" fmla="*/ 126178 h 2153651"/>
              <a:gd name="connsiteX32" fmla="*/ 5387198 w 5817996"/>
              <a:gd name="connsiteY32" fmla="*/ 0 h 2153651"/>
              <a:gd name="connsiteX33" fmla="*/ 5817996 w 5817996"/>
              <a:gd name="connsiteY33" fmla="*/ 430799 h 2153651"/>
              <a:gd name="connsiteX34" fmla="*/ 5691818 w 5817996"/>
              <a:gd name="connsiteY34" fmla="*/ 735420 h 2153651"/>
              <a:gd name="connsiteX35" fmla="*/ 5669527 w 5817996"/>
              <a:gd name="connsiteY35" fmla="*/ 753812 h 2153651"/>
              <a:gd name="connsiteX36" fmla="*/ 5691818 w 5817996"/>
              <a:gd name="connsiteY36" fmla="*/ 772204 h 2153651"/>
              <a:gd name="connsiteX37" fmla="*/ 5817996 w 5817996"/>
              <a:gd name="connsiteY37" fmla="*/ 1076825 h 2153651"/>
              <a:gd name="connsiteX38" fmla="*/ 5691818 w 5817996"/>
              <a:gd name="connsiteY38" fmla="*/ 1381446 h 2153651"/>
              <a:gd name="connsiteX39" fmla="*/ 5669526 w 5817996"/>
              <a:gd name="connsiteY39" fmla="*/ 1399839 h 2153651"/>
              <a:gd name="connsiteX40" fmla="*/ 5691818 w 5817996"/>
              <a:gd name="connsiteY40" fmla="*/ 1418231 h 2153651"/>
              <a:gd name="connsiteX41" fmla="*/ 5817996 w 5817996"/>
              <a:gd name="connsiteY41" fmla="*/ 1722852 h 2153651"/>
              <a:gd name="connsiteX42" fmla="*/ 5387198 w 5817996"/>
              <a:gd name="connsiteY42" fmla="*/ 2153651 h 2153651"/>
              <a:gd name="connsiteX43" fmla="*/ 5082578 w 5817996"/>
              <a:gd name="connsiteY43" fmla="*/ 2027473 h 2153651"/>
              <a:gd name="connsiteX44" fmla="*/ 5077421 w 5817996"/>
              <a:gd name="connsiteY44" fmla="*/ 2021223 h 2153651"/>
              <a:gd name="connsiteX45" fmla="*/ 5072264 w 5817996"/>
              <a:gd name="connsiteY45" fmla="*/ 2027473 h 2153651"/>
              <a:gd name="connsiteX46" fmla="*/ 4767644 w 5817996"/>
              <a:gd name="connsiteY46" fmla="*/ 2153651 h 2153651"/>
              <a:gd name="connsiteX47" fmla="*/ 4463024 w 5817996"/>
              <a:gd name="connsiteY47" fmla="*/ 2027473 h 2153651"/>
              <a:gd name="connsiteX48" fmla="*/ 4457870 w 5817996"/>
              <a:gd name="connsiteY48" fmla="*/ 2021226 h 2153651"/>
              <a:gd name="connsiteX49" fmla="*/ 4452715 w 5817996"/>
              <a:gd name="connsiteY49" fmla="*/ 2027473 h 2153651"/>
              <a:gd name="connsiteX50" fmla="*/ 4148095 w 5817996"/>
              <a:gd name="connsiteY50" fmla="*/ 2153651 h 2153651"/>
              <a:gd name="connsiteX51" fmla="*/ 3843475 w 5817996"/>
              <a:gd name="connsiteY51" fmla="*/ 2027473 h 2153651"/>
              <a:gd name="connsiteX52" fmla="*/ 3838320 w 5817996"/>
              <a:gd name="connsiteY52" fmla="*/ 2021225 h 2153651"/>
              <a:gd name="connsiteX53" fmla="*/ 3833165 w 5817996"/>
              <a:gd name="connsiteY53" fmla="*/ 2027473 h 2153651"/>
              <a:gd name="connsiteX54" fmla="*/ 3528545 w 5817996"/>
              <a:gd name="connsiteY54" fmla="*/ 2153651 h 2153651"/>
              <a:gd name="connsiteX55" fmla="*/ 3223925 w 5817996"/>
              <a:gd name="connsiteY55" fmla="*/ 2027473 h 2153651"/>
              <a:gd name="connsiteX56" fmla="*/ 3218771 w 5817996"/>
              <a:gd name="connsiteY56" fmla="*/ 2021226 h 2153651"/>
              <a:gd name="connsiteX57" fmla="*/ 3213616 w 5817996"/>
              <a:gd name="connsiteY57" fmla="*/ 2027473 h 2153651"/>
              <a:gd name="connsiteX58" fmla="*/ 2908996 w 5817996"/>
              <a:gd name="connsiteY58" fmla="*/ 2153651 h 2153651"/>
              <a:gd name="connsiteX59" fmla="*/ 2604376 w 5817996"/>
              <a:gd name="connsiteY59" fmla="*/ 2027473 h 2153651"/>
              <a:gd name="connsiteX60" fmla="*/ 2599221 w 5817996"/>
              <a:gd name="connsiteY60" fmla="*/ 2021225 h 2153651"/>
              <a:gd name="connsiteX61" fmla="*/ 2594066 w 5817996"/>
              <a:gd name="connsiteY61" fmla="*/ 2027473 h 2153651"/>
              <a:gd name="connsiteX62" fmla="*/ 2289446 w 5817996"/>
              <a:gd name="connsiteY62" fmla="*/ 2153651 h 2153651"/>
              <a:gd name="connsiteX63" fmla="*/ 1984826 w 5817996"/>
              <a:gd name="connsiteY63" fmla="*/ 2027473 h 2153651"/>
              <a:gd name="connsiteX64" fmla="*/ 1979672 w 5817996"/>
              <a:gd name="connsiteY64" fmla="*/ 2021226 h 2153651"/>
              <a:gd name="connsiteX65" fmla="*/ 1974517 w 5817996"/>
              <a:gd name="connsiteY65" fmla="*/ 2027473 h 2153651"/>
              <a:gd name="connsiteX66" fmla="*/ 1669897 w 5817996"/>
              <a:gd name="connsiteY66" fmla="*/ 2153651 h 2153651"/>
              <a:gd name="connsiteX67" fmla="*/ 1365277 w 5817996"/>
              <a:gd name="connsiteY67" fmla="*/ 2027473 h 2153651"/>
              <a:gd name="connsiteX68" fmla="*/ 1360122 w 5817996"/>
              <a:gd name="connsiteY68" fmla="*/ 2021225 h 2153651"/>
              <a:gd name="connsiteX69" fmla="*/ 1354967 w 5817996"/>
              <a:gd name="connsiteY69" fmla="*/ 2027473 h 2153651"/>
              <a:gd name="connsiteX70" fmla="*/ 1050347 w 5817996"/>
              <a:gd name="connsiteY70" fmla="*/ 2153651 h 2153651"/>
              <a:gd name="connsiteX71" fmla="*/ 745727 w 5817996"/>
              <a:gd name="connsiteY71" fmla="*/ 2027473 h 2153651"/>
              <a:gd name="connsiteX72" fmla="*/ 740573 w 5817996"/>
              <a:gd name="connsiteY72" fmla="*/ 2021226 h 2153651"/>
              <a:gd name="connsiteX73" fmla="*/ 735419 w 5817996"/>
              <a:gd name="connsiteY73" fmla="*/ 2027473 h 2153651"/>
              <a:gd name="connsiteX74" fmla="*/ 430798 w 5817996"/>
              <a:gd name="connsiteY74" fmla="*/ 2153651 h 2153651"/>
              <a:gd name="connsiteX75" fmla="*/ 0 w 5817996"/>
              <a:gd name="connsiteY75" fmla="*/ 1722852 h 2153651"/>
              <a:gd name="connsiteX76" fmla="*/ 126178 w 5817996"/>
              <a:gd name="connsiteY76" fmla="*/ 1418231 h 2153651"/>
              <a:gd name="connsiteX77" fmla="*/ 148470 w 5817996"/>
              <a:gd name="connsiteY77" fmla="*/ 1399839 h 2153651"/>
              <a:gd name="connsiteX78" fmla="*/ 126178 w 5817996"/>
              <a:gd name="connsiteY78" fmla="*/ 1381446 h 2153651"/>
              <a:gd name="connsiteX79" fmla="*/ 0 w 5817996"/>
              <a:gd name="connsiteY79" fmla="*/ 1076825 h 2153651"/>
              <a:gd name="connsiteX80" fmla="*/ 126178 w 5817996"/>
              <a:gd name="connsiteY80" fmla="*/ 772204 h 2153651"/>
              <a:gd name="connsiteX81" fmla="*/ 148469 w 5817996"/>
              <a:gd name="connsiteY81" fmla="*/ 753812 h 2153651"/>
              <a:gd name="connsiteX82" fmla="*/ 126178 w 5817996"/>
              <a:gd name="connsiteY82" fmla="*/ 735420 h 2153651"/>
              <a:gd name="connsiteX83" fmla="*/ 0 w 5817996"/>
              <a:gd name="connsiteY83" fmla="*/ 430799 h 2153651"/>
              <a:gd name="connsiteX84" fmla="*/ 430798 w 5817996"/>
              <a:gd name="connsiteY84" fmla="*/ 0 h 2153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</a:cxnLst>
            <a:rect l="l" t="t" r="r" b="b"/>
            <a:pathLst>
              <a:path w="5817996" h="2153651">
                <a:moveTo>
                  <a:pt x="430798" y="0"/>
                </a:moveTo>
                <a:cubicBezTo>
                  <a:pt x="549760" y="0"/>
                  <a:pt x="657459" y="48219"/>
                  <a:pt x="735418" y="126178"/>
                </a:cubicBezTo>
                <a:lnTo>
                  <a:pt x="740573" y="132426"/>
                </a:lnTo>
                <a:lnTo>
                  <a:pt x="745728" y="126178"/>
                </a:lnTo>
                <a:cubicBezTo>
                  <a:pt x="823687" y="48219"/>
                  <a:pt x="931387" y="0"/>
                  <a:pt x="1050348" y="0"/>
                </a:cubicBezTo>
                <a:cubicBezTo>
                  <a:pt x="1169310" y="0"/>
                  <a:pt x="1277009" y="48219"/>
                  <a:pt x="1354968" y="126178"/>
                </a:cubicBezTo>
                <a:lnTo>
                  <a:pt x="1360124" y="132426"/>
                </a:lnTo>
                <a:lnTo>
                  <a:pt x="1365279" y="126178"/>
                </a:lnTo>
                <a:cubicBezTo>
                  <a:pt x="1443238" y="48219"/>
                  <a:pt x="1550938" y="0"/>
                  <a:pt x="1669899" y="0"/>
                </a:cubicBezTo>
                <a:cubicBezTo>
                  <a:pt x="1788861" y="0"/>
                  <a:pt x="1896560" y="48219"/>
                  <a:pt x="1974519" y="126178"/>
                </a:cubicBezTo>
                <a:lnTo>
                  <a:pt x="1979674" y="132426"/>
                </a:lnTo>
                <a:lnTo>
                  <a:pt x="1984829" y="126178"/>
                </a:lnTo>
                <a:cubicBezTo>
                  <a:pt x="2062788" y="48219"/>
                  <a:pt x="2170488" y="0"/>
                  <a:pt x="2289449" y="0"/>
                </a:cubicBezTo>
                <a:cubicBezTo>
                  <a:pt x="2408411" y="0"/>
                  <a:pt x="2516110" y="48219"/>
                  <a:pt x="2594069" y="126178"/>
                </a:cubicBezTo>
                <a:lnTo>
                  <a:pt x="2599225" y="132426"/>
                </a:lnTo>
                <a:lnTo>
                  <a:pt x="2604380" y="126178"/>
                </a:lnTo>
                <a:cubicBezTo>
                  <a:pt x="2682339" y="48219"/>
                  <a:pt x="2790038" y="0"/>
                  <a:pt x="2909000" y="0"/>
                </a:cubicBezTo>
                <a:cubicBezTo>
                  <a:pt x="3027961" y="0"/>
                  <a:pt x="3135661" y="48219"/>
                  <a:pt x="3213620" y="126178"/>
                </a:cubicBezTo>
                <a:lnTo>
                  <a:pt x="3218775" y="132426"/>
                </a:lnTo>
                <a:lnTo>
                  <a:pt x="3223930" y="126178"/>
                </a:lnTo>
                <a:cubicBezTo>
                  <a:pt x="3301889" y="48219"/>
                  <a:pt x="3409589" y="0"/>
                  <a:pt x="3528550" y="0"/>
                </a:cubicBezTo>
                <a:cubicBezTo>
                  <a:pt x="3647512" y="0"/>
                  <a:pt x="3755211" y="48219"/>
                  <a:pt x="3833170" y="126178"/>
                </a:cubicBezTo>
                <a:lnTo>
                  <a:pt x="3838325" y="132426"/>
                </a:lnTo>
                <a:lnTo>
                  <a:pt x="3843480" y="126178"/>
                </a:lnTo>
                <a:cubicBezTo>
                  <a:pt x="3921439" y="48219"/>
                  <a:pt x="4029139" y="0"/>
                  <a:pt x="4148100" y="0"/>
                </a:cubicBezTo>
                <a:cubicBezTo>
                  <a:pt x="4267062" y="0"/>
                  <a:pt x="4374761" y="48219"/>
                  <a:pt x="4452720" y="126178"/>
                </a:cubicBezTo>
                <a:lnTo>
                  <a:pt x="4457875" y="132425"/>
                </a:lnTo>
                <a:lnTo>
                  <a:pt x="4463029" y="126178"/>
                </a:lnTo>
                <a:cubicBezTo>
                  <a:pt x="4540988" y="48219"/>
                  <a:pt x="4648688" y="0"/>
                  <a:pt x="4767649" y="0"/>
                </a:cubicBezTo>
                <a:cubicBezTo>
                  <a:pt x="4886610" y="0"/>
                  <a:pt x="4994310" y="48219"/>
                  <a:pt x="5072269" y="126178"/>
                </a:cubicBezTo>
                <a:lnTo>
                  <a:pt x="5077424" y="132425"/>
                </a:lnTo>
                <a:lnTo>
                  <a:pt x="5082578" y="126178"/>
                </a:lnTo>
                <a:cubicBezTo>
                  <a:pt x="5160537" y="48219"/>
                  <a:pt x="5268236" y="0"/>
                  <a:pt x="5387198" y="0"/>
                </a:cubicBezTo>
                <a:cubicBezTo>
                  <a:pt x="5625121" y="0"/>
                  <a:pt x="5817996" y="192875"/>
                  <a:pt x="5817996" y="430799"/>
                </a:cubicBezTo>
                <a:cubicBezTo>
                  <a:pt x="5817996" y="549761"/>
                  <a:pt x="5769777" y="657461"/>
                  <a:pt x="5691818" y="735420"/>
                </a:cubicBezTo>
                <a:lnTo>
                  <a:pt x="5669527" y="753812"/>
                </a:lnTo>
                <a:lnTo>
                  <a:pt x="5691818" y="772204"/>
                </a:lnTo>
                <a:cubicBezTo>
                  <a:pt x="5769777" y="850163"/>
                  <a:pt x="5817996" y="957863"/>
                  <a:pt x="5817996" y="1076825"/>
                </a:cubicBezTo>
                <a:cubicBezTo>
                  <a:pt x="5817996" y="1195787"/>
                  <a:pt x="5769777" y="1303487"/>
                  <a:pt x="5691818" y="1381446"/>
                </a:cubicBezTo>
                <a:lnTo>
                  <a:pt x="5669526" y="1399839"/>
                </a:lnTo>
                <a:lnTo>
                  <a:pt x="5691818" y="1418231"/>
                </a:lnTo>
                <a:cubicBezTo>
                  <a:pt x="5769777" y="1496190"/>
                  <a:pt x="5817996" y="1603890"/>
                  <a:pt x="5817996" y="1722852"/>
                </a:cubicBezTo>
                <a:cubicBezTo>
                  <a:pt x="5817996" y="1960776"/>
                  <a:pt x="5625121" y="2153651"/>
                  <a:pt x="5387198" y="2153651"/>
                </a:cubicBezTo>
                <a:cubicBezTo>
                  <a:pt x="5268236" y="2153651"/>
                  <a:pt x="5160537" y="2105432"/>
                  <a:pt x="5082578" y="2027473"/>
                </a:cubicBezTo>
                <a:lnTo>
                  <a:pt x="5077421" y="2021223"/>
                </a:lnTo>
                <a:lnTo>
                  <a:pt x="5072264" y="2027473"/>
                </a:lnTo>
                <a:cubicBezTo>
                  <a:pt x="4994305" y="2105432"/>
                  <a:pt x="4886606" y="2153651"/>
                  <a:pt x="4767644" y="2153651"/>
                </a:cubicBezTo>
                <a:cubicBezTo>
                  <a:pt x="4648683" y="2153651"/>
                  <a:pt x="4540983" y="2105432"/>
                  <a:pt x="4463024" y="2027473"/>
                </a:cubicBezTo>
                <a:lnTo>
                  <a:pt x="4457870" y="2021226"/>
                </a:lnTo>
                <a:lnTo>
                  <a:pt x="4452715" y="2027473"/>
                </a:lnTo>
                <a:cubicBezTo>
                  <a:pt x="4374756" y="2105432"/>
                  <a:pt x="4267057" y="2153651"/>
                  <a:pt x="4148095" y="2153651"/>
                </a:cubicBezTo>
                <a:cubicBezTo>
                  <a:pt x="4029134" y="2153651"/>
                  <a:pt x="3921434" y="2105432"/>
                  <a:pt x="3843475" y="2027473"/>
                </a:cubicBezTo>
                <a:lnTo>
                  <a:pt x="3838320" y="2021225"/>
                </a:lnTo>
                <a:lnTo>
                  <a:pt x="3833165" y="2027473"/>
                </a:lnTo>
                <a:cubicBezTo>
                  <a:pt x="3755206" y="2105432"/>
                  <a:pt x="3647506" y="2153651"/>
                  <a:pt x="3528545" y="2153651"/>
                </a:cubicBezTo>
                <a:cubicBezTo>
                  <a:pt x="3409584" y="2153651"/>
                  <a:pt x="3301884" y="2105432"/>
                  <a:pt x="3223925" y="2027473"/>
                </a:cubicBezTo>
                <a:lnTo>
                  <a:pt x="3218771" y="2021226"/>
                </a:lnTo>
                <a:lnTo>
                  <a:pt x="3213616" y="2027473"/>
                </a:lnTo>
                <a:cubicBezTo>
                  <a:pt x="3135657" y="2105432"/>
                  <a:pt x="3027958" y="2153651"/>
                  <a:pt x="2908996" y="2153651"/>
                </a:cubicBezTo>
                <a:cubicBezTo>
                  <a:pt x="2790035" y="2153651"/>
                  <a:pt x="2682335" y="2105432"/>
                  <a:pt x="2604376" y="2027473"/>
                </a:cubicBezTo>
                <a:lnTo>
                  <a:pt x="2599221" y="2021225"/>
                </a:lnTo>
                <a:lnTo>
                  <a:pt x="2594066" y="2027473"/>
                </a:lnTo>
                <a:cubicBezTo>
                  <a:pt x="2516107" y="2105432"/>
                  <a:pt x="2408408" y="2153651"/>
                  <a:pt x="2289446" y="2153651"/>
                </a:cubicBezTo>
                <a:cubicBezTo>
                  <a:pt x="2170485" y="2153651"/>
                  <a:pt x="2062785" y="2105432"/>
                  <a:pt x="1984826" y="2027473"/>
                </a:cubicBezTo>
                <a:lnTo>
                  <a:pt x="1979672" y="2021226"/>
                </a:lnTo>
                <a:lnTo>
                  <a:pt x="1974517" y="2027473"/>
                </a:lnTo>
                <a:cubicBezTo>
                  <a:pt x="1896558" y="2105432"/>
                  <a:pt x="1788859" y="2153651"/>
                  <a:pt x="1669897" y="2153651"/>
                </a:cubicBezTo>
                <a:cubicBezTo>
                  <a:pt x="1550936" y="2153651"/>
                  <a:pt x="1443236" y="2105432"/>
                  <a:pt x="1365277" y="2027473"/>
                </a:cubicBezTo>
                <a:lnTo>
                  <a:pt x="1360122" y="2021225"/>
                </a:lnTo>
                <a:lnTo>
                  <a:pt x="1354967" y="2027473"/>
                </a:lnTo>
                <a:cubicBezTo>
                  <a:pt x="1277008" y="2105432"/>
                  <a:pt x="1169309" y="2153651"/>
                  <a:pt x="1050347" y="2153651"/>
                </a:cubicBezTo>
                <a:cubicBezTo>
                  <a:pt x="931386" y="2153651"/>
                  <a:pt x="823686" y="2105432"/>
                  <a:pt x="745727" y="2027473"/>
                </a:cubicBezTo>
                <a:lnTo>
                  <a:pt x="740573" y="2021226"/>
                </a:lnTo>
                <a:lnTo>
                  <a:pt x="735419" y="2027473"/>
                </a:lnTo>
                <a:cubicBezTo>
                  <a:pt x="657459" y="2105432"/>
                  <a:pt x="549760" y="2153651"/>
                  <a:pt x="430798" y="2153651"/>
                </a:cubicBezTo>
                <a:cubicBezTo>
                  <a:pt x="192875" y="2153651"/>
                  <a:pt x="0" y="1960776"/>
                  <a:pt x="0" y="1722852"/>
                </a:cubicBezTo>
                <a:cubicBezTo>
                  <a:pt x="0" y="1603890"/>
                  <a:pt x="48219" y="1496190"/>
                  <a:pt x="126178" y="1418231"/>
                </a:cubicBezTo>
                <a:lnTo>
                  <a:pt x="148470" y="1399839"/>
                </a:lnTo>
                <a:lnTo>
                  <a:pt x="126178" y="1381446"/>
                </a:lnTo>
                <a:cubicBezTo>
                  <a:pt x="48219" y="1303487"/>
                  <a:pt x="0" y="1195787"/>
                  <a:pt x="0" y="1076825"/>
                </a:cubicBezTo>
                <a:cubicBezTo>
                  <a:pt x="0" y="957863"/>
                  <a:pt x="48219" y="850163"/>
                  <a:pt x="126178" y="772204"/>
                </a:cubicBezTo>
                <a:lnTo>
                  <a:pt x="148469" y="753812"/>
                </a:lnTo>
                <a:lnTo>
                  <a:pt x="126178" y="735420"/>
                </a:lnTo>
                <a:cubicBezTo>
                  <a:pt x="48219" y="657461"/>
                  <a:pt x="0" y="549761"/>
                  <a:pt x="0" y="430799"/>
                </a:cubicBezTo>
                <a:cubicBezTo>
                  <a:pt x="0" y="192875"/>
                  <a:pt x="192875" y="0"/>
                  <a:pt x="43079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FF8600"/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  <a:cs typeface="+mn-cs"/>
            </a:endParaRPr>
          </a:p>
        </p:txBody>
      </p:sp>
      <p:pic>
        <p:nvPicPr>
          <p:cNvPr id="5" name="Picture 4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84302567-A2EE-4961-9E76-511CEA62C3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382" y="2142160"/>
            <a:ext cx="4283976" cy="4026938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17864FD-601A-A7A8-0217-FD576D87D018}"/>
              </a:ext>
            </a:extLst>
          </p:cNvPr>
          <p:cNvSpPr txBox="1"/>
          <p:nvPr/>
        </p:nvSpPr>
        <p:spPr>
          <a:xfrm>
            <a:off x="5153025" y="2524125"/>
            <a:ext cx="623887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vi-VN" sz="4800" b="1" dirty="0">
                <a:solidFill>
                  <a:srgbClr val="002060"/>
                </a:solidFill>
                <a:latin typeface="Calibri" panose="020F0502020204030204"/>
                <a:ea typeface="Calibri" panose="020F0502020204030204" pitchFamily="34" charset="0"/>
              </a:rPr>
              <a:t>Hoạt động 2: </a:t>
            </a:r>
            <a:r>
              <a:rPr lang="en-US" sz="4800" b="1" dirty="0" err="1">
                <a:solidFill>
                  <a:srgbClr val="002060"/>
                </a:solidFill>
                <a:latin typeface="Calibri" panose="020F0502020204030204"/>
                <a:ea typeface="Calibri" panose="020F0502020204030204" pitchFamily="34" charset="0"/>
              </a:rPr>
              <a:t>Giới</a:t>
            </a:r>
            <a:r>
              <a:rPr lang="en-US" sz="4800" b="1" dirty="0">
                <a:solidFill>
                  <a:srgbClr val="002060"/>
                </a:solidFill>
                <a:latin typeface="Calibri" panose="020F0502020204030204"/>
                <a:ea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Calibri" panose="020F0502020204030204"/>
                <a:ea typeface="Calibri" panose="020F0502020204030204" pitchFamily="34" charset="0"/>
              </a:rPr>
              <a:t>thiệu</a:t>
            </a:r>
            <a:r>
              <a:rPr lang="en-US" sz="4800" b="1" dirty="0">
                <a:solidFill>
                  <a:srgbClr val="002060"/>
                </a:solidFill>
                <a:latin typeface="Calibri" panose="020F0502020204030204"/>
                <a:ea typeface="Calibri" panose="020F0502020204030204" pitchFamily="34" charset="0"/>
              </a:rPr>
              <a:t> </a:t>
            </a:r>
            <a:r>
              <a:rPr lang="vi-VN" sz="4800" b="1" dirty="0">
                <a:solidFill>
                  <a:srgbClr val="002060"/>
                </a:solidFill>
                <a:latin typeface="Calibri" panose="020F0502020204030204"/>
                <a:ea typeface="Calibri" panose="020F0502020204030204" pitchFamily="34" charset="0"/>
              </a:rPr>
              <a:t>sản phẩm 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003223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7CECFFA-AC80-42DB-ACC2-3E2683C16A6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4148"/>
            <a:ext cx="12192000" cy="6912147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14F13C7-5663-BDFC-BBB8-7C522A23EB5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02957" y="76202"/>
            <a:ext cx="11836643" cy="6629399"/>
          </a:xfrm>
          <a:prstGeom prst="roundRect">
            <a:avLst>
              <a:gd name="adj" fmla="val 8716"/>
            </a:avLst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11" name="Group 11">
            <a:extLst>
              <a:ext uri="{FF2B5EF4-FFF2-40B4-BE49-F238E27FC236}">
                <a16:creationId xmlns:a16="http://schemas.microsoft.com/office/drawing/2014/main" id="{40001D7F-96F1-31ED-F0A7-F2CF7A28BAA1}"/>
              </a:ext>
            </a:extLst>
          </p:cNvPr>
          <p:cNvGrpSpPr/>
          <p:nvPr/>
        </p:nvGrpSpPr>
        <p:grpSpPr>
          <a:xfrm>
            <a:off x="1143001" y="403141"/>
            <a:ext cx="9563100" cy="889619"/>
            <a:chOff x="3260771" y="693960"/>
            <a:chExt cx="8213555" cy="857251"/>
          </a:xfrm>
        </p:grpSpPr>
        <p:sp>
          <p:nvSpPr>
            <p:cNvPr id="12" name="Rectangle: Rounded Corners 9">
              <a:extLst>
                <a:ext uri="{FF2B5EF4-FFF2-40B4-BE49-F238E27FC236}">
                  <a16:creationId xmlns:a16="http://schemas.microsoft.com/office/drawing/2014/main" id="{FED7A5EF-3379-229C-F0CE-BE30FBD67D78}"/>
                </a:ext>
              </a:extLst>
            </p:cNvPr>
            <p:cNvSpPr/>
            <p:nvPr/>
          </p:nvSpPr>
          <p:spPr>
            <a:xfrm>
              <a:off x="3260771" y="693960"/>
              <a:ext cx="8213555" cy="857251"/>
            </a:xfrm>
            <a:custGeom>
              <a:avLst/>
              <a:gdLst>
                <a:gd name="connsiteX0" fmla="*/ 0 w 6918359"/>
                <a:gd name="connsiteY0" fmla="*/ 111205 h 667214"/>
                <a:gd name="connsiteX1" fmla="*/ 111205 w 6918359"/>
                <a:gd name="connsiteY1" fmla="*/ 0 h 667214"/>
                <a:gd name="connsiteX2" fmla="*/ 646881 w 6918359"/>
                <a:gd name="connsiteY2" fmla="*/ 0 h 667214"/>
                <a:gd name="connsiteX3" fmla="*/ 1182557 w 6918359"/>
                <a:gd name="connsiteY3" fmla="*/ 0 h 667214"/>
                <a:gd name="connsiteX4" fmla="*/ 1852152 w 6918359"/>
                <a:gd name="connsiteY4" fmla="*/ 0 h 667214"/>
                <a:gd name="connsiteX5" fmla="*/ 2655666 w 6918359"/>
                <a:gd name="connsiteY5" fmla="*/ 0 h 667214"/>
                <a:gd name="connsiteX6" fmla="*/ 3392220 w 6918359"/>
                <a:gd name="connsiteY6" fmla="*/ 0 h 667214"/>
                <a:gd name="connsiteX7" fmla="*/ 4128774 w 6918359"/>
                <a:gd name="connsiteY7" fmla="*/ 0 h 667214"/>
                <a:gd name="connsiteX8" fmla="*/ 4731410 w 6918359"/>
                <a:gd name="connsiteY8" fmla="*/ 0 h 667214"/>
                <a:gd name="connsiteX9" fmla="*/ 5534924 w 6918359"/>
                <a:gd name="connsiteY9" fmla="*/ 0 h 667214"/>
                <a:gd name="connsiteX10" fmla="*/ 6204519 w 6918359"/>
                <a:gd name="connsiteY10" fmla="*/ 0 h 667214"/>
                <a:gd name="connsiteX11" fmla="*/ 6807154 w 6918359"/>
                <a:gd name="connsiteY11" fmla="*/ 0 h 667214"/>
                <a:gd name="connsiteX12" fmla="*/ 6918359 w 6918359"/>
                <a:gd name="connsiteY12" fmla="*/ 111205 h 667214"/>
                <a:gd name="connsiteX13" fmla="*/ 6918359 w 6918359"/>
                <a:gd name="connsiteY13" fmla="*/ 556009 h 667214"/>
                <a:gd name="connsiteX14" fmla="*/ 6807154 w 6918359"/>
                <a:gd name="connsiteY14" fmla="*/ 667214 h 667214"/>
                <a:gd name="connsiteX15" fmla="*/ 6271478 w 6918359"/>
                <a:gd name="connsiteY15" fmla="*/ 667214 h 667214"/>
                <a:gd name="connsiteX16" fmla="*/ 5601883 w 6918359"/>
                <a:gd name="connsiteY16" fmla="*/ 667214 h 667214"/>
                <a:gd name="connsiteX17" fmla="*/ 5133167 w 6918359"/>
                <a:gd name="connsiteY17" fmla="*/ 667214 h 667214"/>
                <a:gd name="connsiteX18" fmla="*/ 4530531 w 6918359"/>
                <a:gd name="connsiteY18" fmla="*/ 667214 h 667214"/>
                <a:gd name="connsiteX19" fmla="*/ 3793977 w 6918359"/>
                <a:gd name="connsiteY19" fmla="*/ 667214 h 667214"/>
                <a:gd name="connsiteX20" fmla="*/ 3124382 w 6918359"/>
                <a:gd name="connsiteY20" fmla="*/ 667214 h 667214"/>
                <a:gd name="connsiteX21" fmla="*/ 2454787 w 6918359"/>
                <a:gd name="connsiteY21" fmla="*/ 667214 h 667214"/>
                <a:gd name="connsiteX22" fmla="*/ 1852152 w 6918359"/>
                <a:gd name="connsiteY22" fmla="*/ 667214 h 667214"/>
                <a:gd name="connsiteX23" fmla="*/ 1249516 w 6918359"/>
                <a:gd name="connsiteY23" fmla="*/ 667214 h 667214"/>
                <a:gd name="connsiteX24" fmla="*/ 111205 w 6918359"/>
                <a:gd name="connsiteY24" fmla="*/ 667214 h 667214"/>
                <a:gd name="connsiteX25" fmla="*/ 0 w 6918359"/>
                <a:gd name="connsiteY25" fmla="*/ 556009 h 667214"/>
                <a:gd name="connsiteX26" fmla="*/ 0 w 6918359"/>
                <a:gd name="connsiteY26" fmla="*/ 111205 h 667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918359" h="667214" fill="none" extrusionOk="0">
                  <a:moveTo>
                    <a:pt x="0" y="111205"/>
                  </a:moveTo>
                  <a:cubicBezTo>
                    <a:pt x="3870" y="47668"/>
                    <a:pt x="50098" y="10366"/>
                    <a:pt x="111205" y="0"/>
                  </a:cubicBezTo>
                  <a:cubicBezTo>
                    <a:pt x="232371" y="-12891"/>
                    <a:pt x="492547" y="11988"/>
                    <a:pt x="646881" y="0"/>
                  </a:cubicBezTo>
                  <a:cubicBezTo>
                    <a:pt x="801215" y="-11988"/>
                    <a:pt x="1067096" y="-1001"/>
                    <a:pt x="1182557" y="0"/>
                  </a:cubicBezTo>
                  <a:cubicBezTo>
                    <a:pt x="1298018" y="1001"/>
                    <a:pt x="1706660" y="31465"/>
                    <a:pt x="1852152" y="0"/>
                  </a:cubicBezTo>
                  <a:cubicBezTo>
                    <a:pt x="1997644" y="-31465"/>
                    <a:pt x="2471251" y="-20282"/>
                    <a:pt x="2655666" y="0"/>
                  </a:cubicBezTo>
                  <a:cubicBezTo>
                    <a:pt x="2840081" y="20282"/>
                    <a:pt x="3146174" y="-31655"/>
                    <a:pt x="3392220" y="0"/>
                  </a:cubicBezTo>
                  <a:cubicBezTo>
                    <a:pt x="3638266" y="31655"/>
                    <a:pt x="3939064" y="25083"/>
                    <a:pt x="4128774" y="0"/>
                  </a:cubicBezTo>
                  <a:cubicBezTo>
                    <a:pt x="4318484" y="-25083"/>
                    <a:pt x="4505468" y="-28155"/>
                    <a:pt x="4731410" y="0"/>
                  </a:cubicBezTo>
                  <a:cubicBezTo>
                    <a:pt x="4957352" y="28155"/>
                    <a:pt x="5186204" y="33401"/>
                    <a:pt x="5534924" y="0"/>
                  </a:cubicBezTo>
                  <a:cubicBezTo>
                    <a:pt x="5883644" y="-33401"/>
                    <a:pt x="5869858" y="25818"/>
                    <a:pt x="6204519" y="0"/>
                  </a:cubicBezTo>
                  <a:cubicBezTo>
                    <a:pt x="6539181" y="-25818"/>
                    <a:pt x="6521209" y="-1528"/>
                    <a:pt x="6807154" y="0"/>
                  </a:cubicBezTo>
                  <a:cubicBezTo>
                    <a:pt x="6873391" y="-1818"/>
                    <a:pt x="6917297" y="44466"/>
                    <a:pt x="6918359" y="111205"/>
                  </a:cubicBezTo>
                  <a:cubicBezTo>
                    <a:pt x="6900390" y="294305"/>
                    <a:pt x="6901284" y="416402"/>
                    <a:pt x="6918359" y="556009"/>
                  </a:cubicBezTo>
                  <a:cubicBezTo>
                    <a:pt x="6926842" y="628563"/>
                    <a:pt x="6857674" y="666753"/>
                    <a:pt x="6807154" y="667214"/>
                  </a:cubicBezTo>
                  <a:cubicBezTo>
                    <a:pt x="6666923" y="688619"/>
                    <a:pt x="6429765" y="681373"/>
                    <a:pt x="6271478" y="667214"/>
                  </a:cubicBezTo>
                  <a:cubicBezTo>
                    <a:pt x="6113191" y="653055"/>
                    <a:pt x="5804523" y="651694"/>
                    <a:pt x="5601883" y="667214"/>
                  </a:cubicBezTo>
                  <a:cubicBezTo>
                    <a:pt x="5399243" y="682734"/>
                    <a:pt x="5281748" y="675381"/>
                    <a:pt x="5133167" y="667214"/>
                  </a:cubicBezTo>
                  <a:cubicBezTo>
                    <a:pt x="4984586" y="659047"/>
                    <a:pt x="4709202" y="637786"/>
                    <a:pt x="4530531" y="667214"/>
                  </a:cubicBezTo>
                  <a:cubicBezTo>
                    <a:pt x="4351860" y="696642"/>
                    <a:pt x="4124653" y="632539"/>
                    <a:pt x="3793977" y="667214"/>
                  </a:cubicBezTo>
                  <a:cubicBezTo>
                    <a:pt x="3463301" y="701889"/>
                    <a:pt x="3410038" y="670283"/>
                    <a:pt x="3124382" y="667214"/>
                  </a:cubicBezTo>
                  <a:cubicBezTo>
                    <a:pt x="2838727" y="664145"/>
                    <a:pt x="2621983" y="688984"/>
                    <a:pt x="2454787" y="667214"/>
                  </a:cubicBezTo>
                  <a:cubicBezTo>
                    <a:pt x="2287592" y="645444"/>
                    <a:pt x="1974432" y="640467"/>
                    <a:pt x="1852152" y="667214"/>
                  </a:cubicBezTo>
                  <a:cubicBezTo>
                    <a:pt x="1729872" y="693961"/>
                    <a:pt x="1405877" y="677180"/>
                    <a:pt x="1249516" y="667214"/>
                  </a:cubicBezTo>
                  <a:cubicBezTo>
                    <a:pt x="1093155" y="657248"/>
                    <a:pt x="415786" y="641847"/>
                    <a:pt x="111205" y="667214"/>
                  </a:cubicBezTo>
                  <a:cubicBezTo>
                    <a:pt x="38721" y="666952"/>
                    <a:pt x="9542" y="613540"/>
                    <a:pt x="0" y="556009"/>
                  </a:cubicBezTo>
                  <a:cubicBezTo>
                    <a:pt x="-13722" y="419508"/>
                    <a:pt x="-4989" y="323598"/>
                    <a:pt x="0" y="111205"/>
                  </a:cubicBezTo>
                  <a:close/>
                </a:path>
                <a:path w="6918359" h="667214" stroke="0" extrusionOk="0">
                  <a:moveTo>
                    <a:pt x="0" y="111205"/>
                  </a:moveTo>
                  <a:cubicBezTo>
                    <a:pt x="8986" y="59699"/>
                    <a:pt x="58006" y="8193"/>
                    <a:pt x="111205" y="0"/>
                  </a:cubicBezTo>
                  <a:cubicBezTo>
                    <a:pt x="343575" y="-30635"/>
                    <a:pt x="616371" y="-16567"/>
                    <a:pt x="847759" y="0"/>
                  </a:cubicBezTo>
                  <a:cubicBezTo>
                    <a:pt x="1079147" y="16567"/>
                    <a:pt x="1301986" y="14367"/>
                    <a:pt x="1450395" y="0"/>
                  </a:cubicBezTo>
                  <a:cubicBezTo>
                    <a:pt x="1598804" y="-14367"/>
                    <a:pt x="1738266" y="4714"/>
                    <a:pt x="1919111" y="0"/>
                  </a:cubicBezTo>
                  <a:cubicBezTo>
                    <a:pt x="2099956" y="-4714"/>
                    <a:pt x="2253108" y="-10550"/>
                    <a:pt x="2454787" y="0"/>
                  </a:cubicBezTo>
                  <a:cubicBezTo>
                    <a:pt x="2656466" y="10550"/>
                    <a:pt x="2777604" y="-6743"/>
                    <a:pt x="2923504" y="0"/>
                  </a:cubicBezTo>
                  <a:cubicBezTo>
                    <a:pt x="3069404" y="6743"/>
                    <a:pt x="3182671" y="-14029"/>
                    <a:pt x="3392220" y="0"/>
                  </a:cubicBezTo>
                  <a:cubicBezTo>
                    <a:pt x="3601769" y="14029"/>
                    <a:pt x="3859096" y="1771"/>
                    <a:pt x="4061815" y="0"/>
                  </a:cubicBezTo>
                  <a:cubicBezTo>
                    <a:pt x="4264534" y="-1771"/>
                    <a:pt x="4446224" y="-12837"/>
                    <a:pt x="4664450" y="0"/>
                  </a:cubicBezTo>
                  <a:cubicBezTo>
                    <a:pt x="4882676" y="12837"/>
                    <a:pt x="5124873" y="13669"/>
                    <a:pt x="5334045" y="0"/>
                  </a:cubicBezTo>
                  <a:cubicBezTo>
                    <a:pt x="5543218" y="-13669"/>
                    <a:pt x="5838701" y="-1020"/>
                    <a:pt x="6003640" y="0"/>
                  </a:cubicBezTo>
                  <a:cubicBezTo>
                    <a:pt x="6168580" y="1020"/>
                    <a:pt x="6443686" y="-33290"/>
                    <a:pt x="6807154" y="0"/>
                  </a:cubicBezTo>
                  <a:cubicBezTo>
                    <a:pt x="6855739" y="-2131"/>
                    <a:pt x="6914230" y="63691"/>
                    <a:pt x="6918359" y="111205"/>
                  </a:cubicBezTo>
                  <a:cubicBezTo>
                    <a:pt x="6905820" y="249713"/>
                    <a:pt x="6896648" y="368312"/>
                    <a:pt x="6918359" y="556009"/>
                  </a:cubicBezTo>
                  <a:cubicBezTo>
                    <a:pt x="6915716" y="613640"/>
                    <a:pt x="6869279" y="653525"/>
                    <a:pt x="6807154" y="667214"/>
                  </a:cubicBezTo>
                  <a:cubicBezTo>
                    <a:pt x="6644141" y="682339"/>
                    <a:pt x="6500761" y="675608"/>
                    <a:pt x="6338438" y="667214"/>
                  </a:cubicBezTo>
                  <a:cubicBezTo>
                    <a:pt x="6176115" y="658820"/>
                    <a:pt x="5876364" y="667996"/>
                    <a:pt x="5601883" y="667214"/>
                  </a:cubicBezTo>
                  <a:cubicBezTo>
                    <a:pt x="5327402" y="666432"/>
                    <a:pt x="5027844" y="700474"/>
                    <a:pt x="4865329" y="667214"/>
                  </a:cubicBezTo>
                  <a:cubicBezTo>
                    <a:pt x="4702814" y="633954"/>
                    <a:pt x="4402460" y="654558"/>
                    <a:pt x="4262693" y="667214"/>
                  </a:cubicBezTo>
                  <a:cubicBezTo>
                    <a:pt x="4122926" y="679870"/>
                    <a:pt x="3940704" y="653684"/>
                    <a:pt x="3727017" y="667214"/>
                  </a:cubicBezTo>
                  <a:cubicBezTo>
                    <a:pt x="3513330" y="680744"/>
                    <a:pt x="3408652" y="684975"/>
                    <a:pt x="3258301" y="667214"/>
                  </a:cubicBezTo>
                  <a:cubicBezTo>
                    <a:pt x="3107950" y="649453"/>
                    <a:pt x="2887219" y="690795"/>
                    <a:pt x="2521747" y="667214"/>
                  </a:cubicBezTo>
                  <a:cubicBezTo>
                    <a:pt x="2156275" y="643633"/>
                    <a:pt x="2066179" y="640668"/>
                    <a:pt x="1919111" y="667214"/>
                  </a:cubicBezTo>
                  <a:cubicBezTo>
                    <a:pt x="1772043" y="693760"/>
                    <a:pt x="1532619" y="692667"/>
                    <a:pt x="1383435" y="667214"/>
                  </a:cubicBezTo>
                  <a:cubicBezTo>
                    <a:pt x="1234251" y="641761"/>
                    <a:pt x="1104605" y="677424"/>
                    <a:pt x="914719" y="667214"/>
                  </a:cubicBezTo>
                  <a:cubicBezTo>
                    <a:pt x="724833" y="657004"/>
                    <a:pt x="386639" y="694488"/>
                    <a:pt x="111205" y="667214"/>
                  </a:cubicBezTo>
                  <a:cubicBezTo>
                    <a:pt x="48176" y="661571"/>
                    <a:pt x="3679" y="625194"/>
                    <a:pt x="0" y="556009"/>
                  </a:cubicBezTo>
                  <a:cubicBezTo>
                    <a:pt x="-6353" y="450560"/>
                    <a:pt x="-8764" y="272491"/>
                    <a:pt x="0" y="111205"/>
                  </a:cubicBezTo>
                  <a:close/>
                </a:path>
              </a:pathLst>
            </a:custGeom>
            <a:solidFill>
              <a:srgbClr val="FFF6DD">
                <a:alpha val="89804"/>
              </a:srgbClr>
            </a:solidFill>
            <a:ln w="38100">
              <a:solidFill>
                <a:schemeClr val="accent2">
                  <a:lumMod val="50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2454005086">
                    <a:custGeom>
                      <a:avLst/>
                      <a:gdLst>
                        <a:gd name="connsiteX0" fmla="*/ 0 w 9563100"/>
                        <a:gd name="connsiteY0" fmla="*/ 148273 h 889619"/>
                        <a:gd name="connsiteX1" fmla="*/ 153716 w 9563100"/>
                        <a:gd name="connsiteY1" fmla="*/ 0 h 889619"/>
                        <a:gd name="connsiteX2" fmla="*/ 894169 w 9563100"/>
                        <a:gd name="connsiteY2" fmla="*/ 0 h 889619"/>
                        <a:gd name="connsiteX3" fmla="*/ 1634623 w 9563100"/>
                        <a:gd name="connsiteY3" fmla="*/ 0 h 889619"/>
                        <a:gd name="connsiteX4" fmla="*/ 2560190 w 9563100"/>
                        <a:gd name="connsiteY4" fmla="*/ 0 h 889619"/>
                        <a:gd name="connsiteX5" fmla="*/ 3670870 w 9563100"/>
                        <a:gd name="connsiteY5" fmla="*/ 0 h 889619"/>
                        <a:gd name="connsiteX6" fmla="*/ 4688993 w 9563100"/>
                        <a:gd name="connsiteY6" fmla="*/ 0 h 889619"/>
                        <a:gd name="connsiteX7" fmla="*/ 5707116 w 9563100"/>
                        <a:gd name="connsiteY7" fmla="*/ 0 h 889619"/>
                        <a:gd name="connsiteX8" fmla="*/ 6540127 w 9563100"/>
                        <a:gd name="connsiteY8" fmla="*/ 0 h 889619"/>
                        <a:gd name="connsiteX9" fmla="*/ 7650807 w 9563100"/>
                        <a:gd name="connsiteY9" fmla="*/ 0 h 889619"/>
                        <a:gd name="connsiteX10" fmla="*/ 8576374 w 9563100"/>
                        <a:gd name="connsiteY10" fmla="*/ 0 h 889619"/>
                        <a:gd name="connsiteX11" fmla="*/ 9409383 w 9563100"/>
                        <a:gd name="connsiteY11" fmla="*/ 0 h 889619"/>
                        <a:gd name="connsiteX12" fmla="*/ 9563100 w 9563100"/>
                        <a:gd name="connsiteY12" fmla="*/ 148273 h 889619"/>
                        <a:gd name="connsiteX13" fmla="*/ 9563100 w 9563100"/>
                        <a:gd name="connsiteY13" fmla="*/ 741345 h 889619"/>
                        <a:gd name="connsiteX14" fmla="*/ 9409383 w 9563100"/>
                        <a:gd name="connsiteY14" fmla="*/ 889619 h 889619"/>
                        <a:gd name="connsiteX15" fmla="*/ 8668930 w 9563100"/>
                        <a:gd name="connsiteY15" fmla="*/ 889619 h 889619"/>
                        <a:gd name="connsiteX16" fmla="*/ 7743363 w 9563100"/>
                        <a:gd name="connsiteY16" fmla="*/ 889619 h 889619"/>
                        <a:gd name="connsiteX17" fmla="*/ 7095467 w 9563100"/>
                        <a:gd name="connsiteY17" fmla="*/ 889619 h 889619"/>
                        <a:gd name="connsiteX18" fmla="*/ 6262456 w 9563100"/>
                        <a:gd name="connsiteY18" fmla="*/ 889619 h 889619"/>
                        <a:gd name="connsiteX19" fmla="*/ 5244333 w 9563100"/>
                        <a:gd name="connsiteY19" fmla="*/ 889619 h 889619"/>
                        <a:gd name="connsiteX20" fmla="*/ 4318766 w 9563100"/>
                        <a:gd name="connsiteY20" fmla="*/ 889619 h 889619"/>
                        <a:gd name="connsiteX21" fmla="*/ 3393199 w 9563100"/>
                        <a:gd name="connsiteY21" fmla="*/ 889619 h 889619"/>
                        <a:gd name="connsiteX22" fmla="*/ 2560190 w 9563100"/>
                        <a:gd name="connsiteY22" fmla="*/ 889619 h 889619"/>
                        <a:gd name="connsiteX23" fmla="*/ 1727179 w 9563100"/>
                        <a:gd name="connsiteY23" fmla="*/ 889619 h 889619"/>
                        <a:gd name="connsiteX24" fmla="*/ 153716 w 9563100"/>
                        <a:gd name="connsiteY24" fmla="*/ 889619 h 889619"/>
                        <a:gd name="connsiteX25" fmla="*/ 0 w 9563100"/>
                        <a:gd name="connsiteY25" fmla="*/ 741345 h 889619"/>
                        <a:gd name="connsiteX26" fmla="*/ 0 w 9563100"/>
                        <a:gd name="connsiteY26" fmla="*/ 148273 h 889619"/>
                        <a:gd name="connsiteX0" fmla="*/ 0 w 9563100"/>
                        <a:gd name="connsiteY0" fmla="*/ 148273 h 889619"/>
                        <a:gd name="connsiteX1" fmla="*/ 153716 w 9563100"/>
                        <a:gd name="connsiteY1" fmla="*/ 0 h 889619"/>
                        <a:gd name="connsiteX2" fmla="*/ 1171839 w 9563100"/>
                        <a:gd name="connsiteY2" fmla="*/ 0 h 889619"/>
                        <a:gd name="connsiteX3" fmla="*/ 2004850 w 9563100"/>
                        <a:gd name="connsiteY3" fmla="*/ 0 h 889619"/>
                        <a:gd name="connsiteX4" fmla="*/ 2652746 w 9563100"/>
                        <a:gd name="connsiteY4" fmla="*/ 0 h 889619"/>
                        <a:gd name="connsiteX5" fmla="*/ 3393199 w 9563100"/>
                        <a:gd name="connsiteY5" fmla="*/ 0 h 889619"/>
                        <a:gd name="connsiteX6" fmla="*/ 4041097 w 9563100"/>
                        <a:gd name="connsiteY6" fmla="*/ 0 h 889619"/>
                        <a:gd name="connsiteX7" fmla="*/ 4688993 w 9563100"/>
                        <a:gd name="connsiteY7" fmla="*/ 0 h 889619"/>
                        <a:gd name="connsiteX8" fmla="*/ 5614560 w 9563100"/>
                        <a:gd name="connsiteY8" fmla="*/ 0 h 889619"/>
                        <a:gd name="connsiteX9" fmla="*/ 6447569 w 9563100"/>
                        <a:gd name="connsiteY9" fmla="*/ 0 h 889619"/>
                        <a:gd name="connsiteX10" fmla="*/ 7373136 w 9563100"/>
                        <a:gd name="connsiteY10" fmla="*/ 0 h 889619"/>
                        <a:gd name="connsiteX11" fmla="*/ 8298703 w 9563100"/>
                        <a:gd name="connsiteY11" fmla="*/ 0 h 889619"/>
                        <a:gd name="connsiteX12" fmla="*/ 9409383 w 9563100"/>
                        <a:gd name="connsiteY12" fmla="*/ 0 h 889619"/>
                        <a:gd name="connsiteX13" fmla="*/ 9563100 w 9563100"/>
                        <a:gd name="connsiteY13" fmla="*/ 148273 h 889619"/>
                        <a:gd name="connsiteX14" fmla="*/ 9563100 w 9563100"/>
                        <a:gd name="connsiteY14" fmla="*/ 741345 h 889619"/>
                        <a:gd name="connsiteX15" fmla="*/ 9409383 w 9563100"/>
                        <a:gd name="connsiteY15" fmla="*/ 889619 h 889619"/>
                        <a:gd name="connsiteX16" fmla="*/ 8761487 w 9563100"/>
                        <a:gd name="connsiteY16" fmla="*/ 889619 h 889619"/>
                        <a:gd name="connsiteX17" fmla="*/ 7743363 w 9563100"/>
                        <a:gd name="connsiteY17" fmla="*/ 889619 h 889619"/>
                        <a:gd name="connsiteX18" fmla="*/ 6725240 w 9563100"/>
                        <a:gd name="connsiteY18" fmla="*/ 889619 h 889619"/>
                        <a:gd name="connsiteX19" fmla="*/ 5892229 w 9563100"/>
                        <a:gd name="connsiteY19" fmla="*/ 889619 h 889619"/>
                        <a:gd name="connsiteX20" fmla="*/ 5151776 w 9563100"/>
                        <a:gd name="connsiteY20" fmla="*/ 889619 h 889619"/>
                        <a:gd name="connsiteX21" fmla="*/ 4503879 w 9563100"/>
                        <a:gd name="connsiteY21" fmla="*/ 889619 h 889619"/>
                        <a:gd name="connsiteX22" fmla="*/ 3485757 w 9563100"/>
                        <a:gd name="connsiteY22" fmla="*/ 889619 h 889619"/>
                        <a:gd name="connsiteX23" fmla="*/ 2652746 w 9563100"/>
                        <a:gd name="connsiteY23" fmla="*/ 889619 h 889619"/>
                        <a:gd name="connsiteX24" fmla="*/ 1912292 w 9563100"/>
                        <a:gd name="connsiteY24" fmla="*/ 889619 h 889619"/>
                        <a:gd name="connsiteX25" fmla="*/ 1264396 w 9563100"/>
                        <a:gd name="connsiteY25" fmla="*/ 889619 h 889619"/>
                        <a:gd name="connsiteX26" fmla="*/ 153716 w 9563100"/>
                        <a:gd name="connsiteY26" fmla="*/ 889619 h 889619"/>
                        <a:gd name="connsiteX27" fmla="*/ 0 w 9563100"/>
                        <a:gd name="connsiteY27" fmla="*/ 741345 h 889619"/>
                        <a:gd name="connsiteX28" fmla="*/ 0 w 9563100"/>
                        <a:gd name="connsiteY28" fmla="*/ 148273 h 88961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</a:cxnLst>
                      <a:rect l="l" t="t" r="r" b="b"/>
                      <a:pathLst>
                        <a:path w="9563100" h="889619" fill="none" extrusionOk="0">
                          <a:moveTo>
                            <a:pt x="0" y="148273"/>
                          </a:moveTo>
                          <a:cubicBezTo>
                            <a:pt x="9947" y="72313"/>
                            <a:pt x="66961" y="12412"/>
                            <a:pt x="153716" y="0"/>
                          </a:cubicBezTo>
                          <a:cubicBezTo>
                            <a:pt x="311688" y="-21792"/>
                            <a:pt x="731706" y="11677"/>
                            <a:pt x="894169" y="0"/>
                          </a:cubicBezTo>
                          <a:cubicBezTo>
                            <a:pt x="1134143" y="-33524"/>
                            <a:pt x="1486029" y="-4811"/>
                            <a:pt x="1634623" y="0"/>
                          </a:cubicBezTo>
                          <a:cubicBezTo>
                            <a:pt x="1770265" y="-7029"/>
                            <a:pt x="2367855" y="42388"/>
                            <a:pt x="2560190" y="0"/>
                          </a:cubicBezTo>
                          <a:cubicBezTo>
                            <a:pt x="2707925" y="-56532"/>
                            <a:pt x="3412906" y="-17404"/>
                            <a:pt x="3670870" y="0"/>
                          </a:cubicBezTo>
                          <a:cubicBezTo>
                            <a:pt x="3893871" y="-1532"/>
                            <a:pt x="4336908" y="-32676"/>
                            <a:pt x="4688993" y="0"/>
                          </a:cubicBezTo>
                          <a:cubicBezTo>
                            <a:pt x="5070561" y="70316"/>
                            <a:pt x="5436738" y="28623"/>
                            <a:pt x="5707116" y="0"/>
                          </a:cubicBezTo>
                          <a:cubicBezTo>
                            <a:pt x="6009472" y="-48582"/>
                            <a:pt x="6225788" y="-47684"/>
                            <a:pt x="6540127" y="0"/>
                          </a:cubicBezTo>
                          <a:cubicBezTo>
                            <a:pt x="6876600" y="67771"/>
                            <a:pt x="7175789" y="60731"/>
                            <a:pt x="7650807" y="0"/>
                          </a:cubicBezTo>
                          <a:cubicBezTo>
                            <a:pt x="8129253" y="-38311"/>
                            <a:pt x="8114244" y="46264"/>
                            <a:pt x="8576374" y="0"/>
                          </a:cubicBezTo>
                          <a:cubicBezTo>
                            <a:pt x="9043772" y="-28291"/>
                            <a:pt x="9016355" y="-1217"/>
                            <a:pt x="9409383" y="0"/>
                          </a:cubicBezTo>
                          <a:cubicBezTo>
                            <a:pt x="9495788" y="6576"/>
                            <a:pt x="9553680" y="46930"/>
                            <a:pt x="9563100" y="148273"/>
                          </a:cubicBezTo>
                          <a:cubicBezTo>
                            <a:pt x="9516226" y="421731"/>
                            <a:pt x="9571140" y="533656"/>
                            <a:pt x="9563100" y="741345"/>
                          </a:cubicBezTo>
                          <a:cubicBezTo>
                            <a:pt x="9575562" y="846142"/>
                            <a:pt x="9473359" y="881566"/>
                            <a:pt x="9409383" y="889619"/>
                          </a:cubicBezTo>
                          <a:cubicBezTo>
                            <a:pt x="9241433" y="883957"/>
                            <a:pt x="8866136" y="917615"/>
                            <a:pt x="8668930" y="889619"/>
                          </a:cubicBezTo>
                          <a:cubicBezTo>
                            <a:pt x="8476031" y="856034"/>
                            <a:pt x="8033313" y="883026"/>
                            <a:pt x="7743363" y="889619"/>
                          </a:cubicBezTo>
                          <a:cubicBezTo>
                            <a:pt x="7457183" y="925777"/>
                            <a:pt x="7302779" y="908384"/>
                            <a:pt x="7095467" y="889619"/>
                          </a:cubicBezTo>
                          <a:cubicBezTo>
                            <a:pt x="6898545" y="825411"/>
                            <a:pt x="6451380" y="871941"/>
                            <a:pt x="6262456" y="889619"/>
                          </a:cubicBezTo>
                          <a:cubicBezTo>
                            <a:pt x="5983358" y="984700"/>
                            <a:pt x="5661339" y="851438"/>
                            <a:pt x="5244333" y="889619"/>
                          </a:cubicBezTo>
                          <a:cubicBezTo>
                            <a:pt x="4789078" y="937448"/>
                            <a:pt x="4715610" y="892063"/>
                            <a:pt x="4318766" y="889619"/>
                          </a:cubicBezTo>
                          <a:cubicBezTo>
                            <a:pt x="3904759" y="920163"/>
                            <a:pt x="3628198" y="905443"/>
                            <a:pt x="3393199" y="889619"/>
                          </a:cubicBezTo>
                          <a:cubicBezTo>
                            <a:pt x="3179655" y="825020"/>
                            <a:pt x="2699044" y="835668"/>
                            <a:pt x="2560190" y="889619"/>
                          </a:cubicBezTo>
                          <a:cubicBezTo>
                            <a:pt x="2380434" y="961966"/>
                            <a:pt x="1950692" y="906730"/>
                            <a:pt x="1727179" y="889619"/>
                          </a:cubicBezTo>
                          <a:cubicBezTo>
                            <a:pt x="1561528" y="941602"/>
                            <a:pt x="528846" y="835521"/>
                            <a:pt x="153716" y="889619"/>
                          </a:cubicBezTo>
                          <a:cubicBezTo>
                            <a:pt x="58554" y="905466"/>
                            <a:pt x="5060" y="833584"/>
                            <a:pt x="0" y="741345"/>
                          </a:cubicBezTo>
                          <a:cubicBezTo>
                            <a:pt x="-7205" y="545482"/>
                            <a:pt x="3807" y="432313"/>
                            <a:pt x="0" y="148273"/>
                          </a:cubicBezTo>
                          <a:close/>
                        </a:path>
                        <a:path w="9563100" h="889619" stroke="0" extrusionOk="0">
                          <a:moveTo>
                            <a:pt x="0" y="148273"/>
                          </a:moveTo>
                          <a:cubicBezTo>
                            <a:pt x="9165" y="84388"/>
                            <a:pt x="69734" y="23760"/>
                            <a:pt x="153716" y="0"/>
                          </a:cubicBezTo>
                          <a:cubicBezTo>
                            <a:pt x="492779" y="-44011"/>
                            <a:pt x="873969" y="-38994"/>
                            <a:pt x="1171839" y="0"/>
                          </a:cubicBezTo>
                          <a:cubicBezTo>
                            <a:pt x="1509985" y="60294"/>
                            <a:pt x="1767658" y="-19623"/>
                            <a:pt x="2004850" y="0"/>
                          </a:cubicBezTo>
                          <a:cubicBezTo>
                            <a:pt x="2248560" y="-6312"/>
                            <a:pt x="2417079" y="11043"/>
                            <a:pt x="2652746" y="0"/>
                          </a:cubicBezTo>
                          <a:cubicBezTo>
                            <a:pt x="2928815" y="9685"/>
                            <a:pt x="3123140" y="-8329"/>
                            <a:pt x="3393199" y="0"/>
                          </a:cubicBezTo>
                          <a:cubicBezTo>
                            <a:pt x="3663274" y="-13699"/>
                            <a:pt x="3861533" y="18348"/>
                            <a:pt x="4041097" y="0"/>
                          </a:cubicBezTo>
                          <a:cubicBezTo>
                            <a:pt x="4273651" y="-3677"/>
                            <a:pt x="4414424" y="-15908"/>
                            <a:pt x="4688993" y="0"/>
                          </a:cubicBezTo>
                          <a:cubicBezTo>
                            <a:pt x="5000193" y="45589"/>
                            <a:pt x="5295297" y="52849"/>
                            <a:pt x="5614560" y="0"/>
                          </a:cubicBezTo>
                          <a:cubicBezTo>
                            <a:pt x="5881653" y="-22362"/>
                            <a:pt x="6154697" y="-19440"/>
                            <a:pt x="6447569" y="0"/>
                          </a:cubicBezTo>
                          <a:cubicBezTo>
                            <a:pt x="6775087" y="-36844"/>
                            <a:pt x="7086547" y="81027"/>
                            <a:pt x="7373136" y="0"/>
                          </a:cubicBezTo>
                          <a:cubicBezTo>
                            <a:pt x="7684434" y="-23429"/>
                            <a:pt x="8067864" y="8403"/>
                            <a:pt x="8298703" y="0"/>
                          </a:cubicBezTo>
                          <a:cubicBezTo>
                            <a:pt x="8550556" y="12262"/>
                            <a:pt x="8867203" y="-29013"/>
                            <a:pt x="9409383" y="0"/>
                          </a:cubicBezTo>
                          <a:cubicBezTo>
                            <a:pt x="9474175" y="2706"/>
                            <a:pt x="9568418" y="88235"/>
                            <a:pt x="9563100" y="148273"/>
                          </a:cubicBezTo>
                          <a:cubicBezTo>
                            <a:pt x="9554812" y="350905"/>
                            <a:pt x="9548019" y="468696"/>
                            <a:pt x="9563100" y="741345"/>
                          </a:cubicBezTo>
                          <a:cubicBezTo>
                            <a:pt x="9566108" y="804341"/>
                            <a:pt x="9499737" y="866405"/>
                            <a:pt x="9409383" y="889619"/>
                          </a:cubicBezTo>
                          <a:cubicBezTo>
                            <a:pt x="9161206" y="925910"/>
                            <a:pt x="8971819" y="901529"/>
                            <a:pt x="8761487" y="889619"/>
                          </a:cubicBezTo>
                          <a:cubicBezTo>
                            <a:pt x="8479326" y="864247"/>
                            <a:pt x="8145165" y="926410"/>
                            <a:pt x="7743363" y="889619"/>
                          </a:cubicBezTo>
                          <a:cubicBezTo>
                            <a:pt x="7371086" y="887003"/>
                            <a:pt x="6991164" y="924766"/>
                            <a:pt x="6725240" y="889619"/>
                          </a:cubicBezTo>
                          <a:cubicBezTo>
                            <a:pt x="6489068" y="881066"/>
                            <a:pt x="6048746" y="872352"/>
                            <a:pt x="5892229" y="889619"/>
                          </a:cubicBezTo>
                          <a:cubicBezTo>
                            <a:pt x="5714257" y="919557"/>
                            <a:pt x="5426303" y="865918"/>
                            <a:pt x="5151776" y="889619"/>
                          </a:cubicBezTo>
                          <a:cubicBezTo>
                            <a:pt x="4833338" y="907646"/>
                            <a:pt x="4735902" y="895798"/>
                            <a:pt x="4503879" y="889619"/>
                          </a:cubicBezTo>
                          <a:cubicBezTo>
                            <a:pt x="4285496" y="911863"/>
                            <a:pt x="3954628" y="933185"/>
                            <a:pt x="3485757" y="889619"/>
                          </a:cubicBezTo>
                          <a:cubicBezTo>
                            <a:pt x="2997856" y="848935"/>
                            <a:pt x="2867384" y="864992"/>
                            <a:pt x="2652746" y="889619"/>
                          </a:cubicBezTo>
                          <a:cubicBezTo>
                            <a:pt x="2499480" y="911811"/>
                            <a:pt x="2110522" y="972579"/>
                            <a:pt x="1912292" y="889619"/>
                          </a:cubicBezTo>
                          <a:cubicBezTo>
                            <a:pt x="1706587" y="851187"/>
                            <a:pt x="1500734" y="902950"/>
                            <a:pt x="1264396" y="889619"/>
                          </a:cubicBezTo>
                          <a:cubicBezTo>
                            <a:pt x="941240" y="813222"/>
                            <a:pt x="554923" y="930121"/>
                            <a:pt x="153716" y="889619"/>
                          </a:cubicBezTo>
                          <a:cubicBezTo>
                            <a:pt x="76195" y="871823"/>
                            <a:pt x="429" y="829942"/>
                            <a:pt x="0" y="741345"/>
                          </a:cubicBezTo>
                          <a:cubicBezTo>
                            <a:pt x="21953" y="602022"/>
                            <a:pt x="13378" y="397418"/>
                            <a:pt x="0" y="148273"/>
                          </a:cubicBezTo>
                          <a:close/>
                        </a:path>
                        <a:path w="9563100" h="889619" fill="none" stroke="0" extrusionOk="0">
                          <a:moveTo>
                            <a:pt x="0" y="148273"/>
                          </a:moveTo>
                          <a:cubicBezTo>
                            <a:pt x="17060" y="76474"/>
                            <a:pt x="77014" y="21562"/>
                            <a:pt x="153716" y="0"/>
                          </a:cubicBezTo>
                          <a:cubicBezTo>
                            <a:pt x="325927" y="3134"/>
                            <a:pt x="656518" y="16617"/>
                            <a:pt x="894169" y="0"/>
                          </a:cubicBezTo>
                          <a:cubicBezTo>
                            <a:pt x="1070235" y="-9063"/>
                            <a:pt x="1484748" y="-15491"/>
                            <a:pt x="1634623" y="0"/>
                          </a:cubicBezTo>
                          <a:cubicBezTo>
                            <a:pt x="1795567" y="31763"/>
                            <a:pt x="2362537" y="51224"/>
                            <a:pt x="2560190" y="0"/>
                          </a:cubicBezTo>
                          <a:cubicBezTo>
                            <a:pt x="2772936" y="-88953"/>
                            <a:pt x="3384448" y="-49482"/>
                            <a:pt x="3670870" y="0"/>
                          </a:cubicBezTo>
                          <a:cubicBezTo>
                            <a:pt x="3918653" y="22665"/>
                            <a:pt x="4336349" y="-65236"/>
                            <a:pt x="4688993" y="0"/>
                          </a:cubicBezTo>
                          <a:cubicBezTo>
                            <a:pt x="4996506" y="50452"/>
                            <a:pt x="5432394" y="24274"/>
                            <a:pt x="5707116" y="0"/>
                          </a:cubicBezTo>
                          <a:cubicBezTo>
                            <a:pt x="5948073" y="-70795"/>
                            <a:pt x="6236041" y="-40161"/>
                            <a:pt x="6540127" y="0"/>
                          </a:cubicBezTo>
                          <a:cubicBezTo>
                            <a:pt x="6912210" y="82350"/>
                            <a:pt x="7169170" y="26868"/>
                            <a:pt x="7650807" y="0"/>
                          </a:cubicBezTo>
                          <a:cubicBezTo>
                            <a:pt x="8137236" y="-38258"/>
                            <a:pt x="8095750" y="41103"/>
                            <a:pt x="8576374" y="0"/>
                          </a:cubicBezTo>
                          <a:cubicBezTo>
                            <a:pt x="9038300" y="-38731"/>
                            <a:pt x="9023117" y="-1775"/>
                            <a:pt x="9409383" y="0"/>
                          </a:cubicBezTo>
                          <a:cubicBezTo>
                            <a:pt x="9521171" y="-3707"/>
                            <a:pt x="9547625" y="46317"/>
                            <a:pt x="9563100" y="148273"/>
                          </a:cubicBezTo>
                          <a:cubicBezTo>
                            <a:pt x="9528279" y="378108"/>
                            <a:pt x="9541366" y="519062"/>
                            <a:pt x="9563100" y="741345"/>
                          </a:cubicBezTo>
                          <a:cubicBezTo>
                            <a:pt x="9572831" y="829072"/>
                            <a:pt x="9476333" y="882074"/>
                            <a:pt x="9409383" y="889619"/>
                          </a:cubicBezTo>
                          <a:cubicBezTo>
                            <a:pt x="9220534" y="918940"/>
                            <a:pt x="8913410" y="936925"/>
                            <a:pt x="8668930" y="889619"/>
                          </a:cubicBezTo>
                          <a:cubicBezTo>
                            <a:pt x="8416453" y="867072"/>
                            <a:pt x="7976690" y="905774"/>
                            <a:pt x="7743363" y="889619"/>
                          </a:cubicBezTo>
                          <a:cubicBezTo>
                            <a:pt x="7478030" y="898979"/>
                            <a:pt x="7309754" y="896901"/>
                            <a:pt x="7095467" y="889619"/>
                          </a:cubicBezTo>
                          <a:cubicBezTo>
                            <a:pt x="6847542" y="837653"/>
                            <a:pt x="6470476" y="860511"/>
                            <a:pt x="6262456" y="889619"/>
                          </a:cubicBezTo>
                          <a:cubicBezTo>
                            <a:pt x="5980313" y="942214"/>
                            <a:pt x="5665823" y="845690"/>
                            <a:pt x="5244333" y="889619"/>
                          </a:cubicBezTo>
                          <a:cubicBezTo>
                            <a:pt x="4780515" y="924283"/>
                            <a:pt x="4723132" y="887960"/>
                            <a:pt x="4318766" y="889619"/>
                          </a:cubicBezTo>
                          <a:cubicBezTo>
                            <a:pt x="3952729" y="915993"/>
                            <a:pt x="3643528" y="897018"/>
                            <a:pt x="3393199" y="889619"/>
                          </a:cubicBezTo>
                          <a:cubicBezTo>
                            <a:pt x="3147517" y="873325"/>
                            <a:pt x="2727356" y="891605"/>
                            <a:pt x="2560190" y="889619"/>
                          </a:cubicBezTo>
                          <a:cubicBezTo>
                            <a:pt x="2415761" y="956260"/>
                            <a:pt x="1968895" y="920971"/>
                            <a:pt x="1727179" y="889619"/>
                          </a:cubicBezTo>
                          <a:cubicBezTo>
                            <a:pt x="1472090" y="886787"/>
                            <a:pt x="612512" y="894710"/>
                            <a:pt x="153716" y="889619"/>
                          </a:cubicBezTo>
                          <a:cubicBezTo>
                            <a:pt x="58608" y="886484"/>
                            <a:pt x="13648" y="833402"/>
                            <a:pt x="0" y="741345"/>
                          </a:cubicBezTo>
                          <a:cubicBezTo>
                            <a:pt x="-10690" y="570485"/>
                            <a:pt x="-14471" y="417482"/>
                            <a:pt x="0" y="148273"/>
                          </a:cubicBezTo>
                          <a:close/>
                        </a:path>
                      </a:pathLst>
                    </a:cu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" name="TextBox 10">
              <a:extLst>
                <a:ext uri="{FF2B5EF4-FFF2-40B4-BE49-F238E27FC236}">
                  <a16:creationId xmlns:a16="http://schemas.microsoft.com/office/drawing/2014/main" id="{BD775959-BA07-BB44-6E65-028D4157AEBC}"/>
                </a:ext>
              </a:extLst>
            </p:cNvPr>
            <p:cNvSpPr txBox="1"/>
            <p:nvPr/>
          </p:nvSpPr>
          <p:spPr>
            <a:xfrm>
              <a:off x="3709280" y="693960"/>
              <a:ext cx="7750868" cy="6821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Trưng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bày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chuồn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chuồn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thăng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bằng</a:t>
              </a:r>
              <a:endPara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0D6D4B7D-F06E-BA17-CE9E-4C4DE2F308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33650" y="1724025"/>
            <a:ext cx="6667500" cy="417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85231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CD7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图片 12">
            <a:extLst>
              <a:ext uri="{FF2B5EF4-FFF2-40B4-BE49-F238E27FC236}">
                <a16:creationId xmlns:a16="http://schemas.microsoft.com/office/drawing/2014/main" id="{C9340723-B218-457F-9A22-B4CE77FB644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95" t="-7091" r="-5718" b="80155"/>
          <a:stretch/>
        </p:blipFill>
        <p:spPr>
          <a:xfrm>
            <a:off x="5017563" y="-259876"/>
            <a:ext cx="4565200" cy="2798839"/>
          </a:xfrm>
          <a:prstGeom prst="rect">
            <a:avLst/>
          </a:prstGeom>
        </p:spPr>
      </p:pic>
      <p:pic>
        <p:nvPicPr>
          <p:cNvPr id="24" name="图片 12">
            <a:extLst>
              <a:ext uri="{FF2B5EF4-FFF2-40B4-BE49-F238E27FC236}">
                <a16:creationId xmlns:a16="http://schemas.microsoft.com/office/drawing/2014/main" id="{484F3388-C930-4E6E-964F-39485004FDC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90" t="4339" r="-1693" b="80155"/>
          <a:stretch/>
        </p:blipFill>
        <p:spPr>
          <a:xfrm>
            <a:off x="-186629" y="1698757"/>
            <a:ext cx="2464381" cy="1426147"/>
          </a:xfrm>
          <a:prstGeom prst="rect">
            <a:avLst/>
          </a:prstGeom>
        </p:spPr>
      </p:pic>
      <p:pic>
        <p:nvPicPr>
          <p:cNvPr id="12" name="Lê Thị Yến Nhi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1"/>
            <a:ext cx="12192000" cy="500912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8181" y="206175"/>
            <a:ext cx="1430256" cy="1697512"/>
          </a:xfrm>
          <a:prstGeom prst="rect">
            <a:avLst/>
          </a:prstGeom>
        </p:spPr>
      </p:pic>
      <p:sp>
        <p:nvSpPr>
          <p:cNvPr id="22" name="Google Shape;3561;p40">
            <a:extLst>
              <a:ext uri="{FF2B5EF4-FFF2-40B4-BE49-F238E27FC236}">
                <a16:creationId xmlns:a16="http://schemas.microsoft.com/office/drawing/2014/main" id="{7573B92E-5E18-4E11-BB9B-26112948CE51}"/>
              </a:ext>
            </a:extLst>
          </p:cNvPr>
          <p:cNvSpPr txBox="1">
            <a:spLocks/>
          </p:cNvSpPr>
          <p:nvPr/>
        </p:nvSpPr>
        <p:spPr>
          <a:xfrm>
            <a:off x="7086600" y="2844404"/>
            <a:ext cx="2438400" cy="561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4377">
              <a:spcBef>
                <a:spcPts val="0"/>
              </a:spcBef>
            </a:pPr>
            <a:endParaRPr lang="en-US" sz="4800">
              <a:ln>
                <a:solidFill>
                  <a:srgbClr val="E7E6E6"/>
                </a:solidFill>
              </a:ln>
              <a:solidFill>
                <a:srgbClr val="009FE8"/>
              </a:solidFill>
              <a:latin typeface="Snap ITC" panose="04040A07060A02020202" pitchFamily="82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03F8378-5B80-459D-B6DD-BA34F84722B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74" r="171"/>
          <a:stretch/>
        </p:blipFill>
        <p:spPr>
          <a:xfrm>
            <a:off x="-154642" y="1275448"/>
            <a:ext cx="9388748" cy="6496952"/>
          </a:xfrm>
          <a:prstGeom prst="rect">
            <a:avLst/>
          </a:prstGeom>
        </p:spPr>
      </p:pic>
      <p:pic>
        <p:nvPicPr>
          <p:cNvPr id="28" name="图片 12">
            <a:extLst>
              <a:ext uri="{FF2B5EF4-FFF2-40B4-BE49-F238E27FC236}">
                <a16:creationId xmlns:a16="http://schemas.microsoft.com/office/drawing/2014/main" id="{ECFA1BCC-02E9-4BBB-BA0F-917B5B8FAA0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95" t="-7091" r="-5718" b="80155"/>
          <a:stretch/>
        </p:blipFill>
        <p:spPr>
          <a:xfrm>
            <a:off x="9234106" y="-173087"/>
            <a:ext cx="3542487" cy="2171832"/>
          </a:xfrm>
          <a:prstGeom prst="rect">
            <a:avLst/>
          </a:prstGeom>
        </p:spPr>
      </p:pic>
      <p:pic>
        <p:nvPicPr>
          <p:cNvPr id="23" name="图片 12">
            <a:extLst>
              <a:ext uri="{FF2B5EF4-FFF2-40B4-BE49-F238E27FC236}">
                <a16:creationId xmlns:a16="http://schemas.microsoft.com/office/drawing/2014/main" id="{8EB9D876-FBBD-4AD2-9A87-2DA757E9CCB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95" t="-7091" r="-5718" b="80155"/>
          <a:stretch/>
        </p:blipFill>
        <p:spPr>
          <a:xfrm>
            <a:off x="7791969" y="-259877"/>
            <a:ext cx="2504275" cy="1535324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49394" y="132901"/>
            <a:ext cx="1206911" cy="1675984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64" t="21076" r="34097" b="8735"/>
          <a:stretch/>
        </p:blipFill>
        <p:spPr>
          <a:xfrm>
            <a:off x="7529237" y="1962373"/>
            <a:ext cx="5013689" cy="527662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919CD4E-6245-CC0E-16C5-EDF5A177789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51275" y="2736368"/>
            <a:ext cx="5480779" cy="3371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5287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0">
        <p15:prstTrans prst="drape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1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7CECFFA-AC80-42DB-ACC2-3E2683C16A6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4148"/>
            <a:ext cx="12192000" cy="6912147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14F13C7-5663-BDFC-BBB8-7C522A23EB5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02957" y="76202"/>
            <a:ext cx="11836643" cy="6629399"/>
          </a:xfrm>
          <a:prstGeom prst="roundRect">
            <a:avLst>
              <a:gd name="adj" fmla="val 8716"/>
            </a:avLst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11" name="Group 11">
            <a:extLst>
              <a:ext uri="{FF2B5EF4-FFF2-40B4-BE49-F238E27FC236}">
                <a16:creationId xmlns:a16="http://schemas.microsoft.com/office/drawing/2014/main" id="{40001D7F-96F1-31ED-F0A7-F2CF7A28BAA1}"/>
              </a:ext>
            </a:extLst>
          </p:cNvPr>
          <p:cNvGrpSpPr/>
          <p:nvPr/>
        </p:nvGrpSpPr>
        <p:grpSpPr>
          <a:xfrm>
            <a:off x="457200" y="114301"/>
            <a:ext cx="11077575" cy="1178460"/>
            <a:chOff x="3260771" y="693960"/>
            <a:chExt cx="8213555" cy="857251"/>
          </a:xfrm>
        </p:grpSpPr>
        <p:sp>
          <p:nvSpPr>
            <p:cNvPr id="12" name="Rectangle: Rounded Corners 9">
              <a:extLst>
                <a:ext uri="{FF2B5EF4-FFF2-40B4-BE49-F238E27FC236}">
                  <a16:creationId xmlns:a16="http://schemas.microsoft.com/office/drawing/2014/main" id="{FED7A5EF-3379-229C-F0CE-BE30FBD67D78}"/>
                </a:ext>
              </a:extLst>
            </p:cNvPr>
            <p:cNvSpPr/>
            <p:nvPr/>
          </p:nvSpPr>
          <p:spPr>
            <a:xfrm>
              <a:off x="3260771" y="693960"/>
              <a:ext cx="8213555" cy="857251"/>
            </a:xfrm>
            <a:custGeom>
              <a:avLst/>
              <a:gdLst>
                <a:gd name="connsiteX0" fmla="*/ 0 w 6918359"/>
                <a:gd name="connsiteY0" fmla="*/ 111205 h 667214"/>
                <a:gd name="connsiteX1" fmla="*/ 111205 w 6918359"/>
                <a:gd name="connsiteY1" fmla="*/ 0 h 667214"/>
                <a:gd name="connsiteX2" fmla="*/ 646881 w 6918359"/>
                <a:gd name="connsiteY2" fmla="*/ 0 h 667214"/>
                <a:gd name="connsiteX3" fmla="*/ 1182557 w 6918359"/>
                <a:gd name="connsiteY3" fmla="*/ 0 h 667214"/>
                <a:gd name="connsiteX4" fmla="*/ 1852152 w 6918359"/>
                <a:gd name="connsiteY4" fmla="*/ 0 h 667214"/>
                <a:gd name="connsiteX5" fmla="*/ 2655666 w 6918359"/>
                <a:gd name="connsiteY5" fmla="*/ 0 h 667214"/>
                <a:gd name="connsiteX6" fmla="*/ 3392220 w 6918359"/>
                <a:gd name="connsiteY6" fmla="*/ 0 h 667214"/>
                <a:gd name="connsiteX7" fmla="*/ 4128774 w 6918359"/>
                <a:gd name="connsiteY7" fmla="*/ 0 h 667214"/>
                <a:gd name="connsiteX8" fmla="*/ 4731410 w 6918359"/>
                <a:gd name="connsiteY8" fmla="*/ 0 h 667214"/>
                <a:gd name="connsiteX9" fmla="*/ 5534924 w 6918359"/>
                <a:gd name="connsiteY9" fmla="*/ 0 h 667214"/>
                <a:gd name="connsiteX10" fmla="*/ 6204519 w 6918359"/>
                <a:gd name="connsiteY10" fmla="*/ 0 h 667214"/>
                <a:gd name="connsiteX11" fmla="*/ 6807154 w 6918359"/>
                <a:gd name="connsiteY11" fmla="*/ 0 h 667214"/>
                <a:gd name="connsiteX12" fmla="*/ 6918359 w 6918359"/>
                <a:gd name="connsiteY12" fmla="*/ 111205 h 667214"/>
                <a:gd name="connsiteX13" fmla="*/ 6918359 w 6918359"/>
                <a:gd name="connsiteY13" fmla="*/ 556009 h 667214"/>
                <a:gd name="connsiteX14" fmla="*/ 6807154 w 6918359"/>
                <a:gd name="connsiteY14" fmla="*/ 667214 h 667214"/>
                <a:gd name="connsiteX15" fmla="*/ 6271478 w 6918359"/>
                <a:gd name="connsiteY15" fmla="*/ 667214 h 667214"/>
                <a:gd name="connsiteX16" fmla="*/ 5601883 w 6918359"/>
                <a:gd name="connsiteY16" fmla="*/ 667214 h 667214"/>
                <a:gd name="connsiteX17" fmla="*/ 5133167 w 6918359"/>
                <a:gd name="connsiteY17" fmla="*/ 667214 h 667214"/>
                <a:gd name="connsiteX18" fmla="*/ 4530531 w 6918359"/>
                <a:gd name="connsiteY18" fmla="*/ 667214 h 667214"/>
                <a:gd name="connsiteX19" fmla="*/ 3793977 w 6918359"/>
                <a:gd name="connsiteY19" fmla="*/ 667214 h 667214"/>
                <a:gd name="connsiteX20" fmla="*/ 3124382 w 6918359"/>
                <a:gd name="connsiteY20" fmla="*/ 667214 h 667214"/>
                <a:gd name="connsiteX21" fmla="*/ 2454787 w 6918359"/>
                <a:gd name="connsiteY21" fmla="*/ 667214 h 667214"/>
                <a:gd name="connsiteX22" fmla="*/ 1852152 w 6918359"/>
                <a:gd name="connsiteY22" fmla="*/ 667214 h 667214"/>
                <a:gd name="connsiteX23" fmla="*/ 1249516 w 6918359"/>
                <a:gd name="connsiteY23" fmla="*/ 667214 h 667214"/>
                <a:gd name="connsiteX24" fmla="*/ 111205 w 6918359"/>
                <a:gd name="connsiteY24" fmla="*/ 667214 h 667214"/>
                <a:gd name="connsiteX25" fmla="*/ 0 w 6918359"/>
                <a:gd name="connsiteY25" fmla="*/ 556009 h 667214"/>
                <a:gd name="connsiteX26" fmla="*/ 0 w 6918359"/>
                <a:gd name="connsiteY26" fmla="*/ 111205 h 667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918359" h="667214" fill="none" extrusionOk="0">
                  <a:moveTo>
                    <a:pt x="0" y="111205"/>
                  </a:moveTo>
                  <a:cubicBezTo>
                    <a:pt x="3870" y="47668"/>
                    <a:pt x="50098" y="10366"/>
                    <a:pt x="111205" y="0"/>
                  </a:cubicBezTo>
                  <a:cubicBezTo>
                    <a:pt x="232371" y="-12891"/>
                    <a:pt x="492547" y="11988"/>
                    <a:pt x="646881" y="0"/>
                  </a:cubicBezTo>
                  <a:cubicBezTo>
                    <a:pt x="801215" y="-11988"/>
                    <a:pt x="1067096" y="-1001"/>
                    <a:pt x="1182557" y="0"/>
                  </a:cubicBezTo>
                  <a:cubicBezTo>
                    <a:pt x="1298018" y="1001"/>
                    <a:pt x="1706660" y="31465"/>
                    <a:pt x="1852152" y="0"/>
                  </a:cubicBezTo>
                  <a:cubicBezTo>
                    <a:pt x="1997644" y="-31465"/>
                    <a:pt x="2471251" y="-20282"/>
                    <a:pt x="2655666" y="0"/>
                  </a:cubicBezTo>
                  <a:cubicBezTo>
                    <a:pt x="2840081" y="20282"/>
                    <a:pt x="3146174" y="-31655"/>
                    <a:pt x="3392220" y="0"/>
                  </a:cubicBezTo>
                  <a:cubicBezTo>
                    <a:pt x="3638266" y="31655"/>
                    <a:pt x="3939064" y="25083"/>
                    <a:pt x="4128774" y="0"/>
                  </a:cubicBezTo>
                  <a:cubicBezTo>
                    <a:pt x="4318484" y="-25083"/>
                    <a:pt x="4505468" y="-28155"/>
                    <a:pt x="4731410" y="0"/>
                  </a:cubicBezTo>
                  <a:cubicBezTo>
                    <a:pt x="4957352" y="28155"/>
                    <a:pt x="5186204" y="33401"/>
                    <a:pt x="5534924" y="0"/>
                  </a:cubicBezTo>
                  <a:cubicBezTo>
                    <a:pt x="5883644" y="-33401"/>
                    <a:pt x="5869858" y="25818"/>
                    <a:pt x="6204519" y="0"/>
                  </a:cubicBezTo>
                  <a:cubicBezTo>
                    <a:pt x="6539181" y="-25818"/>
                    <a:pt x="6521209" y="-1528"/>
                    <a:pt x="6807154" y="0"/>
                  </a:cubicBezTo>
                  <a:cubicBezTo>
                    <a:pt x="6873391" y="-1818"/>
                    <a:pt x="6917297" y="44466"/>
                    <a:pt x="6918359" y="111205"/>
                  </a:cubicBezTo>
                  <a:cubicBezTo>
                    <a:pt x="6900390" y="294305"/>
                    <a:pt x="6901284" y="416402"/>
                    <a:pt x="6918359" y="556009"/>
                  </a:cubicBezTo>
                  <a:cubicBezTo>
                    <a:pt x="6926842" y="628563"/>
                    <a:pt x="6857674" y="666753"/>
                    <a:pt x="6807154" y="667214"/>
                  </a:cubicBezTo>
                  <a:cubicBezTo>
                    <a:pt x="6666923" y="688619"/>
                    <a:pt x="6429765" y="681373"/>
                    <a:pt x="6271478" y="667214"/>
                  </a:cubicBezTo>
                  <a:cubicBezTo>
                    <a:pt x="6113191" y="653055"/>
                    <a:pt x="5804523" y="651694"/>
                    <a:pt x="5601883" y="667214"/>
                  </a:cubicBezTo>
                  <a:cubicBezTo>
                    <a:pt x="5399243" y="682734"/>
                    <a:pt x="5281748" y="675381"/>
                    <a:pt x="5133167" y="667214"/>
                  </a:cubicBezTo>
                  <a:cubicBezTo>
                    <a:pt x="4984586" y="659047"/>
                    <a:pt x="4709202" y="637786"/>
                    <a:pt x="4530531" y="667214"/>
                  </a:cubicBezTo>
                  <a:cubicBezTo>
                    <a:pt x="4351860" y="696642"/>
                    <a:pt x="4124653" y="632539"/>
                    <a:pt x="3793977" y="667214"/>
                  </a:cubicBezTo>
                  <a:cubicBezTo>
                    <a:pt x="3463301" y="701889"/>
                    <a:pt x="3410038" y="670283"/>
                    <a:pt x="3124382" y="667214"/>
                  </a:cubicBezTo>
                  <a:cubicBezTo>
                    <a:pt x="2838727" y="664145"/>
                    <a:pt x="2621983" y="688984"/>
                    <a:pt x="2454787" y="667214"/>
                  </a:cubicBezTo>
                  <a:cubicBezTo>
                    <a:pt x="2287592" y="645444"/>
                    <a:pt x="1974432" y="640467"/>
                    <a:pt x="1852152" y="667214"/>
                  </a:cubicBezTo>
                  <a:cubicBezTo>
                    <a:pt x="1729872" y="693961"/>
                    <a:pt x="1405877" y="677180"/>
                    <a:pt x="1249516" y="667214"/>
                  </a:cubicBezTo>
                  <a:cubicBezTo>
                    <a:pt x="1093155" y="657248"/>
                    <a:pt x="415786" y="641847"/>
                    <a:pt x="111205" y="667214"/>
                  </a:cubicBezTo>
                  <a:cubicBezTo>
                    <a:pt x="38721" y="666952"/>
                    <a:pt x="9542" y="613540"/>
                    <a:pt x="0" y="556009"/>
                  </a:cubicBezTo>
                  <a:cubicBezTo>
                    <a:pt x="-13722" y="419508"/>
                    <a:pt x="-4989" y="323598"/>
                    <a:pt x="0" y="111205"/>
                  </a:cubicBezTo>
                  <a:close/>
                </a:path>
                <a:path w="6918359" h="667214" stroke="0" extrusionOk="0">
                  <a:moveTo>
                    <a:pt x="0" y="111205"/>
                  </a:moveTo>
                  <a:cubicBezTo>
                    <a:pt x="8986" y="59699"/>
                    <a:pt x="58006" y="8193"/>
                    <a:pt x="111205" y="0"/>
                  </a:cubicBezTo>
                  <a:cubicBezTo>
                    <a:pt x="343575" y="-30635"/>
                    <a:pt x="616371" y="-16567"/>
                    <a:pt x="847759" y="0"/>
                  </a:cubicBezTo>
                  <a:cubicBezTo>
                    <a:pt x="1079147" y="16567"/>
                    <a:pt x="1301986" y="14367"/>
                    <a:pt x="1450395" y="0"/>
                  </a:cubicBezTo>
                  <a:cubicBezTo>
                    <a:pt x="1598804" y="-14367"/>
                    <a:pt x="1738266" y="4714"/>
                    <a:pt x="1919111" y="0"/>
                  </a:cubicBezTo>
                  <a:cubicBezTo>
                    <a:pt x="2099956" y="-4714"/>
                    <a:pt x="2253108" y="-10550"/>
                    <a:pt x="2454787" y="0"/>
                  </a:cubicBezTo>
                  <a:cubicBezTo>
                    <a:pt x="2656466" y="10550"/>
                    <a:pt x="2777604" y="-6743"/>
                    <a:pt x="2923504" y="0"/>
                  </a:cubicBezTo>
                  <a:cubicBezTo>
                    <a:pt x="3069404" y="6743"/>
                    <a:pt x="3182671" y="-14029"/>
                    <a:pt x="3392220" y="0"/>
                  </a:cubicBezTo>
                  <a:cubicBezTo>
                    <a:pt x="3601769" y="14029"/>
                    <a:pt x="3859096" y="1771"/>
                    <a:pt x="4061815" y="0"/>
                  </a:cubicBezTo>
                  <a:cubicBezTo>
                    <a:pt x="4264534" y="-1771"/>
                    <a:pt x="4446224" y="-12837"/>
                    <a:pt x="4664450" y="0"/>
                  </a:cubicBezTo>
                  <a:cubicBezTo>
                    <a:pt x="4882676" y="12837"/>
                    <a:pt x="5124873" y="13669"/>
                    <a:pt x="5334045" y="0"/>
                  </a:cubicBezTo>
                  <a:cubicBezTo>
                    <a:pt x="5543218" y="-13669"/>
                    <a:pt x="5838701" y="-1020"/>
                    <a:pt x="6003640" y="0"/>
                  </a:cubicBezTo>
                  <a:cubicBezTo>
                    <a:pt x="6168580" y="1020"/>
                    <a:pt x="6443686" y="-33290"/>
                    <a:pt x="6807154" y="0"/>
                  </a:cubicBezTo>
                  <a:cubicBezTo>
                    <a:pt x="6855739" y="-2131"/>
                    <a:pt x="6914230" y="63691"/>
                    <a:pt x="6918359" y="111205"/>
                  </a:cubicBezTo>
                  <a:cubicBezTo>
                    <a:pt x="6905820" y="249713"/>
                    <a:pt x="6896648" y="368312"/>
                    <a:pt x="6918359" y="556009"/>
                  </a:cubicBezTo>
                  <a:cubicBezTo>
                    <a:pt x="6915716" y="613640"/>
                    <a:pt x="6869279" y="653525"/>
                    <a:pt x="6807154" y="667214"/>
                  </a:cubicBezTo>
                  <a:cubicBezTo>
                    <a:pt x="6644141" y="682339"/>
                    <a:pt x="6500761" y="675608"/>
                    <a:pt x="6338438" y="667214"/>
                  </a:cubicBezTo>
                  <a:cubicBezTo>
                    <a:pt x="6176115" y="658820"/>
                    <a:pt x="5876364" y="667996"/>
                    <a:pt x="5601883" y="667214"/>
                  </a:cubicBezTo>
                  <a:cubicBezTo>
                    <a:pt x="5327402" y="666432"/>
                    <a:pt x="5027844" y="700474"/>
                    <a:pt x="4865329" y="667214"/>
                  </a:cubicBezTo>
                  <a:cubicBezTo>
                    <a:pt x="4702814" y="633954"/>
                    <a:pt x="4402460" y="654558"/>
                    <a:pt x="4262693" y="667214"/>
                  </a:cubicBezTo>
                  <a:cubicBezTo>
                    <a:pt x="4122926" y="679870"/>
                    <a:pt x="3940704" y="653684"/>
                    <a:pt x="3727017" y="667214"/>
                  </a:cubicBezTo>
                  <a:cubicBezTo>
                    <a:pt x="3513330" y="680744"/>
                    <a:pt x="3408652" y="684975"/>
                    <a:pt x="3258301" y="667214"/>
                  </a:cubicBezTo>
                  <a:cubicBezTo>
                    <a:pt x="3107950" y="649453"/>
                    <a:pt x="2887219" y="690795"/>
                    <a:pt x="2521747" y="667214"/>
                  </a:cubicBezTo>
                  <a:cubicBezTo>
                    <a:pt x="2156275" y="643633"/>
                    <a:pt x="2066179" y="640668"/>
                    <a:pt x="1919111" y="667214"/>
                  </a:cubicBezTo>
                  <a:cubicBezTo>
                    <a:pt x="1772043" y="693760"/>
                    <a:pt x="1532619" y="692667"/>
                    <a:pt x="1383435" y="667214"/>
                  </a:cubicBezTo>
                  <a:cubicBezTo>
                    <a:pt x="1234251" y="641761"/>
                    <a:pt x="1104605" y="677424"/>
                    <a:pt x="914719" y="667214"/>
                  </a:cubicBezTo>
                  <a:cubicBezTo>
                    <a:pt x="724833" y="657004"/>
                    <a:pt x="386639" y="694488"/>
                    <a:pt x="111205" y="667214"/>
                  </a:cubicBezTo>
                  <a:cubicBezTo>
                    <a:pt x="48176" y="661571"/>
                    <a:pt x="3679" y="625194"/>
                    <a:pt x="0" y="556009"/>
                  </a:cubicBezTo>
                  <a:cubicBezTo>
                    <a:pt x="-6353" y="450560"/>
                    <a:pt x="-8764" y="272491"/>
                    <a:pt x="0" y="111205"/>
                  </a:cubicBezTo>
                  <a:close/>
                </a:path>
              </a:pathLst>
            </a:custGeom>
            <a:solidFill>
              <a:srgbClr val="FFF6DD">
                <a:alpha val="89804"/>
              </a:srgbClr>
            </a:solidFill>
            <a:ln w="38100">
              <a:solidFill>
                <a:schemeClr val="accent2">
                  <a:lumMod val="50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2454005086">
                    <a:custGeom>
                      <a:avLst/>
                      <a:gdLst>
                        <a:gd name="connsiteX0" fmla="*/ 0 w 11077575"/>
                        <a:gd name="connsiteY0" fmla="*/ 196414 h 1178460"/>
                        <a:gd name="connsiteX1" fmla="*/ 178059 w 11077575"/>
                        <a:gd name="connsiteY1" fmla="*/ 0 h 1178460"/>
                        <a:gd name="connsiteX2" fmla="*/ 1035776 w 11077575"/>
                        <a:gd name="connsiteY2" fmla="*/ 0 h 1178460"/>
                        <a:gd name="connsiteX3" fmla="*/ 1893492 w 11077575"/>
                        <a:gd name="connsiteY3" fmla="*/ 0 h 1178460"/>
                        <a:gd name="connsiteX4" fmla="*/ 2965638 w 11077575"/>
                        <a:gd name="connsiteY4" fmla="*/ 0 h 1178460"/>
                        <a:gd name="connsiteX5" fmla="*/ 4252213 w 11077575"/>
                        <a:gd name="connsiteY5" fmla="*/ 0 h 1178460"/>
                        <a:gd name="connsiteX6" fmla="*/ 5431572 w 11077575"/>
                        <a:gd name="connsiteY6" fmla="*/ 0 h 1178460"/>
                        <a:gd name="connsiteX7" fmla="*/ 6610932 w 11077575"/>
                        <a:gd name="connsiteY7" fmla="*/ 0 h 1178460"/>
                        <a:gd name="connsiteX8" fmla="*/ 7575864 w 11077575"/>
                        <a:gd name="connsiteY8" fmla="*/ 0 h 1178460"/>
                        <a:gd name="connsiteX9" fmla="*/ 8862439 w 11077575"/>
                        <a:gd name="connsiteY9" fmla="*/ 0 h 1178460"/>
                        <a:gd name="connsiteX10" fmla="*/ 9934584 w 11077575"/>
                        <a:gd name="connsiteY10" fmla="*/ 0 h 1178460"/>
                        <a:gd name="connsiteX11" fmla="*/ 10899515 w 11077575"/>
                        <a:gd name="connsiteY11" fmla="*/ 0 h 1178460"/>
                        <a:gd name="connsiteX12" fmla="*/ 11077575 w 11077575"/>
                        <a:gd name="connsiteY12" fmla="*/ 196414 h 1178460"/>
                        <a:gd name="connsiteX13" fmla="*/ 11077575 w 11077575"/>
                        <a:gd name="connsiteY13" fmla="*/ 982045 h 1178460"/>
                        <a:gd name="connsiteX14" fmla="*/ 10899515 w 11077575"/>
                        <a:gd name="connsiteY14" fmla="*/ 1178460 h 1178460"/>
                        <a:gd name="connsiteX15" fmla="*/ 10041798 w 11077575"/>
                        <a:gd name="connsiteY15" fmla="*/ 1178460 h 1178460"/>
                        <a:gd name="connsiteX16" fmla="*/ 8969652 w 11077575"/>
                        <a:gd name="connsiteY16" fmla="*/ 1178460 h 1178460"/>
                        <a:gd name="connsiteX17" fmla="*/ 8219151 w 11077575"/>
                        <a:gd name="connsiteY17" fmla="*/ 1178460 h 1178460"/>
                        <a:gd name="connsiteX18" fmla="*/ 7254219 w 11077575"/>
                        <a:gd name="connsiteY18" fmla="*/ 1178460 h 1178460"/>
                        <a:gd name="connsiteX19" fmla="*/ 6074860 w 11077575"/>
                        <a:gd name="connsiteY19" fmla="*/ 1178460 h 1178460"/>
                        <a:gd name="connsiteX20" fmla="*/ 5002714 w 11077575"/>
                        <a:gd name="connsiteY20" fmla="*/ 1178460 h 1178460"/>
                        <a:gd name="connsiteX21" fmla="*/ 3930568 w 11077575"/>
                        <a:gd name="connsiteY21" fmla="*/ 1178460 h 1178460"/>
                        <a:gd name="connsiteX22" fmla="*/ 2965638 w 11077575"/>
                        <a:gd name="connsiteY22" fmla="*/ 1178460 h 1178460"/>
                        <a:gd name="connsiteX23" fmla="*/ 2000706 w 11077575"/>
                        <a:gd name="connsiteY23" fmla="*/ 1178460 h 1178460"/>
                        <a:gd name="connsiteX24" fmla="*/ 178059 w 11077575"/>
                        <a:gd name="connsiteY24" fmla="*/ 1178460 h 1178460"/>
                        <a:gd name="connsiteX25" fmla="*/ 0 w 11077575"/>
                        <a:gd name="connsiteY25" fmla="*/ 982045 h 1178460"/>
                        <a:gd name="connsiteX26" fmla="*/ 0 w 11077575"/>
                        <a:gd name="connsiteY26" fmla="*/ 196414 h 1178460"/>
                        <a:gd name="connsiteX0" fmla="*/ 0 w 11077575"/>
                        <a:gd name="connsiteY0" fmla="*/ 196414 h 1178460"/>
                        <a:gd name="connsiteX1" fmla="*/ 178059 w 11077575"/>
                        <a:gd name="connsiteY1" fmla="*/ 0 h 1178460"/>
                        <a:gd name="connsiteX2" fmla="*/ 1357419 w 11077575"/>
                        <a:gd name="connsiteY2" fmla="*/ 0 h 1178460"/>
                        <a:gd name="connsiteX3" fmla="*/ 2322351 w 11077575"/>
                        <a:gd name="connsiteY3" fmla="*/ 0 h 1178460"/>
                        <a:gd name="connsiteX4" fmla="*/ 3072852 w 11077575"/>
                        <a:gd name="connsiteY4" fmla="*/ 0 h 1178460"/>
                        <a:gd name="connsiteX5" fmla="*/ 3930568 w 11077575"/>
                        <a:gd name="connsiteY5" fmla="*/ 0 h 1178460"/>
                        <a:gd name="connsiteX6" fmla="*/ 4681071 w 11077575"/>
                        <a:gd name="connsiteY6" fmla="*/ 0 h 1178460"/>
                        <a:gd name="connsiteX7" fmla="*/ 5431572 w 11077575"/>
                        <a:gd name="connsiteY7" fmla="*/ 0 h 1178460"/>
                        <a:gd name="connsiteX8" fmla="*/ 6503718 w 11077575"/>
                        <a:gd name="connsiteY8" fmla="*/ 0 h 1178460"/>
                        <a:gd name="connsiteX9" fmla="*/ 7468648 w 11077575"/>
                        <a:gd name="connsiteY9" fmla="*/ 0 h 1178460"/>
                        <a:gd name="connsiteX10" fmla="*/ 8540794 w 11077575"/>
                        <a:gd name="connsiteY10" fmla="*/ 0 h 1178460"/>
                        <a:gd name="connsiteX11" fmla="*/ 9612940 w 11077575"/>
                        <a:gd name="connsiteY11" fmla="*/ 0 h 1178460"/>
                        <a:gd name="connsiteX12" fmla="*/ 10899515 w 11077575"/>
                        <a:gd name="connsiteY12" fmla="*/ 0 h 1178460"/>
                        <a:gd name="connsiteX13" fmla="*/ 11077575 w 11077575"/>
                        <a:gd name="connsiteY13" fmla="*/ 196414 h 1178460"/>
                        <a:gd name="connsiteX14" fmla="*/ 11077575 w 11077575"/>
                        <a:gd name="connsiteY14" fmla="*/ 982045 h 1178460"/>
                        <a:gd name="connsiteX15" fmla="*/ 10899515 w 11077575"/>
                        <a:gd name="connsiteY15" fmla="*/ 1178460 h 1178460"/>
                        <a:gd name="connsiteX16" fmla="*/ 10149013 w 11077575"/>
                        <a:gd name="connsiteY16" fmla="*/ 1178460 h 1178460"/>
                        <a:gd name="connsiteX17" fmla="*/ 8969652 w 11077575"/>
                        <a:gd name="connsiteY17" fmla="*/ 1178460 h 1178460"/>
                        <a:gd name="connsiteX18" fmla="*/ 7790293 w 11077575"/>
                        <a:gd name="connsiteY18" fmla="*/ 1178460 h 1178460"/>
                        <a:gd name="connsiteX19" fmla="*/ 6825361 w 11077575"/>
                        <a:gd name="connsiteY19" fmla="*/ 1178460 h 1178460"/>
                        <a:gd name="connsiteX20" fmla="*/ 5967644 w 11077575"/>
                        <a:gd name="connsiteY20" fmla="*/ 1178460 h 1178460"/>
                        <a:gd name="connsiteX21" fmla="*/ 5217143 w 11077575"/>
                        <a:gd name="connsiteY21" fmla="*/ 1178460 h 1178460"/>
                        <a:gd name="connsiteX22" fmla="*/ 4037784 w 11077575"/>
                        <a:gd name="connsiteY22" fmla="*/ 1178460 h 1178460"/>
                        <a:gd name="connsiteX23" fmla="*/ 3072852 w 11077575"/>
                        <a:gd name="connsiteY23" fmla="*/ 1178460 h 1178460"/>
                        <a:gd name="connsiteX24" fmla="*/ 2215135 w 11077575"/>
                        <a:gd name="connsiteY24" fmla="*/ 1178460 h 1178460"/>
                        <a:gd name="connsiteX25" fmla="*/ 1464634 w 11077575"/>
                        <a:gd name="connsiteY25" fmla="*/ 1178460 h 1178460"/>
                        <a:gd name="connsiteX26" fmla="*/ 178059 w 11077575"/>
                        <a:gd name="connsiteY26" fmla="*/ 1178460 h 1178460"/>
                        <a:gd name="connsiteX27" fmla="*/ 0 w 11077575"/>
                        <a:gd name="connsiteY27" fmla="*/ 982045 h 1178460"/>
                        <a:gd name="connsiteX28" fmla="*/ 0 w 11077575"/>
                        <a:gd name="connsiteY28" fmla="*/ 196414 h 117846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</a:cxnLst>
                      <a:rect l="l" t="t" r="r" b="b"/>
                      <a:pathLst>
                        <a:path w="11077575" h="1178460" fill="none" extrusionOk="0">
                          <a:moveTo>
                            <a:pt x="0" y="196414"/>
                          </a:moveTo>
                          <a:cubicBezTo>
                            <a:pt x="9319" y="90139"/>
                            <a:pt x="65454" y="9218"/>
                            <a:pt x="178059" y="0"/>
                          </a:cubicBezTo>
                          <a:cubicBezTo>
                            <a:pt x="319839" y="-48044"/>
                            <a:pt x="809370" y="19420"/>
                            <a:pt x="1035776" y="0"/>
                          </a:cubicBezTo>
                          <a:cubicBezTo>
                            <a:pt x="1315512" y="-42648"/>
                            <a:pt x="1718758" y="-4972"/>
                            <a:pt x="1893492" y="0"/>
                          </a:cubicBezTo>
                          <a:cubicBezTo>
                            <a:pt x="2062567" y="-3747"/>
                            <a:pt x="2769188" y="57386"/>
                            <a:pt x="2965638" y="0"/>
                          </a:cubicBezTo>
                          <a:cubicBezTo>
                            <a:pt x="3181093" y="-60356"/>
                            <a:pt x="3954357" y="-27694"/>
                            <a:pt x="4252213" y="0"/>
                          </a:cubicBezTo>
                          <a:cubicBezTo>
                            <a:pt x="4491384" y="-14421"/>
                            <a:pt x="5007387" y="-31871"/>
                            <a:pt x="5431572" y="0"/>
                          </a:cubicBezTo>
                          <a:cubicBezTo>
                            <a:pt x="5884967" y="96200"/>
                            <a:pt x="6247409" y="8933"/>
                            <a:pt x="6610932" y="0"/>
                          </a:cubicBezTo>
                          <a:cubicBezTo>
                            <a:pt x="6984277" y="-70553"/>
                            <a:pt x="7207603" y="-82231"/>
                            <a:pt x="7575864" y="0"/>
                          </a:cubicBezTo>
                          <a:cubicBezTo>
                            <a:pt x="7981987" y="105224"/>
                            <a:pt x="8315957" y="86454"/>
                            <a:pt x="8862439" y="0"/>
                          </a:cubicBezTo>
                          <a:cubicBezTo>
                            <a:pt x="9417693" y="-53590"/>
                            <a:pt x="9399448" y="63893"/>
                            <a:pt x="9934584" y="0"/>
                          </a:cubicBezTo>
                          <a:cubicBezTo>
                            <a:pt x="10476841" y="-37424"/>
                            <a:pt x="10450663" y="618"/>
                            <a:pt x="10899515" y="0"/>
                          </a:cubicBezTo>
                          <a:cubicBezTo>
                            <a:pt x="10999452" y="7478"/>
                            <a:pt x="11072593" y="73438"/>
                            <a:pt x="11077575" y="196414"/>
                          </a:cubicBezTo>
                          <a:cubicBezTo>
                            <a:pt x="11024033" y="552778"/>
                            <a:pt x="11087133" y="710341"/>
                            <a:pt x="11077575" y="982045"/>
                          </a:cubicBezTo>
                          <a:cubicBezTo>
                            <a:pt x="11091598" y="1115022"/>
                            <a:pt x="10973516" y="1168893"/>
                            <a:pt x="10899515" y="1178460"/>
                          </a:cubicBezTo>
                          <a:cubicBezTo>
                            <a:pt x="10713188" y="1165786"/>
                            <a:pt x="10287696" y="1206656"/>
                            <a:pt x="10041798" y="1178460"/>
                          </a:cubicBezTo>
                          <a:cubicBezTo>
                            <a:pt x="9846789" y="1120266"/>
                            <a:pt x="9299891" y="1159316"/>
                            <a:pt x="8969652" y="1178460"/>
                          </a:cubicBezTo>
                          <a:cubicBezTo>
                            <a:pt x="8641520" y="1215210"/>
                            <a:pt x="8464314" y="1222466"/>
                            <a:pt x="8219151" y="1178460"/>
                          </a:cubicBezTo>
                          <a:cubicBezTo>
                            <a:pt x="7985459" y="1137484"/>
                            <a:pt x="7479055" y="1149232"/>
                            <a:pt x="7254219" y="1178460"/>
                          </a:cubicBezTo>
                          <a:cubicBezTo>
                            <a:pt x="6941658" y="1276459"/>
                            <a:pt x="6571226" y="1123867"/>
                            <a:pt x="6074860" y="1178460"/>
                          </a:cubicBezTo>
                          <a:cubicBezTo>
                            <a:pt x="5556906" y="1249747"/>
                            <a:pt x="5462126" y="1182202"/>
                            <a:pt x="5002714" y="1178460"/>
                          </a:cubicBezTo>
                          <a:cubicBezTo>
                            <a:pt x="4517912" y="1222620"/>
                            <a:pt x="4210263" y="1176211"/>
                            <a:pt x="3930568" y="1178460"/>
                          </a:cubicBezTo>
                          <a:cubicBezTo>
                            <a:pt x="3668147" y="1129298"/>
                            <a:pt x="3119965" y="1106083"/>
                            <a:pt x="2965638" y="1178460"/>
                          </a:cubicBezTo>
                          <a:cubicBezTo>
                            <a:pt x="2766439" y="1237346"/>
                            <a:pt x="2293837" y="1218222"/>
                            <a:pt x="2000706" y="1178460"/>
                          </a:cubicBezTo>
                          <a:cubicBezTo>
                            <a:pt x="1771660" y="1188419"/>
                            <a:pt x="639972" y="1122265"/>
                            <a:pt x="178059" y="1178460"/>
                          </a:cubicBezTo>
                          <a:cubicBezTo>
                            <a:pt x="65590" y="1189559"/>
                            <a:pt x="3792" y="1105603"/>
                            <a:pt x="0" y="982045"/>
                          </a:cubicBezTo>
                          <a:cubicBezTo>
                            <a:pt x="-10029" y="726877"/>
                            <a:pt x="25547" y="574212"/>
                            <a:pt x="0" y="196414"/>
                          </a:cubicBezTo>
                          <a:close/>
                        </a:path>
                        <a:path w="11077575" h="1178460" stroke="0" extrusionOk="0">
                          <a:moveTo>
                            <a:pt x="0" y="196414"/>
                          </a:moveTo>
                          <a:cubicBezTo>
                            <a:pt x="4280" y="120312"/>
                            <a:pt x="91228" y="16497"/>
                            <a:pt x="178059" y="0"/>
                          </a:cubicBezTo>
                          <a:cubicBezTo>
                            <a:pt x="597897" y="-62571"/>
                            <a:pt x="995701" y="-36014"/>
                            <a:pt x="1357419" y="0"/>
                          </a:cubicBezTo>
                          <a:cubicBezTo>
                            <a:pt x="1750581" y="76572"/>
                            <a:pt x="2048118" y="-18912"/>
                            <a:pt x="2322351" y="0"/>
                          </a:cubicBezTo>
                          <a:cubicBezTo>
                            <a:pt x="2610544" y="-8536"/>
                            <a:pt x="2829385" y="23651"/>
                            <a:pt x="3072852" y="0"/>
                          </a:cubicBezTo>
                          <a:cubicBezTo>
                            <a:pt x="3400062" y="14716"/>
                            <a:pt x="3630720" y="-3444"/>
                            <a:pt x="3930568" y="0"/>
                          </a:cubicBezTo>
                          <a:cubicBezTo>
                            <a:pt x="4247362" y="-934"/>
                            <a:pt x="4474549" y="21586"/>
                            <a:pt x="4681071" y="0"/>
                          </a:cubicBezTo>
                          <a:cubicBezTo>
                            <a:pt x="4930629" y="5368"/>
                            <a:pt x="5123304" y="-19723"/>
                            <a:pt x="5431572" y="0"/>
                          </a:cubicBezTo>
                          <a:cubicBezTo>
                            <a:pt x="5793934" y="58264"/>
                            <a:pt x="6142844" y="50041"/>
                            <a:pt x="6503718" y="0"/>
                          </a:cubicBezTo>
                          <a:cubicBezTo>
                            <a:pt x="6812599" y="-27075"/>
                            <a:pt x="7134217" y="-26642"/>
                            <a:pt x="7468648" y="0"/>
                          </a:cubicBezTo>
                          <a:cubicBezTo>
                            <a:pt x="7831439" y="-5215"/>
                            <a:pt x="8206302" y="34770"/>
                            <a:pt x="8540794" y="0"/>
                          </a:cubicBezTo>
                          <a:cubicBezTo>
                            <a:pt x="8894010" y="-28437"/>
                            <a:pt x="9333789" y="49815"/>
                            <a:pt x="9612940" y="0"/>
                          </a:cubicBezTo>
                          <a:cubicBezTo>
                            <a:pt x="9892820" y="9012"/>
                            <a:pt x="10298759" y="-51540"/>
                            <a:pt x="10899515" y="0"/>
                          </a:cubicBezTo>
                          <a:cubicBezTo>
                            <a:pt x="10973098" y="6110"/>
                            <a:pt x="11075981" y="114001"/>
                            <a:pt x="11077575" y="196414"/>
                          </a:cubicBezTo>
                          <a:cubicBezTo>
                            <a:pt x="11064416" y="454788"/>
                            <a:pt x="11045724" y="646159"/>
                            <a:pt x="11077575" y="982045"/>
                          </a:cubicBezTo>
                          <a:cubicBezTo>
                            <a:pt x="11074540" y="1081348"/>
                            <a:pt x="11002504" y="1150387"/>
                            <a:pt x="10899515" y="1178460"/>
                          </a:cubicBezTo>
                          <a:cubicBezTo>
                            <a:pt x="10629570" y="1211477"/>
                            <a:pt x="10381955" y="1194665"/>
                            <a:pt x="10149013" y="1178460"/>
                          </a:cubicBezTo>
                          <a:cubicBezTo>
                            <a:pt x="9797295" y="1141106"/>
                            <a:pt x="9433520" y="1218752"/>
                            <a:pt x="8969652" y="1178460"/>
                          </a:cubicBezTo>
                          <a:cubicBezTo>
                            <a:pt x="8557903" y="1170958"/>
                            <a:pt x="8069360" y="1233005"/>
                            <a:pt x="7790293" y="1178460"/>
                          </a:cubicBezTo>
                          <a:cubicBezTo>
                            <a:pt x="7521575" y="1146103"/>
                            <a:pt x="7005955" y="1155645"/>
                            <a:pt x="6825361" y="1178460"/>
                          </a:cubicBezTo>
                          <a:cubicBezTo>
                            <a:pt x="6622076" y="1218410"/>
                            <a:pt x="6245104" y="1136997"/>
                            <a:pt x="5967644" y="1178460"/>
                          </a:cubicBezTo>
                          <a:cubicBezTo>
                            <a:pt x="5619140" y="1202353"/>
                            <a:pt x="5483058" y="1191621"/>
                            <a:pt x="5217143" y="1178460"/>
                          </a:cubicBezTo>
                          <a:cubicBezTo>
                            <a:pt x="4969550" y="1176902"/>
                            <a:pt x="4559935" y="1241158"/>
                            <a:pt x="4037784" y="1178460"/>
                          </a:cubicBezTo>
                          <a:cubicBezTo>
                            <a:pt x="3464362" y="1130518"/>
                            <a:pt x="3329039" y="1151217"/>
                            <a:pt x="3072852" y="1178460"/>
                          </a:cubicBezTo>
                          <a:cubicBezTo>
                            <a:pt x="2893925" y="1210420"/>
                            <a:pt x="2451081" y="1241380"/>
                            <a:pt x="2215135" y="1178460"/>
                          </a:cubicBezTo>
                          <a:cubicBezTo>
                            <a:pt x="1978118" y="1117129"/>
                            <a:pt x="1757420" y="1196371"/>
                            <a:pt x="1464634" y="1178460"/>
                          </a:cubicBezTo>
                          <a:cubicBezTo>
                            <a:pt x="1123647" y="1122202"/>
                            <a:pt x="670969" y="1237114"/>
                            <a:pt x="178059" y="1178460"/>
                          </a:cubicBezTo>
                          <a:cubicBezTo>
                            <a:pt x="89912" y="1154831"/>
                            <a:pt x="-6388" y="1094617"/>
                            <a:pt x="0" y="982045"/>
                          </a:cubicBezTo>
                          <a:cubicBezTo>
                            <a:pt x="47892" y="798207"/>
                            <a:pt x="1440" y="501979"/>
                            <a:pt x="0" y="196414"/>
                          </a:cubicBezTo>
                          <a:close/>
                        </a:path>
                        <a:path w="11077575" h="1178460" fill="none" stroke="0" extrusionOk="0">
                          <a:moveTo>
                            <a:pt x="0" y="196414"/>
                          </a:moveTo>
                          <a:cubicBezTo>
                            <a:pt x="15612" y="94579"/>
                            <a:pt x="86014" y="24089"/>
                            <a:pt x="178059" y="0"/>
                          </a:cubicBezTo>
                          <a:cubicBezTo>
                            <a:pt x="383074" y="24560"/>
                            <a:pt x="760372" y="21909"/>
                            <a:pt x="1035776" y="0"/>
                          </a:cubicBezTo>
                          <a:cubicBezTo>
                            <a:pt x="1242990" y="-13762"/>
                            <a:pt x="1730029" y="-32939"/>
                            <a:pt x="1893492" y="0"/>
                          </a:cubicBezTo>
                          <a:cubicBezTo>
                            <a:pt x="2080649" y="53395"/>
                            <a:pt x="2747472" y="95236"/>
                            <a:pt x="2965638" y="0"/>
                          </a:cubicBezTo>
                          <a:cubicBezTo>
                            <a:pt x="3215991" y="-125827"/>
                            <a:pt x="3925746" y="-58030"/>
                            <a:pt x="4252213" y="0"/>
                          </a:cubicBezTo>
                          <a:cubicBezTo>
                            <a:pt x="4475893" y="-8135"/>
                            <a:pt x="4991736" y="-140149"/>
                            <a:pt x="5431572" y="0"/>
                          </a:cubicBezTo>
                          <a:cubicBezTo>
                            <a:pt x="5803835" y="61401"/>
                            <a:pt x="6255123" y="6091"/>
                            <a:pt x="6610932" y="0"/>
                          </a:cubicBezTo>
                          <a:cubicBezTo>
                            <a:pt x="6899813" y="-70426"/>
                            <a:pt x="7231724" y="-55344"/>
                            <a:pt x="7575864" y="0"/>
                          </a:cubicBezTo>
                          <a:cubicBezTo>
                            <a:pt x="7959030" y="65765"/>
                            <a:pt x="8304454" y="41799"/>
                            <a:pt x="8862439" y="0"/>
                          </a:cubicBezTo>
                          <a:cubicBezTo>
                            <a:pt x="9433716" y="-40578"/>
                            <a:pt x="9374446" y="54597"/>
                            <a:pt x="9934584" y="0"/>
                          </a:cubicBezTo>
                          <a:cubicBezTo>
                            <a:pt x="10468580" y="-57559"/>
                            <a:pt x="10452656" y="-2378"/>
                            <a:pt x="10899515" y="0"/>
                          </a:cubicBezTo>
                          <a:cubicBezTo>
                            <a:pt x="11032319" y="-4907"/>
                            <a:pt x="11063114" y="66721"/>
                            <a:pt x="11077575" y="196414"/>
                          </a:cubicBezTo>
                          <a:cubicBezTo>
                            <a:pt x="11030306" y="493317"/>
                            <a:pt x="11052266" y="696172"/>
                            <a:pt x="11077575" y="982045"/>
                          </a:cubicBezTo>
                          <a:cubicBezTo>
                            <a:pt x="11089275" y="1101687"/>
                            <a:pt x="10972729" y="1159187"/>
                            <a:pt x="10899515" y="1178460"/>
                          </a:cubicBezTo>
                          <a:cubicBezTo>
                            <a:pt x="10705905" y="1221105"/>
                            <a:pt x="10325116" y="1236531"/>
                            <a:pt x="10041798" y="1178460"/>
                          </a:cubicBezTo>
                          <a:cubicBezTo>
                            <a:pt x="9751198" y="1149405"/>
                            <a:pt x="9245322" y="1189485"/>
                            <a:pt x="8969652" y="1178460"/>
                          </a:cubicBezTo>
                          <a:cubicBezTo>
                            <a:pt x="8658464" y="1195686"/>
                            <a:pt x="8480422" y="1183421"/>
                            <a:pt x="8219151" y="1178460"/>
                          </a:cubicBezTo>
                          <a:cubicBezTo>
                            <a:pt x="7938434" y="1122700"/>
                            <a:pt x="7498086" y="1137463"/>
                            <a:pt x="7254219" y="1178460"/>
                          </a:cubicBezTo>
                          <a:cubicBezTo>
                            <a:pt x="6951144" y="1236889"/>
                            <a:pt x="6531382" y="1121939"/>
                            <a:pt x="6074860" y="1178460"/>
                          </a:cubicBezTo>
                          <a:cubicBezTo>
                            <a:pt x="5537190" y="1225620"/>
                            <a:pt x="5467029" y="1179691"/>
                            <a:pt x="5002714" y="1178460"/>
                          </a:cubicBezTo>
                          <a:cubicBezTo>
                            <a:pt x="4573864" y="1203208"/>
                            <a:pt x="4234426" y="1176231"/>
                            <a:pt x="3930568" y="1178460"/>
                          </a:cubicBezTo>
                          <a:cubicBezTo>
                            <a:pt x="3646475" y="1154324"/>
                            <a:pt x="3160314" y="1153837"/>
                            <a:pt x="2965638" y="1178460"/>
                          </a:cubicBezTo>
                          <a:cubicBezTo>
                            <a:pt x="2794256" y="1256448"/>
                            <a:pt x="2263492" y="1204834"/>
                            <a:pt x="2000706" y="1178460"/>
                          </a:cubicBezTo>
                          <a:cubicBezTo>
                            <a:pt x="1645337" y="1189046"/>
                            <a:pt x="707170" y="1176319"/>
                            <a:pt x="178059" y="1178460"/>
                          </a:cubicBezTo>
                          <a:cubicBezTo>
                            <a:pt x="82141" y="1166965"/>
                            <a:pt x="15459" y="1089697"/>
                            <a:pt x="0" y="982045"/>
                          </a:cubicBezTo>
                          <a:cubicBezTo>
                            <a:pt x="-10929" y="755814"/>
                            <a:pt x="-9952" y="567926"/>
                            <a:pt x="0" y="196414"/>
                          </a:cubicBezTo>
                          <a:close/>
                        </a:path>
                      </a:pathLst>
                    </a:cu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" name="TextBox 10">
              <a:extLst>
                <a:ext uri="{FF2B5EF4-FFF2-40B4-BE49-F238E27FC236}">
                  <a16:creationId xmlns:a16="http://schemas.microsoft.com/office/drawing/2014/main" id="{BD775959-BA07-BB44-6E65-028D4157AEBC}"/>
                </a:ext>
              </a:extLst>
            </p:cNvPr>
            <p:cNvSpPr txBox="1"/>
            <p:nvPr/>
          </p:nvSpPr>
          <p:spPr>
            <a:xfrm>
              <a:off x="3402019" y="693960"/>
              <a:ext cx="8058130" cy="783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sz="3200" b="0" i="0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- Em hãy cùng các bạn đánh giá sản phẩm vừa làm được theo các yêu cầu sau đây.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1030678F-09CE-B932-76B6-4B911457A9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1324" y="1899285"/>
            <a:ext cx="9234301" cy="3597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70232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5835F20C-6DA2-D249-D10E-AAC4B43E75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779" y="2605565"/>
            <a:ext cx="5227326" cy="3485973"/>
          </a:xfrm>
          <a:prstGeom prst="rect">
            <a:avLst/>
          </a:prstGeom>
        </p:spPr>
      </p:pic>
      <p:pic>
        <p:nvPicPr>
          <p:cNvPr id="8" name="Picture 7" descr="A picture containing text, toy, doll, vector graphics&#10;&#10;Description automatically generated">
            <a:extLst>
              <a:ext uri="{FF2B5EF4-FFF2-40B4-BE49-F238E27FC236}">
                <a16:creationId xmlns:a16="http://schemas.microsoft.com/office/drawing/2014/main" id="{EF84767C-AB9B-527C-2060-DE157D6D8A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4155" y="3253925"/>
            <a:ext cx="2003898" cy="2921896"/>
          </a:xfrm>
          <a:prstGeom prst="rect">
            <a:avLst/>
          </a:prstGeom>
        </p:spPr>
      </p:pic>
      <p:pic>
        <p:nvPicPr>
          <p:cNvPr id="10" name="Picture 9" descr="A picture containing toy, doll, vector graphics&#10;&#10;Description automatically generated">
            <a:extLst>
              <a:ext uri="{FF2B5EF4-FFF2-40B4-BE49-F238E27FC236}">
                <a16:creationId xmlns:a16="http://schemas.microsoft.com/office/drawing/2014/main" id="{7C38194A-6733-459F-24F6-95BEE812AFC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17" t="698" r="28859" b="-698"/>
          <a:stretch/>
        </p:blipFill>
        <p:spPr>
          <a:xfrm>
            <a:off x="4304031" y="2696667"/>
            <a:ext cx="1402003" cy="3388052"/>
          </a:xfrm>
          <a:prstGeom prst="rect">
            <a:avLst/>
          </a:prstGeom>
        </p:spPr>
      </p:pic>
      <p:pic>
        <p:nvPicPr>
          <p:cNvPr id="12" name="Picture 11" descr="A cartoon of a person&#10;&#10;Description automatically generated with low confidence">
            <a:extLst>
              <a:ext uri="{FF2B5EF4-FFF2-40B4-BE49-F238E27FC236}">
                <a16:creationId xmlns:a16="http://schemas.microsoft.com/office/drawing/2014/main" id="{45E2C714-3F82-8BC5-3277-1C0C4C0C921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809" y="2696667"/>
            <a:ext cx="2274660" cy="3179632"/>
          </a:xfrm>
          <a:prstGeom prst="rect">
            <a:avLst/>
          </a:prstGeom>
        </p:spPr>
      </p:pic>
      <p:pic>
        <p:nvPicPr>
          <p:cNvPr id="14" name="Picture 13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64B5915E-4AD3-09B6-2F92-E7D3E11F5AD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2535" y="2768564"/>
            <a:ext cx="2747619" cy="326279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DF7792C-C991-4EF6-BA10-61D112CF2CC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20272" y="685159"/>
            <a:ext cx="8620491" cy="1920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8212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FE3236A-505B-4BB0-9DC6-C8115EEBF46D}"/>
              </a:ext>
            </a:extLst>
          </p:cNvPr>
          <p:cNvSpPr/>
          <p:nvPr/>
        </p:nvSpPr>
        <p:spPr>
          <a:xfrm>
            <a:off x="470548" y="209408"/>
            <a:ext cx="11202895" cy="639607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F90D2809-B9E9-10AC-D059-EDC019CCC736}"/>
              </a:ext>
            </a:extLst>
          </p:cNvPr>
          <p:cNvSpPr/>
          <p:nvPr/>
        </p:nvSpPr>
        <p:spPr>
          <a:xfrm>
            <a:off x="771729" y="659351"/>
            <a:ext cx="8981872" cy="1495882"/>
          </a:xfrm>
          <a:custGeom>
            <a:avLst/>
            <a:gdLst>
              <a:gd name="connsiteX0" fmla="*/ 0 w 9184863"/>
              <a:gd name="connsiteY0" fmla="*/ 249319 h 1495882"/>
              <a:gd name="connsiteX1" fmla="*/ 249319 w 9184863"/>
              <a:gd name="connsiteY1" fmla="*/ 0 h 1495882"/>
              <a:gd name="connsiteX2" fmla="*/ 830628 w 9184863"/>
              <a:gd name="connsiteY2" fmla="*/ 0 h 1495882"/>
              <a:gd name="connsiteX3" fmla="*/ 1411937 w 9184863"/>
              <a:gd name="connsiteY3" fmla="*/ 0 h 1495882"/>
              <a:gd name="connsiteX4" fmla="*/ 1819521 w 9184863"/>
              <a:gd name="connsiteY4" fmla="*/ 0 h 1495882"/>
              <a:gd name="connsiteX5" fmla="*/ 2574555 w 9184863"/>
              <a:gd name="connsiteY5" fmla="*/ 0 h 1495882"/>
              <a:gd name="connsiteX6" fmla="*/ 2982139 w 9184863"/>
              <a:gd name="connsiteY6" fmla="*/ 0 h 1495882"/>
              <a:gd name="connsiteX7" fmla="*/ 3389723 w 9184863"/>
              <a:gd name="connsiteY7" fmla="*/ 0 h 1495882"/>
              <a:gd name="connsiteX8" fmla="*/ 3971032 w 9184863"/>
              <a:gd name="connsiteY8" fmla="*/ 0 h 1495882"/>
              <a:gd name="connsiteX9" fmla="*/ 4726066 w 9184863"/>
              <a:gd name="connsiteY9" fmla="*/ 0 h 1495882"/>
              <a:gd name="connsiteX10" fmla="*/ 5307375 w 9184863"/>
              <a:gd name="connsiteY10" fmla="*/ 0 h 1495882"/>
              <a:gd name="connsiteX11" fmla="*/ 5888684 w 9184863"/>
              <a:gd name="connsiteY11" fmla="*/ 0 h 1495882"/>
              <a:gd name="connsiteX12" fmla="*/ 6469992 w 9184863"/>
              <a:gd name="connsiteY12" fmla="*/ 0 h 1495882"/>
              <a:gd name="connsiteX13" fmla="*/ 7225026 w 9184863"/>
              <a:gd name="connsiteY13" fmla="*/ 0 h 1495882"/>
              <a:gd name="connsiteX14" fmla="*/ 7632610 w 9184863"/>
              <a:gd name="connsiteY14" fmla="*/ 0 h 1495882"/>
              <a:gd name="connsiteX15" fmla="*/ 8127057 w 9184863"/>
              <a:gd name="connsiteY15" fmla="*/ 0 h 1495882"/>
              <a:gd name="connsiteX16" fmla="*/ 8935544 w 9184863"/>
              <a:gd name="connsiteY16" fmla="*/ 0 h 1495882"/>
              <a:gd name="connsiteX17" fmla="*/ 9184863 w 9184863"/>
              <a:gd name="connsiteY17" fmla="*/ 249319 h 1495882"/>
              <a:gd name="connsiteX18" fmla="*/ 9184863 w 9184863"/>
              <a:gd name="connsiteY18" fmla="*/ 767886 h 1495882"/>
              <a:gd name="connsiteX19" fmla="*/ 9184863 w 9184863"/>
              <a:gd name="connsiteY19" fmla="*/ 1246563 h 1495882"/>
              <a:gd name="connsiteX20" fmla="*/ 8935544 w 9184863"/>
              <a:gd name="connsiteY20" fmla="*/ 1495882 h 1495882"/>
              <a:gd name="connsiteX21" fmla="*/ 8180511 w 9184863"/>
              <a:gd name="connsiteY21" fmla="*/ 1495882 h 1495882"/>
              <a:gd name="connsiteX22" fmla="*/ 7772926 w 9184863"/>
              <a:gd name="connsiteY22" fmla="*/ 1495882 h 1495882"/>
              <a:gd name="connsiteX23" fmla="*/ 7365342 w 9184863"/>
              <a:gd name="connsiteY23" fmla="*/ 1495882 h 1495882"/>
              <a:gd name="connsiteX24" fmla="*/ 6610308 w 9184863"/>
              <a:gd name="connsiteY24" fmla="*/ 1495882 h 1495882"/>
              <a:gd name="connsiteX25" fmla="*/ 6202724 w 9184863"/>
              <a:gd name="connsiteY25" fmla="*/ 1495882 h 1495882"/>
              <a:gd name="connsiteX26" fmla="*/ 5447691 w 9184863"/>
              <a:gd name="connsiteY26" fmla="*/ 1495882 h 1495882"/>
              <a:gd name="connsiteX27" fmla="*/ 4692657 w 9184863"/>
              <a:gd name="connsiteY27" fmla="*/ 1495882 h 1495882"/>
              <a:gd name="connsiteX28" fmla="*/ 4024486 w 9184863"/>
              <a:gd name="connsiteY28" fmla="*/ 1495882 h 1495882"/>
              <a:gd name="connsiteX29" fmla="*/ 3443177 w 9184863"/>
              <a:gd name="connsiteY29" fmla="*/ 1495882 h 1495882"/>
              <a:gd name="connsiteX30" fmla="*/ 2948730 w 9184863"/>
              <a:gd name="connsiteY30" fmla="*/ 1495882 h 1495882"/>
              <a:gd name="connsiteX31" fmla="*/ 2541146 w 9184863"/>
              <a:gd name="connsiteY31" fmla="*/ 1495882 h 1495882"/>
              <a:gd name="connsiteX32" fmla="*/ 1786113 w 9184863"/>
              <a:gd name="connsiteY32" fmla="*/ 1495882 h 1495882"/>
              <a:gd name="connsiteX33" fmla="*/ 1031079 w 9184863"/>
              <a:gd name="connsiteY33" fmla="*/ 1495882 h 1495882"/>
              <a:gd name="connsiteX34" fmla="*/ 249319 w 9184863"/>
              <a:gd name="connsiteY34" fmla="*/ 1495882 h 1495882"/>
              <a:gd name="connsiteX35" fmla="*/ 0 w 9184863"/>
              <a:gd name="connsiteY35" fmla="*/ 1246563 h 1495882"/>
              <a:gd name="connsiteX36" fmla="*/ 0 w 9184863"/>
              <a:gd name="connsiteY36" fmla="*/ 737969 h 1495882"/>
              <a:gd name="connsiteX37" fmla="*/ 0 w 9184863"/>
              <a:gd name="connsiteY37" fmla="*/ 249319 h 1495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9184863" h="1495882" fill="none" extrusionOk="0">
                <a:moveTo>
                  <a:pt x="0" y="249319"/>
                </a:moveTo>
                <a:cubicBezTo>
                  <a:pt x="-13938" y="108620"/>
                  <a:pt x="108076" y="9825"/>
                  <a:pt x="249319" y="0"/>
                </a:cubicBezTo>
                <a:cubicBezTo>
                  <a:pt x="502148" y="-2481"/>
                  <a:pt x="706834" y="23965"/>
                  <a:pt x="830628" y="0"/>
                </a:cubicBezTo>
                <a:cubicBezTo>
                  <a:pt x="954422" y="-23965"/>
                  <a:pt x="1163637" y="-12417"/>
                  <a:pt x="1411937" y="0"/>
                </a:cubicBezTo>
                <a:cubicBezTo>
                  <a:pt x="1660237" y="12417"/>
                  <a:pt x="1673514" y="7117"/>
                  <a:pt x="1819521" y="0"/>
                </a:cubicBezTo>
                <a:cubicBezTo>
                  <a:pt x="1965528" y="-7117"/>
                  <a:pt x="2396532" y="-912"/>
                  <a:pt x="2574555" y="0"/>
                </a:cubicBezTo>
                <a:cubicBezTo>
                  <a:pt x="2752578" y="912"/>
                  <a:pt x="2821032" y="18288"/>
                  <a:pt x="2982139" y="0"/>
                </a:cubicBezTo>
                <a:cubicBezTo>
                  <a:pt x="3143246" y="-18288"/>
                  <a:pt x="3293945" y="-1166"/>
                  <a:pt x="3389723" y="0"/>
                </a:cubicBezTo>
                <a:cubicBezTo>
                  <a:pt x="3485501" y="1166"/>
                  <a:pt x="3792871" y="-9721"/>
                  <a:pt x="3971032" y="0"/>
                </a:cubicBezTo>
                <a:cubicBezTo>
                  <a:pt x="4149193" y="9721"/>
                  <a:pt x="4351244" y="-32170"/>
                  <a:pt x="4726066" y="0"/>
                </a:cubicBezTo>
                <a:cubicBezTo>
                  <a:pt x="5100888" y="32170"/>
                  <a:pt x="5118733" y="6235"/>
                  <a:pt x="5307375" y="0"/>
                </a:cubicBezTo>
                <a:cubicBezTo>
                  <a:pt x="5496017" y="-6235"/>
                  <a:pt x="5615303" y="-19353"/>
                  <a:pt x="5888684" y="0"/>
                </a:cubicBezTo>
                <a:cubicBezTo>
                  <a:pt x="6162065" y="19353"/>
                  <a:pt x="6330800" y="1321"/>
                  <a:pt x="6469992" y="0"/>
                </a:cubicBezTo>
                <a:cubicBezTo>
                  <a:pt x="6609184" y="-1321"/>
                  <a:pt x="7015799" y="13235"/>
                  <a:pt x="7225026" y="0"/>
                </a:cubicBezTo>
                <a:cubicBezTo>
                  <a:pt x="7434253" y="-13235"/>
                  <a:pt x="7492641" y="3067"/>
                  <a:pt x="7632610" y="0"/>
                </a:cubicBezTo>
                <a:cubicBezTo>
                  <a:pt x="7772579" y="-3067"/>
                  <a:pt x="7972606" y="10373"/>
                  <a:pt x="8127057" y="0"/>
                </a:cubicBezTo>
                <a:cubicBezTo>
                  <a:pt x="8281508" y="-10373"/>
                  <a:pt x="8562851" y="-38985"/>
                  <a:pt x="8935544" y="0"/>
                </a:cubicBezTo>
                <a:cubicBezTo>
                  <a:pt x="9087754" y="19057"/>
                  <a:pt x="9169948" y="88089"/>
                  <a:pt x="9184863" y="249319"/>
                </a:cubicBezTo>
                <a:cubicBezTo>
                  <a:pt x="9206043" y="432436"/>
                  <a:pt x="9177540" y="531176"/>
                  <a:pt x="9184863" y="767886"/>
                </a:cubicBezTo>
                <a:cubicBezTo>
                  <a:pt x="9192186" y="1004596"/>
                  <a:pt x="9191805" y="1122023"/>
                  <a:pt x="9184863" y="1246563"/>
                </a:cubicBezTo>
                <a:cubicBezTo>
                  <a:pt x="9182914" y="1387912"/>
                  <a:pt x="9078313" y="1499688"/>
                  <a:pt x="8935544" y="1495882"/>
                </a:cubicBezTo>
                <a:cubicBezTo>
                  <a:pt x="8728985" y="1513679"/>
                  <a:pt x="8412906" y="1491040"/>
                  <a:pt x="8180511" y="1495882"/>
                </a:cubicBezTo>
                <a:cubicBezTo>
                  <a:pt x="7948116" y="1500724"/>
                  <a:pt x="7913151" y="1476927"/>
                  <a:pt x="7772926" y="1495882"/>
                </a:cubicBezTo>
                <a:cubicBezTo>
                  <a:pt x="7632701" y="1514837"/>
                  <a:pt x="7508962" y="1483733"/>
                  <a:pt x="7365342" y="1495882"/>
                </a:cubicBezTo>
                <a:cubicBezTo>
                  <a:pt x="7221722" y="1508031"/>
                  <a:pt x="6966683" y="1469139"/>
                  <a:pt x="6610308" y="1495882"/>
                </a:cubicBezTo>
                <a:cubicBezTo>
                  <a:pt x="6253933" y="1522625"/>
                  <a:pt x="6321256" y="1505010"/>
                  <a:pt x="6202724" y="1495882"/>
                </a:cubicBezTo>
                <a:cubicBezTo>
                  <a:pt x="6084192" y="1486754"/>
                  <a:pt x="5623728" y="1464289"/>
                  <a:pt x="5447691" y="1495882"/>
                </a:cubicBezTo>
                <a:cubicBezTo>
                  <a:pt x="5271654" y="1527475"/>
                  <a:pt x="5052667" y="1495845"/>
                  <a:pt x="4692657" y="1495882"/>
                </a:cubicBezTo>
                <a:cubicBezTo>
                  <a:pt x="4332647" y="1495919"/>
                  <a:pt x="4235575" y="1508441"/>
                  <a:pt x="4024486" y="1495882"/>
                </a:cubicBezTo>
                <a:cubicBezTo>
                  <a:pt x="3813397" y="1483323"/>
                  <a:pt x="3665581" y="1522916"/>
                  <a:pt x="3443177" y="1495882"/>
                </a:cubicBezTo>
                <a:cubicBezTo>
                  <a:pt x="3220773" y="1468848"/>
                  <a:pt x="3122283" y="1486216"/>
                  <a:pt x="2948730" y="1495882"/>
                </a:cubicBezTo>
                <a:cubicBezTo>
                  <a:pt x="2775177" y="1505548"/>
                  <a:pt x="2695016" y="1477691"/>
                  <a:pt x="2541146" y="1495882"/>
                </a:cubicBezTo>
                <a:cubicBezTo>
                  <a:pt x="2387276" y="1514073"/>
                  <a:pt x="1977823" y="1526799"/>
                  <a:pt x="1786113" y="1495882"/>
                </a:cubicBezTo>
                <a:cubicBezTo>
                  <a:pt x="1594403" y="1464965"/>
                  <a:pt x="1292940" y="1484078"/>
                  <a:pt x="1031079" y="1495882"/>
                </a:cubicBezTo>
                <a:cubicBezTo>
                  <a:pt x="769218" y="1507686"/>
                  <a:pt x="439447" y="1507707"/>
                  <a:pt x="249319" y="1495882"/>
                </a:cubicBezTo>
                <a:cubicBezTo>
                  <a:pt x="112905" y="1469198"/>
                  <a:pt x="-11659" y="1402654"/>
                  <a:pt x="0" y="1246563"/>
                </a:cubicBezTo>
                <a:cubicBezTo>
                  <a:pt x="-17432" y="1098880"/>
                  <a:pt x="-2545" y="937551"/>
                  <a:pt x="0" y="737969"/>
                </a:cubicBezTo>
                <a:cubicBezTo>
                  <a:pt x="2545" y="538387"/>
                  <a:pt x="3925" y="425651"/>
                  <a:pt x="0" y="249319"/>
                </a:cubicBezTo>
                <a:close/>
              </a:path>
              <a:path w="9184863" h="1495882" stroke="0" extrusionOk="0">
                <a:moveTo>
                  <a:pt x="0" y="249319"/>
                </a:moveTo>
                <a:cubicBezTo>
                  <a:pt x="51" y="119854"/>
                  <a:pt x="102468" y="14080"/>
                  <a:pt x="249319" y="0"/>
                </a:cubicBezTo>
                <a:cubicBezTo>
                  <a:pt x="429815" y="-18213"/>
                  <a:pt x="596706" y="24499"/>
                  <a:pt x="830628" y="0"/>
                </a:cubicBezTo>
                <a:cubicBezTo>
                  <a:pt x="1064550" y="-24499"/>
                  <a:pt x="1433392" y="34340"/>
                  <a:pt x="1585661" y="0"/>
                </a:cubicBezTo>
                <a:cubicBezTo>
                  <a:pt x="1737930" y="-34340"/>
                  <a:pt x="1854465" y="-10184"/>
                  <a:pt x="1993246" y="0"/>
                </a:cubicBezTo>
                <a:cubicBezTo>
                  <a:pt x="2132027" y="10184"/>
                  <a:pt x="2301243" y="17459"/>
                  <a:pt x="2400830" y="0"/>
                </a:cubicBezTo>
                <a:cubicBezTo>
                  <a:pt x="2500417" y="-17459"/>
                  <a:pt x="3047535" y="418"/>
                  <a:pt x="3242726" y="0"/>
                </a:cubicBezTo>
                <a:cubicBezTo>
                  <a:pt x="3437917" y="-418"/>
                  <a:pt x="3830952" y="-34791"/>
                  <a:pt x="3997759" y="0"/>
                </a:cubicBezTo>
                <a:cubicBezTo>
                  <a:pt x="4164566" y="34791"/>
                  <a:pt x="4397243" y="25841"/>
                  <a:pt x="4579068" y="0"/>
                </a:cubicBezTo>
                <a:cubicBezTo>
                  <a:pt x="4760893" y="-25841"/>
                  <a:pt x="4925703" y="16333"/>
                  <a:pt x="5160377" y="0"/>
                </a:cubicBezTo>
                <a:cubicBezTo>
                  <a:pt x="5395051" y="-16333"/>
                  <a:pt x="5562732" y="9879"/>
                  <a:pt x="5828548" y="0"/>
                </a:cubicBezTo>
                <a:cubicBezTo>
                  <a:pt x="6094364" y="-9879"/>
                  <a:pt x="6152757" y="21876"/>
                  <a:pt x="6409857" y="0"/>
                </a:cubicBezTo>
                <a:cubicBezTo>
                  <a:pt x="6666957" y="-21876"/>
                  <a:pt x="7012398" y="-14511"/>
                  <a:pt x="7251753" y="0"/>
                </a:cubicBezTo>
                <a:cubicBezTo>
                  <a:pt x="7491108" y="14511"/>
                  <a:pt x="7707541" y="29196"/>
                  <a:pt x="8093648" y="0"/>
                </a:cubicBezTo>
                <a:cubicBezTo>
                  <a:pt x="8479756" y="-29196"/>
                  <a:pt x="8587493" y="35587"/>
                  <a:pt x="8935544" y="0"/>
                </a:cubicBezTo>
                <a:cubicBezTo>
                  <a:pt x="9083709" y="25715"/>
                  <a:pt x="9188575" y="113725"/>
                  <a:pt x="9184863" y="249319"/>
                </a:cubicBezTo>
                <a:cubicBezTo>
                  <a:pt x="9201612" y="394393"/>
                  <a:pt x="9205007" y="600474"/>
                  <a:pt x="9184863" y="767886"/>
                </a:cubicBezTo>
                <a:cubicBezTo>
                  <a:pt x="9164719" y="935298"/>
                  <a:pt x="9207422" y="1102323"/>
                  <a:pt x="9184863" y="1246563"/>
                </a:cubicBezTo>
                <a:cubicBezTo>
                  <a:pt x="9153202" y="1385824"/>
                  <a:pt x="9064635" y="1500988"/>
                  <a:pt x="8935544" y="1495882"/>
                </a:cubicBezTo>
                <a:cubicBezTo>
                  <a:pt x="8846539" y="1507565"/>
                  <a:pt x="8639901" y="1509203"/>
                  <a:pt x="8527960" y="1495882"/>
                </a:cubicBezTo>
                <a:cubicBezTo>
                  <a:pt x="8416019" y="1482561"/>
                  <a:pt x="8254975" y="1480078"/>
                  <a:pt x="8033513" y="1495882"/>
                </a:cubicBezTo>
                <a:cubicBezTo>
                  <a:pt x="7812051" y="1511686"/>
                  <a:pt x="7595508" y="1506777"/>
                  <a:pt x="7278480" y="1495882"/>
                </a:cubicBezTo>
                <a:cubicBezTo>
                  <a:pt x="6961452" y="1484987"/>
                  <a:pt x="6948222" y="1491181"/>
                  <a:pt x="6784033" y="1495882"/>
                </a:cubicBezTo>
                <a:cubicBezTo>
                  <a:pt x="6619844" y="1500583"/>
                  <a:pt x="6347577" y="1493610"/>
                  <a:pt x="6202724" y="1495882"/>
                </a:cubicBezTo>
                <a:cubicBezTo>
                  <a:pt x="6057871" y="1498154"/>
                  <a:pt x="5611467" y="1468623"/>
                  <a:pt x="5447691" y="1495882"/>
                </a:cubicBezTo>
                <a:cubicBezTo>
                  <a:pt x="5283915" y="1523141"/>
                  <a:pt x="5037530" y="1491410"/>
                  <a:pt x="4866382" y="1495882"/>
                </a:cubicBezTo>
                <a:cubicBezTo>
                  <a:pt x="4695234" y="1500354"/>
                  <a:pt x="4311977" y="1537165"/>
                  <a:pt x="4024486" y="1495882"/>
                </a:cubicBezTo>
                <a:cubicBezTo>
                  <a:pt x="3736995" y="1454599"/>
                  <a:pt x="3612301" y="1460752"/>
                  <a:pt x="3269453" y="1495882"/>
                </a:cubicBezTo>
                <a:cubicBezTo>
                  <a:pt x="2926605" y="1531012"/>
                  <a:pt x="2772266" y="1519092"/>
                  <a:pt x="2427557" y="1495882"/>
                </a:cubicBezTo>
                <a:cubicBezTo>
                  <a:pt x="2082848" y="1472672"/>
                  <a:pt x="2063904" y="1488046"/>
                  <a:pt x="1933110" y="1495882"/>
                </a:cubicBezTo>
                <a:cubicBezTo>
                  <a:pt x="1802316" y="1503718"/>
                  <a:pt x="1346625" y="1460642"/>
                  <a:pt x="1178077" y="1495882"/>
                </a:cubicBezTo>
                <a:cubicBezTo>
                  <a:pt x="1009529" y="1531122"/>
                  <a:pt x="601934" y="1482118"/>
                  <a:pt x="249319" y="1495882"/>
                </a:cubicBezTo>
                <a:cubicBezTo>
                  <a:pt x="105548" y="1474253"/>
                  <a:pt x="20049" y="1366327"/>
                  <a:pt x="0" y="1246563"/>
                </a:cubicBezTo>
                <a:cubicBezTo>
                  <a:pt x="17492" y="1074758"/>
                  <a:pt x="9803" y="973996"/>
                  <a:pt x="0" y="777858"/>
                </a:cubicBezTo>
                <a:cubicBezTo>
                  <a:pt x="-9803" y="581720"/>
                  <a:pt x="23844" y="470848"/>
                  <a:pt x="0" y="249319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57150">
            <a:solidFill>
              <a:schemeClr val="accent6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515447575">
                  <a:custGeom>
                    <a:avLst/>
                    <a:gdLst>
                      <a:gd name="connsiteX0" fmla="*/ 0 w 8981872"/>
                      <a:gd name="connsiteY0" fmla="*/ 249319 h 1495882"/>
                      <a:gd name="connsiteX1" fmla="*/ 249319 w 8981872"/>
                      <a:gd name="connsiteY1" fmla="*/ 0 h 1495882"/>
                      <a:gd name="connsiteX2" fmla="*/ 817043 w 8981872"/>
                      <a:gd name="connsiteY2" fmla="*/ 0 h 1495882"/>
                      <a:gd name="connsiteX3" fmla="*/ 1384767 w 8981872"/>
                      <a:gd name="connsiteY3" fmla="*/ 0 h 1495882"/>
                      <a:gd name="connsiteX4" fmla="*/ 1782827 w 8981872"/>
                      <a:gd name="connsiteY4" fmla="*/ 0 h 1495882"/>
                      <a:gd name="connsiteX5" fmla="*/ 2520215 w 8981872"/>
                      <a:gd name="connsiteY5" fmla="*/ 0 h 1495882"/>
                      <a:gd name="connsiteX6" fmla="*/ 2918275 w 8981872"/>
                      <a:gd name="connsiteY6" fmla="*/ 0 h 1495882"/>
                      <a:gd name="connsiteX7" fmla="*/ 3316334 w 8981872"/>
                      <a:gd name="connsiteY7" fmla="*/ 0 h 1495882"/>
                      <a:gd name="connsiteX8" fmla="*/ 3884058 w 8981872"/>
                      <a:gd name="connsiteY8" fmla="*/ 0 h 1495882"/>
                      <a:gd name="connsiteX9" fmla="*/ 4621447 w 8981872"/>
                      <a:gd name="connsiteY9" fmla="*/ 0 h 1495882"/>
                      <a:gd name="connsiteX10" fmla="*/ 5189171 w 8981872"/>
                      <a:gd name="connsiteY10" fmla="*/ 0 h 1495882"/>
                      <a:gd name="connsiteX11" fmla="*/ 5756896 w 8981872"/>
                      <a:gd name="connsiteY11" fmla="*/ 0 h 1495882"/>
                      <a:gd name="connsiteX12" fmla="*/ 6324620 w 8981872"/>
                      <a:gd name="connsiteY12" fmla="*/ 0 h 1495882"/>
                      <a:gd name="connsiteX13" fmla="*/ 7062008 w 8981872"/>
                      <a:gd name="connsiteY13" fmla="*/ 0 h 1495882"/>
                      <a:gd name="connsiteX14" fmla="*/ 7460068 w 8981872"/>
                      <a:gd name="connsiteY14" fmla="*/ 0 h 1495882"/>
                      <a:gd name="connsiteX15" fmla="*/ 7942960 w 8981872"/>
                      <a:gd name="connsiteY15" fmla="*/ 0 h 1495882"/>
                      <a:gd name="connsiteX16" fmla="*/ 8732553 w 8981872"/>
                      <a:gd name="connsiteY16" fmla="*/ 0 h 1495882"/>
                      <a:gd name="connsiteX17" fmla="*/ 8981872 w 8981872"/>
                      <a:gd name="connsiteY17" fmla="*/ 249319 h 1495882"/>
                      <a:gd name="connsiteX18" fmla="*/ 8981872 w 8981872"/>
                      <a:gd name="connsiteY18" fmla="*/ 767886 h 1495882"/>
                      <a:gd name="connsiteX19" fmla="*/ 8981872 w 8981872"/>
                      <a:gd name="connsiteY19" fmla="*/ 1246563 h 1495882"/>
                      <a:gd name="connsiteX20" fmla="*/ 8732553 w 8981872"/>
                      <a:gd name="connsiteY20" fmla="*/ 1495882 h 1495882"/>
                      <a:gd name="connsiteX21" fmla="*/ 7995164 w 8981872"/>
                      <a:gd name="connsiteY21" fmla="*/ 1495882 h 1495882"/>
                      <a:gd name="connsiteX22" fmla="*/ 7597105 w 8981872"/>
                      <a:gd name="connsiteY22" fmla="*/ 1495882 h 1495882"/>
                      <a:gd name="connsiteX23" fmla="*/ 7199045 w 8981872"/>
                      <a:gd name="connsiteY23" fmla="*/ 1495882 h 1495882"/>
                      <a:gd name="connsiteX24" fmla="*/ 6461657 w 8981872"/>
                      <a:gd name="connsiteY24" fmla="*/ 1495882 h 1495882"/>
                      <a:gd name="connsiteX25" fmla="*/ 6063597 w 8981872"/>
                      <a:gd name="connsiteY25" fmla="*/ 1495882 h 1495882"/>
                      <a:gd name="connsiteX26" fmla="*/ 5326208 w 8981872"/>
                      <a:gd name="connsiteY26" fmla="*/ 1495882 h 1495882"/>
                      <a:gd name="connsiteX27" fmla="*/ 4588819 w 8981872"/>
                      <a:gd name="connsiteY27" fmla="*/ 1495882 h 1495882"/>
                      <a:gd name="connsiteX28" fmla="*/ 3936263 w 8981872"/>
                      <a:gd name="connsiteY28" fmla="*/ 1495882 h 1495882"/>
                      <a:gd name="connsiteX29" fmla="*/ 3368539 w 8981872"/>
                      <a:gd name="connsiteY29" fmla="*/ 1495882 h 1495882"/>
                      <a:gd name="connsiteX30" fmla="*/ 2885647 w 8981872"/>
                      <a:gd name="connsiteY30" fmla="*/ 1495882 h 1495882"/>
                      <a:gd name="connsiteX31" fmla="*/ 2487588 w 8981872"/>
                      <a:gd name="connsiteY31" fmla="*/ 1495882 h 1495882"/>
                      <a:gd name="connsiteX32" fmla="*/ 1750199 w 8981872"/>
                      <a:gd name="connsiteY32" fmla="*/ 1495882 h 1495882"/>
                      <a:gd name="connsiteX33" fmla="*/ 1012810 w 8981872"/>
                      <a:gd name="connsiteY33" fmla="*/ 1495882 h 1495882"/>
                      <a:gd name="connsiteX34" fmla="*/ 249319 w 8981872"/>
                      <a:gd name="connsiteY34" fmla="*/ 1495882 h 1495882"/>
                      <a:gd name="connsiteX35" fmla="*/ 0 w 8981872"/>
                      <a:gd name="connsiteY35" fmla="*/ 1246563 h 1495882"/>
                      <a:gd name="connsiteX36" fmla="*/ 0 w 8981872"/>
                      <a:gd name="connsiteY36" fmla="*/ 737969 h 1495882"/>
                      <a:gd name="connsiteX37" fmla="*/ 0 w 8981872"/>
                      <a:gd name="connsiteY37" fmla="*/ 249319 h 1495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</a:cxnLst>
                    <a:rect l="l" t="t" r="r" b="b"/>
                    <a:pathLst>
                      <a:path w="8981872" h="1495882" fill="none" extrusionOk="0">
                        <a:moveTo>
                          <a:pt x="0" y="249319"/>
                        </a:moveTo>
                        <a:cubicBezTo>
                          <a:pt x="-13938" y="108620"/>
                          <a:pt x="108076" y="9825"/>
                          <a:pt x="249319" y="0"/>
                        </a:cubicBezTo>
                        <a:cubicBezTo>
                          <a:pt x="438845" y="-27600"/>
                          <a:pt x="589410" y="-121"/>
                          <a:pt x="817043" y="0"/>
                        </a:cubicBezTo>
                        <a:cubicBezTo>
                          <a:pt x="1044676" y="121"/>
                          <a:pt x="1254473" y="21273"/>
                          <a:pt x="1384767" y="0"/>
                        </a:cubicBezTo>
                        <a:cubicBezTo>
                          <a:pt x="1515061" y="-21273"/>
                          <a:pt x="1701074" y="6597"/>
                          <a:pt x="1782827" y="0"/>
                        </a:cubicBezTo>
                        <a:cubicBezTo>
                          <a:pt x="1864580" y="-6597"/>
                          <a:pt x="2223867" y="36560"/>
                          <a:pt x="2520215" y="0"/>
                        </a:cubicBezTo>
                        <a:cubicBezTo>
                          <a:pt x="2816563" y="-36560"/>
                          <a:pt x="2837588" y="-17040"/>
                          <a:pt x="2918275" y="0"/>
                        </a:cubicBezTo>
                        <a:cubicBezTo>
                          <a:pt x="2998962" y="17040"/>
                          <a:pt x="3198426" y="-7037"/>
                          <a:pt x="3316334" y="0"/>
                        </a:cubicBezTo>
                        <a:cubicBezTo>
                          <a:pt x="3434242" y="7037"/>
                          <a:pt x="3642956" y="8552"/>
                          <a:pt x="3884058" y="0"/>
                        </a:cubicBezTo>
                        <a:cubicBezTo>
                          <a:pt x="4125160" y="-8552"/>
                          <a:pt x="4277244" y="-31755"/>
                          <a:pt x="4621447" y="0"/>
                        </a:cubicBezTo>
                        <a:cubicBezTo>
                          <a:pt x="4965650" y="31755"/>
                          <a:pt x="4930057" y="-11510"/>
                          <a:pt x="5189171" y="0"/>
                        </a:cubicBezTo>
                        <a:cubicBezTo>
                          <a:pt x="5448285" y="11510"/>
                          <a:pt x="5536747" y="-10549"/>
                          <a:pt x="5756896" y="0"/>
                        </a:cubicBezTo>
                        <a:cubicBezTo>
                          <a:pt x="5977045" y="10549"/>
                          <a:pt x="6104146" y="4687"/>
                          <a:pt x="6324620" y="0"/>
                        </a:cubicBezTo>
                        <a:cubicBezTo>
                          <a:pt x="6545094" y="-4687"/>
                          <a:pt x="6739164" y="-20922"/>
                          <a:pt x="7062008" y="0"/>
                        </a:cubicBezTo>
                        <a:cubicBezTo>
                          <a:pt x="7384852" y="20922"/>
                          <a:pt x="7342328" y="12713"/>
                          <a:pt x="7460068" y="0"/>
                        </a:cubicBezTo>
                        <a:cubicBezTo>
                          <a:pt x="7577808" y="-12713"/>
                          <a:pt x="7839147" y="17258"/>
                          <a:pt x="7942960" y="0"/>
                        </a:cubicBezTo>
                        <a:cubicBezTo>
                          <a:pt x="8046773" y="-17258"/>
                          <a:pt x="8539425" y="25150"/>
                          <a:pt x="8732553" y="0"/>
                        </a:cubicBezTo>
                        <a:cubicBezTo>
                          <a:pt x="8884763" y="19057"/>
                          <a:pt x="8966957" y="88089"/>
                          <a:pt x="8981872" y="249319"/>
                        </a:cubicBezTo>
                        <a:cubicBezTo>
                          <a:pt x="9003052" y="432436"/>
                          <a:pt x="8974549" y="531176"/>
                          <a:pt x="8981872" y="767886"/>
                        </a:cubicBezTo>
                        <a:cubicBezTo>
                          <a:pt x="8989195" y="1004596"/>
                          <a:pt x="8988814" y="1122023"/>
                          <a:pt x="8981872" y="1246563"/>
                        </a:cubicBezTo>
                        <a:cubicBezTo>
                          <a:pt x="8979923" y="1387912"/>
                          <a:pt x="8875322" y="1499688"/>
                          <a:pt x="8732553" y="1495882"/>
                        </a:cubicBezTo>
                        <a:cubicBezTo>
                          <a:pt x="8501329" y="1476878"/>
                          <a:pt x="8155158" y="1470217"/>
                          <a:pt x="7995164" y="1495882"/>
                        </a:cubicBezTo>
                        <a:cubicBezTo>
                          <a:pt x="7835170" y="1521547"/>
                          <a:pt x="7687723" y="1514379"/>
                          <a:pt x="7597105" y="1495882"/>
                        </a:cubicBezTo>
                        <a:cubicBezTo>
                          <a:pt x="7506487" y="1477385"/>
                          <a:pt x="7292220" y="1511656"/>
                          <a:pt x="7199045" y="1495882"/>
                        </a:cubicBezTo>
                        <a:cubicBezTo>
                          <a:pt x="7105870" y="1480108"/>
                          <a:pt x="6774149" y="1477239"/>
                          <a:pt x="6461657" y="1495882"/>
                        </a:cubicBezTo>
                        <a:cubicBezTo>
                          <a:pt x="6149165" y="1514525"/>
                          <a:pt x="6224850" y="1496261"/>
                          <a:pt x="6063597" y="1495882"/>
                        </a:cubicBezTo>
                        <a:cubicBezTo>
                          <a:pt x="5902344" y="1495503"/>
                          <a:pt x="5635283" y="1494044"/>
                          <a:pt x="5326208" y="1495882"/>
                        </a:cubicBezTo>
                        <a:cubicBezTo>
                          <a:pt x="5017133" y="1497720"/>
                          <a:pt x="4783595" y="1461121"/>
                          <a:pt x="4588819" y="1495882"/>
                        </a:cubicBezTo>
                        <a:cubicBezTo>
                          <a:pt x="4394043" y="1530643"/>
                          <a:pt x="4235010" y="1465408"/>
                          <a:pt x="3936263" y="1495882"/>
                        </a:cubicBezTo>
                        <a:cubicBezTo>
                          <a:pt x="3637516" y="1526356"/>
                          <a:pt x="3505989" y="1479890"/>
                          <a:pt x="3368539" y="1495882"/>
                        </a:cubicBezTo>
                        <a:cubicBezTo>
                          <a:pt x="3231089" y="1511874"/>
                          <a:pt x="3107999" y="1484026"/>
                          <a:pt x="2885647" y="1495882"/>
                        </a:cubicBezTo>
                        <a:cubicBezTo>
                          <a:pt x="2663295" y="1507738"/>
                          <a:pt x="2620448" y="1479579"/>
                          <a:pt x="2487588" y="1495882"/>
                        </a:cubicBezTo>
                        <a:cubicBezTo>
                          <a:pt x="2354728" y="1512185"/>
                          <a:pt x="1899445" y="1489017"/>
                          <a:pt x="1750199" y="1495882"/>
                        </a:cubicBezTo>
                        <a:cubicBezTo>
                          <a:pt x="1600953" y="1502747"/>
                          <a:pt x="1378005" y="1478971"/>
                          <a:pt x="1012810" y="1495882"/>
                        </a:cubicBezTo>
                        <a:cubicBezTo>
                          <a:pt x="647615" y="1512793"/>
                          <a:pt x="578067" y="1525070"/>
                          <a:pt x="249319" y="1495882"/>
                        </a:cubicBezTo>
                        <a:cubicBezTo>
                          <a:pt x="112905" y="1469198"/>
                          <a:pt x="-11659" y="1402654"/>
                          <a:pt x="0" y="1246563"/>
                        </a:cubicBezTo>
                        <a:cubicBezTo>
                          <a:pt x="-17432" y="1098880"/>
                          <a:pt x="-2545" y="937551"/>
                          <a:pt x="0" y="737969"/>
                        </a:cubicBezTo>
                        <a:cubicBezTo>
                          <a:pt x="2545" y="538387"/>
                          <a:pt x="3925" y="425651"/>
                          <a:pt x="0" y="249319"/>
                        </a:cubicBezTo>
                        <a:close/>
                      </a:path>
                      <a:path w="8981872" h="1495882" stroke="0" extrusionOk="0">
                        <a:moveTo>
                          <a:pt x="0" y="249319"/>
                        </a:moveTo>
                        <a:cubicBezTo>
                          <a:pt x="51" y="119854"/>
                          <a:pt x="102468" y="14080"/>
                          <a:pt x="249319" y="0"/>
                        </a:cubicBezTo>
                        <a:cubicBezTo>
                          <a:pt x="523859" y="-11209"/>
                          <a:pt x="564176" y="-14766"/>
                          <a:pt x="817043" y="0"/>
                        </a:cubicBezTo>
                        <a:cubicBezTo>
                          <a:pt x="1069910" y="14766"/>
                          <a:pt x="1331106" y="8370"/>
                          <a:pt x="1554432" y="0"/>
                        </a:cubicBezTo>
                        <a:cubicBezTo>
                          <a:pt x="1777758" y="-8370"/>
                          <a:pt x="1844855" y="-8557"/>
                          <a:pt x="1952491" y="0"/>
                        </a:cubicBezTo>
                        <a:cubicBezTo>
                          <a:pt x="2060127" y="8557"/>
                          <a:pt x="2233464" y="-6231"/>
                          <a:pt x="2350551" y="0"/>
                        </a:cubicBezTo>
                        <a:cubicBezTo>
                          <a:pt x="2467638" y="6231"/>
                          <a:pt x="2972763" y="-34981"/>
                          <a:pt x="3172772" y="0"/>
                        </a:cubicBezTo>
                        <a:cubicBezTo>
                          <a:pt x="3372781" y="34981"/>
                          <a:pt x="3654810" y="-32254"/>
                          <a:pt x="3910161" y="0"/>
                        </a:cubicBezTo>
                        <a:cubicBezTo>
                          <a:pt x="4165512" y="32254"/>
                          <a:pt x="4211566" y="-9632"/>
                          <a:pt x="4477885" y="0"/>
                        </a:cubicBezTo>
                        <a:cubicBezTo>
                          <a:pt x="4744204" y="9632"/>
                          <a:pt x="4929004" y="7498"/>
                          <a:pt x="5045609" y="0"/>
                        </a:cubicBezTo>
                        <a:cubicBezTo>
                          <a:pt x="5162214" y="-7498"/>
                          <a:pt x="5437874" y="-9062"/>
                          <a:pt x="5698165" y="0"/>
                        </a:cubicBezTo>
                        <a:cubicBezTo>
                          <a:pt x="5958456" y="9062"/>
                          <a:pt x="6061236" y="9789"/>
                          <a:pt x="6265890" y="0"/>
                        </a:cubicBezTo>
                        <a:cubicBezTo>
                          <a:pt x="6470545" y="-9789"/>
                          <a:pt x="6922505" y="-29006"/>
                          <a:pt x="7088111" y="0"/>
                        </a:cubicBezTo>
                        <a:cubicBezTo>
                          <a:pt x="7253717" y="29006"/>
                          <a:pt x="7594997" y="-13430"/>
                          <a:pt x="7910332" y="0"/>
                        </a:cubicBezTo>
                        <a:cubicBezTo>
                          <a:pt x="8225667" y="13430"/>
                          <a:pt x="8521083" y="-15077"/>
                          <a:pt x="8732553" y="0"/>
                        </a:cubicBezTo>
                        <a:cubicBezTo>
                          <a:pt x="8880718" y="25715"/>
                          <a:pt x="8985584" y="113725"/>
                          <a:pt x="8981872" y="249319"/>
                        </a:cubicBezTo>
                        <a:cubicBezTo>
                          <a:pt x="8998621" y="394393"/>
                          <a:pt x="9002016" y="600474"/>
                          <a:pt x="8981872" y="767886"/>
                        </a:cubicBezTo>
                        <a:cubicBezTo>
                          <a:pt x="8961728" y="935298"/>
                          <a:pt x="9004431" y="1102323"/>
                          <a:pt x="8981872" y="1246563"/>
                        </a:cubicBezTo>
                        <a:cubicBezTo>
                          <a:pt x="8950211" y="1385824"/>
                          <a:pt x="8861644" y="1500988"/>
                          <a:pt x="8732553" y="1495882"/>
                        </a:cubicBezTo>
                        <a:cubicBezTo>
                          <a:pt x="8651149" y="1486892"/>
                          <a:pt x="8512417" y="1502079"/>
                          <a:pt x="8334494" y="1495882"/>
                        </a:cubicBezTo>
                        <a:cubicBezTo>
                          <a:pt x="8156571" y="1489685"/>
                          <a:pt x="8012903" y="1484057"/>
                          <a:pt x="7851602" y="1495882"/>
                        </a:cubicBezTo>
                        <a:cubicBezTo>
                          <a:pt x="7690301" y="1507707"/>
                          <a:pt x="7329320" y="1478212"/>
                          <a:pt x="7114213" y="1495882"/>
                        </a:cubicBezTo>
                        <a:cubicBezTo>
                          <a:pt x="6899106" y="1513552"/>
                          <a:pt x="6854940" y="1501134"/>
                          <a:pt x="6631321" y="1495882"/>
                        </a:cubicBezTo>
                        <a:cubicBezTo>
                          <a:pt x="6407702" y="1490630"/>
                          <a:pt x="6230026" y="1477798"/>
                          <a:pt x="6063597" y="1495882"/>
                        </a:cubicBezTo>
                        <a:cubicBezTo>
                          <a:pt x="5897168" y="1513966"/>
                          <a:pt x="5480756" y="1519378"/>
                          <a:pt x="5326208" y="1495882"/>
                        </a:cubicBezTo>
                        <a:cubicBezTo>
                          <a:pt x="5171660" y="1472386"/>
                          <a:pt x="5023803" y="1483318"/>
                          <a:pt x="4758484" y="1495882"/>
                        </a:cubicBezTo>
                        <a:cubicBezTo>
                          <a:pt x="4493165" y="1508446"/>
                          <a:pt x="4173635" y="1525421"/>
                          <a:pt x="3936263" y="1495882"/>
                        </a:cubicBezTo>
                        <a:cubicBezTo>
                          <a:pt x="3698891" y="1466343"/>
                          <a:pt x="3438759" y="1496911"/>
                          <a:pt x="3198874" y="1495882"/>
                        </a:cubicBezTo>
                        <a:cubicBezTo>
                          <a:pt x="2958989" y="1494853"/>
                          <a:pt x="2576506" y="1500879"/>
                          <a:pt x="2376653" y="1495882"/>
                        </a:cubicBezTo>
                        <a:cubicBezTo>
                          <a:pt x="2176800" y="1490885"/>
                          <a:pt x="2003975" y="1504142"/>
                          <a:pt x="1893761" y="1495882"/>
                        </a:cubicBezTo>
                        <a:cubicBezTo>
                          <a:pt x="1783547" y="1487622"/>
                          <a:pt x="1333855" y="1461816"/>
                          <a:pt x="1156372" y="1495882"/>
                        </a:cubicBezTo>
                        <a:cubicBezTo>
                          <a:pt x="978889" y="1529948"/>
                          <a:pt x="445359" y="1467259"/>
                          <a:pt x="249319" y="1495882"/>
                        </a:cubicBezTo>
                        <a:cubicBezTo>
                          <a:pt x="105548" y="1474253"/>
                          <a:pt x="20049" y="1366327"/>
                          <a:pt x="0" y="1246563"/>
                        </a:cubicBezTo>
                        <a:cubicBezTo>
                          <a:pt x="17492" y="1074758"/>
                          <a:pt x="9803" y="973996"/>
                          <a:pt x="0" y="777858"/>
                        </a:cubicBezTo>
                        <a:cubicBezTo>
                          <a:pt x="-9803" y="581720"/>
                          <a:pt x="23844" y="470848"/>
                          <a:pt x="0" y="249319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8D6B6B8-2450-D83C-1532-0A1F901DA943}"/>
              </a:ext>
            </a:extLst>
          </p:cNvPr>
          <p:cNvSpPr txBox="1"/>
          <p:nvPr/>
        </p:nvSpPr>
        <p:spPr>
          <a:xfrm>
            <a:off x="907290" y="771230"/>
            <a:ext cx="88939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vi-VN" sz="3600" b="1" dirty="0">
                <a:solidFill>
                  <a:prstClr val="black"/>
                </a:solidFill>
                <a:latin typeface="Calibri" panose="020F0502020204030204"/>
              </a:rPr>
              <a:t>Hãy đọc 1 số câu ca dao, bài hát hay câu đố có hình ảnh con chuồn chuồn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92869B1-7979-B0EC-ED72-D3B5656298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056" b="98889" l="10000" r="90000">
                        <a14:foregroundMark x1="65556" y1="7778" x2="50278" y2="7222"/>
                        <a14:foregroundMark x1="60556" y1="3611" x2="54722" y2="3611"/>
                        <a14:foregroundMark x1="18611" y1="22500" x2="18611" y2="22500"/>
                        <a14:foregroundMark x1="21944" y1="30000" x2="21944" y2="30000"/>
                        <a14:foregroundMark x1="51389" y1="95000" x2="58333" y2="94167"/>
                        <a14:foregroundMark x1="50833" y1="98333" x2="58333" y2="9888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74271" y="997793"/>
            <a:ext cx="5802761" cy="580276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B9A690F-0A61-3866-B2F8-EC30CF0E79AA}"/>
              </a:ext>
            </a:extLst>
          </p:cNvPr>
          <p:cNvSpPr txBox="1"/>
          <p:nvPr/>
        </p:nvSpPr>
        <p:spPr>
          <a:xfrm>
            <a:off x="990600" y="2628900"/>
            <a:ext cx="7762875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b="0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Chuồn chuồn bay thấp thì mưa</a:t>
            </a:r>
            <a:endParaRPr lang="en-US" sz="2800" b="0" i="0" dirty="0">
              <a:solidFill>
                <a:srgbClr val="FF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r>
              <a:rPr lang="vi-VN" sz="2800" b="0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Bay cao thì nắng, bay vừa thì râm.</a:t>
            </a:r>
            <a:endParaRPr lang="en-US" sz="2800" b="0" i="0" dirty="0">
              <a:solidFill>
                <a:srgbClr val="FF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endParaRPr lang="vi-VN" sz="2800" b="0" i="0" dirty="0">
              <a:solidFill>
                <a:srgbClr val="FF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r>
              <a:rPr lang="vi-VN" sz="2800" b="0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Chuồn chuồn đậu ngọn dưa leo</a:t>
            </a:r>
            <a:endParaRPr lang="en-US" sz="2800" b="0" i="0" dirty="0">
              <a:solidFill>
                <a:srgbClr val="FF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r>
              <a:rPr lang="vi-VN" sz="2800" b="0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Trông trời mau sáng mần heo cưới nàng.</a:t>
            </a:r>
            <a:endParaRPr lang="en-US" sz="2800" b="0" i="0" dirty="0">
              <a:solidFill>
                <a:srgbClr val="FF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endParaRPr lang="vi-VN" sz="2800" b="0" i="0" dirty="0">
              <a:solidFill>
                <a:srgbClr val="FF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l"/>
            <a:r>
              <a:rPr lang="vi-VN" sz="2800" b="0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Tháng bảy heo may, chuồn chuồn bay thì bão.</a:t>
            </a:r>
          </a:p>
        </p:txBody>
      </p:sp>
    </p:spTree>
    <p:extLst>
      <p:ext uri="{BB962C8B-B14F-4D97-AF65-F5344CB8AC3E}">
        <p14:creationId xmlns:p14="http://schemas.microsoft.com/office/powerpoint/2010/main" val="3212507302"/>
      </p:ext>
    </p:extLst>
  </p:cSld>
  <p:clrMapOvr>
    <a:masterClrMapping/>
  </p:clrMapOvr>
  <p:transition spd="slow">
    <p:push/>
  </p:transition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p14:presetBounceEnd="7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7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8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6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4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4" grpId="0" animBg="1"/>
          <p:bldP spid="16" grpId="0"/>
          <p:bldP spid="2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6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4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4" grpId="0" animBg="1"/>
          <p:bldP spid="16" grpId="0"/>
          <p:bldP spid="2" grpId="0"/>
        </p:bldLst>
      </p:timing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88594778-05F1-5177-FAF0-6DB79E6F0B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30"/>
            <a:ext cx="12192000" cy="684714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429BF49-25BD-4E53-8E1C-8FA09C301CF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49339"/>
            <a:ext cx="3097123" cy="399465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495F50B-3AE6-4C38-B3F5-166697F13B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923614" y="191167"/>
            <a:ext cx="6290917" cy="529706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81DDC78-39E7-46FA-8665-932480902F0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1928" y="2097653"/>
            <a:ext cx="2996944" cy="499490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8FA26AA-546A-9EAE-BBD5-4EBC01509B8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02470" y="1991026"/>
            <a:ext cx="4901609" cy="1847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4484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Basura De Simulación Latas Verdes, Verde, Basura, Simulación PNG y Vector  para Descargar Gratis | Pngtree">
            <a:hlinkClick r:id="rId3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768" t="26885" r="12281" b="23935"/>
          <a:stretch>
            <a:fillRect/>
          </a:stretch>
        </p:blipFill>
        <p:spPr bwMode="auto">
          <a:xfrm>
            <a:off x="2096795" y="4700961"/>
            <a:ext cx="835611" cy="527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hlinkClick r:id="rId6" action="ppaction://hlinksldjump"/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952" t="6120" r="3022" b="14754"/>
          <a:stretch>
            <a:fillRect/>
          </a:stretch>
        </p:blipFill>
        <p:spPr>
          <a:xfrm>
            <a:off x="6800849" y="4600575"/>
            <a:ext cx="762413" cy="968397"/>
          </a:xfrm>
          <a:prstGeom prst="rect">
            <a:avLst/>
          </a:prstGeom>
        </p:spPr>
      </p:pic>
      <p:pic>
        <p:nvPicPr>
          <p:cNvPr id="3" name="Picture 2">
            <a:hlinkClick r:id="rId9" action="ppaction://hlinksldjump"/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4496" b="62791" l="20191" r="410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674" t="26091" r="56653" b="36954"/>
          <a:stretch>
            <a:fillRect/>
          </a:stretch>
        </p:blipFill>
        <p:spPr>
          <a:xfrm>
            <a:off x="3429000" y="5273041"/>
            <a:ext cx="1024686" cy="1537491"/>
          </a:xfrm>
          <a:prstGeom prst="rect">
            <a:avLst/>
          </a:prstGeom>
        </p:spPr>
      </p:pic>
      <p:pic>
        <p:nvPicPr>
          <p:cNvPr id="1030" name="Picture 6" descr="Bug GIFs - Get the best GIF on GIPHY"/>
          <p:cNvPicPr>
            <a:picLocks noChangeAspect="1" noChangeArrowheads="1" noCrop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8904" y="4630156"/>
            <a:ext cx="904497" cy="904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ute Cartoon Flower – LINE stickers | LINE STORE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0800" y="2936"/>
            <a:ext cx="1340088" cy="1340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2C67397-C73F-12B3-28E2-A21639B56C8C}"/>
              </a:ext>
            </a:extLst>
          </p:cNvPr>
          <p:cNvSpPr/>
          <p:nvPr/>
        </p:nvSpPr>
        <p:spPr>
          <a:xfrm>
            <a:off x="3209925" y="476250"/>
            <a:ext cx="5800725" cy="93345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rgbClr val="FF0000"/>
                </a:solidFill>
              </a:rPr>
              <a:t>Trò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 err="1">
                <a:solidFill>
                  <a:srgbClr val="FF0000"/>
                </a:solidFill>
              </a:rPr>
              <a:t>chơi</a:t>
            </a:r>
            <a:r>
              <a:rPr lang="en-US" sz="4000" dirty="0">
                <a:solidFill>
                  <a:srgbClr val="FF0000"/>
                </a:solidFill>
              </a:rPr>
              <a:t>: </a:t>
            </a:r>
            <a:r>
              <a:rPr lang="en-US" sz="4000" dirty="0" err="1">
                <a:solidFill>
                  <a:srgbClr val="FF0000"/>
                </a:solidFill>
              </a:rPr>
              <a:t>Dọn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 err="1">
                <a:solidFill>
                  <a:srgbClr val="FF0000"/>
                </a:solidFill>
              </a:rPr>
              <a:t>dẹp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 err="1">
                <a:solidFill>
                  <a:srgbClr val="FF0000"/>
                </a:solidFill>
              </a:rPr>
              <a:t>lớp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 err="1">
                <a:solidFill>
                  <a:srgbClr val="FF0000"/>
                </a:solidFill>
              </a:rPr>
              <a:t>học</a:t>
            </a:r>
            <a:endParaRPr lang="en-US" sz="4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99309" y="3305175"/>
            <a:ext cx="9144000" cy="1731411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algn="just" defTabSz="1217295">
              <a:defRPr/>
            </a:pPr>
            <a:r>
              <a:rPr lang="en-US" sz="4400">
                <a:solidFill>
                  <a:prstClr val="white"/>
                </a:solidFill>
                <a:latin typeface="+mj-lt"/>
                <a:ea typeface="Arial-Rounded" pitchFamily="34" charset="0"/>
                <a:cs typeface="Arial-Rounded" pitchFamily="34" charset="0"/>
              </a:rPr>
              <a:t>Giấy bìa, giấy màu, đất nặn, kéo, bút chì, bút chì màu,… </a:t>
            </a:r>
            <a:endParaRPr lang="vi-VN" sz="4400" dirty="0">
              <a:solidFill>
                <a:prstClr val="white"/>
              </a:solidFill>
              <a:latin typeface="+mj-lt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3986" y="4131839"/>
            <a:ext cx="847790" cy="831478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</p:pic>
      <p:sp>
        <p:nvSpPr>
          <p:cNvPr id="10" name="Rectangle 9"/>
          <p:cNvSpPr/>
          <p:nvPr/>
        </p:nvSpPr>
        <p:spPr>
          <a:xfrm>
            <a:off x="757692" y="152400"/>
            <a:ext cx="10494161" cy="135401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square" lIns="121725" tIns="60862" rIns="121725" bIns="60862">
            <a:spAutoFit/>
          </a:bodyPr>
          <a:lstStyle/>
          <a:p>
            <a:pPr algn="ctr" defTabSz="1217295"/>
            <a:r>
              <a:rPr lang="en-US" sz="4000" dirty="0" err="1">
                <a:solidFill>
                  <a:prstClr val="white"/>
                </a:solidFill>
                <a:latin typeface="+mj-lt"/>
                <a:ea typeface="Arial-Rounded" pitchFamily="34" charset="0"/>
                <a:cs typeface="Arial-Rounded" pitchFamily="34" charset="0"/>
              </a:rPr>
              <a:t>Kể</a:t>
            </a:r>
            <a:r>
              <a:rPr lang="en-US" sz="4000" dirty="0">
                <a:solidFill>
                  <a:prstClr val="white"/>
                </a:solidFill>
                <a:latin typeface="+mj-lt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+mj-lt"/>
                <a:ea typeface="Arial-Rounded" pitchFamily="34" charset="0"/>
                <a:cs typeface="Arial-Rounded" pitchFamily="34" charset="0"/>
              </a:rPr>
              <a:t>tên</a:t>
            </a:r>
            <a:r>
              <a:rPr lang="en-US" sz="4000" dirty="0">
                <a:solidFill>
                  <a:prstClr val="white"/>
                </a:solidFill>
                <a:latin typeface="+mj-lt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+mj-lt"/>
                <a:ea typeface="Arial-Rounded" pitchFamily="34" charset="0"/>
                <a:cs typeface="Arial-Rounded" pitchFamily="34" charset="0"/>
              </a:rPr>
              <a:t>các</a:t>
            </a:r>
            <a:r>
              <a:rPr lang="en-US" sz="4000" dirty="0">
                <a:solidFill>
                  <a:prstClr val="white"/>
                </a:solidFill>
                <a:latin typeface="+mj-lt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+mj-lt"/>
                <a:ea typeface="Arial-Rounded" pitchFamily="34" charset="0"/>
                <a:cs typeface="Arial-Rounded" pitchFamily="34" charset="0"/>
              </a:rPr>
              <a:t>vật</a:t>
            </a:r>
            <a:r>
              <a:rPr lang="en-US" sz="4000" dirty="0">
                <a:solidFill>
                  <a:prstClr val="white"/>
                </a:solidFill>
                <a:latin typeface="+mj-lt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+mj-lt"/>
                <a:ea typeface="Arial-Rounded" pitchFamily="34" charset="0"/>
                <a:cs typeface="Arial-Rounded" pitchFamily="34" charset="0"/>
              </a:rPr>
              <a:t>liệu</a:t>
            </a:r>
            <a:r>
              <a:rPr lang="en-US" sz="4000" dirty="0">
                <a:solidFill>
                  <a:prstClr val="white"/>
                </a:solidFill>
                <a:latin typeface="+mj-lt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4000" dirty="0" err="1">
                <a:solidFill>
                  <a:prstClr val="white"/>
                </a:solidFill>
                <a:latin typeface="+mj-lt"/>
                <a:ea typeface="Arial-Rounded" pitchFamily="34" charset="0"/>
                <a:cs typeface="Arial-Rounded" pitchFamily="34" charset="0"/>
              </a:rPr>
              <a:t>dụng</a:t>
            </a:r>
            <a:r>
              <a:rPr lang="en-US" sz="4000" dirty="0">
                <a:solidFill>
                  <a:prstClr val="white"/>
                </a:solidFill>
                <a:latin typeface="+mj-lt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+mj-lt"/>
                <a:ea typeface="Arial-Rounded" pitchFamily="34" charset="0"/>
                <a:cs typeface="Arial-Rounded" pitchFamily="34" charset="0"/>
              </a:rPr>
              <a:t>cụ</a:t>
            </a:r>
            <a:r>
              <a:rPr lang="en-US" sz="4000" dirty="0">
                <a:solidFill>
                  <a:prstClr val="white"/>
                </a:solidFill>
                <a:latin typeface="+mj-lt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+mj-lt"/>
                <a:ea typeface="Arial-Rounded" pitchFamily="34" charset="0"/>
                <a:cs typeface="Arial-Rounded" pitchFamily="34" charset="0"/>
              </a:rPr>
              <a:t>cần</a:t>
            </a:r>
            <a:r>
              <a:rPr lang="en-US" sz="4000" dirty="0">
                <a:solidFill>
                  <a:prstClr val="white"/>
                </a:solidFill>
                <a:latin typeface="+mj-lt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+mj-lt"/>
                <a:ea typeface="Arial-Rounded" pitchFamily="34" charset="0"/>
                <a:cs typeface="Arial-Rounded" pitchFamily="34" charset="0"/>
              </a:rPr>
              <a:t>thiết</a:t>
            </a:r>
            <a:r>
              <a:rPr lang="en-US" sz="4000" dirty="0">
                <a:solidFill>
                  <a:prstClr val="white"/>
                </a:solidFill>
                <a:latin typeface="+mj-lt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+mj-lt"/>
                <a:ea typeface="Arial-Rounded" pitchFamily="34" charset="0"/>
                <a:cs typeface="Arial-Rounded" pitchFamily="34" charset="0"/>
              </a:rPr>
              <a:t>để</a:t>
            </a:r>
            <a:r>
              <a:rPr lang="en-US" sz="4000" dirty="0">
                <a:solidFill>
                  <a:prstClr val="white"/>
                </a:solidFill>
                <a:latin typeface="+mj-lt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+mj-lt"/>
                <a:ea typeface="Arial-Rounded" pitchFamily="34" charset="0"/>
                <a:cs typeface="Arial-Rounded" pitchFamily="34" charset="0"/>
              </a:rPr>
              <a:t>hoàn</a:t>
            </a:r>
            <a:r>
              <a:rPr lang="en-US" sz="4000" dirty="0">
                <a:solidFill>
                  <a:prstClr val="white"/>
                </a:solidFill>
                <a:latin typeface="+mj-lt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+mj-lt"/>
                <a:ea typeface="Arial-Rounded" pitchFamily="34" charset="0"/>
                <a:cs typeface="Arial-Rounded" pitchFamily="34" charset="0"/>
              </a:rPr>
              <a:t>thành</a:t>
            </a:r>
            <a:r>
              <a:rPr lang="en-US" sz="4000" dirty="0">
                <a:solidFill>
                  <a:prstClr val="white"/>
                </a:solidFill>
                <a:latin typeface="+mj-lt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+mj-lt"/>
                <a:ea typeface="Arial-Rounded" pitchFamily="34" charset="0"/>
                <a:cs typeface="Arial-Rounded" pitchFamily="34" charset="0"/>
              </a:rPr>
              <a:t>sản</a:t>
            </a:r>
            <a:r>
              <a:rPr lang="en-US" sz="4000" dirty="0">
                <a:solidFill>
                  <a:prstClr val="white"/>
                </a:solidFill>
                <a:latin typeface="+mj-lt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+mj-lt"/>
                <a:ea typeface="Arial-Rounded" pitchFamily="34" charset="0"/>
                <a:cs typeface="Arial-Rounded" pitchFamily="34" charset="0"/>
              </a:rPr>
              <a:t>phẩm</a:t>
            </a:r>
            <a:r>
              <a:rPr lang="en-US" sz="4000" dirty="0">
                <a:solidFill>
                  <a:prstClr val="white"/>
                </a:solidFill>
                <a:latin typeface="+mj-lt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+mj-lt"/>
                <a:ea typeface="Arial-Rounded" pitchFamily="34" charset="0"/>
                <a:cs typeface="Arial-Rounded" pitchFamily="34" charset="0"/>
              </a:rPr>
              <a:t>chuồn</a:t>
            </a:r>
            <a:r>
              <a:rPr lang="en-US" sz="4000" dirty="0">
                <a:solidFill>
                  <a:prstClr val="white"/>
                </a:solidFill>
                <a:latin typeface="+mj-lt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+mj-lt"/>
                <a:ea typeface="Arial-Rounded" pitchFamily="34" charset="0"/>
                <a:cs typeface="Arial-Rounded" pitchFamily="34" charset="0"/>
              </a:rPr>
              <a:t>chuồn</a:t>
            </a:r>
            <a:r>
              <a:rPr lang="en-US" sz="4000" dirty="0">
                <a:solidFill>
                  <a:prstClr val="white"/>
                </a:solidFill>
                <a:latin typeface="+mj-lt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+mj-lt"/>
                <a:ea typeface="Arial-Rounded" pitchFamily="34" charset="0"/>
                <a:cs typeface="Arial-Rounded" pitchFamily="34" charset="0"/>
              </a:rPr>
              <a:t>thăng</a:t>
            </a:r>
            <a:r>
              <a:rPr lang="en-US" sz="4000" dirty="0">
                <a:solidFill>
                  <a:prstClr val="white"/>
                </a:solidFill>
                <a:latin typeface="+mj-lt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+mj-lt"/>
                <a:ea typeface="Arial-Rounded" pitchFamily="34" charset="0"/>
                <a:cs typeface="Arial-Rounded" pitchFamily="34" charset="0"/>
              </a:rPr>
              <a:t>bằng</a:t>
            </a:r>
            <a:endParaRPr lang="en-US" sz="4000" dirty="0">
              <a:solidFill>
                <a:prstClr val="white"/>
              </a:solidFill>
              <a:latin typeface="+mj-lt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2050" name="Picture 2" descr="Cute Cartoon Flower – LINE stickers | LINE STORE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1" y="5742482"/>
            <a:ext cx="1143000" cy="114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3A5BC9E-EB19-6B57-FAB1-D4A7F3150089}"/>
              </a:ext>
            </a:extLst>
          </p:cNvPr>
          <p:cNvSpPr/>
          <p:nvPr/>
        </p:nvSpPr>
        <p:spPr>
          <a:xfrm>
            <a:off x="1399309" y="3305175"/>
            <a:ext cx="9144000" cy="1731411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algn="just" defTabSz="1217295">
              <a:defRPr/>
            </a:pPr>
            <a:r>
              <a:rPr lang="en-US" sz="4400">
                <a:solidFill>
                  <a:prstClr val="white"/>
                </a:solidFill>
                <a:latin typeface="+mj-lt"/>
                <a:ea typeface="Arial-Rounded" pitchFamily="34" charset="0"/>
                <a:cs typeface="Arial-Rounded" pitchFamily="34" charset="0"/>
              </a:rPr>
              <a:t>Sử dụng đúng, vừa đủ vật liệu, cẩn thận vật sắc nhọn.</a:t>
            </a:r>
            <a:endParaRPr lang="vi-VN" sz="4400" dirty="0">
              <a:solidFill>
                <a:prstClr val="white"/>
              </a:solidFill>
              <a:latin typeface="+mj-lt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E4AD2B5-FA3F-FB6B-85F4-80110404A41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3986" y="4131839"/>
            <a:ext cx="847790" cy="831478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052A4A9-E2D2-3273-EEDD-77D5BC514225}"/>
              </a:ext>
            </a:extLst>
          </p:cNvPr>
          <p:cNvSpPr/>
          <p:nvPr/>
        </p:nvSpPr>
        <p:spPr>
          <a:xfrm>
            <a:off x="757692" y="152400"/>
            <a:ext cx="10494161" cy="135401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square" lIns="121725" tIns="60862" rIns="121725" bIns="60862">
            <a:spAutoFit/>
          </a:bodyPr>
          <a:lstStyle/>
          <a:p>
            <a:pPr algn="ctr" defTabSz="1217295"/>
            <a:r>
              <a:rPr lang="en-US" sz="4000">
                <a:solidFill>
                  <a:prstClr val="white"/>
                </a:solidFill>
                <a:latin typeface="+mj-lt"/>
                <a:ea typeface="Arial-Rounded" pitchFamily="34" charset="0"/>
                <a:cs typeface="Arial-Rounded" pitchFamily="34" charset="0"/>
              </a:rPr>
              <a:t>Khi thực hiện sản phẩm chúng ta chú ý điều gì để đảm bảo an toàn? </a:t>
            </a:r>
            <a:endParaRPr lang="en-US" sz="4000" dirty="0">
              <a:solidFill>
                <a:prstClr val="white"/>
              </a:solidFill>
              <a:latin typeface="+mj-lt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13" name="Picture 2" descr="Cute Cartoon Flower – LINE stickers | LINE STORE">
            <a:hlinkClick r:id="rId3" action="ppaction://hlinksldjump"/>
            <a:extLst>
              <a:ext uri="{FF2B5EF4-FFF2-40B4-BE49-F238E27FC236}">
                <a16:creationId xmlns:a16="http://schemas.microsoft.com/office/drawing/2014/main" id="{50AB3165-43C5-1D18-7E3A-3DA340E03B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1" y="5742482"/>
            <a:ext cx="1143000" cy="114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0CA6D34-71EF-6515-DC1E-C96EF459DC60}"/>
              </a:ext>
            </a:extLst>
          </p:cNvPr>
          <p:cNvSpPr/>
          <p:nvPr/>
        </p:nvSpPr>
        <p:spPr>
          <a:xfrm>
            <a:off x="1399309" y="3305175"/>
            <a:ext cx="9144000" cy="1731411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algn="just" defTabSz="1217295">
              <a:defRPr/>
            </a:pPr>
            <a:r>
              <a:rPr lang="en-US" sz="4400">
                <a:solidFill>
                  <a:prstClr val="white"/>
                </a:solidFill>
                <a:latin typeface="+mj-lt"/>
                <a:ea typeface="Arial-Rounded" pitchFamily="34" charset="0"/>
                <a:cs typeface="Arial-Rounded" pitchFamily="34" charset="0"/>
              </a:rPr>
              <a:t>Sử dụng đúng, vừa đủ vật liệu, cẩn thận vật sắc nhọn.</a:t>
            </a:r>
            <a:endParaRPr lang="vi-VN" sz="4400" dirty="0">
              <a:solidFill>
                <a:prstClr val="white"/>
              </a:solidFill>
              <a:latin typeface="+mj-lt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9A91675-45FC-F504-72B2-98B939C496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3986" y="4131839"/>
            <a:ext cx="847790" cy="831478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15093BF-1DDE-C482-30F7-D94697A87993}"/>
              </a:ext>
            </a:extLst>
          </p:cNvPr>
          <p:cNvSpPr/>
          <p:nvPr/>
        </p:nvSpPr>
        <p:spPr>
          <a:xfrm>
            <a:off x="757692" y="152400"/>
            <a:ext cx="10494161" cy="135401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square" lIns="121725" tIns="60862" rIns="121725" bIns="60862">
            <a:spAutoFit/>
          </a:bodyPr>
          <a:lstStyle/>
          <a:p>
            <a:pPr algn="ctr" defTabSz="1217295"/>
            <a:r>
              <a:rPr lang="en-US" sz="4000">
                <a:solidFill>
                  <a:prstClr val="white"/>
                </a:solidFill>
                <a:latin typeface="+mj-lt"/>
                <a:ea typeface="Arial-Rounded" pitchFamily="34" charset="0"/>
                <a:cs typeface="Arial-Rounded" pitchFamily="34" charset="0"/>
              </a:rPr>
              <a:t>Khi thực hiện sản phẩm chúng ta chú ý điều gì để đảm bảo an toàn? </a:t>
            </a:r>
            <a:endParaRPr lang="en-US" sz="4000" dirty="0">
              <a:solidFill>
                <a:prstClr val="white"/>
              </a:solidFill>
              <a:latin typeface="+mj-lt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13" name="Picture 2" descr="Cute Cartoon Flower – LINE stickers | LINE STORE">
            <a:hlinkClick r:id="rId3" action="ppaction://hlinksldjump"/>
            <a:extLst>
              <a:ext uri="{FF2B5EF4-FFF2-40B4-BE49-F238E27FC236}">
                <a16:creationId xmlns:a16="http://schemas.microsoft.com/office/drawing/2014/main" id="{724F360B-DC4D-B378-ADAF-A5056E852B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1" y="5742482"/>
            <a:ext cx="1143000" cy="114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FB0F688-9D4B-D6F1-E19C-10B257F199FB}"/>
              </a:ext>
            </a:extLst>
          </p:cNvPr>
          <p:cNvSpPr/>
          <p:nvPr/>
        </p:nvSpPr>
        <p:spPr>
          <a:xfrm>
            <a:off x="1399309" y="3305175"/>
            <a:ext cx="9144000" cy="1731411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algn="just" defTabSz="1217295">
              <a:defRPr/>
            </a:pPr>
            <a:r>
              <a:rPr lang="en-US" sz="4400">
                <a:solidFill>
                  <a:prstClr val="white"/>
                </a:solidFill>
                <a:latin typeface="+mj-lt"/>
                <a:ea typeface="Arial-Rounded" pitchFamily="34" charset="0"/>
                <a:cs typeface="Arial-Rounded" pitchFamily="34" charset="0"/>
              </a:rPr>
              <a:t>Cần lắp ráp cẩn thận, tỉ mỉ, trang trí theo sở thích của mình.</a:t>
            </a:r>
            <a:endParaRPr lang="vi-VN" sz="4400" dirty="0">
              <a:solidFill>
                <a:prstClr val="white"/>
              </a:solidFill>
              <a:latin typeface="+mj-lt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ACF8D0A-E8C3-5875-3B9D-562A299194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3986" y="4131839"/>
            <a:ext cx="847790" cy="831478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CC6CC903-F40B-D116-A7DA-9D4CE2182A69}"/>
              </a:ext>
            </a:extLst>
          </p:cNvPr>
          <p:cNvSpPr/>
          <p:nvPr/>
        </p:nvSpPr>
        <p:spPr>
          <a:xfrm>
            <a:off x="757692" y="152400"/>
            <a:ext cx="10494161" cy="135401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square" lIns="121725" tIns="60862" rIns="121725" bIns="60862">
            <a:spAutoFit/>
          </a:bodyPr>
          <a:lstStyle/>
          <a:p>
            <a:pPr algn="ctr" defTabSz="1217295"/>
            <a:r>
              <a:rPr lang="en-US" sz="4000" dirty="0">
                <a:solidFill>
                  <a:prstClr val="white"/>
                </a:solidFill>
                <a:latin typeface="+mj-lt"/>
                <a:ea typeface="Arial-Rounded" pitchFamily="34" charset="0"/>
                <a:cs typeface="Arial-Rounded" pitchFamily="34" charset="0"/>
              </a:rPr>
              <a:t>Em </a:t>
            </a:r>
            <a:r>
              <a:rPr lang="en-US" sz="4000" dirty="0" err="1">
                <a:solidFill>
                  <a:prstClr val="white"/>
                </a:solidFill>
                <a:latin typeface="+mj-lt"/>
                <a:ea typeface="Arial-Rounded" pitchFamily="34" charset="0"/>
                <a:cs typeface="Arial-Rounded" pitchFamily="34" charset="0"/>
              </a:rPr>
              <a:t>cần</a:t>
            </a:r>
            <a:r>
              <a:rPr lang="en-US" sz="4000" dirty="0">
                <a:solidFill>
                  <a:prstClr val="white"/>
                </a:solidFill>
                <a:latin typeface="+mj-lt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+mj-lt"/>
                <a:ea typeface="Arial-Rounded" pitchFamily="34" charset="0"/>
                <a:cs typeface="Arial-Rounded" pitchFamily="34" charset="0"/>
              </a:rPr>
              <a:t>thể</a:t>
            </a:r>
            <a:r>
              <a:rPr lang="en-US" sz="4000" dirty="0">
                <a:solidFill>
                  <a:prstClr val="white"/>
                </a:solidFill>
                <a:latin typeface="+mj-lt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+mj-lt"/>
                <a:ea typeface="Arial-Rounded" pitchFamily="34" charset="0"/>
                <a:cs typeface="Arial-Rounded" pitchFamily="34" charset="0"/>
              </a:rPr>
              <a:t>hiện</a:t>
            </a:r>
            <a:r>
              <a:rPr lang="en-US" sz="4000" dirty="0">
                <a:solidFill>
                  <a:prstClr val="white"/>
                </a:solidFill>
                <a:latin typeface="+mj-lt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+mj-lt"/>
                <a:ea typeface="Arial-Rounded" pitchFamily="34" charset="0"/>
                <a:cs typeface="Arial-Rounded" pitchFamily="34" charset="0"/>
              </a:rPr>
              <a:t>thế</a:t>
            </a:r>
            <a:r>
              <a:rPr lang="en-US" sz="4000" dirty="0">
                <a:solidFill>
                  <a:prstClr val="white"/>
                </a:solidFill>
                <a:latin typeface="+mj-lt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+mj-lt"/>
                <a:ea typeface="Arial-Rounded" pitchFamily="34" charset="0"/>
                <a:cs typeface="Arial-Rounded" pitchFamily="34" charset="0"/>
              </a:rPr>
              <a:t>nào</a:t>
            </a:r>
            <a:r>
              <a:rPr lang="en-US" sz="4000" dirty="0">
                <a:solidFill>
                  <a:prstClr val="white"/>
                </a:solidFill>
                <a:latin typeface="+mj-lt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+mj-lt"/>
                <a:ea typeface="Arial-Rounded" pitchFamily="34" charset="0"/>
                <a:cs typeface="Arial-Rounded" pitchFamily="34" charset="0"/>
              </a:rPr>
              <a:t>để</a:t>
            </a:r>
            <a:r>
              <a:rPr lang="en-US" sz="4000" dirty="0">
                <a:solidFill>
                  <a:prstClr val="white"/>
                </a:solidFill>
                <a:latin typeface="+mj-lt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+mj-lt"/>
                <a:ea typeface="Arial-Rounded" pitchFamily="34" charset="0"/>
                <a:cs typeface="Arial-Rounded" pitchFamily="34" charset="0"/>
              </a:rPr>
              <a:t>có</a:t>
            </a:r>
            <a:r>
              <a:rPr lang="en-US" sz="4000" dirty="0">
                <a:solidFill>
                  <a:prstClr val="white"/>
                </a:solidFill>
                <a:latin typeface="+mj-lt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+mj-lt"/>
                <a:ea typeface="Arial-Rounded" pitchFamily="34" charset="0"/>
                <a:cs typeface="Arial-Rounded" pitchFamily="34" charset="0"/>
              </a:rPr>
              <a:t>sản</a:t>
            </a:r>
            <a:r>
              <a:rPr lang="en-US" sz="4000" dirty="0">
                <a:solidFill>
                  <a:prstClr val="white"/>
                </a:solidFill>
                <a:latin typeface="+mj-lt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+mj-lt"/>
                <a:ea typeface="Arial-Rounded" pitchFamily="34" charset="0"/>
                <a:cs typeface="Arial-Rounded" pitchFamily="34" charset="0"/>
              </a:rPr>
              <a:t>phẩm</a:t>
            </a:r>
            <a:r>
              <a:rPr lang="en-US" sz="4000" dirty="0">
                <a:solidFill>
                  <a:prstClr val="white"/>
                </a:solidFill>
                <a:latin typeface="+mj-lt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+mj-lt"/>
                <a:ea typeface="Arial-Rounded" pitchFamily="34" charset="0"/>
                <a:cs typeface="Arial-Rounded" pitchFamily="34" charset="0"/>
              </a:rPr>
              <a:t>đúng</a:t>
            </a:r>
            <a:r>
              <a:rPr lang="en-US" sz="4000" dirty="0">
                <a:solidFill>
                  <a:prstClr val="white"/>
                </a:solidFill>
                <a:latin typeface="+mj-lt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+mj-lt"/>
                <a:ea typeface="Arial-Rounded" pitchFamily="34" charset="0"/>
                <a:cs typeface="Arial-Rounded" pitchFamily="34" charset="0"/>
              </a:rPr>
              <a:t>yêu</a:t>
            </a:r>
            <a:r>
              <a:rPr lang="en-US" sz="4000" dirty="0">
                <a:solidFill>
                  <a:prstClr val="white"/>
                </a:solidFill>
                <a:latin typeface="+mj-lt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+mj-lt"/>
                <a:ea typeface="Arial-Rounded" pitchFamily="34" charset="0"/>
                <a:cs typeface="Arial-Rounded" pitchFamily="34" charset="0"/>
              </a:rPr>
              <a:t>cầu</a:t>
            </a:r>
            <a:r>
              <a:rPr lang="en-US" sz="4000" dirty="0">
                <a:solidFill>
                  <a:prstClr val="white"/>
                </a:solidFill>
                <a:latin typeface="+mj-lt"/>
                <a:ea typeface="Arial-Rounded" pitchFamily="34" charset="0"/>
                <a:cs typeface="Arial-Rounded" pitchFamily="34" charset="0"/>
              </a:rPr>
              <a:t>? </a:t>
            </a:r>
          </a:p>
        </p:txBody>
      </p:sp>
      <p:pic>
        <p:nvPicPr>
          <p:cNvPr id="13" name="Picture 2" descr="Cute Cartoon Flower – LINE stickers | LINE STORE">
            <a:hlinkClick r:id="rId3" action="ppaction://hlinksldjump"/>
            <a:extLst>
              <a:ext uri="{FF2B5EF4-FFF2-40B4-BE49-F238E27FC236}">
                <a16:creationId xmlns:a16="http://schemas.microsoft.com/office/drawing/2014/main" id="{CCCC3563-FCB0-F59E-4D78-B5678D37F1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1" y="5742482"/>
            <a:ext cx="1143000" cy="114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7CECFFA-AC80-42DB-ACC2-3E2683C16A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00"/>
            <a:ext cx="12192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7BE625A-B6EF-42A5-A214-455BBC8D49B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67554" y="2552701"/>
            <a:ext cx="2334707" cy="4305300"/>
          </a:xfrm>
          <a:prstGeom prst="rect">
            <a:avLst/>
          </a:prstGeom>
        </p:spPr>
      </p:pic>
      <p:sp>
        <p:nvSpPr>
          <p:cNvPr id="15" name="Google Shape;10835;p65">
            <a:extLst>
              <a:ext uri="{FF2B5EF4-FFF2-40B4-BE49-F238E27FC236}">
                <a16:creationId xmlns:a16="http://schemas.microsoft.com/office/drawing/2014/main" id="{05C02487-9317-4269-B24B-8C053717E737}"/>
              </a:ext>
            </a:extLst>
          </p:cNvPr>
          <p:cNvSpPr/>
          <p:nvPr/>
        </p:nvSpPr>
        <p:spPr>
          <a:xfrm>
            <a:off x="3421034" y="228602"/>
            <a:ext cx="5349935" cy="4114799"/>
          </a:xfrm>
          <a:custGeom>
            <a:avLst/>
            <a:gdLst/>
            <a:ahLst/>
            <a:cxnLst/>
            <a:rect l="l" t="t" r="r" b="b"/>
            <a:pathLst>
              <a:path w="29243" h="21935" extrusionOk="0">
                <a:moveTo>
                  <a:pt x="12109" y="1"/>
                </a:moveTo>
                <a:cubicBezTo>
                  <a:pt x="11823" y="1"/>
                  <a:pt x="11550" y="72"/>
                  <a:pt x="11264" y="72"/>
                </a:cubicBezTo>
                <a:cubicBezTo>
                  <a:pt x="10919" y="96"/>
                  <a:pt x="10573" y="227"/>
                  <a:pt x="10311" y="382"/>
                </a:cubicBezTo>
                <a:cubicBezTo>
                  <a:pt x="9728" y="632"/>
                  <a:pt x="9180" y="989"/>
                  <a:pt x="8728" y="1429"/>
                </a:cubicBezTo>
                <a:cubicBezTo>
                  <a:pt x="8347" y="1810"/>
                  <a:pt x="8013" y="2251"/>
                  <a:pt x="7775" y="2763"/>
                </a:cubicBezTo>
                <a:lnTo>
                  <a:pt x="7763" y="2787"/>
                </a:lnTo>
                <a:cubicBezTo>
                  <a:pt x="7644" y="2799"/>
                  <a:pt x="7525" y="2799"/>
                  <a:pt x="7406" y="2799"/>
                </a:cubicBezTo>
                <a:cubicBezTo>
                  <a:pt x="7263" y="2799"/>
                  <a:pt x="7128" y="2829"/>
                  <a:pt x="6988" y="2829"/>
                </a:cubicBezTo>
                <a:cubicBezTo>
                  <a:pt x="6953" y="2829"/>
                  <a:pt x="6918" y="2827"/>
                  <a:pt x="6882" y="2822"/>
                </a:cubicBezTo>
                <a:cubicBezTo>
                  <a:pt x="6859" y="2799"/>
                  <a:pt x="6823" y="2799"/>
                  <a:pt x="6811" y="2799"/>
                </a:cubicBezTo>
                <a:cubicBezTo>
                  <a:pt x="6823" y="2822"/>
                  <a:pt x="6859" y="2834"/>
                  <a:pt x="6870" y="2846"/>
                </a:cubicBezTo>
                <a:cubicBezTo>
                  <a:pt x="6609" y="2882"/>
                  <a:pt x="6347" y="2977"/>
                  <a:pt x="6085" y="3001"/>
                </a:cubicBezTo>
                <a:cubicBezTo>
                  <a:pt x="5739" y="3072"/>
                  <a:pt x="5418" y="3251"/>
                  <a:pt x="5096" y="3418"/>
                </a:cubicBezTo>
                <a:cubicBezTo>
                  <a:pt x="4501" y="3751"/>
                  <a:pt x="4001" y="4215"/>
                  <a:pt x="3584" y="4751"/>
                </a:cubicBezTo>
                <a:cubicBezTo>
                  <a:pt x="3465" y="4918"/>
                  <a:pt x="3334" y="5085"/>
                  <a:pt x="3251" y="5275"/>
                </a:cubicBezTo>
                <a:cubicBezTo>
                  <a:pt x="3227" y="5418"/>
                  <a:pt x="3156" y="5537"/>
                  <a:pt x="3096" y="5680"/>
                </a:cubicBezTo>
                <a:cubicBezTo>
                  <a:pt x="3001" y="5858"/>
                  <a:pt x="2953" y="6061"/>
                  <a:pt x="2834" y="6239"/>
                </a:cubicBezTo>
                <a:cubicBezTo>
                  <a:pt x="2799" y="6299"/>
                  <a:pt x="2775" y="6370"/>
                  <a:pt x="2775" y="6454"/>
                </a:cubicBezTo>
                <a:cubicBezTo>
                  <a:pt x="2775" y="6668"/>
                  <a:pt x="2703" y="6882"/>
                  <a:pt x="2679" y="7109"/>
                </a:cubicBezTo>
                <a:cubicBezTo>
                  <a:pt x="2620" y="7644"/>
                  <a:pt x="2620" y="8180"/>
                  <a:pt x="2715" y="8692"/>
                </a:cubicBezTo>
                <a:cubicBezTo>
                  <a:pt x="2775" y="9014"/>
                  <a:pt x="2882" y="9311"/>
                  <a:pt x="2977" y="9609"/>
                </a:cubicBezTo>
                <a:cubicBezTo>
                  <a:pt x="2751" y="9704"/>
                  <a:pt x="2525" y="9811"/>
                  <a:pt x="2322" y="9966"/>
                </a:cubicBezTo>
                <a:cubicBezTo>
                  <a:pt x="2227" y="10026"/>
                  <a:pt x="2144" y="10061"/>
                  <a:pt x="2037" y="10109"/>
                </a:cubicBezTo>
                <a:cubicBezTo>
                  <a:pt x="1870" y="10204"/>
                  <a:pt x="1739" y="10335"/>
                  <a:pt x="1584" y="10454"/>
                </a:cubicBezTo>
                <a:cubicBezTo>
                  <a:pt x="1048" y="10978"/>
                  <a:pt x="608" y="11597"/>
                  <a:pt x="334" y="12300"/>
                </a:cubicBezTo>
                <a:cubicBezTo>
                  <a:pt x="239" y="12562"/>
                  <a:pt x="132" y="12847"/>
                  <a:pt x="96" y="13145"/>
                </a:cubicBezTo>
                <a:cubicBezTo>
                  <a:pt x="120" y="13336"/>
                  <a:pt x="72" y="13514"/>
                  <a:pt x="60" y="13717"/>
                </a:cubicBezTo>
                <a:cubicBezTo>
                  <a:pt x="1" y="14490"/>
                  <a:pt x="120" y="15276"/>
                  <a:pt x="417" y="15991"/>
                </a:cubicBezTo>
                <a:cubicBezTo>
                  <a:pt x="501" y="16229"/>
                  <a:pt x="632" y="16419"/>
                  <a:pt x="715" y="16657"/>
                </a:cubicBezTo>
                <a:cubicBezTo>
                  <a:pt x="774" y="16824"/>
                  <a:pt x="894" y="16955"/>
                  <a:pt x="977" y="17086"/>
                </a:cubicBezTo>
                <a:cubicBezTo>
                  <a:pt x="1048" y="17193"/>
                  <a:pt x="1132" y="17324"/>
                  <a:pt x="1251" y="17407"/>
                </a:cubicBezTo>
                <a:cubicBezTo>
                  <a:pt x="1417" y="17527"/>
                  <a:pt x="1584" y="17681"/>
                  <a:pt x="1703" y="17860"/>
                </a:cubicBezTo>
                <a:cubicBezTo>
                  <a:pt x="1798" y="17979"/>
                  <a:pt x="1929" y="18074"/>
                  <a:pt x="2048" y="18158"/>
                </a:cubicBezTo>
                <a:cubicBezTo>
                  <a:pt x="2358" y="18384"/>
                  <a:pt x="2691" y="18562"/>
                  <a:pt x="3025" y="18717"/>
                </a:cubicBezTo>
                <a:cubicBezTo>
                  <a:pt x="3346" y="18860"/>
                  <a:pt x="3680" y="18920"/>
                  <a:pt x="4013" y="19027"/>
                </a:cubicBezTo>
                <a:cubicBezTo>
                  <a:pt x="4561" y="19979"/>
                  <a:pt x="5430" y="20741"/>
                  <a:pt x="6442" y="21158"/>
                </a:cubicBezTo>
                <a:cubicBezTo>
                  <a:pt x="6680" y="21253"/>
                  <a:pt x="6930" y="21360"/>
                  <a:pt x="7192" y="21396"/>
                </a:cubicBezTo>
                <a:cubicBezTo>
                  <a:pt x="7430" y="21396"/>
                  <a:pt x="7656" y="21468"/>
                  <a:pt x="7894" y="21479"/>
                </a:cubicBezTo>
                <a:cubicBezTo>
                  <a:pt x="8000" y="21491"/>
                  <a:pt x="8105" y="21495"/>
                  <a:pt x="8209" y="21495"/>
                </a:cubicBezTo>
                <a:cubicBezTo>
                  <a:pt x="8433" y="21495"/>
                  <a:pt x="8655" y="21476"/>
                  <a:pt x="8883" y="21468"/>
                </a:cubicBezTo>
                <a:cubicBezTo>
                  <a:pt x="9133" y="21456"/>
                  <a:pt x="9371" y="21360"/>
                  <a:pt x="9621" y="21360"/>
                </a:cubicBezTo>
                <a:cubicBezTo>
                  <a:pt x="9776" y="21360"/>
                  <a:pt x="9895" y="21301"/>
                  <a:pt x="10026" y="21253"/>
                </a:cubicBezTo>
                <a:cubicBezTo>
                  <a:pt x="10823" y="20979"/>
                  <a:pt x="11538" y="20467"/>
                  <a:pt x="12109" y="19848"/>
                </a:cubicBezTo>
                <a:cubicBezTo>
                  <a:pt x="12478" y="20348"/>
                  <a:pt x="12931" y="20813"/>
                  <a:pt x="13467" y="21158"/>
                </a:cubicBezTo>
                <a:cubicBezTo>
                  <a:pt x="13657" y="21277"/>
                  <a:pt x="13836" y="21408"/>
                  <a:pt x="14038" y="21468"/>
                </a:cubicBezTo>
                <a:cubicBezTo>
                  <a:pt x="14312" y="21527"/>
                  <a:pt x="14562" y="21682"/>
                  <a:pt x="14836" y="21741"/>
                </a:cubicBezTo>
                <a:cubicBezTo>
                  <a:pt x="15279" y="21868"/>
                  <a:pt x="15743" y="21934"/>
                  <a:pt x="16207" y="21934"/>
                </a:cubicBezTo>
                <a:cubicBezTo>
                  <a:pt x="16615" y="21934"/>
                  <a:pt x="17024" y="21883"/>
                  <a:pt x="17419" y="21777"/>
                </a:cubicBezTo>
                <a:cubicBezTo>
                  <a:pt x="17658" y="21718"/>
                  <a:pt x="17884" y="21598"/>
                  <a:pt x="18134" y="21575"/>
                </a:cubicBezTo>
                <a:cubicBezTo>
                  <a:pt x="18289" y="21527"/>
                  <a:pt x="18431" y="21444"/>
                  <a:pt x="18586" y="21360"/>
                </a:cubicBezTo>
                <a:cubicBezTo>
                  <a:pt x="18908" y="21182"/>
                  <a:pt x="19217" y="20979"/>
                  <a:pt x="19503" y="20717"/>
                </a:cubicBezTo>
                <a:cubicBezTo>
                  <a:pt x="19753" y="20527"/>
                  <a:pt x="19967" y="20265"/>
                  <a:pt x="20170" y="20003"/>
                </a:cubicBezTo>
                <a:cubicBezTo>
                  <a:pt x="20229" y="19908"/>
                  <a:pt x="20336" y="19813"/>
                  <a:pt x="20372" y="19693"/>
                </a:cubicBezTo>
                <a:cubicBezTo>
                  <a:pt x="20384" y="19634"/>
                  <a:pt x="20384" y="19551"/>
                  <a:pt x="20456" y="19527"/>
                </a:cubicBezTo>
                <a:cubicBezTo>
                  <a:pt x="20610" y="19634"/>
                  <a:pt x="20729" y="19765"/>
                  <a:pt x="20813" y="19908"/>
                </a:cubicBezTo>
                <a:cubicBezTo>
                  <a:pt x="20848" y="19955"/>
                  <a:pt x="20872" y="19991"/>
                  <a:pt x="20920" y="20027"/>
                </a:cubicBezTo>
                <a:cubicBezTo>
                  <a:pt x="21396" y="20420"/>
                  <a:pt x="21944" y="20741"/>
                  <a:pt x="22539" y="20932"/>
                </a:cubicBezTo>
                <a:cubicBezTo>
                  <a:pt x="22753" y="20991"/>
                  <a:pt x="22956" y="21063"/>
                  <a:pt x="23182" y="21087"/>
                </a:cubicBezTo>
                <a:cubicBezTo>
                  <a:pt x="23432" y="21087"/>
                  <a:pt x="23682" y="21122"/>
                  <a:pt x="23944" y="21146"/>
                </a:cubicBezTo>
                <a:cubicBezTo>
                  <a:pt x="24023" y="21150"/>
                  <a:pt x="24103" y="21152"/>
                  <a:pt x="24184" y="21152"/>
                </a:cubicBezTo>
                <a:cubicBezTo>
                  <a:pt x="24601" y="21152"/>
                  <a:pt x="25033" y="21099"/>
                  <a:pt x="25432" y="20979"/>
                </a:cubicBezTo>
                <a:cubicBezTo>
                  <a:pt x="25528" y="20944"/>
                  <a:pt x="25647" y="20932"/>
                  <a:pt x="25754" y="20920"/>
                </a:cubicBezTo>
                <a:cubicBezTo>
                  <a:pt x="26171" y="20801"/>
                  <a:pt x="26563" y="20586"/>
                  <a:pt x="26921" y="20348"/>
                </a:cubicBezTo>
                <a:cubicBezTo>
                  <a:pt x="27111" y="20217"/>
                  <a:pt x="27302" y="20098"/>
                  <a:pt x="27456" y="19920"/>
                </a:cubicBezTo>
                <a:cubicBezTo>
                  <a:pt x="27552" y="19765"/>
                  <a:pt x="27695" y="19634"/>
                  <a:pt x="27837" y="19527"/>
                </a:cubicBezTo>
                <a:cubicBezTo>
                  <a:pt x="27945" y="19455"/>
                  <a:pt x="28016" y="19348"/>
                  <a:pt x="28087" y="19253"/>
                </a:cubicBezTo>
                <a:cubicBezTo>
                  <a:pt x="28171" y="19146"/>
                  <a:pt x="28254" y="19039"/>
                  <a:pt x="28302" y="18920"/>
                </a:cubicBezTo>
                <a:cubicBezTo>
                  <a:pt x="28385" y="18705"/>
                  <a:pt x="28504" y="18467"/>
                  <a:pt x="28659" y="18265"/>
                </a:cubicBezTo>
                <a:cubicBezTo>
                  <a:pt x="28683" y="18241"/>
                  <a:pt x="28707" y="18181"/>
                  <a:pt x="28718" y="18134"/>
                </a:cubicBezTo>
                <a:cubicBezTo>
                  <a:pt x="28742" y="17908"/>
                  <a:pt x="28838" y="17705"/>
                  <a:pt x="28897" y="17491"/>
                </a:cubicBezTo>
                <a:cubicBezTo>
                  <a:pt x="29088" y="16788"/>
                  <a:pt x="29099" y="16050"/>
                  <a:pt x="28980" y="15336"/>
                </a:cubicBezTo>
                <a:cubicBezTo>
                  <a:pt x="28945" y="15157"/>
                  <a:pt x="28897" y="14979"/>
                  <a:pt x="28885" y="14800"/>
                </a:cubicBezTo>
                <a:cubicBezTo>
                  <a:pt x="28849" y="14633"/>
                  <a:pt x="28778" y="14502"/>
                  <a:pt x="28730" y="14348"/>
                </a:cubicBezTo>
                <a:cubicBezTo>
                  <a:pt x="28564" y="13955"/>
                  <a:pt x="28349" y="13562"/>
                  <a:pt x="28087" y="13217"/>
                </a:cubicBezTo>
                <a:cubicBezTo>
                  <a:pt x="28052" y="13157"/>
                  <a:pt x="28087" y="13121"/>
                  <a:pt x="28123" y="13074"/>
                </a:cubicBezTo>
                <a:cubicBezTo>
                  <a:pt x="28718" y="12371"/>
                  <a:pt x="29076" y="11490"/>
                  <a:pt x="29207" y="10585"/>
                </a:cubicBezTo>
                <a:cubicBezTo>
                  <a:pt x="29219" y="10514"/>
                  <a:pt x="29242" y="10442"/>
                  <a:pt x="29219" y="10371"/>
                </a:cubicBezTo>
                <a:cubicBezTo>
                  <a:pt x="29195" y="10014"/>
                  <a:pt x="29242" y="9657"/>
                  <a:pt x="29183" y="9299"/>
                </a:cubicBezTo>
                <a:cubicBezTo>
                  <a:pt x="29147" y="8966"/>
                  <a:pt x="29028" y="8656"/>
                  <a:pt x="28980" y="8323"/>
                </a:cubicBezTo>
                <a:cubicBezTo>
                  <a:pt x="28968" y="8204"/>
                  <a:pt x="28921" y="8109"/>
                  <a:pt x="28885" y="8002"/>
                </a:cubicBezTo>
                <a:cubicBezTo>
                  <a:pt x="28492" y="7061"/>
                  <a:pt x="27814" y="6239"/>
                  <a:pt x="26944" y="5692"/>
                </a:cubicBezTo>
                <a:cubicBezTo>
                  <a:pt x="26766" y="5585"/>
                  <a:pt x="26587" y="5454"/>
                  <a:pt x="26385" y="5394"/>
                </a:cubicBezTo>
                <a:cubicBezTo>
                  <a:pt x="26242" y="5358"/>
                  <a:pt x="26111" y="5323"/>
                  <a:pt x="25992" y="5275"/>
                </a:cubicBezTo>
                <a:cubicBezTo>
                  <a:pt x="25790" y="5192"/>
                  <a:pt x="25563" y="5144"/>
                  <a:pt x="25349" y="5037"/>
                </a:cubicBezTo>
                <a:cubicBezTo>
                  <a:pt x="25170" y="4965"/>
                  <a:pt x="24968" y="4954"/>
                  <a:pt x="24754" y="4930"/>
                </a:cubicBezTo>
                <a:cubicBezTo>
                  <a:pt x="24635" y="4156"/>
                  <a:pt x="24373" y="3418"/>
                  <a:pt x="23920" y="2775"/>
                </a:cubicBezTo>
                <a:cubicBezTo>
                  <a:pt x="23253" y="1763"/>
                  <a:pt x="22206" y="1036"/>
                  <a:pt x="21027" y="739"/>
                </a:cubicBezTo>
                <a:cubicBezTo>
                  <a:pt x="20807" y="695"/>
                  <a:pt x="20597" y="630"/>
                  <a:pt x="20378" y="630"/>
                </a:cubicBezTo>
                <a:cubicBezTo>
                  <a:pt x="20360" y="630"/>
                  <a:pt x="20342" y="631"/>
                  <a:pt x="20325" y="632"/>
                </a:cubicBezTo>
                <a:cubicBezTo>
                  <a:pt x="20265" y="644"/>
                  <a:pt x="20204" y="647"/>
                  <a:pt x="20143" y="647"/>
                </a:cubicBezTo>
                <a:cubicBezTo>
                  <a:pt x="20020" y="647"/>
                  <a:pt x="19896" y="632"/>
                  <a:pt x="19777" y="632"/>
                </a:cubicBezTo>
                <a:cubicBezTo>
                  <a:pt x="19610" y="632"/>
                  <a:pt x="19443" y="644"/>
                  <a:pt x="19277" y="667"/>
                </a:cubicBezTo>
                <a:cubicBezTo>
                  <a:pt x="19074" y="679"/>
                  <a:pt x="18860" y="739"/>
                  <a:pt x="18646" y="739"/>
                </a:cubicBezTo>
                <a:cubicBezTo>
                  <a:pt x="18586" y="739"/>
                  <a:pt x="18539" y="751"/>
                  <a:pt x="18479" y="763"/>
                </a:cubicBezTo>
                <a:cubicBezTo>
                  <a:pt x="17860" y="941"/>
                  <a:pt x="17265" y="1227"/>
                  <a:pt x="16741" y="1632"/>
                </a:cubicBezTo>
                <a:cubicBezTo>
                  <a:pt x="16574" y="1751"/>
                  <a:pt x="16407" y="1894"/>
                  <a:pt x="16253" y="2037"/>
                </a:cubicBezTo>
                <a:cubicBezTo>
                  <a:pt x="15776" y="1358"/>
                  <a:pt x="15122" y="822"/>
                  <a:pt x="14383" y="465"/>
                </a:cubicBezTo>
                <a:cubicBezTo>
                  <a:pt x="14193" y="394"/>
                  <a:pt x="14002" y="286"/>
                  <a:pt x="13788" y="251"/>
                </a:cubicBezTo>
                <a:cubicBezTo>
                  <a:pt x="13693" y="227"/>
                  <a:pt x="13574" y="215"/>
                  <a:pt x="13467" y="191"/>
                </a:cubicBezTo>
                <a:cubicBezTo>
                  <a:pt x="13038" y="48"/>
                  <a:pt x="12574" y="1"/>
                  <a:pt x="12109" y="1"/>
                </a:cubicBezTo>
                <a:close/>
              </a:path>
            </a:pathLst>
          </a:custGeom>
          <a:solidFill>
            <a:srgbClr val="FFFFFF"/>
          </a:solidFill>
          <a:ln w="76200" cap="flat" cmpd="sng">
            <a:solidFill>
              <a:srgbClr val="1621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7">
              <a:buClr>
                <a:srgbClr val="000000"/>
              </a:buClr>
              <a:defRPr/>
            </a:pP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45D726A-868E-2AEE-723E-FF6746CD644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875" b="54131"/>
          <a:stretch/>
        </p:blipFill>
        <p:spPr>
          <a:xfrm>
            <a:off x="5362862" y="3628758"/>
            <a:ext cx="1466279" cy="134515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2847AD8-9232-78CC-058A-083E1487995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78329" y="1671904"/>
            <a:ext cx="4651651" cy="1646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826057"/>
      </p:ext>
    </p:extLst>
  </p:cSld>
  <p:clrMapOvr>
    <a:masterClrMapping/>
  </p:clrMapOvr>
  <p:transition>
    <p:fade/>
  </p:transition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" presetID="63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1.11111E-6 L 0.32005 -0.00486 " pathEditMode="relative" rAng="0" ptsTypes="AA">
                                          <p:cBhvr>
                                            <p:cTn id="8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6003" y="-255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0" presetID="2" presetClass="entr" presetSubtype="1" fill="hold" grpId="0" nodeType="afterEffect" p14:presetBounceEnd="6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4000">
                                          <p:cBhvr additive="base">
                                            <p:cTn id="12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4000">
                                          <p:cBhvr additive="base">
                                            <p:cTn id="13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5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8" presetID="8" presetClass="emph" presetSubtype="0" decel="23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19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4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" presetID="63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1.11111E-6 L 0.32005 -0.00486 " pathEditMode="relative" rAng="0" ptsTypes="AA">
                                          <p:cBhvr>
                                            <p:cTn id="8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6003" y="-255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0" presetID="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5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8" presetID="8" presetClass="emph" presetSubtype="0" decel="23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19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4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 animBg="1"/>
        </p:bld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任意多边形: 形状 70">
            <a:extLst>
              <a:ext uri="{FF2B5EF4-FFF2-40B4-BE49-F238E27FC236}">
                <a16:creationId xmlns:a16="http://schemas.microsoft.com/office/drawing/2014/main" id="{88028FA6-A8BB-770B-2E5D-B1120BCD83B4}"/>
              </a:ext>
            </a:extLst>
          </p:cNvPr>
          <p:cNvSpPr/>
          <p:nvPr/>
        </p:nvSpPr>
        <p:spPr>
          <a:xfrm>
            <a:off x="4654193" y="1816924"/>
            <a:ext cx="7383425" cy="3412621"/>
          </a:xfrm>
          <a:custGeom>
            <a:avLst/>
            <a:gdLst>
              <a:gd name="connsiteX0" fmla="*/ 430798 w 5817996"/>
              <a:gd name="connsiteY0" fmla="*/ 0 h 2153651"/>
              <a:gd name="connsiteX1" fmla="*/ 735418 w 5817996"/>
              <a:gd name="connsiteY1" fmla="*/ 126178 h 2153651"/>
              <a:gd name="connsiteX2" fmla="*/ 740573 w 5817996"/>
              <a:gd name="connsiteY2" fmla="*/ 132426 h 2153651"/>
              <a:gd name="connsiteX3" fmla="*/ 745728 w 5817996"/>
              <a:gd name="connsiteY3" fmla="*/ 126178 h 2153651"/>
              <a:gd name="connsiteX4" fmla="*/ 1050348 w 5817996"/>
              <a:gd name="connsiteY4" fmla="*/ 0 h 2153651"/>
              <a:gd name="connsiteX5" fmla="*/ 1354968 w 5817996"/>
              <a:gd name="connsiteY5" fmla="*/ 126178 h 2153651"/>
              <a:gd name="connsiteX6" fmla="*/ 1360124 w 5817996"/>
              <a:gd name="connsiteY6" fmla="*/ 132426 h 2153651"/>
              <a:gd name="connsiteX7" fmla="*/ 1365279 w 5817996"/>
              <a:gd name="connsiteY7" fmla="*/ 126178 h 2153651"/>
              <a:gd name="connsiteX8" fmla="*/ 1669899 w 5817996"/>
              <a:gd name="connsiteY8" fmla="*/ 0 h 2153651"/>
              <a:gd name="connsiteX9" fmla="*/ 1974519 w 5817996"/>
              <a:gd name="connsiteY9" fmla="*/ 126178 h 2153651"/>
              <a:gd name="connsiteX10" fmla="*/ 1979674 w 5817996"/>
              <a:gd name="connsiteY10" fmla="*/ 132426 h 2153651"/>
              <a:gd name="connsiteX11" fmla="*/ 1984829 w 5817996"/>
              <a:gd name="connsiteY11" fmla="*/ 126178 h 2153651"/>
              <a:gd name="connsiteX12" fmla="*/ 2289449 w 5817996"/>
              <a:gd name="connsiteY12" fmla="*/ 0 h 2153651"/>
              <a:gd name="connsiteX13" fmla="*/ 2594069 w 5817996"/>
              <a:gd name="connsiteY13" fmla="*/ 126178 h 2153651"/>
              <a:gd name="connsiteX14" fmla="*/ 2599225 w 5817996"/>
              <a:gd name="connsiteY14" fmla="*/ 132426 h 2153651"/>
              <a:gd name="connsiteX15" fmla="*/ 2604380 w 5817996"/>
              <a:gd name="connsiteY15" fmla="*/ 126178 h 2153651"/>
              <a:gd name="connsiteX16" fmla="*/ 2909000 w 5817996"/>
              <a:gd name="connsiteY16" fmla="*/ 0 h 2153651"/>
              <a:gd name="connsiteX17" fmla="*/ 3213620 w 5817996"/>
              <a:gd name="connsiteY17" fmla="*/ 126178 h 2153651"/>
              <a:gd name="connsiteX18" fmla="*/ 3218775 w 5817996"/>
              <a:gd name="connsiteY18" fmla="*/ 132426 h 2153651"/>
              <a:gd name="connsiteX19" fmla="*/ 3223930 w 5817996"/>
              <a:gd name="connsiteY19" fmla="*/ 126178 h 2153651"/>
              <a:gd name="connsiteX20" fmla="*/ 3528550 w 5817996"/>
              <a:gd name="connsiteY20" fmla="*/ 0 h 2153651"/>
              <a:gd name="connsiteX21" fmla="*/ 3833170 w 5817996"/>
              <a:gd name="connsiteY21" fmla="*/ 126178 h 2153651"/>
              <a:gd name="connsiteX22" fmla="*/ 3838325 w 5817996"/>
              <a:gd name="connsiteY22" fmla="*/ 132426 h 2153651"/>
              <a:gd name="connsiteX23" fmla="*/ 3843480 w 5817996"/>
              <a:gd name="connsiteY23" fmla="*/ 126178 h 2153651"/>
              <a:gd name="connsiteX24" fmla="*/ 4148100 w 5817996"/>
              <a:gd name="connsiteY24" fmla="*/ 0 h 2153651"/>
              <a:gd name="connsiteX25" fmla="*/ 4452720 w 5817996"/>
              <a:gd name="connsiteY25" fmla="*/ 126178 h 2153651"/>
              <a:gd name="connsiteX26" fmla="*/ 4457875 w 5817996"/>
              <a:gd name="connsiteY26" fmla="*/ 132425 h 2153651"/>
              <a:gd name="connsiteX27" fmla="*/ 4463029 w 5817996"/>
              <a:gd name="connsiteY27" fmla="*/ 126178 h 2153651"/>
              <a:gd name="connsiteX28" fmla="*/ 4767649 w 5817996"/>
              <a:gd name="connsiteY28" fmla="*/ 0 h 2153651"/>
              <a:gd name="connsiteX29" fmla="*/ 5072269 w 5817996"/>
              <a:gd name="connsiteY29" fmla="*/ 126178 h 2153651"/>
              <a:gd name="connsiteX30" fmla="*/ 5077424 w 5817996"/>
              <a:gd name="connsiteY30" fmla="*/ 132425 h 2153651"/>
              <a:gd name="connsiteX31" fmla="*/ 5082578 w 5817996"/>
              <a:gd name="connsiteY31" fmla="*/ 126178 h 2153651"/>
              <a:gd name="connsiteX32" fmla="*/ 5387198 w 5817996"/>
              <a:gd name="connsiteY32" fmla="*/ 0 h 2153651"/>
              <a:gd name="connsiteX33" fmla="*/ 5817996 w 5817996"/>
              <a:gd name="connsiteY33" fmla="*/ 430799 h 2153651"/>
              <a:gd name="connsiteX34" fmla="*/ 5691818 w 5817996"/>
              <a:gd name="connsiteY34" fmla="*/ 735420 h 2153651"/>
              <a:gd name="connsiteX35" fmla="*/ 5669527 w 5817996"/>
              <a:gd name="connsiteY35" fmla="*/ 753812 h 2153651"/>
              <a:gd name="connsiteX36" fmla="*/ 5691818 w 5817996"/>
              <a:gd name="connsiteY36" fmla="*/ 772204 h 2153651"/>
              <a:gd name="connsiteX37" fmla="*/ 5817996 w 5817996"/>
              <a:gd name="connsiteY37" fmla="*/ 1076825 h 2153651"/>
              <a:gd name="connsiteX38" fmla="*/ 5691818 w 5817996"/>
              <a:gd name="connsiteY38" fmla="*/ 1381446 h 2153651"/>
              <a:gd name="connsiteX39" fmla="*/ 5669526 w 5817996"/>
              <a:gd name="connsiteY39" fmla="*/ 1399839 h 2153651"/>
              <a:gd name="connsiteX40" fmla="*/ 5691818 w 5817996"/>
              <a:gd name="connsiteY40" fmla="*/ 1418231 h 2153651"/>
              <a:gd name="connsiteX41" fmla="*/ 5817996 w 5817996"/>
              <a:gd name="connsiteY41" fmla="*/ 1722852 h 2153651"/>
              <a:gd name="connsiteX42" fmla="*/ 5387198 w 5817996"/>
              <a:gd name="connsiteY42" fmla="*/ 2153651 h 2153651"/>
              <a:gd name="connsiteX43" fmla="*/ 5082578 w 5817996"/>
              <a:gd name="connsiteY43" fmla="*/ 2027473 h 2153651"/>
              <a:gd name="connsiteX44" fmla="*/ 5077421 w 5817996"/>
              <a:gd name="connsiteY44" fmla="*/ 2021223 h 2153651"/>
              <a:gd name="connsiteX45" fmla="*/ 5072264 w 5817996"/>
              <a:gd name="connsiteY45" fmla="*/ 2027473 h 2153651"/>
              <a:gd name="connsiteX46" fmla="*/ 4767644 w 5817996"/>
              <a:gd name="connsiteY46" fmla="*/ 2153651 h 2153651"/>
              <a:gd name="connsiteX47" fmla="*/ 4463024 w 5817996"/>
              <a:gd name="connsiteY47" fmla="*/ 2027473 h 2153651"/>
              <a:gd name="connsiteX48" fmla="*/ 4457870 w 5817996"/>
              <a:gd name="connsiteY48" fmla="*/ 2021226 h 2153651"/>
              <a:gd name="connsiteX49" fmla="*/ 4452715 w 5817996"/>
              <a:gd name="connsiteY49" fmla="*/ 2027473 h 2153651"/>
              <a:gd name="connsiteX50" fmla="*/ 4148095 w 5817996"/>
              <a:gd name="connsiteY50" fmla="*/ 2153651 h 2153651"/>
              <a:gd name="connsiteX51" fmla="*/ 3843475 w 5817996"/>
              <a:gd name="connsiteY51" fmla="*/ 2027473 h 2153651"/>
              <a:gd name="connsiteX52" fmla="*/ 3838320 w 5817996"/>
              <a:gd name="connsiteY52" fmla="*/ 2021225 h 2153651"/>
              <a:gd name="connsiteX53" fmla="*/ 3833165 w 5817996"/>
              <a:gd name="connsiteY53" fmla="*/ 2027473 h 2153651"/>
              <a:gd name="connsiteX54" fmla="*/ 3528545 w 5817996"/>
              <a:gd name="connsiteY54" fmla="*/ 2153651 h 2153651"/>
              <a:gd name="connsiteX55" fmla="*/ 3223925 w 5817996"/>
              <a:gd name="connsiteY55" fmla="*/ 2027473 h 2153651"/>
              <a:gd name="connsiteX56" fmla="*/ 3218771 w 5817996"/>
              <a:gd name="connsiteY56" fmla="*/ 2021226 h 2153651"/>
              <a:gd name="connsiteX57" fmla="*/ 3213616 w 5817996"/>
              <a:gd name="connsiteY57" fmla="*/ 2027473 h 2153651"/>
              <a:gd name="connsiteX58" fmla="*/ 2908996 w 5817996"/>
              <a:gd name="connsiteY58" fmla="*/ 2153651 h 2153651"/>
              <a:gd name="connsiteX59" fmla="*/ 2604376 w 5817996"/>
              <a:gd name="connsiteY59" fmla="*/ 2027473 h 2153651"/>
              <a:gd name="connsiteX60" fmla="*/ 2599221 w 5817996"/>
              <a:gd name="connsiteY60" fmla="*/ 2021225 h 2153651"/>
              <a:gd name="connsiteX61" fmla="*/ 2594066 w 5817996"/>
              <a:gd name="connsiteY61" fmla="*/ 2027473 h 2153651"/>
              <a:gd name="connsiteX62" fmla="*/ 2289446 w 5817996"/>
              <a:gd name="connsiteY62" fmla="*/ 2153651 h 2153651"/>
              <a:gd name="connsiteX63" fmla="*/ 1984826 w 5817996"/>
              <a:gd name="connsiteY63" fmla="*/ 2027473 h 2153651"/>
              <a:gd name="connsiteX64" fmla="*/ 1979672 w 5817996"/>
              <a:gd name="connsiteY64" fmla="*/ 2021226 h 2153651"/>
              <a:gd name="connsiteX65" fmla="*/ 1974517 w 5817996"/>
              <a:gd name="connsiteY65" fmla="*/ 2027473 h 2153651"/>
              <a:gd name="connsiteX66" fmla="*/ 1669897 w 5817996"/>
              <a:gd name="connsiteY66" fmla="*/ 2153651 h 2153651"/>
              <a:gd name="connsiteX67" fmla="*/ 1365277 w 5817996"/>
              <a:gd name="connsiteY67" fmla="*/ 2027473 h 2153651"/>
              <a:gd name="connsiteX68" fmla="*/ 1360122 w 5817996"/>
              <a:gd name="connsiteY68" fmla="*/ 2021225 h 2153651"/>
              <a:gd name="connsiteX69" fmla="*/ 1354967 w 5817996"/>
              <a:gd name="connsiteY69" fmla="*/ 2027473 h 2153651"/>
              <a:gd name="connsiteX70" fmla="*/ 1050347 w 5817996"/>
              <a:gd name="connsiteY70" fmla="*/ 2153651 h 2153651"/>
              <a:gd name="connsiteX71" fmla="*/ 745727 w 5817996"/>
              <a:gd name="connsiteY71" fmla="*/ 2027473 h 2153651"/>
              <a:gd name="connsiteX72" fmla="*/ 740573 w 5817996"/>
              <a:gd name="connsiteY72" fmla="*/ 2021226 h 2153651"/>
              <a:gd name="connsiteX73" fmla="*/ 735419 w 5817996"/>
              <a:gd name="connsiteY73" fmla="*/ 2027473 h 2153651"/>
              <a:gd name="connsiteX74" fmla="*/ 430798 w 5817996"/>
              <a:gd name="connsiteY74" fmla="*/ 2153651 h 2153651"/>
              <a:gd name="connsiteX75" fmla="*/ 0 w 5817996"/>
              <a:gd name="connsiteY75" fmla="*/ 1722852 h 2153651"/>
              <a:gd name="connsiteX76" fmla="*/ 126178 w 5817996"/>
              <a:gd name="connsiteY76" fmla="*/ 1418231 h 2153651"/>
              <a:gd name="connsiteX77" fmla="*/ 148470 w 5817996"/>
              <a:gd name="connsiteY77" fmla="*/ 1399839 h 2153651"/>
              <a:gd name="connsiteX78" fmla="*/ 126178 w 5817996"/>
              <a:gd name="connsiteY78" fmla="*/ 1381446 h 2153651"/>
              <a:gd name="connsiteX79" fmla="*/ 0 w 5817996"/>
              <a:gd name="connsiteY79" fmla="*/ 1076825 h 2153651"/>
              <a:gd name="connsiteX80" fmla="*/ 126178 w 5817996"/>
              <a:gd name="connsiteY80" fmla="*/ 772204 h 2153651"/>
              <a:gd name="connsiteX81" fmla="*/ 148469 w 5817996"/>
              <a:gd name="connsiteY81" fmla="*/ 753812 h 2153651"/>
              <a:gd name="connsiteX82" fmla="*/ 126178 w 5817996"/>
              <a:gd name="connsiteY82" fmla="*/ 735420 h 2153651"/>
              <a:gd name="connsiteX83" fmla="*/ 0 w 5817996"/>
              <a:gd name="connsiteY83" fmla="*/ 430799 h 2153651"/>
              <a:gd name="connsiteX84" fmla="*/ 430798 w 5817996"/>
              <a:gd name="connsiteY84" fmla="*/ 0 h 2153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</a:cxnLst>
            <a:rect l="l" t="t" r="r" b="b"/>
            <a:pathLst>
              <a:path w="5817996" h="2153651">
                <a:moveTo>
                  <a:pt x="430798" y="0"/>
                </a:moveTo>
                <a:cubicBezTo>
                  <a:pt x="549760" y="0"/>
                  <a:pt x="657459" y="48219"/>
                  <a:pt x="735418" y="126178"/>
                </a:cubicBezTo>
                <a:lnTo>
                  <a:pt x="740573" y="132426"/>
                </a:lnTo>
                <a:lnTo>
                  <a:pt x="745728" y="126178"/>
                </a:lnTo>
                <a:cubicBezTo>
                  <a:pt x="823687" y="48219"/>
                  <a:pt x="931387" y="0"/>
                  <a:pt x="1050348" y="0"/>
                </a:cubicBezTo>
                <a:cubicBezTo>
                  <a:pt x="1169310" y="0"/>
                  <a:pt x="1277009" y="48219"/>
                  <a:pt x="1354968" y="126178"/>
                </a:cubicBezTo>
                <a:lnTo>
                  <a:pt x="1360124" y="132426"/>
                </a:lnTo>
                <a:lnTo>
                  <a:pt x="1365279" y="126178"/>
                </a:lnTo>
                <a:cubicBezTo>
                  <a:pt x="1443238" y="48219"/>
                  <a:pt x="1550938" y="0"/>
                  <a:pt x="1669899" y="0"/>
                </a:cubicBezTo>
                <a:cubicBezTo>
                  <a:pt x="1788861" y="0"/>
                  <a:pt x="1896560" y="48219"/>
                  <a:pt x="1974519" y="126178"/>
                </a:cubicBezTo>
                <a:lnTo>
                  <a:pt x="1979674" y="132426"/>
                </a:lnTo>
                <a:lnTo>
                  <a:pt x="1984829" y="126178"/>
                </a:lnTo>
                <a:cubicBezTo>
                  <a:pt x="2062788" y="48219"/>
                  <a:pt x="2170488" y="0"/>
                  <a:pt x="2289449" y="0"/>
                </a:cubicBezTo>
                <a:cubicBezTo>
                  <a:pt x="2408411" y="0"/>
                  <a:pt x="2516110" y="48219"/>
                  <a:pt x="2594069" y="126178"/>
                </a:cubicBezTo>
                <a:lnTo>
                  <a:pt x="2599225" y="132426"/>
                </a:lnTo>
                <a:lnTo>
                  <a:pt x="2604380" y="126178"/>
                </a:lnTo>
                <a:cubicBezTo>
                  <a:pt x="2682339" y="48219"/>
                  <a:pt x="2790038" y="0"/>
                  <a:pt x="2909000" y="0"/>
                </a:cubicBezTo>
                <a:cubicBezTo>
                  <a:pt x="3027961" y="0"/>
                  <a:pt x="3135661" y="48219"/>
                  <a:pt x="3213620" y="126178"/>
                </a:cubicBezTo>
                <a:lnTo>
                  <a:pt x="3218775" y="132426"/>
                </a:lnTo>
                <a:lnTo>
                  <a:pt x="3223930" y="126178"/>
                </a:lnTo>
                <a:cubicBezTo>
                  <a:pt x="3301889" y="48219"/>
                  <a:pt x="3409589" y="0"/>
                  <a:pt x="3528550" y="0"/>
                </a:cubicBezTo>
                <a:cubicBezTo>
                  <a:pt x="3647512" y="0"/>
                  <a:pt x="3755211" y="48219"/>
                  <a:pt x="3833170" y="126178"/>
                </a:cubicBezTo>
                <a:lnTo>
                  <a:pt x="3838325" y="132426"/>
                </a:lnTo>
                <a:lnTo>
                  <a:pt x="3843480" y="126178"/>
                </a:lnTo>
                <a:cubicBezTo>
                  <a:pt x="3921439" y="48219"/>
                  <a:pt x="4029139" y="0"/>
                  <a:pt x="4148100" y="0"/>
                </a:cubicBezTo>
                <a:cubicBezTo>
                  <a:pt x="4267062" y="0"/>
                  <a:pt x="4374761" y="48219"/>
                  <a:pt x="4452720" y="126178"/>
                </a:cubicBezTo>
                <a:lnTo>
                  <a:pt x="4457875" y="132425"/>
                </a:lnTo>
                <a:lnTo>
                  <a:pt x="4463029" y="126178"/>
                </a:lnTo>
                <a:cubicBezTo>
                  <a:pt x="4540988" y="48219"/>
                  <a:pt x="4648688" y="0"/>
                  <a:pt x="4767649" y="0"/>
                </a:cubicBezTo>
                <a:cubicBezTo>
                  <a:pt x="4886610" y="0"/>
                  <a:pt x="4994310" y="48219"/>
                  <a:pt x="5072269" y="126178"/>
                </a:cubicBezTo>
                <a:lnTo>
                  <a:pt x="5077424" y="132425"/>
                </a:lnTo>
                <a:lnTo>
                  <a:pt x="5082578" y="126178"/>
                </a:lnTo>
                <a:cubicBezTo>
                  <a:pt x="5160537" y="48219"/>
                  <a:pt x="5268236" y="0"/>
                  <a:pt x="5387198" y="0"/>
                </a:cubicBezTo>
                <a:cubicBezTo>
                  <a:pt x="5625121" y="0"/>
                  <a:pt x="5817996" y="192875"/>
                  <a:pt x="5817996" y="430799"/>
                </a:cubicBezTo>
                <a:cubicBezTo>
                  <a:pt x="5817996" y="549761"/>
                  <a:pt x="5769777" y="657461"/>
                  <a:pt x="5691818" y="735420"/>
                </a:cubicBezTo>
                <a:lnTo>
                  <a:pt x="5669527" y="753812"/>
                </a:lnTo>
                <a:lnTo>
                  <a:pt x="5691818" y="772204"/>
                </a:lnTo>
                <a:cubicBezTo>
                  <a:pt x="5769777" y="850163"/>
                  <a:pt x="5817996" y="957863"/>
                  <a:pt x="5817996" y="1076825"/>
                </a:cubicBezTo>
                <a:cubicBezTo>
                  <a:pt x="5817996" y="1195787"/>
                  <a:pt x="5769777" y="1303487"/>
                  <a:pt x="5691818" y="1381446"/>
                </a:cubicBezTo>
                <a:lnTo>
                  <a:pt x="5669526" y="1399839"/>
                </a:lnTo>
                <a:lnTo>
                  <a:pt x="5691818" y="1418231"/>
                </a:lnTo>
                <a:cubicBezTo>
                  <a:pt x="5769777" y="1496190"/>
                  <a:pt x="5817996" y="1603890"/>
                  <a:pt x="5817996" y="1722852"/>
                </a:cubicBezTo>
                <a:cubicBezTo>
                  <a:pt x="5817996" y="1960776"/>
                  <a:pt x="5625121" y="2153651"/>
                  <a:pt x="5387198" y="2153651"/>
                </a:cubicBezTo>
                <a:cubicBezTo>
                  <a:pt x="5268236" y="2153651"/>
                  <a:pt x="5160537" y="2105432"/>
                  <a:pt x="5082578" y="2027473"/>
                </a:cubicBezTo>
                <a:lnTo>
                  <a:pt x="5077421" y="2021223"/>
                </a:lnTo>
                <a:lnTo>
                  <a:pt x="5072264" y="2027473"/>
                </a:lnTo>
                <a:cubicBezTo>
                  <a:pt x="4994305" y="2105432"/>
                  <a:pt x="4886606" y="2153651"/>
                  <a:pt x="4767644" y="2153651"/>
                </a:cubicBezTo>
                <a:cubicBezTo>
                  <a:pt x="4648683" y="2153651"/>
                  <a:pt x="4540983" y="2105432"/>
                  <a:pt x="4463024" y="2027473"/>
                </a:cubicBezTo>
                <a:lnTo>
                  <a:pt x="4457870" y="2021226"/>
                </a:lnTo>
                <a:lnTo>
                  <a:pt x="4452715" y="2027473"/>
                </a:lnTo>
                <a:cubicBezTo>
                  <a:pt x="4374756" y="2105432"/>
                  <a:pt x="4267057" y="2153651"/>
                  <a:pt x="4148095" y="2153651"/>
                </a:cubicBezTo>
                <a:cubicBezTo>
                  <a:pt x="4029134" y="2153651"/>
                  <a:pt x="3921434" y="2105432"/>
                  <a:pt x="3843475" y="2027473"/>
                </a:cubicBezTo>
                <a:lnTo>
                  <a:pt x="3838320" y="2021225"/>
                </a:lnTo>
                <a:lnTo>
                  <a:pt x="3833165" y="2027473"/>
                </a:lnTo>
                <a:cubicBezTo>
                  <a:pt x="3755206" y="2105432"/>
                  <a:pt x="3647506" y="2153651"/>
                  <a:pt x="3528545" y="2153651"/>
                </a:cubicBezTo>
                <a:cubicBezTo>
                  <a:pt x="3409584" y="2153651"/>
                  <a:pt x="3301884" y="2105432"/>
                  <a:pt x="3223925" y="2027473"/>
                </a:cubicBezTo>
                <a:lnTo>
                  <a:pt x="3218771" y="2021226"/>
                </a:lnTo>
                <a:lnTo>
                  <a:pt x="3213616" y="2027473"/>
                </a:lnTo>
                <a:cubicBezTo>
                  <a:pt x="3135657" y="2105432"/>
                  <a:pt x="3027958" y="2153651"/>
                  <a:pt x="2908996" y="2153651"/>
                </a:cubicBezTo>
                <a:cubicBezTo>
                  <a:pt x="2790035" y="2153651"/>
                  <a:pt x="2682335" y="2105432"/>
                  <a:pt x="2604376" y="2027473"/>
                </a:cubicBezTo>
                <a:lnTo>
                  <a:pt x="2599221" y="2021225"/>
                </a:lnTo>
                <a:lnTo>
                  <a:pt x="2594066" y="2027473"/>
                </a:lnTo>
                <a:cubicBezTo>
                  <a:pt x="2516107" y="2105432"/>
                  <a:pt x="2408408" y="2153651"/>
                  <a:pt x="2289446" y="2153651"/>
                </a:cubicBezTo>
                <a:cubicBezTo>
                  <a:pt x="2170485" y="2153651"/>
                  <a:pt x="2062785" y="2105432"/>
                  <a:pt x="1984826" y="2027473"/>
                </a:cubicBezTo>
                <a:lnTo>
                  <a:pt x="1979672" y="2021226"/>
                </a:lnTo>
                <a:lnTo>
                  <a:pt x="1974517" y="2027473"/>
                </a:lnTo>
                <a:cubicBezTo>
                  <a:pt x="1896558" y="2105432"/>
                  <a:pt x="1788859" y="2153651"/>
                  <a:pt x="1669897" y="2153651"/>
                </a:cubicBezTo>
                <a:cubicBezTo>
                  <a:pt x="1550936" y="2153651"/>
                  <a:pt x="1443236" y="2105432"/>
                  <a:pt x="1365277" y="2027473"/>
                </a:cubicBezTo>
                <a:lnTo>
                  <a:pt x="1360122" y="2021225"/>
                </a:lnTo>
                <a:lnTo>
                  <a:pt x="1354967" y="2027473"/>
                </a:lnTo>
                <a:cubicBezTo>
                  <a:pt x="1277008" y="2105432"/>
                  <a:pt x="1169309" y="2153651"/>
                  <a:pt x="1050347" y="2153651"/>
                </a:cubicBezTo>
                <a:cubicBezTo>
                  <a:pt x="931386" y="2153651"/>
                  <a:pt x="823686" y="2105432"/>
                  <a:pt x="745727" y="2027473"/>
                </a:cubicBezTo>
                <a:lnTo>
                  <a:pt x="740573" y="2021226"/>
                </a:lnTo>
                <a:lnTo>
                  <a:pt x="735419" y="2027473"/>
                </a:lnTo>
                <a:cubicBezTo>
                  <a:pt x="657459" y="2105432"/>
                  <a:pt x="549760" y="2153651"/>
                  <a:pt x="430798" y="2153651"/>
                </a:cubicBezTo>
                <a:cubicBezTo>
                  <a:pt x="192875" y="2153651"/>
                  <a:pt x="0" y="1960776"/>
                  <a:pt x="0" y="1722852"/>
                </a:cubicBezTo>
                <a:cubicBezTo>
                  <a:pt x="0" y="1603890"/>
                  <a:pt x="48219" y="1496190"/>
                  <a:pt x="126178" y="1418231"/>
                </a:cubicBezTo>
                <a:lnTo>
                  <a:pt x="148470" y="1399839"/>
                </a:lnTo>
                <a:lnTo>
                  <a:pt x="126178" y="1381446"/>
                </a:lnTo>
                <a:cubicBezTo>
                  <a:pt x="48219" y="1303487"/>
                  <a:pt x="0" y="1195787"/>
                  <a:pt x="0" y="1076825"/>
                </a:cubicBezTo>
                <a:cubicBezTo>
                  <a:pt x="0" y="957863"/>
                  <a:pt x="48219" y="850163"/>
                  <a:pt x="126178" y="772204"/>
                </a:cubicBezTo>
                <a:lnTo>
                  <a:pt x="148469" y="753812"/>
                </a:lnTo>
                <a:lnTo>
                  <a:pt x="126178" y="735420"/>
                </a:lnTo>
                <a:cubicBezTo>
                  <a:pt x="48219" y="657461"/>
                  <a:pt x="0" y="549761"/>
                  <a:pt x="0" y="430799"/>
                </a:cubicBezTo>
                <a:cubicBezTo>
                  <a:pt x="0" y="192875"/>
                  <a:pt x="192875" y="0"/>
                  <a:pt x="43079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FF8600"/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  <a:cs typeface="+mn-cs"/>
            </a:endParaRPr>
          </a:p>
        </p:txBody>
      </p:sp>
      <p:pic>
        <p:nvPicPr>
          <p:cNvPr id="5" name="Picture 4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84302567-A2EE-4961-9E76-511CEA62C3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382" y="2142160"/>
            <a:ext cx="4283976" cy="4026938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17864FD-601A-A7A8-0217-FD576D87D018}"/>
              </a:ext>
            </a:extLst>
          </p:cNvPr>
          <p:cNvSpPr txBox="1"/>
          <p:nvPr/>
        </p:nvSpPr>
        <p:spPr>
          <a:xfrm>
            <a:off x="5153025" y="2524125"/>
            <a:ext cx="623887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</a:rPr>
              <a:t>Hoạt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</a:rPr>
              <a:t>động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</a:rPr>
              <a:t> 1: </a:t>
            </a:r>
            <a:r>
              <a:rPr lang="en-US" sz="4800" b="1" dirty="0" err="1">
                <a:solidFill>
                  <a:srgbClr val="002060"/>
                </a:solidFill>
                <a:latin typeface="Calibri" panose="020F0502020204030204"/>
                <a:ea typeface="Calibri" panose="020F0502020204030204" pitchFamily="34" charset="0"/>
              </a:rPr>
              <a:t>Thực</a:t>
            </a:r>
            <a:r>
              <a:rPr lang="en-US" sz="4800" b="1" dirty="0">
                <a:solidFill>
                  <a:srgbClr val="002060"/>
                </a:solidFill>
                <a:latin typeface="Calibri" panose="020F0502020204030204"/>
                <a:ea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Calibri" panose="020F0502020204030204"/>
                <a:ea typeface="Calibri" panose="020F0502020204030204" pitchFamily="34" charset="0"/>
              </a:rPr>
              <a:t>hành</a:t>
            </a:r>
            <a:r>
              <a:rPr lang="en-US" sz="4800" b="1" dirty="0">
                <a:solidFill>
                  <a:srgbClr val="002060"/>
                </a:solidFill>
                <a:latin typeface="Calibri" panose="020F0502020204030204"/>
                <a:ea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Calibri" panose="020F0502020204030204"/>
                <a:ea typeface="Calibri" panose="020F0502020204030204" pitchFamily="34" charset="0"/>
              </a:rPr>
              <a:t>làm</a:t>
            </a:r>
            <a:r>
              <a:rPr lang="en-US" sz="4800" b="1" dirty="0">
                <a:solidFill>
                  <a:srgbClr val="002060"/>
                </a:solidFill>
                <a:latin typeface="Calibri" panose="020F0502020204030204"/>
                <a:ea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Calibri" panose="020F0502020204030204"/>
                <a:ea typeface="Calibri" panose="020F0502020204030204" pitchFamily="34" charset="0"/>
              </a:rPr>
              <a:t>chuồn</a:t>
            </a:r>
            <a:r>
              <a:rPr lang="en-US" sz="4800" b="1" dirty="0">
                <a:solidFill>
                  <a:srgbClr val="002060"/>
                </a:solidFill>
                <a:latin typeface="Calibri" panose="020F0502020204030204"/>
                <a:ea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Calibri" panose="020F0502020204030204"/>
                <a:ea typeface="Calibri" panose="020F0502020204030204" pitchFamily="34" charset="0"/>
              </a:rPr>
              <a:t>chuồn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1155588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Office Theme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661</Words>
  <Application>Microsoft Office PowerPoint</Application>
  <PresentationFormat>Widescreen</PresentationFormat>
  <Paragraphs>68</Paragraphs>
  <Slides>23</Slides>
  <Notes>13</Notes>
  <HiddenSlides>0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23</vt:i4>
      </vt:variant>
    </vt:vector>
  </HeadingPairs>
  <TitlesOfParts>
    <vt:vector size="36" baseType="lpstr">
      <vt:lpstr>Quicksand</vt:lpstr>
      <vt:lpstr>思源黑体 CN Bold</vt:lpstr>
      <vt:lpstr>Arial</vt:lpstr>
      <vt:lpstr>Calibri</vt:lpstr>
      <vt:lpstr>Calibri Light</vt:lpstr>
      <vt:lpstr>Cambria</vt:lpstr>
      <vt:lpstr>Georgia</vt:lpstr>
      <vt:lpstr>Snap ITC</vt:lpstr>
      <vt:lpstr>Times New Roman</vt:lpstr>
      <vt:lpstr>1_Office Theme</vt:lpstr>
      <vt:lpstr>Office Theme</vt:lpstr>
      <vt:lpstr>1_Simple Light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13</cp:revision>
  <dcterms:created xsi:type="dcterms:W3CDTF">2024-02-07T13:20:59Z</dcterms:created>
  <dcterms:modified xsi:type="dcterms:W3CDTF">2024-02-07T15:24:48Z</dcterms:modified>
</cp:coreProperties>
</file>