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24" r:id="rId1"/>
    <p:sldMasterId id="2147483740" r:id="rId2"/>
    <p:sldMasterId id="2147483752" r:id="rId3"/>
    <p:sldMasterId id="2147483764" r:id="rId4"/>
    <p:sldMasterId id="2147483780" r:id="rId5"/>
    <p:sldMasterId id="2147483794" r:id="rId6"/>
  </p:sldMasterIdLst>
  <p:notesMasterIdLst>
    <p:notesMasterId r:id="rId24"/>
  </p:notesMasterIdLst>
  <p:sldIdLst>
    <p:sldId id="296" r:id="rId7"/>
    <p:sldId id="285" r:id="rId8"/>
    <p:sldId id="289" r:id="rId9"/>
    <p:sldId id="290" r:id="rId10"/>
    <p:sldId id="291" r:id="rId11"/>
    <p:sldId id="292" r:id="rId12"/>
    <p:sldId id="293" r:id="rId13"/>
    <p:sldId id="294" r:id="rId14"/>
    <p:sldId id="295" r:id="rId15"/>
    <p:sldId id="287" r:id="rId16"/>
    <p:sldId id="268" r:id="rId17"/>
    <p:sldId id="269" r:id="rId18"/>
    <p:sldId id="270" r:id="rId19"/>
    <p:sldId id="271" r:id="rId20"/>
    <p:sldId id="272" r:id="rId21"/>
    <p:sldId id="276" r:id="rId22"/>
    <p:sldId id="273"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j19A0LvUNHyCeFYffOvzEIUSXej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389" y="18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35"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AU"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1689558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5"/>
        <p:cNvGrpSpPr/>
        <p:nvPr/>
      </p:nvGrpSpPr>
      <p:grpSpPr>
        <a:xfrm>
          <a:off x="0" y="0"/>
          <a:ext cx="0" cy="0"/>
          <a:chOff x="0" y="0"/>
          <a:chExt cx="0" cy="0"/>
        </a:xfrm>
      </p:grpSpPr>
      <p:sp>
        <p:nvSpPr>
          <p:cNvPr id="1366" name="Google Shape;136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7" name="Google Shape;136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8" name="Google Shape;136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AU" sz="1200" b="0" i="0" u="none" strike="noStrike" cap="none">
                <a:solidFill>
                  <a:srgbClr val="000000"/>
                </a:solidFill>
                <a:latin typeface="Arial"/>
                <a:ea typeface="Arial"/>
                <a:cs typeface="Arial"/>
                <a:sym typeface="Arial"/>
              </a:rPr>
              <a:t>1</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886082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7" name="Google Shape;118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8" name="Google Shape;118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AU" sz="1200" b="0" i="0" u="none" strike="noStrike" cap="none">
                <a:solidFill>
                  <a:srgbClr val="000000"/>
                </a:solidFill>
                <a:latin typeface="Arial"/>
                <a:ea typeface="Arial"/>
                <a:cs typeface="Arial"/>
                <a:sym typeface="Arial"/>
              </a:rPr>
              <a:t>11</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7650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3" name="Google Shape;129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4" name="Google Shape;1294;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AU"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886823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6"/>
        <p:cNvGrpSpPr/>
        <p:nvPr/>
      </p:nvGrpSpPr>
      <p:grpSpPr>
        <a:xfrm>
          <a:off x="0" y="0"/>
          <a:ext cx="0" cy="0"/>
          <a:chOff x="0" y="0"/>
          <a:chExt cx="0" cy="0"/>
        </a:xfrm>
      </p:grpSpPr>
      <p:sp>
        <p:nvSpPr>
          <p:cNvPr id="1307" name="Google Shape;130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8" name="Google Shape;130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9" name="Google Shape;130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AU"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26853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3"/>
        <p:cNvGrpSpPr/>
        <p:nvPr/>
      </p:nvGrpSpPr>
      <p:grpSpPr>
        <a:xfrm>
          <a:off x="0" y="0"/>
          <a:ext cx="0" cy="0"/>
          <a:chOff x="0" y="0"/>
          <a:chExt cx="0" cy="0"/>
        </a:xfrm>
      </p:grpSpPr>
      <p:sp>
        <p:nvSpPr>
          <p:cNvPr id="1324" name="Google Shape;132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5" name="Google Shape;132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326" name="Google Shape;132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AU" sz="1200" b="0" i="0" u="none" strike="noStrike" cap="none">
                <a:solidFill>
                  <a:srgbClr val="000000"/>
                </a:solidFill>
                <a:latin typeface="Calibri"/>
                <a:ea typeface="Calibri"/>
                <a:cs typeface="Calibri"/>
                <a:sym typeface="Calibri"/>
              </a:rPr>
              <a:t>14</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36150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2"/>
        <p:cNvGrpSpPr/>
        <p:nvPr/>
      </p:nvGrpSpPr>
      <p:grpSpPr>
        <a:xfrm>
          <a:off x="0" y="0"/>
          <a:ext cx="0" cy="0"/>
          <a:chOff x="0" y="0"/>
          <a:chExt cx="0" cy="0"/>
        </a:xfrm>
      </p:grpSpPr>
      <p:sp>
        <p:nvSpPr>
          <p:cNvPr id="1343" name="Google Shape;1343;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4" name="Google Shape;134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9851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4"/>
        <p:cNvGrpSpPr/>
        <p:nvPr/>
      </p:nvGrpSpPr>
      <p:grpSpPr>
        <a:xfrm>
          <a:off x="0" y="0"/>
          <a:ext cx="0" cy="0"/>
          <a:chOff x="0" y="0"/>
          <a:chExt cx="0" cy="0"/>
        </a:xfrm>
      </p:grpSpPr>
      <p:sp>
        <p:nvSpPr>
          <p:cNvPr id="1355" name="Google Shape;135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6" name="Google Shape;135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7" name="Google Shape;1357;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AU" sz="1200" b="0" i="0" u="none" strike="noStrike" cap="none">
                <a:solidFill>
                  <a:srgbClr val="000000"/>
                </a:solidFill>
                <a:latin typeface="Arial"/>
                <a:ea typeface="Arial"/>
                <a:cs typeface="Arial"/>
                <a:sym typeface="Arial"/>
              </a:rPr>
              <a:t>17</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881429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和内容">
  <p:cSld name="标题和内容">
    <p:spTree>
      <p:nvGrpSpPr>
        <p:cNvPr id="1" name="Shape 450"/>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93"/>
        <p:cNvGrpSpPr/>
        <p:nvPr/>
      </p:nvGrpSpPr>
      <p:grpSpPr>
        <a:xfrm>
          <a:off x="0" y="0"/>
          <a:ext cx="0" cy="0"/>
          <a:chOff x="0" y="0"/>
          <a:chExt cx="0" cy="0"/>
        </a:xfrm>
      </p:grpSpPr>
      <p:sp>
        <p:nvSpPr>
          <p:cNvPr id="494" name="Google Shape;494;p120"/>
          <p:cNvSpPr txBox="1">
            <a:spLocks noGrp="1"/>
          </p:cNvSpPr>
          <p:nvPr>
            <p:ph type="title"/>
          </p:nvPr>
        </p:nvSpPr>
        <p:spPr>
          <a:xfrm>
            <a:off x="609602" y="273049"/>
            <a:ext cx="4011084" cy="11620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667"/>
              <a:buFont typeface="Arial"/>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5" name="Google Shape;495;p120"/>
          <p:cNvSpPr txBox="1">
            <a:spLocks noGrp="1"/>
          </p:cNvSpPr>
          <p:nvPr>
            <p:ph type="body" idx="1"/>
          </p:nvPr>
        </p:nvSpPr>
        <p:spPr>
          <a:xfrm>
            <a:off x="4766733" y="273052"/>
            <a:ext cx="6815667" cy="5853113"/>
          </a:xfrm>
          <a:prstGeom prst="rect">
            <a:avLst/>
          </a:prstGeom>
          <a:noFill/>
          <a:ln>
            <a:noFill/>
          </a:ln>
        </p:spPr>
        <p:txBody>
          <a:bodyPr spcFirstLastPara="1" wrap="square" lIns="91425" tIns="45700" rIns="91425" bIns="45700" anchor="t" anchorCtr="0">
            <a:normAutofit/>
          </a:bodyPr>
          <a:lstStyle>
            <a:lvl1pPr marL="457200" lvl="0" indent="-499554" algn="l">
              <a:spcBef>
                <a:spcPts val="853"/>
              </a:spcBef>
              <a:spcAft>
                <a:spcPts val="0"/>
              </a:spcAft>
              <a:buClr>
                <a:schemeClr val="dk1"/>
              </a:buClr>
              <a:buSzPts val="4267"/>
              <a:buChar char="•"/>
              <a:defRPr sz="4267"/>
            </a:lvl1pPr>
            <a:lvl2pPr marL="914400" lvl="1" indent="-465645" algn="l">
              <a:spcBef>
                <a:spcPts val="747"/>
              </a:spcBef>
              <a:spcAft>
                <a:spcPts val="0"/>
              </a:spcAft>
              <a:buClr>
                <a:schemeClr val="dk1"/>
              </a:buClr>
              <a:buSzPts val="3733"/>
              <a:buChar char="–"/>
              <a:defRPr sz="3733"/>
            </a:lvl2pPr>
            <a:lvl3pPr marL="1371600" lvl="2" indent="-431800" algn="l">
              <a:spcBef>
                <a:spcPts val="640"/>
              </a:spcBef>
              <a:spcAft>
                <a:spcPts val="0"/>
              </a:spcAft>
              <a:buClr>
                <a:schemeClr val="dk1"/>
              </a:buClr>
              <a:buSzPts val="3200"/>
              <a:buChar char="•"/>
              <a:defRPr sz="3200"/>
            </a:lvl3pPr>
            <a:lvl4pPr marL="1828800" lvl="3" indent="-397954" algn="l">
              <a:spcBef>
                <a:spcPts val="533"/>
              </a:spcBef>
              <a:spcAft>
                <a:spcPts val="0"/>
              </a:spcAft>
              <a:buClr>
                <a:schemeClr val="dk1"/>
              </a:buClr>
              <a:buSzPts val="2667"/>
              <a:buChar char="–"/>
              <a:defRPr sz="2667"/>
            </a:lvl4pPr>
            <a:lvl5pPr marL="2286000" lvl="4" indent="-397954" algn="l">
              <a:spcBef>
                <a:spcPts val="533"/>
              </a:spcBef>
              <a:spcAft>
                <a:spcPts val="0"/>
              </a:spcAft>
              <a:buClr>
                <a:schemeClr val="dk1"/>
              </a:buClr>
              <a:buSzPts val="2667"/>
              <a:buChar char="»"/>
              <a:defRPr sz="2667"/>
            </a:lvl5pPr>
            <a:lvl6pPr marL="2743200" lvl="5" indent="-397954" algn="l">
              <a:spcBef>
                <a:spcPts val="533"/>
              </a:spcBef>
              <a:spcAft>
                <a:spcPts val="0"/>
              </a:spcAft>
              <a:buClr>
                <a:schemeClr val="dk1"/>
              </a:buClr>
              <a:buSzPts val="2667"/>
              <a:buChar char="•"/>
              <a:defRPr sz="2667"/>
            </a:lvl6pPr>
            <a:lvl7pPr marL="3200400" lvl="6" indent="-397954" algn="l">
              <a:spcBef>
                <a:spcPts val="533"/>
              </a:spcBef>
              <a:spcAft>
                <a:spcPts val="0"/>
              </a:spcAft>
              <a:buClr>
                <a:schemeClr val="dk1"/>
              </a:buClr>
              <a:buSzPts val="2667"/>
              <a:buChar char="•"/>
              <a:defRPr sz="2667"/>
            </a:lvl7pPr>
            <a:lvl8pPr marL="3657600" lvl="7" indent="-397954" algn="l">
              <a:spcBef>
                <a:spcPts val="533"/>
              </a:spcBef>
              <a:spcAft>
                <a:spcPts val="0"/>
              </a:spcAft>
              <a:buClr>
                <a:schemeClr val="dk1"/>
              </a:buClr>
              <a:buSzPts val="2667"/>
              <a:buChar char="•"/>
              <a:defRPr sz="2667"/>
            </a:lvl8pPr>
            <a:lvl9pPr marL="4114800" lvl="8" indent="-397954" algn="l">
              <a:spcBef>
                <a:spcPts val="533"/>
              </a:spcBef>
              <a:spcAft>
                <a:spcPts val="0"/>
              </a:spcAft>
              <a:buClr>
                <a:schemeClr val="dk1"/>
              </a:buClr>
              <a:buSzPts val="2667"/>
              <a:buChar char="•"/>
              <a:defRPr sz="2667"/>
            </a:lvl9pPr>
          </a:lstStyle>
          <a:p>
            <a:endParaRPr/>
          </a:p>
        </p:txBody>
      </p:sp>
      <p:sp>
        <p:nvSpPr>
          <p:cNvPr id="496" name="Google Shape;496;p120"/>
          <p:cNvSpPr txBox="1">
            <a:spLocks noGrp="1"/>
          </p:cNvSpPr>
          <p:nvPr>
            <p:ph type="body" idx="2"/>
          </p:nvPr>
        </p:nvSpPr>
        <p:spPr>
          <a:xfrm>
            <a:off x="609602" y="1435102"/>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373"/>
              </a:spcBef>
              <a:spcAft>
                <a:spcPts val="0"/>
              </a:spcAft>
              <a:buClr>
                <a:schemeClr val="dk1"/>
              </a:buClr>
              <a:buSzPts val="1867"/>
              <a:buNone/>
              <a:defRPr sz="1867"/>
            </a:lvl1pPr>
            <a:lvl2pPr marL="914400" lvl="1" indent="-228600" algn="l">
              <a:spcBef>
                <a:spcPts val="320"/>
              </a:spcBef>
              <a:spcAft>
                <a:spcPts val="0"/>
              </a:spcAft>
              <a:buClr>
                <a:schemeClr val="dk1"/>
              </a:buClr>
              <a:buSzPts val="1600"/>
              <a:buNone/>
              <a:defRPr sz="1600"/>
            </a:lvl2pPr>
            <a:lvl3pPr marL="1371600" lvl="2" indent="-228600" algn="l">
              <a:spcBef>
                <a:spcPts val="267"/>
              </a:spcBef>
              <a:spcAft>
                <a:spcPts val="0"/>
              </a:spcAft>
              <a:buClr>
                <a:schemeClr val="dk1"/>
              </a:buClr>
              <a:buSzPts val="1333"/>
              <a:buNone/>
              <a:defRPr sz="1333"/>
            </a:lvl3pPr>
            <a:lvl4pPr marL="1828800" lvl="3" indent="-228600" algn="l">
              <a:spcBef>
                <a:spcPts val="240"/>
              </a:spcBef>
              <a:spcAft>
                <a:spcPts val="0"/>
              </a:spcAft>
              <a:buClr>
                <a:schemeClr val="dk1"/>
              </a:buClr>
              <a:buSzPts val="1200"/>
              <a:buNone/>
              <a:defRPr sz="1200"/>
            </a:lvl4pPr>
            <a:lvl5pPr marL="2286000" lvl="4" indent="-228600" algn="l">
              <a:spcBef>
                <a:spcPts val="240"/>
              </a:spcBef>
              <a:spcAft>
                <a:spcPts val="0"/>
              </a:spcAft>
              <a:buClr>
                <a:schemeClr val="dk1"/>
              </a:buClr>
              <a:buSzPts val="1200"/>
              <a:buNone/>
              <a:defRPr sz="1200"/>
            </a:lvl5pPr>
            <a:lvl6pPr marL="2743200" lvl="5" indent="-228600" algn="l">
              <a:spcBef>
                <a:spcPts val="240"/>
              </a:spcBef>
              <a:spcAft>
                <a:spcPts val="0"/>
              </a:spcAft>
              <a:buClr>
                <a:schemeClr val="dk1"/>
              </a:buClr>
              <a:buSzPts val="1200"/>
              <a:buNone/>
              <a:defRPr sz="1200"/>
            </a:lvl6pPr>
            <a:lvl7pPr marL="3200400" lvl="6" indent="-228600" algn="l">
              <a:spcBef>
                <a:spcPts val="240"/>
              </a:spcBef>
              <a:spcAft>
                <a:spcPts val="0"/>
              </a:spcAft>
              <a:buClr>
                <a:schemeClr val="dk1"/>
              </a:buClr>
              <a:buSzPts val="1200"/>
              <a:buNone/>
              <a:defRPr sz="1200"/>
            </a:lvl7pPr>
            <a:lvl8pPr marL="3657600" lvl="7" indent="-228600" algn="l">
              <a:spcBef>
                <a:spcPts val="240"/>
              </a:spcBef>
              <a:spcAft>
                <a:spcPts val="0"/>
              </a:spcAft>
              <a:buClr>
                <a:schemeClr val="dk1"/>
              </a:buClr>
              <a:buSzPts val="1200"/>
              <a:buNone/>
              <a:defRPr sz="1200"/>
            </a:lvl8pPr>
            <a:lvl9pPr marL="4114800" lvl="8" indent="-228600" algn="l">
              <a:spcBef>
                <a:spcPts val="240"/>
              </a:spcBef>
              <a:spcAft>
                <a:spcPts val="0"/>
              </a:spcAft>
              <a:buClr>
                <a:schemeClr val="dk1"/>
              </a:buClr>
              <a:buSzPts val="1200"/>
              <a:buNone/>
              <a:defRPr sz="1200"/>
            </a:lvl9pPr>
          </a:lstStyle>
          <a:p>
            <a:endParaRPr/>
          </a:p>
        </p:txBody>
      </p:sp>
      <p:sp>
        <p:nvSpPr>
          <p:cNvPr id="497" name="Google Shape;497;p12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8" name="Google Shape;498;p12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9" name="Google Shape;499;p12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500"/>
        <p:cNvGrpSpPr/>
        <p:nvPr/>
      </p:nvGrpSpPr>
      <p:grpSpPr>
        <a:xfrm>
          <a:off x="0" y="0"/>
          <a:ext cx="0" cy="0"/>
          <a:chOff x="0" y="0"/>
          <a:chExt cx="0" cy="0"/>
        </a:xfrm>
      </p:grpSpPr>
      <p:sp>
        <p:nvSpPr>
          <p:cNvPr id="501" name="Google Shape;501;p121"/>
          <p:cNvSpPr txBox="1">
            <a:spLocks noGrp="1"/>
          </p:cNvSpPr>
          <p:nvPr>
            <p:ph type="title"/>
          </p:nvPr>
        </p:nvSpPr>
        <p:spPr>
          <a:xfrm>
            <a:off x="2389717" y="4800600"/>
            <a:ext cx="7315200" cy="56673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667"/>
              <a:buFont typeface="Arial"/>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2" name="Google Shape;502;p121"/>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rmAutofit/>
          </a:bodyPr>
          <a:lstStyle>
            <a:lvl1pPr marR="0" lvl="0" algn="l" rtl="0">
              <a:spcBef>
                <a:spcPts val="853"/>
              </a:spcBef>
              <a:spcAft>
                <a:spcPts val="0"/>
              </a:spcAft>
              <a:buClr>
                <a:schemeClr val="dk1"/>
              </a:buClr>
              <a:buSzPts val="4267"/>
              <a:buFont typeface="Arial"/>
              <a:buNone/>
              <a:defRPr sz="4267" b="0" i="0" u="none" strike="noStrike" cap="none">
                <a:solidFill>
                  <a:schemeClr val="dk1"/>
                </a:solidFill>
                <a:latin typeface="Arial"/>
                <a:ea typeface="Arial"/>
                <a:cs typeface="Arial"/>
                <a:sym typeface="Arial"/>
              </a:defRPr>
            </a:lvl1pPr>
            <a:lvl2pPr marR="0" lvl="1" algn="l" rtl="0">
              <a:spcBef>
                <a:spcPts val="747"/>
              </a:spcBef>
              <a:spcAft>
                <a:spcPts val="0"/>
              </a:spcAft>
              <a:buClr>
                <a:schemeClr val="dk1"/>
              </a:buClr>
              <a:buSzPts val="3733"/>
              <a:buFont typeface="Arial"/>
              <a:buNone/>
              <a:defRPr sz="3733" b="0" i="0" u="none" strike="noStrike" cap="none">
                <a:solidFill>
                  <a:schemeClr val="dk1"/>
                </a:solidFill>
                <a:latin typeface="Arial"/>
                <a:ea typeface="Arial"/>
                <a:cs typeface="Arial"/>
                <a:sym typeface="Arial"/>
              </a:defRPr>
            </a:lvl2pPr>
            <a:lvl3pPr marR="0" lvl="2"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3pPr>
            <a:lvl4pPr marR="0" lvl="3" algn="l" rtl="0">
              <a:spcBef>
                <a:spcPts val="533"/>
              </a:spcBef>
              <a:spcAft>
                <a:spcPts val="0"/>
              </a:spcAft>
              <a:buClr>
                <a:schemeClr val="dk1"/>
              </a:buClr>
              <a:buSzPts val="2667"/>
              <a:buFont typeface="Arial"/>
              <a:buNone/>
              <a:defRPr sz="2667" b="0" i="0" u="none" strike="noStrike" cap="none">
                <a:solidFill>
                  <a:schemeClr val="dk1"/>
                </a:solidFill>
                <a:latin typeface="Arial"/>
                <a:ea typeface="Arial"/>
                <a:cs typeface="Arial"/>
                <a:sym typeface="Arial"/>
              </a:defRPr>
            </a:lvl4pPr>
            <a:lvl5pPr marR="0" lvl="4" algn="l" rtl="0">
              <a:spcBef>
                <a:spcPts val="533"/>
              </a:spcBef>
              <a:spcAft>
                <a:spcPts val="0"/>
              </a:spcAft>
              <a:buClr>
                <a:schemeClr val="dk1"/>
              </a:buClr>
              <a:buSzPts val="2667"/>
              <a:buFont typeface="Arial"/>
              <a:buNone/>
              <a:defRPr sz="2667" b="0" i="0" u="none" strike="noStrike" cap="none">
                <a:solidFill>
                  <a:schemeClr val="dk1"/>
                </a:solidFill>
                <a:latin typeface="Arial"/>
                <a:ea typeface="Arial"/>
                <a:cs typeface="Arial"/>
                <a:sym typeface="Arial"/>
              </a:defRPr>
            </a:lvl5pPr>
            <a:lvl6pPr marR="0" lvl="5" algn="l" rtl="0">
              <a:spcBef>
                <a:spcPts val="533"/>
              </a:spcBef>
              <a:spcAft>
                <a:spcPts val="0"/>
              </a:spcAft>
              <a:buClr>
                <a:schemeClr val="dk1"/>
              </a:buClr>
              <a:buSzPts val="2667"/>
              <a:buFont typeface="Arial"/>
              <a:buNone/>
              <a:defRPr sz="2667" b="0" i="0" u="none" strike="noStrike" cap="none">
                <a:solidFill>
                  <a:schemeClr val="dk1"/>
                </a:solidFill>
                <a:latin typeface="Arial"/>
                <a:ea typeface="Arial"/>
                <a:cs typeface="Arial"/>
                <a:sym typeface="Arial"/>
              </a:defRPr>
            </a:lvl6pPr>
            <a:lvl7pPr marR="0" lvl="6" algn="l" rtl="0">
              <a:spcBef>
                <a:spcPts val="533"/>
              </a:spcBef>
              <a:spcAft>
                <a:spcPts val="0"/>
              </a:spcAft>
              <a:buClr>
                <a:schemeClr val="dk1"/>
              </a:buClr>
              <a:buSzPts val="2667"/>
              <a:buFont typeface="Arial"/>
              <a:buNone/>
              <a:defRPr sz="2667" b="0" i="0" u="none" strike="noStrike" cap="none">
                <a:solidFill>
                  <a:schemeClr val="dk1"/>
                </a:solidFill>
                <a:latin typeface="Arial"/>
                <a:ea typeface="Arial"/>
                <a:cs typeface="Arial"/>
                <a:sym typeface="Arial"/>
              </a:defRPr>
            </a:lvl7pPr>
            <a:lvl8pPr marR="0" lvl="7" algn="l" rtl="0">
              <a:spcBef>
                <a:spcPts val="533"/>
              </a:spcBef>
              <a:spcAft>
                <a:spcPts val="0"/>
              </a:spcAft>
              <a:buClr>
                <a:schemeClr val="dk1"/>
              </a:buClr>
              <a:buSzPts val="2667"/>
              <a:buFont typeface="Arial"/>
              <a:buNone/>
              <a:defRPr sz="2667" b="0" i="0" u="none" strike="noStrike" cap="none">
                <a:solidFill>
                  <a:schemeClr val="dk1"/>
                </a:solidFill>
                <a:latin typeface="Arial"/>
                <a:ea typeface="Arial"/>
                <a:cs typeface="Arial"/>
                <a:sym typeface="Arial"/>
              </a:defRPr>
            </a:lvl8pPr>
            <a:lvl9pPr marR="0" lvl="8" algn="l" rtl="0">
              <a:spcBef>
                <a:spcPts val="533"/>
              </a:spcBef>
              <a:spcAft>
                <a:spcPts val="0"/>
              </a:spcAft>
              <a:buClr>
                <a:schemeClr val="dk1"/>
              </a:buClr>
              <a:buSzPts val="2667"/>
              <a:buFont typeface="Arial"/>
              <a:buNone/>
              <a:defRPr sz="2667" b="0" i="0" u="none" strike="noStrike" cap="none">
                <a:solidFill>
                  <a:schemeClr val="dk1"/>
                </a:solidFill>
                <a:latin typeface="Arial"/>
                <a:ea typeface="Arial"/>
                <a:cs typeface="Arial"/>
                <a:sym typeface="Arial"/>
              </a:defRPr>
            </a:lvl9pPr>
          </a:lstStyle>
          <a:p>
            <a:endParaRPr/>
          </a:p>
        </p:txBody>
      </p:sp>
      <p:sp>
        <p:nvSpPr>
          <p:cNvPr id="503" name="Google Shape;503;p121"/>
          <p:cNvSpPr txBox="1">
            <a:spLocks noGrp="1"/>
          </p:cNvSpPr>
          <p:nvPr>
            <p:ph type="body" idx="1"/>
          </p:nvPr>
        </p:nvSpPr>
        <p:spPr>
          <a:xfrm>
            <a:off x="2389717" y="5367338"/>
            <a:ext cx="7315200" cy="804863"/>
          </a:xfrm>
          <a:prstGeom prst="rect">
            <a:avLst/>
          </a:prstGeom>
          <a:noFill/>
          <a:ln>
            <a:noFill/>
          </a:ln>
        </p:spPr>
        <p:txBody>
          <a:bodyPr spcFirstLastPara="1" wrap="square" lIns="91425" tIns="45700" rIns="91425" bIns="45700" anchor="t" anchorCtr="0">
            <a:normAutofit/>
          </a:bodyPr>
          <a:lstStyle>
            <a:lvl1pPr marL="457200" lvl="0" indent="-228600" algn="l">
              <a:spcBef>
                <a:spcPts val="373"/>
              </a:spcBef>
              <a:spcAft>
                <a:spcPts val="0"/>
              </a:spcAft>
              <a:buClr>
                <a:schemeClr val="dk1"/>
              </a:buClr>
              <a:buSzPts val="1867"/>
              <a:buNone/>
              <a:defRPr sz="1867"/>
            </a:lvl1pPr>
            <a:lvl2pPr marL="914400" lvl="1" indent="-228600" algn="l">
              <a:spcBef>
                <a:spcPts val="320"/>
              </a:spcBef>
              <a:spcAft>
                <a:spcPts val="0"/>
              </a:spcAft>
              <a:buClr>
                <a:schemeClr val="dk1"/>
              </a:buClr>
              <a:buSzPts val="1600"/>
              <a:buNone/>
              <a:defRPr sz="1600"/>
            </a:lvl2pPr>
            <a:lvl3pPr marL="1371600" lvl="2" indent="-228600" algn="l">
              <a:spcBef>
                <a:spcPts val="267"/>
              </a:spcBef>
              <a:spcAft>
                <a:spcPts val="0"/>
              </a:spcAft>
              <a:buClr>
                <a:schemeClr val="dk1"/>
              </a:buClr>
              <a:buSzPts val="1333"/>
              <a:buNone/>
              <a:defRPr sz="1333"/>
            </a:lvl3pPr>
            <a:lvl4pPr marL="1828800" lvl="3" indent="-228600" algn="l">
              <a:spcBef>
                <a:spcPts val="240"/>
              </a:spcBef>
              <a:spcAft>
                <a:spcPts val="0"/>
              </a:spcAft>
              <a:buClr>
                <a:schemeClr val="dk1"/>
              </a:buClr>
              <a:buSzPts val="1200"/>
              <a:buNone/>
              <a:defRPr sz="1200"/>
            </a:lvl4pPr>
            <a:lvl5pPr marL="2286000" lvl="4" indent="-228600" algn="l">
              <a:spcBef>
                <a:spcPts val="240"/>
              </a:spcBef>
              <a:spcAft>
                <a:spcPts val="0"/>
              </a:spcAft>
              <a:buClr>
                <a:schemeClr val="dk1"/>
              </a:buClr>
              <a:buSzPts val="1200"/>
              <a:buNone/>
              <a:defRPr sz="1200"/>
            </a:lvl5pPr>
            <a:lvl6pPr marL="2743200" lvl="5" indent="-228600" algn="l">
              <a:spcBef>
                <a:spcPts val="240"/>
              </a:spcBef>
              <a:spcAft>
                <a:spcPts val="0"/>
              </a:spcAft>
              <a:buClr>
                <a:schemeClr val="dk1"/>
              </a:buClr>
              <a:buSzPts val="1200"/>
              <a:buNone/>
              <a:defRPr sz="1200"/>
            </a:lvl6pPr>
            <a:lvl7pPr marL="3200400" lvl="6" indent="-228600" algn="l">
              <a:spcBef>
                <a:spcPts val="240"/>
              </a:spcBef>
              <a:spcAft>
                <a:spcPts val="0"/>
              </a:spcAft>
              <a:buClr>
                <a:schemeClr val="dk1"/>
              </a:buClr>
              <a:buSzPts val="1200"/>
              <a:buNone/>
              <a:defRPr sz="1200"/>
            </a:lvl7pPr>
            <a:lvl8pPr marL="3657600" lvl="7" indent="-228600" algn="l">
              <a:spcBef>
                <a:spcPts val="240"/>
              </a:spcBef>
              <a:spcAft>
                <a:spcPts val="0"/>
              </a:spcAft>
              <a:buClr>
                <a:schemeClr val="dk1"/>
              </a:buClr>
              <a:buSzPts val="1200"/>
              <a:buNone/>
              <a:defRPr sz="1200"/>
            </a:lvl8pPr>
            <a:lvl9pPr marL="4114800" lvl="8" indent="-228600" algn="l">
              <a:spcBef>
                <a:spcPts val="240"/>
              </a:spcBef>
              <a:spcAft>
                <a:spcPts val="0"/>
              </a:spcAft>
              <a:buClr>
                <a:schemeClr val="dk1"/>
              </a:buClr>
              <a:buSzPts val="1200"/>
              <a:buNone/>
              <a:defRPr sz="1200"/>
            </a:lvl9pPr>
          </a:lstStyle>
          <a:p>
            <a:endParaRPr/>
          </a:p>
        </p:txBody>
      </p:sp>
      <p:sp>
        <p:nvSpPr>
          <p:cNvPr id="504" name="Google Shape;504;p1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5" name="Google Shape;505;p12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6" name="Google Shape;506;p1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507"/>
        <p:cNvGrpSpPr/>
        <p:nvPr/>
      </p:nvGrpSpPr>
      <p:grpSpPr>
        <a:xfrm>
          <a:off x="0" y="0"/>
          <a:ext cx="0" cy="0"/>
          <a:chOff x="0" y="0"/>
          <a:chExt cx="0" cy="0"/>
        </a:xfrm>
      </p:grpSpPr>
      <p:sp>
        <p:nvSpPr>
          <p:cNvPr id="508" name="Google Shape;508;p122"/>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9" name="Google Shape;509;p122"/>
          <p:cNvSpPr txBox="1">
            <a:spLocks noGrp="1"/>
          </p:cNvSpPr>
          <p:nvPr>
            <p:ph type="body" idx="1"/>
          </p:nvPr>
        </p:nvSpPr>
        <p:spPr>
          <a:xfrm rot="5400000">
            <a:off x="3833019" y="-1623217"/>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10" name="Google Shape;510;p1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1" name="Google Shape;511;p1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2" name="Google Shape;512;p1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垂直排列标题与文本" type="vertTitleAndTx">
  <p:cSld name="VERTICAL_TITLE_AND_VERTICAL_TEXT">
    <p:spTree>
      <p:nvGrpSpPr>
        <p:cNvPr id="1" name="Shape 513"/>
        <p:cNvGrpSpPr/>
        <p:nvPr/>
      </p:nvGrpSpPr>
      <p:grpSpPr>
        <a:xfrm>
          <a:off x="0" y="0"/>
          <a:ext cx="0" cy="0"/>
          <a:chOff x="0" y="0"/>
          <a:chExt cx="0" cy="0"/>
        </a:xfrm>
      </p:grpSpPr>
      <p:sp>
        <p:nvSpPr>
          <p:cNvPr id="514" name="Google Shape;514;p123"/>
          <p:cNvSpPr txBox="1">
            <a:spLocks noGrp="1"/>
          </p:cNvSpPr>
          <p:nvPr>
            <p:ph type="title"/>
          </p:nvPr>
        </p:nvSpPr>
        <p:spPr>
          <a:xfrm rot="5400000">
            <a:off x="8016874" y="1028701"/>
            <a:ext cx="4387851"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5" name="Google Shape;515;p123"/>
          <p:cNvSpPr txBox="1">
            <a:spLocks noGrp="1"/>
          </p:cNvSpPr>
          <p:nvPr>
            <p:ph type="body" idx="1"/>
          </p:nvPr>
        </p:nvSpPr>
        <p:spPr>
          <a:xfrm rot="5400000">
            <a:off x="2428874" y="-1612900"/>
            <a:ext cx="4387851"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16" name="Google Shape;516;p1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7" name="Google Shape;517;p1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8" name="Google Shape;518;p1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19"/>
        <p:cNvGrpSpPr/>
        <p:nvPr/>
      </p:nvGrpSpPr>
      <p:grpSpPr>
        <a:xfrm>
          <a:off x="0" y="0"/>
          <a:ext cx="0" cy="0"/>
          <a:chOff x="0" y="0"/>
          <a:chExt cx="0" cy="0"/>
        </a:xfrm>
      </p:grpSpPr>
      <p:pic>
        <p:nvPicPr>
          <p:cNvPr id="20" name="Google Shape;20;p8"/>
          <p:cNvPicPr preferRelativeResize="0"/>
          <p:nvPr userDrawn="1"/>
        </p:nvPicPr>
        <p:blipFill rotWithShape="1">
          <a:blip r:embed="rId2">
            <a:alphaModFix/>
          </a:blip>
          <a:srcRect/>
          <a:stretch/>
        </p:blipFill>
        <p:spPr>
          <a:xfrm>
            <a:off x="1" y="20645"/>
            <a:ext cx="12184879" cy="6816715"/>
          </a:xfrm>
          <a:prstGeom prst="rect">
            <a:avLst/>
          </a:prstGeom>
          <a:noFill/>
          <a:ln>
            <a:noFill/>
          </a:ln>
        </p:spPr>
      </p:pic>
      <p:sp>
        <p:nvSpPr>
          <p:cNvPr id="23" name="Google Shape;23;p8"/>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1/12/2022</a:t>
            </a:fld>
            <a:endParaRPr lang="en-US"/>
          </a:p>
        </p:txBody>
      </p:sp>
      <p:sp>
        <p:nvSpPr>
          <p:cNvPr id="24" name="Google Shape;24;p8"/>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5" name="Google Shape;25;p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12531031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and Content" userDrawn="1">
  <p:cSld name="1_Title and Content">
    <p:spTree>
      <p:nvGrpSpPr>
        <p:cNvPr id="1" name="Shape 26"/>
        <p:cNvGrpSpPr/>
        <p:nvPr/>
      </p:nvGrpSpPr>
      <p:grpSpPr>
        <a:xfrm>
          <a:off x="0" y="0"/>
          <a:ext cx="0" cy="0"/>
          <a:chOff x="0" y="0"/>
          <a:chExt cx="0" cy="0"/>
        </a:xfrm>
      </p:grpSpPr>
      <p:pic>
        <p:nvPicPr>
          <p:cNvPr id="27" name="Google Shape;27;p9"/>
          <p:cNvPicPr preferRelativeResize="0"/>
          <p:nvPr/>
        </p:nvPicPr>
        <p:blipFill rotWithShape="1">
          <a:blip r:embed="rId2">
            <a:alphaModFix/>
          </a:blip>
          <a:srcRect/>
          <a:stretch/>
        </p:blipFill>
        <p:spPr>
          <a:xfrm>
            <a:off x="9521" y="2004"/>
            <a:ext cx="12165839" cy="6853994"/>
          </a:xfrm>
          <a:prstGeom prst="rect">
            <a:avLst/>
          </a:prstGeom>
          <a:noFill/>
          <a:ln>
            <a:noFill/>
          </a:ln>
        </p:spPr>
      </p:pic>
      <p:sp>
        <p:nvSpPr>
          <p:cNvPr id="30" name="Google Shape;30;p9"/>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1/12/2022</a:t>
            </a:fld>
            <a:endParaRPr lang="en-US"/>
          </a:p>
        </p:txBody>
      </p:sp>
      <p:sp>
        <p:nvSpPr>
          <p:cNvPr id="31" name="Google Shape;31;p9"/>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2" name="Google Shape;32;p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4116861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526"/>
        <p:cNvGrpSpPr/>
        <p:nvPr/>
      </p:nvGrpSpPr>
      <p:grpSpPr>
        <a:xfrm>
          <a:off x="0" y="0"/>
          <a:ext cx="0" cy="0"/>
          <a:chOff x="0" y="0"/>
          <a:chExt cx="0" cy="0"/>
        </a:xfrm>
      </p:grpSpPr>
      <p:sp>
        <p:nvSpPr>
          <p:cNvPr id="527" name="Google Shape;527;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8" name="Google Shape;528;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9" name="Google Shape;529;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0" name="Google Shape;530;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1" name="Google Shape;531;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532"/>
        <p:cNvGrpSpPr/>
        <p:nvPr/>
      </p:nvGrpSpPr>
      <p:grpSpPr>
        <a:xfrm>
          <a:off x="0" y="0"/>
          <a:ext cx="0" cy="0"/>
          <a:chOff x="0" y="0"/>
          <a:chExt cx="0" cy="0"/>
        </a:xfrm>
      </p:grpSpPr>
      <p:sp>
        <p:nvSpPr>
          <p:cNvPr id="533" name="Google Shape;533;p12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4" name="Google Shape;534;p12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35" name="Google Shape;535;p1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6" name="Google Shape;536;p1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7" name="Google Shape;537;p1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538"/>
        <p:cNvGrpSpPr/>
        <p:nvPr/>
      </p:nvGrpSpPr>
      <p:grpSpPr>
        <a:xfrm>
          <a:off x="0" y="0"/>
          <a:ext cx="0" cy="0"/>
          <a:chOff x="0" y="0"/>
          <a:chExt cx="0" cy="0"/>
        </a:xfrm>
      </p:grpSpPr>
      <p:sp>
        <p:nvSpPr>
          <p:cNvPr id="539" name="Google Shape;539;p12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0" name="Google Shape;540;p12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41" name="Google Shape;541;p1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2" name="Google Shape;542;p1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3" name="Google Shape;543;p1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544"/>
        <p:cNvGrpSpPr/>
        <p:nvPr/>
      </p:nvGrpSpPr>
      <p:grpSpPr>
        <a:xfrm>
          <a:off x="0" y="0"/>
          <a:ext cx="0" cy="0"/>
          <a:chOff x="0" y="0"/>
          <a:chExt cx="0" cy="0"/>
        </a:xfrm>
      </p:grpSpPr>
      <p:sp>
        <p:nvSpPr>
          <p:cNvPr id="545" name="Google Shape;545;p1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6" name="Google Shape;546;p12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7" name="Google Shape;547;p12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8" name="Google Shape;548;p1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9" name="Google Shape;549;p1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0" name="Google Shape;550;p1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内容">
  <p:cSld name="内容">
    <p:bg>
      <p:bgPr>
        <a:gradFill>
          <a:gsLst>
            <a:gs pos="0">
              <a:srgbClr val="A5CB01">
                <a:alpha val="11764"/>
              </a:srgbClr>
            </a:gs>
            <a:gs pos="21000">
              <a:schemeClr val="lt1"/>
            </a:gs>
            <a:gs pos="71000">
              <a:schemeClr val="lt1"/>
            </a:gs>
            <a:gs pos="100000">
              <a:srgbClr val="DDF4F5">
                <a:alpha val="57647"/>
              </a:srgbClr>
            </a:gs>
          </a:gsLst>
          <a:lin ang="16200000" scaled="0"/>
        </a:gradFill>
        <a:effectLst/>
      </p:bgPr>
    </p:bg>
    <p:spTree>
      <p:nvGrpSpPr>
        <p:cNvPr id="1" name="Shape 451"/>
        <p:cNvGrpSpPr/>
        <p:nvPr/>
      </p:nvGrpSpPr>
      <p:grpSpPr>
        <a:xfrm>
          <a:off x="0" y="0"/>
          <a:ext cx="0" cy="0"/>
          <a:chOff x="0" y="0"/>
          <a:chExt cx="0" cy="0"/>
        </a:xfrm>
      </p:grpSpPr>
      <p:pic>
        <p:nvPicPr>
          <p:cNvPr id="452" name="Google Shape;452;p112"/>
          <p:cNvPicPr preferRelativeResize="0"/>
          <p:nvPr/>
        </p:nvPicPr>
        <p:blipFill rotWithShape="1">
          <a:blip r:embed="rId2">
            <a:alphaModFix/>
          </a:blip>
          <a:srcRect/>
          <a:stretch/>
        </p:blipFill>
        <p:spPr>
          <a:xfrm flipH="1">
            <a:off x="-2322736" y="-835856"/>
            <a:ext cx="13314567" cy="1576557"/>
          </a:xfrm>
          <a:prstGeom prst="rect">
            <a:avLst/>
          </a:prstGeom>
          <a:noFill/>
          <a:ln>
            <a:noFill/>
          </a:ln>
        </p:spPr>
      </p:pic>
      <p:pic>
        <p:nvPicPr>
          <p:cNvPr id="453" name="Google Shape;453;p112"/>
          <p:cNvPicPr preferRelativeResize="0"/>
          <p:nvPr/>
        </p:nvPicPr>
        <p:blipFill rotWithShape="1">
          <a:blip r:embed="rId3">
            <a:alphaModFix/>
          </a:blip>
          <a:srcRect/>
          <a:stretch/>
        </p:blipFill>
        <p:spPr>
          <a:xfrm>
            <a:off x="9791664" y="6021288"/>
            <a:ext cx="2400337" cy="95946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51"/>
        <p:cNvGrpSpPr/>
        <p:nvPr/>
      </p:nvGrpSpPr>
      <p:grpSpPr>
        <a:xfrm>
          <a:off x="0" y="0"/>
          <a:ext cx="0" cy="0"/>
          <a:chOff x="0" y="0"/>
          <a:chExt cx="0" cy="0"/>
        </a:xfrm>
      </p:grpSpPr>
      <p:sp>
        <p:nvSpPr>
          <p:cNvPr id="552" name="Google Shape;552;p12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3" name="Google Shape;553;p12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4" name="Google Shape;554;p12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5" name="Google Shape;555;p12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6" name="Google Shape;556;p12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7" name="Google Shape;557;p1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8" name="Google Shape;558;p1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9" name="Google Shape;559;p1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60"/>
        <p:cNvGrpSpPr/>
        <p:nvPr/>
      </p:nvGrpSpPr>
      <p:grpSpPr>
        <a:xfrm>
          <a:off x="0" y="0"/>
          <a:ext cx="0" cy="0"/>
          <a:chOff x="0" y="0"/>
          <a:chExt cx="0" cy="0"/>
        </a:xfrm>
      </p:grpSpPr>
      <p:sp>
        <p:nvSpPr>
          <p:cNvPr id="561" name="Google Shape;561;p1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2" name="Google Shape;562;p1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3" name="Google Shape;563;p1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4" name="Google Shape;564;p1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65"/>
        <p:cNvGrpSpPr/>
        <p:nvPr/>
      </p:nvGrpSpPr>
      <p:grpSpPr>
        <a:xfrm>
          <a:off x="0" y="0"/>
          <a:ext cx="0" cy="0"/>
          <a:chOff x="0" y="0"/>
          <a:chExt cx="0" cy="0"/>
        </a:xfrm>
      </p:grpSpPr>
      <p:sp>
        <p:nvSpPr>
          <p:cNvPr id="566" name="Google Shape;566;p1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7" name="Google Shape;567;p1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8" name="Google Shape;568;p1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69"/>
        <p:cNvGrpSpPr/>
        <p:nvPr/>
      </p:nvGrpSpPr>
      <p:grpSpPr>
        <a:xfrm>
          <a:off x="0" y="0"/>
          <a:ext cx="0" cy="0"/>
          <a:chOff x="0" y="0"/>
          <a:chExt cx="0" cy="0"/>
        </a:xfrm>
      </p:grpSpPr>
      <p:sp>
        <p:nvSpPr>
          <p:cNvPr id="570" name="Google Shape;570;p1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1" name="Google Shape;571;p13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2" name="Google Shape;572;p13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3" name="Google Shape;573;p1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4" name="Google Shape;574;p1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5" name="Google Shape;575;p1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576"/>
        <p:cNvGrpSpPr/>
        <p:nvPr/>
      </p:nvGrpSpPr>
      <p:grpSpPr>
        <a:xfrm>
          <a:off x="0" y="0"/>
          <a:ext cx="0" cy="0"/>
          <a:chOff x="0" y="0"/>
          <a:chExt cx="0" cy="0"/>
        </a:xfrm>
      </p:grpSpPr>
      <p:sp>
        <p:nvSpPr>
          <p:cNvPr id="577" name="Google Shape;577;p1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8" name="Google Shape;578;p131"/>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579" name="Google Shape;579;p13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0" name="Google Shape;580;p1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1" name="Google Shape;581;p1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2" name="Google Shape;582;p1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583"/>
        <p:cNvGrpSpPr/>
        <p:nvPr/>
      </p:nvGrpSpPr>
      <p:grpSpPr>
        <a:xfrm>
          <a:off x="0" y="0"/>
          <a:ext cx="0" cy="0"/>
          <a:chOff x="0" y="0"/>
          <a:chExt cx="0" cy="0"/>
        </a:xfrm>
      </p:grpSpPr>
      <p:sp>
        <p:nvSpPr>
          <p:cNvPr id="584" name="Google Shape;584;p1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5" name="Google Shape;585;p13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6" name="Google Shape;586;p1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7" name="Google Shape;587;p1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8" name="Google Shape;588;p1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589"/>
        <p:cNvGrpSpPr/>
        <p:nvPr/>
      </p:nvGrpSpPr>
      <p:grpSpPr>
        <a:xfrm>
          <a:off x="0" y="0"/>
          <a:ext cx="0" cy="0"/>
          <a:chOff x="0" y="0"/>
          <a:chExt cx="0" cy="0"/>
        </a:xfrm>
      </p:grpSpPr>
      <p:sp>
        <p:nvSpPr>
          <p:cNvPr id="590" name="Google Shape;590;p13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1" name="Google Shape;591;p13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2" name="Google Shape;592;p1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3" name="Google Shape;593;p1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4" name="Google Shape;594;p1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601"/>
        <p:cNvGrpSpPr/>
        <p:nvPr/>
      </p:nvGrpSpPr>
      <p:grpSpPr>
        <a:xfrm>
          <a:off x="0" y="0"/>
          <a:ext cx="0" cy="0"/>
          <a:chOff x="0" y="0"/>
          <a:chExt cx="0" cy="0"/>
        </a:xfrm>
      </p:grpSpPr>
      <p:sp>
        <p:nvSpPr>
          <p:cNvPr id="602" name="Google Shape;602;p3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3" name="Google Shape;603;p3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853"/>
              </a:spcBef>
              <a:spcAft>
                <a:spcPts val="0"/>
              </a:spcAft>
              <a:buClr>
                <a:srgbClr val="888888"/>
              </a:buClr>
              <a:buSzPts val="4267"/>
              <a:buNone/>
              <a:defRPr>
                <a:solidFill>
                  <a:srgbClr val="888888"/>
                </a:solidFill>
              </a:defRPr>
            </a:lvl1pPr>
            <a:lvl2pPr lvl="1" algn="ctr">
              <a:spcBef>
                <a:spcPts val="747"/>
              </a:spcBef>
              <a:spcAft>
                <a:spcPts val="0"/>
              </a:spcAft>
              <a:buClr>
                <a:srgbClr val="888888"/>
              </a:buClr>
              <a:buSzPts val="3733"/>
              <a:buNone/>
              <a:defRPr>
                <a:solidFill>
                  <a:srgbClr val="888888"/>
                </a:solidFill>
              </a:defRPr>
            </a:lvl2pPr>
            <a:lvl3pPr lvl="2" algn="ctr">
              <a:spcBef>
                <a:spcPts val="640"/>
              </a:spcBef>
              <a:spcAft>
                <a:spcPts val="0"/>
              </a:spcAft>
              <a:buClr>
                <a:srgbClr val="888888"/>
              </a:buClr>
              <a:buSzPts val="3200"/>
              <a:buNone/>
              <a:defRPr>
                <a:solidFill>
                  <a:srgbClr val="888888"/>
                </a:solidFill>
              </a:defRPr>
            </a:lvl3pPr>
            <a:lvl4pPr lvl="3" algn="ctr">
              <a:spcBef>
                <a:spcPts val="533"/>
              </a:spcBef>
              <a:spcAft>
                <a:spcPts val="0"/>
              </a:spcAft>
              <a:buClr>
                <a:srgbClr val="888888"/>
              </a:buClr>
              <a:buSzPts val="2667"/>
              <a:buNone/>
              <a:defRPr>
                <a:solidFill>
                  <a:srgbClr val="888888"/>
                </a:solidFill>
              </a:defRPr>
            </a:lvl4pPr>
            <a:lvl5pPr lvl="4" algn="ctr">
              <a:spcBef>
                <a:spcPts val="533"/>
              </a:spcBef>
              <a:spcAft>
                <a:spcPts val="0"/>
              </a:spcAft>
              <a:buClr>
                <a:srgbClr val="888888"/>
              </a:buClr>
              <a:buSzPts val="2667"/>
              <a:buNone/>
              <a:defRPr>
                <a:solidFill>
                  <a:srgbClr val="888888"/>
                </a:solidFill>
              </a:defRPr>
            </a:lvl5pPr>
            <a:lvl6pPr lvl="5" algn="ctr">
              <a:spcBef>
                <a:spcPts val="533"/>
              </a:spcBef>
              <a:spcAft>
                <a:spcPts val="0"/>
              </a:spcAft>
              <a:buClr>
                <a:srgbClr val="888888"/>
              </a:buClr>
              <a:buSzPts val="2667"/>
              <a:buNone/>
              <a:defRPr>
                <a:solidFill>
                  <a:srgbClr val="888888"/>
                </a:solidFill>
              </a:defRPr>
            </a:lvl6pPr>
            <a:lvl7pPr lvl="6" algn="ctr">
              <a:spcBef>
                <a:spcPts val="533"/>
              </a:spcBef>
              <a:spcAft>
                <a:spcPts val="0"/>
              </a:spcAft>
              <a:buClr>
                <a:srgbClr val="888888"/>
              </a:buClr>
              <a:buSzPts val="2667"/>
              <a:buNone/>
              <a:defRPr>
                <a:solidFill>
                  <a:srgbClr val="888888"/>
                </a:solidFill>
              </a:defRPr>
            </a:lvl7pPr>
            <a:lvl8pPr lvl="7" algn="ctr">
              <a:spcBef>
                <a:spcPts val="533"/>
              </a:spcBef>
              <a:spcAft>
                <a:spcPts val="0"/>
              </a:spcAft>
              <a:buClr>
                <a:srgbClr val="888888"/>
              </a:buClr>
              <a:buSzPts val="2667"/>
              <a:buNone/>
              <a:defRPr>
                <a:solidFill>
                  <a:srgbClr val="888888"/>
                </a:solidFill>
              </a:defRPr>
            </a:lvl8pPr>
            <a:lvl9pPr lvl="8" algn="ctr">
              <a:spcBef>
                <a:spcPts val="533"/>
              </a:spcBef>
              <a:spcAft>
                <a:spcPts val="0"/>
              </a:spcAft>
              <a:buClr>
                <a:srgbClr val="888888"/>
              </a:buClr>
              <a:buSzPts val="2667"/>
              <a:buNone/>
              <a:defRPr>
                <a:solidFill>
                  <a:srgbClr val="888888"/>
                </a:solidFill>
              </a:defRPr>
            </a:lvl9pPr>
          </a:lstStyle>
          <a:p>
            <a:endParaRPr/>
          </a:p>
        </p:txBody>
      </p:sp>
      <p:sp>
        <p:nvSpPr>
          <p:cNvPr id="604" name="Google Shape;604;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5" name="Google Shape;605;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6" name="Google Shape;606;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607"/>
        <p:cNvGrpSpPr/>
        <p:nvPr/>
      </p:nvGrpSpPr>
      <p:grpSpPr>
        <a:xfrm>
          <a:off x="0" y="0"/>
          <a:ext cx="0" cy="0"/>
          <a:chOff x="0" y="0"/>
          <a:chExt cx="0" cy="0"/>
        </a:xfrm>
      </p:grpSpPr>
      <p:sp>
        <p:nvSpPr>
          <p:cNvPr id="608" name="Google Shape;608;p154"/>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9" name="Google Shape;609;p15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0" name="Google Shape;610;p15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1" name="Google Shape;611;p15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2" name="Google Shape;612;p15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613"/>
        <p:cNvGrpSpPr/>
        <p:nvPr/>
      </p:nvGrpSpPr>
      <p:grpSpPr>
        <a:xfrm>
          <a:off x="0" y="0"/>
          <a:ext cx="0" cy="0"/>
          <a:chOff x="0" y="0"/>
          <a:chExt cx="0" cy="0"/>
        </a:xfrm>
      </p:grpSpPr>
      <p:sp>
        <p:nvSpPr>
          <p:cNvPr id="614" name="Google Shape;614;p155"/>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5333"/>
              <a:buFont typeface="Calibri"/>
              <a:buNone/>
              <a:defRPr sz="5333"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5" name="Google Shape;615;p155"/>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533"/>
              </a:spcBef>
              <a:spcAft>
                <a:spcPts val="0"/>
              </a:spcAft>
              <a:buClr>
                <a:srgbClr val="888888"/>
              </a:buClr>
              <a:buSzPts val="2667"/>
              <a:buNone/>
              <a:defRPr sz="2667">
                <a:solidFill>
                  <a:srgbClr val="888888"/>
                </a:solidFill>
              </a:defRPr>
            </a:lvl1pPr>
            <a:lvl2pPr marL="914400" lvl="1" indent="-228600" algn="l">
              <a:spcBef>
                <a:spcPts val="480"/>
              </a:spcBef>
              <a:spcAft>
                <a:spcPts val="0"/>
              </a:spcAft>
              <a:buClr>
                <a:srgbClr val="888888"/>
              </a:buClr>
              <a:buSzPts val="2400"/>
              <a:buNone/>
              <a:defRPr sz="2400">
                <a:solidFill>
                  <a:srgbClr val="888888"/>
                </a:solidFill>
              </a:defRPr>
            </a:lvl2pPr>
            <a:lvl3pPr marL="1371600" lvl="2" indent="-228600" algn="l">
              <a:spcBef>
                <a:spcPts val="427"/>
              </a:spcBef>
              <a:spcAft>
                <a:spcPts val="0"/>
              </a:spcAft>
              <a:buClr>
                <a:srgbClr val="888888"/>
              </a:buClr>
              <a:buSzPts val="2133"/>
              <a:buNone/>
              <a:defRPr sz="2133">
                <a:solidFill>
                  <a:srgbClr val="888888"/>
                </a:solidFill>
              </a:defRPr>
            </a:lvl3pPr>
            <a:lvl4pPr marL="1828800" lvl="3" indent="-228600" algn="l">
              <a:spcBef>
                <a:spcPts val="373"/>
              </a:spcBef>
              <a:spcAft>
                <a:spcPts val="0"/>
              </a:spcAft>
              <a:buClr>
                <a:srgbClr val="888888"/>
              </a:buClr>
              <a:buSzPts val="1867"/>
              <a:buNone/>
              <a:defRPr sz="1867">
                <a:solidFill>
                  <a:srgbClr val="888888"/>
                </a:solidFill>
              </a:defRPr>
            </a:lvl4pPr>
            <a:lvl5pPr marL="2286000" lvl="4" indent="-228600" algn="l">
              <a:spcBef>
                <a:spcPts val="373"/>
              </a:spcBef>
              <a:spcAft>
                <a:spcPts val="0"/>
              </a:spcAft>
              <a:buClr>
                <a:srgbClr val="888888"/>
              </a:buClr>
              <a:buSzPts val="1867"/>
              <a:buNone/>
              <a:defRPr sz="1867">
                <a:solidFill>
                  <a:srgbClr val="888888"/>
                </a:solidFill>
              </a:defRPr>
            </a:lvl5pPr>
            <a:lvl6pPr marL="2743200" lvl="5" indent="-228600" algn="l">
              <a:spcBef>
                <a:spcPts val="373"/>
              </a:spcBef>
              <a:spcAft>
                <a:spcPts val="0"/>
              </a:spcAft>
              <a:buClr>
                <a:srgbClr val="888888"/>
              </a:buClr>
              <a:buSzPts val="1867"/>
              <a:buNone/>
              <a:defRPr sz="1867">
                <a:solidFill>
                  <a:srgbClr val="888888"/>
                </a:solidFill>
              </a:defRPr>
            </a:lvl6pPr>
            <a:lvl7pPr marL="3200400" lvl="6" indent="-228600" algn="l">
              <a:spcBef>
                <a:spcPts val="373"/>
              </a:spcBef>
              <a:spcAft>
                <a:spcPts val="0"/>
              </a:spcAft>
              <a:buClr>
                <a:srgbClr val="888888"/>
              </a:buClr>
              <a:buSzPts val="1867"/>
              <a:buNone/>
              <a:defRPr sz="1867">
                <a:solidFill>
                  <a:srgbClr val="888888"/>
                </a:solidFill>
              </a:defRPr>
            </a:lvl7pPr>
            <a:lvl8pPr marL="3657600" lvl="7" indent="-228600" algn="l">
              <a:spcBef>
                <a:spcPts val="373"/>
              </a:spcBef>
              <a:spcAft>
                <a:spcPts val="0"/>
              </a:spcAft>
              <a:buClr>
                <a:srgbClr val="888888"/>
              </a:buClr>
              <a:buSzPts val="1867"/>
              <a:buNone/>
              <a:defRPr sz="1867">
                <a:solidFill>
                  <a:srgbClr val="888888"/>
                </a:solidFill>
              </a:defRPr>
            </a:lvl8pPr>
            <a:lvl9pPr marL="4114800" lvl="8" indent="-228600" algn="l">
              <a:spcBef>
                <a:spcPts val="373"/>
              </a:spcBef>
              <a:spcAft>
                <a:spcPts val="0"/>
              </a:spcAft>
              <a:buClr>
                <a:srgbClr val="888888"/>
              </a:buClr>
              <a:buSzPts val="1867"/>
              <a:buNone/>
              <a:defRPr sz="1867">
                <a:solidFill>
                  <a:srgbClr val="888888"/>
                </a:solidFill>
              </a:defRPr>
            </a:lvl9pPr>
          </a:lstStyle>
          <a:p>
            <a:endParaRPr/>
          </a:p>
        </p:txBody>
      </p:sp>
      <p:sp>
        <p:nvSpPr>
          <p:cNvPr id="616" name="Google Shape;616;p15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7" name="Google Shape;617;p15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8" name="Google Shape;618;p15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内容">
  <p:cSld name="3_内容">
    <p:bg>
      <p:bgPr>
        <a:gradFill>
          <a:gsLst>
            <a:gs pos="0">
              <a:srgbClr val="A5CB01">
                <a:alpha val="11764"/>
              </a:srgbClr>
            </a:gs>
            <a:gs pos="21000">
              <a:schemeClr val="lt1"/>
            </a:gs>
            <a:gs pos="71000">
              <a:schemeClr val="lt1"/>
            </a:gs>
            <a:gs pos="100000">
              <a:srgbClr val="DDF4F5">
                <a:alpha val="57647"/>
              </a:srgbClr>
            </a:gs>
          </a:gsLst>
          <a:lin ang="16200000" scaled="0"/>
        </a:gradFill>
        <a:effectLst/>
      </p:bgPr>
    </p:bg>
    <p:spTree>
      <p:nvGrpSpPr>
        <p:cNvPr id="1" name="Shape 454"/>
        <p:cNvGrpSpPr/>
        <p:nvPr/>
      </p:nvGrpSpPr>
      <p:grpSpPr>
        <a:xfrm>
          <a:off x="0" y="0"/>
          <a:ext cx="0" cy="0"/>
          <a:chOff x="0" y="0"/>
          <a:chExt cx="0" cy="0"/>
        </a:xfrm>
      </p:grpSpPr>
      <p:pic>
        <p:nvPicPr>
          <p:cNvPr id="455" name="Google Shape;455;p113"/>
          <p:cNvPicPr preferRelativeResize="0"/>
          <p:nvPr/>
        </p:nvPicPr>
        <p:blipFill rotWithShape="1">
          <a:blip r:embed="rId2">
            <a:alphaModFix/>
          </a:blip>
          <a:srcRect/>
          <a:stretch/>
        </p:blipFill>
        <p:spPr>
          <a:xfrm>
            <a:off x="9791664" y="6021288"/>
            <a:ext cx="2400337" cy="959467"/>
          </a:xfrm>
          <a:prstGeom prst="rect">
            <a:avLst/>
          </a:prstGeom>
          <a:noFill/>
          <a:ln>
            <a:noFill/>
          </a:ln>
        </p:spPr>
      </p:pic>
      <p:pic>
        <p:nvPicPr>
          <p:cNvPr id="456" name="Google Shape;456;p113"/>
          <p:cNvPicPr preferRelativeResize="0"/>
          <p:nvPr/>
        </p:nvPicPr>
        <p:blipFill rotWithShape="1">
          <a:blip r:embed="rId3">
            <a:alphaModFix/>
          </a:blip>
          <a:srcRect/>
          <a:stretch/>
        </p:blipFill>
        <p:spPr>
          <a:xfrm flipH="1">
            <a:off x="-2322736" y="-835856"/>
            <a:ext cx="13314567" cy="157655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19"/>
        <p:cNvGrpSpPr/>
        <p:nvPr/>
      </p:nvGrpSpPr>
      <p:grpSpPr>
        <a:xfrm>
          <a:off x="0" y="0"/>
          <a:ext cx="0" cy="0"/>
          <a:chOff x="0" y="0"/>
          <a:chExt cx="0" cy="0"/>
        </a:xfrm>
      </p:grpSpPr>
      <p:sp>
        <p:nvSpPr>
          <p:cNvPr id="620" name="Google Shape;620;p156"/>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1" name="Google Shape;621;p156"/>
          <p:cNvSpPr txBox="1">
            <a:spLocks noGrp="1"/>
          </p:cNvSpPr>
          <p:nvPr>
            <p:ph type="body" idx="1"/>
          </p:nvPr>
        </p:nvSpPr>
        <p:spPr>
          <a:xfrm>
            <a:off x="609600" y="1200151"/>
            <a:ext cx="5384800" cy="3394075"/>
          </a:xfrm>
          <a:prstGeom prst="rect">
            <a:avLst/>
          </a:prstGeom>
          <a:noFill/>
          <a:ln>
            <a:noFill/>
          </a:ln>
        </p:spPr>
        <p:txBody>
          <a:bodyPr spcFirstLastPara="1" wrap="square" lIns="91425" tIns="45700" rIns="91425" bIns="45700" anchor="t" anchorCtr="0">
            <a:normAutofit/>
          </a:bodyPr>
          <a:lstStyle>
            <a:lvl1pPr marL="457200" lvl="0" indent="-465645" algn="l">
              <a:spcBef>
                <a:spcPts val="747"/>
              </a:spcBef>
              <a:spcAft>
                <a:spcPts val="0"/>
              </a:spcAft>
              <a:buClr>
                <a:schemeClr val="dk1"/>
              </a:buClr>
              <a:buSzPts val="3733"/>
              <a:buChar char="•"/>
              <a:defRPr sz="3733"/>
            </a:lvl1pPr>
            <a:lvl2pPr marL="914400" lvl="1" indent="-431800" algn="l">
              <a:spcBef>
                <a:spcPts val="640"/>
              </a:spcBef>
              <a:spcAft>
                <a:spcPts val="0"/>
              </a:spcAft>
              <a:buClr>
                <a:schemeClr val="dk1"/>
              </a:buClr>
              <a:buSzPts val="3200"/>
              <a:buChar char="–"/>
              <a:defRPr sz="3200"/>
            </a:lvl2pPr>
            <a:lvl3pPr marL="1371600" lvl="2" indent="-397954" algn="l">
              <a:spcBef>
                <a:spcPts val="533"/>
              </a:spcBef>
              <a:spcAft>
                <a:spcPts val="0"/>
              </a:spcAft>
              <a:buClr>
                <a:schemeClr val="dk1"/>
              </a:buClr>
              <a:buSzPts val="2667"/>
              <a:buChar char="•"/>
              <a:defRPr sz="2667"/>
            </a:lvl3pPr>
            <a:lvl4pPr marL="1828800" lvl="3" indent="-381000" algn="l">
              <a:spcBef>
                <a:spcPts val="480"/>
              </a:spcBef>
              <a:spcAft>
                <a:spcPts val="0"/>
              </a:spcAft>
              <a:buClr>
                <a:schemeClr val="dk1"/>
              </a:buClr>
              <a:buSzPts val="2400"/>
              <a:buChar char="–"/>
              <a:defRPr sz="2400"/>
            </a:lvl4pPr>
            <a:lvl5pPr marL="2286000" lvl="4" indent="-381000" algn="l">
              <a:spcBef>
                <a:spcPts val="480"/>
              </a:spcBef>
              <a:spcAft>
                <a:spcPts val="0"/>
              </a:spcAft>
              <a:buClr>
                <a:schemeClr val="dk1"/>
              </a:buClr>
              <a:buSzPts val="2400"/>
              <a:buChar char="»"/>
              <a:defRPr sz="2400"/>
            </a:lvl5pPr>
            <a:lvl6pPr marL="2743200" lvl="5" indent="-381000" algn="l">
              <a:spcBef>
                <a:spcPts val="480"/>
              </a:spcBef>
              <a:spcAft>
                <a:spcPts val="0"/>
              </a:spcAft>
              <a:buClr>
                <a:schemeClr val="dk1"/>
              </a:buClr>
              <a:buSzPts val="2400"/>
              <a:buChar char="•"/>
              <a:defRPr sz="2400"/>
            </a:lvl6pPr>
            <a:lvl7pPr marL="3200400" lvl="6" indent="-381000" algn="l">
              <a:spcBef>
                <a:spcPts val="480"/>
              </a:spcBef>
              <a:spcAft>
                <a:spcPts val="0"/>
              </a:spcAft>
              <a:buClr>
                <a:schemeClr val="dk1"/>
              </a:buClr>
              <a:buSzPts val="2400"/>
              <a:buChar char="•"/>
              <a:defRPr sz="2400"/>
            </a:lvl7pPr>
            <a:lvl8pPr marL="3657600" lvl="7" indent="-381000" algn="l">
              <a:spcBef>
                <a:spcPts val="480"/>
              </a:spcBef>
              <a:spcAft>
                <a:spcPts val="0"/>
              </a:spcAft>
              <a:buClr>
                <a:schemeClr val="dk1"/>
              </a:buClr>
              <a:buSzPts val="2400"/>
              <a:buChar char="•"/>
              <a:defRPr sz="2400"/>
            </a:lvl8pPr>
            <a:lvl9pPr marL="4114800" lvl="8" indent="-381000" algn="l">
              <a:spcBef>
                <a:spcPts val="480"/>
              </a:spcBef>
              <a:spcAft>
                <a:spcPts val="0"/>
              </a:spcAft>
              <a:buClr>
                <a:schemeClr val="dk1"/>
              </a:buClr>
              <a:buSzPts val="2400"/>
              <a:buChar char="•"/>
              <a:defRPr sz="2400"/>
            </a:lvl9pPr>
          </a:lstStyle>
          <a:p>
            <a:endParaRPr/>
          </a:p>
        </p:txBody>
      </p:sp>
      <p:sp>
        <p:nvSpPr>
          <p:cNvPr id="622" name="Google Shape;622;p156"/>
          <p:cNvSpPr txBox="1">
            <a:spLocks noGrp="1"/>
          </p:cNvSpPr>
          <p:nvPr>
            <p:ph type="body" idx="2"/>
          </p:nvPr>
        </p:nvSpPr>
        <p:spPr>
          <a:xfrm>
            <a:off x="6197600" y="1200151"/>
            <a:ext cx="5384800" cy="3394075"/>
          </a:xfrm>
          <a:prstGeom prst="rect">
            <a:avLst/>
          </a:prstGeom>
          <a:noFill/>
          <a:ln>
            <a:noFill/>
          </a:ln>
        </p:spPr>
        <p:txBody>
          <a:bodyPr spcFirstLastPara="1" wrap="square" lIns="91425" tIns="45700" rIns="91425" bIns="45700" anchor="t" anchorCtr="0">
            <a:normAutofit/>
          </a:bodyPr>
          <a:lstStyle>
            <a:lvl1pPr marL="457200" lvl="0" indent="-465645" algn="l">
              <a:spcBef>
                <a:spcPts val="747"/>
              </a:spcBef>
              <a:spcAft>
                <a:spcPts val="0"/>
              </a:spcAft>
              <a:buClr>
                <a:schemeClr val="dk1"/>
              </a:buClr>
              <a:buSzPts val="3733"/>
              <a:buChar char="•"/>
              <a:defRPr sz="3733"/>
            </a:lvl1pPr>
            <a:lvl2pPr marL="914400" lvl="1" indent="-431800" algn="l">
              <a:spcBef>
                <a:spcPts val="640"/>
              </a:spcBef>
              <a:spcAft>
                <a:spcPts val="0"/>
              </a:spcAft>
              <a:buClr>
                <a:schemeClr val="dk1"/>
              </a:buClr>
              <a:buSzPts val="3200"/>
              <a:buChar char="–"/>
              <a:defRPr sz="3200"/>
            </a:lvl2pPr>
            <a:lvl3pPr marL="1371600" lvl="2" indent="-397954" algn="l">
              <a:spcBef>
                <a:spcPts val="533"/>
              </a:spcBef>
              <a:spcAft>
                <a:spcPts val="0"/>
              </a:spcAft>
              <a:buClr>
                <a:schemeClr val="dk1"/>
              </a:buClr>
              <a:buSzPts val="2667"/>
              <a:buChar char="•"/>
              <a:defRPr sz="2667"/>
            </a:lvl3pPr>
            <a:lvl4pPr marL="1828800" lvl="3" indent="-381000" algn="l">
              <a:spcBef>
                <a:spcPts val="480"/>
              </a:spcBef>
              <a:spcAft>
                <a:spcPts val="0"/>
              </a:spcAft>
              <a:buClr>
                <a:schemeClr val="dk1"/>
              </a:buClr>
              <a:buSzPts val="2400"/>
              <a:buChar char="–"/>
              <a:defRPr sz="2400"/>
            </a:lvl4pPr>
            <a:lvl5pPr marL="2286000" lvl="4" indent="-381000" algn="l">
              <a:spcBef>
                <a:spcPts val="480"/>
              </a:spcBef>
              <a:spcAft>
                <a:spcPts val="0"/>
              </a:spcAft>
              <a:buClr>
                <a:schemeClr val="dk1"/>
              </a:buClr>
              <a:buSzPts val="2400"/>
              <a:buChar char="»"/>
              <a:defRPr sz="2400"/>
            </a:lvl5pPr>
            <a:lvl6pPr marL="2743200" lvl="5" indent="-381000" algn="l">
              <a:spcBef>
                <a:spcPts val="480"/>
              </a:spcBef>
              <a:spcAft>
                <a:spcPts val="0"/>
              </a:spcAft>
              <a:buClr>
                <a:schemeClr val="dk1"/>
              </a:buClr>
              <a:buSzPts val="2400"/>
              <a:buChar char="•"/>
              <a:defRPr sz="2400"/>
            </a:lvl6pPr>
            <a:lvl7pPr marL="3200400" lvl="6" indent="-381000" algn="l">
              <a:spcBef>
                <a:spcPts val="480"/>
              </a:spcBef>
              <a:spcAft>
                <a:spcPts val="0"/>
              </a:spcAft>
              <a:buClr>
                <a:schemeClr val="dk1"/>
              </a:buClr>
              <a:buSzPts val="2400"/>
              <a:buChar char="•"/>
              <a:defRPr sz="2400"/>
            </a:lvl7pPr>
            <a:lvl8pPr marL="3657600" lvl="7" indent="-381000" algn="l">
              <a:spcBef>
                <a:spcPts val="480"/>
              </a:spcBef>
              <a:spcAft>
                <a:spcPts val="0"/>
              </a:spcAft>
              <a:buClr>
                <a:schemeClr val="dk1"/>
              </a:buClr>
              <a:buSzPts val="2400"/>
              <a:buChar char="•"/>
              <a:defRPr sz="2400"/>
            </a:lvl8pPr>
            <a:lvl9pPr marL="4114800" lvl="8" indent="-381000" algn="l">
              <a:spcBef>
                <a:spcPts val="480"/>
              </a:spcBef>
              <a:spcAft>
                <a:spcPts val="0"/>
              </a:spcAft>
              <a:buClr>
                <a:schemeClr val="dk1"/>
              </a:buClr>
              <a:buSzPts val="2400"/>
              <a:buChar char="•"/>
              <a:defRPr sz="2400"/>
            </a:lvl9pPr>
          </a:lstStyle>
          <a:p>
            <a:endParaRPr/>
          </a:p>
        </p:txBody>
      </p:sp>
      <p:sp>
        <p:nvSpPr>
          <p:cNvPr id="623" name="Google Shape;623;p15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4" name="Google Shape;624;p15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5" name="Google Shape;625;p15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626"/>
        <p:cNvGrpSpPr/>
        <p:nvPr/>
      </p:nvGrpSpPr>
      <p:grpSpPr>
        <a:xfrm>
          <a:off x="0" y="0"/>
          <a:ext cx="0" cy="0"/>
          <a:chOff x="0" y="0"/>
          <a:chExt cx="0" cy="0"/>
        </a:xfrm>
      </p:grpSpPr>
      <p:sp>
        <p:nvSpPr>
          <p:cNvPr id="627" name="Google Shape;627;p157"/>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5867"/>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8" name="Google Shape;628;p157"/>
          <p:cNvSpPr txBox="1">
            <a:spLocks noGrp="1"/>
          </p:cNvSpPr>
          <p:nvPr>
            <p:ph type="body" idx="1"/>
          </p:nvPr>
        </p:nvSpPr>
        <p:spPr>
          <a:xfrm>
            <a:off x="609600" y="1535113"/>
            <a:ext cx="5386917" cy="639763"/>
          </a:xfrm>
          <a:prstGeom prst="rect">
            <a:avLst/>
          </a:prstGeom>
          <a:noFill/>
          <a:ln>
            <a:noFill/>
          </a:ln>
        </p:spPr>
        <p:txBody>
          <a:bodyPr spcFirstLastPara="1" wrap="square" lIns="91425" tIns="45700" rIns="91425" bIns="45700" anchor="b" anchorCtr="0">
            <a:normAutofit/>
          </a:bodyPr>
          <a:lstStyle>
            <a:lvl1pPr marL="457200" lvl="0" indent="-228600" algn="l">
              <a:spcBef>
                <a:spcPts val="640"/>
              </a:spcBef>
              <a:spcAft>
                <a:spcPts val="0"/>
              </a:spcAft>
              <a:buClr>
                <a:schemeClr val="dk1"/>
              </a:buClr>
              <a:buSzPts val="3200"/>
              <a:buNone/>
              <a:defRPr sz="3200" b="1"/>
            </a:lvl1pPr>
            <a:lvl2pPr marL="914400" lvl="1" indent="-228600" algn="l">
              <a:spcBef>
                <a:spcPts val="533"/>
              </a:spcBef>
              <a:spcAft>
                <a:spcPts val="0"/>
              </a:spcAft>
              <a:buClr>
                <a:schemeClr val="dk1"/>
              </a:buClr>
              <a:buSzPts val="2667"/>
              <a:buNone/>
              <a:defRPr sz="2667" b="1"/>
            </a:lvl2pPr>
            <a:lvl3pPr marL="1371600" lvl="2" indent="-228600" algn="l">
              <a:spcBef>
                <a:spcPts val="480"/>
              </a:spcBef>
              <a:spcAft>
                <a:spcPts val="0"/>
              </a:spcAft>
              <a:buClr>
                <a:schemeClr val="dk1"/>
              </a:buClr>
              <a:buSzPts val="2400"/>
              <a:buNone/>
              <a:defRPr sz="2400" b="1"/>
            </a:lvl3pPr>
            <a:lvl4pPr marL="1828800" lvl="3" indent="-228600" algn="l">
              <a:spcBef>
                <a:spcPts val="427"/>
              </a:spcBef>
              <a:spcAft>
                <a:spcPts val="0"/>
              </a:spcAft>
              <a:buClr>
                <a:schemeClr val="dk1"/>
              </a:buClr>
              <a:buSzPts val="2133"/>
              <a:buNone/>
              <a:defRPr sz="2133" b="1"/>
            </a:lvl4pPr>
            <a:lvl5pPr marL="2286000" lvl="4" indent="-228600" algn="l">
              <a:spcBef>
                <a:spcPts val="427"/>
              </a:spcBef>
              <a:spcAft>
                <a:spcPts val="0"/>
              </a:spcAft>
              <a:buClr>
                <a:schemeClr val="dk1"/>
              </a:buClr>
              <a:buSzPts val="2133"/>
              <a:buNone/>
              <a:defRPr sz="2133" b="1"/>
            </a:lvl5pPr>
            <a:lvl6pPr marL="2743200" lvl="5" indent="-228600" algn="l">
              <a:spcBef>
                <a:spcPts val="427"/>
              </a:spcBef>
              <a:spcAft>
                <a:spcPts val="0"/>
              </a:spcAft>
              <a:buClr>
                <a:schemeClr val="dk1"/>
              </a:buClr>
              <a:buSzPts val="2133"/>
              <a:buNone/>
              <a:defRPr sz="2133" b="1"/>
            </a:lvl6pPr>
            <a:lvl7pPr marL="3200400" lvl="6" indent="-228600" algn="l">
              <a:spcBef>
                <a:spcPts val="427"/>
              </a:spcBef>
              <a:spcAft>
                <a:spcPts val="0"/>
              </a:spcAft>
              <a:buClr>
                <a:schemeClr val="dk1"/>
              </a:buClr>
              <a:buSzPts val="2133"/>
              <a:buNone/>
              <a:defRPr sz="2133" b="1"/>
            </a:lvl7pPr>
            <a:lvl8pPr marL="3657600" lvl="7" indent="-228600" algn="l">
              <a:spcBef>
                <a:spcPts val="427"/>
              </a:spcBef>
              <a:spcAft>
                <a:spcPts val="0"/>
              </a:spcAft>
              <a:buClr>
                <a:schemeClr val="dk1"/>
              </a:buClr>
              <a:buSzPts val="2133"/>
              <a:buNone/>
              <a:defRPr sz="2133" b="1"/>
            </a:lvl8pPr>
            <a:lvl9pPr marL="4114800" lvl="8" indent="-228600" algn="l">
              <a:spcBef>
                <a:spcPts val="427"/>
              </a:spcBef>
              <a:spcAft>
                <a:spcPts val="0"/>
              </a:spcAft>
              <a:buClr>
                <a:schemeClr val="dk1"/>
              </a:buClr>
              <a:buSzPts val="2133"/>
              <a:buNone/>
              <a:defRPr sz="2133" b="1"/>
            </a:lvl9pPr>
          </a:lstStyle>
          <a:p>
            <a:endParaRPr/>
          </a:p>
        </p:txBody>
      </p:sp>
      <p:sp>
        <p:nvSpPr>
          <p:cNvPr id="629" name="Google Shape;629;p157"/>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397954" algn="l">
              <a:spcBef>
                <a:spcPts val="533"/>
              </a:spcBef>
              <a:spcAft>
                <a:spcPts val="0"/>
              </a:spcAft>
              <a:buClr>
                <a:schemeClr val="dk1"/>
              </a:buClr>
              <a:buSzPts val="2667"/>
              <a:buChar char="–"/>
              <a:defRPr sz="2667"/>
            </a:lvl2pPr>
            <a:lvl3pPr marL="1371600" lvl="2" indent="-381000" algn="l">
              <a:spcBef>
                <a:spcPts val="480"/>
              </a:spcBef>
              <a:spcAft>
                <a:spcPts val="0"/>
              </a:spcAft>
              <a:buClr>
                <a:schemeClr val="dk1"/>
              </a:buClr>
              <a:buSzPts val="2400"/>
              <a:buChar char="•"/>
              <a:defRPr sz="2400"/>
            </a:lvl3pPr>
            <a:lvl4pPr marL="1828800" lvl="3" indent="-364045" algn="l">
              <a:spcBef>
                <a:spcPts val="427"/>
              </a:spcBef>
              <a:spcAft>
                <a:spcPts val="0"/>
              </a:spcAft>
              <a:buClr>
                <a:schemeClr val="dk1"/>
              </a:buClr>
              <a:buSzPts val="2133"/>
              <a:buChar char="–"/>
              <a:defRPr sz="2133"/>
            </a:lvl4pPr>
            <a:lvl5pPr marL="2286000" lvl="4" indent="-364045" algn="l">
              <a:spcBef>
                <a:spcPts val="427"/>
              </a:spcBef>
              <a:spcAft>
                <a:spcPts val="0"/>
              </a:spcAft>
              <a:buClr>
                <a:schemeClr val="dk1"/>
              </a:buClr>
              <a:buSzPts val="2133"/>
              <a:buChar char="»"/>
              <a:defRPr sz="2133"/>
            </a:lvl5pPr>
            <a:lvl6pPr marL="2743200" lvl="5" indent="-364045" algn="l">
              <a:spcBef>
                <a:spcPts val="427"/>
              </a:spcBef>
              <a:spcAft>
                <a:spcPts val="0"/>
              </a:spcAft>
              <a:buClr>
                <a:schemeClr val="dk1"/>
              </a:buClr>
              <a:buSzPts val="2133"/>
              <a:buChar char="•"/>
              <a:defRPr sz="2133"/>
            </a:lvl6pPr>
            <a:lvl7pPr marL="3200400" lvl="6" indent="-364045" algn="l">
              <a:spcBef>
                <a:spcPts val="427"/>
              </a:spcBef>
              <a:spcAft>
                <a:spcPts val="0"/>
              </a:spcAft>
              <a:buClr>
                <a:schemeClr val="dk1"/>
              </a:buClr>
              <a:buSzPts val="2133"/>
              <a:buChar char="•"/>
              <a:defRPr sz="2133"/>
            </a:lvl7pPr>
            <a:lvl8pPr marL="3657600" lvl="7" indent="-364045" algn="l">
              <a:spcBef>
                <a:spcPts val="427"/>
              </a:spcBef>
              <a:spcAft>
                <a:spcPts val="0"/>
              </a:spcAft>
              <a:buClr>
                <a:schemeClr val="dk1"/>
              </a:buClr>
              <a:buSzPts val="2133"/>
              <a:buChar char="•"/>
              <a:defRPr sz="2133"/>
            </a:lvl8pPr>
            <a:lvl9pPr marL="4114800" lvl="8" indent="-364045" algn="l">
              <a:spcBef>
                <a:spcPts val="427"/>
              </a:spcBef>
              <a:spcAft>
                <a:spcPts val="0"/>
              </a:spcAft>
              <a:buClr>
                <a:schemeClr val="dk1"/>
              </a:buClr>
              <a:buSzPts val="2133"/>
              <a:buChar char="•"/>
              <a:defRPr sz="2133"/>
            </a:lvl9pPr>
          </a:lstStyle>
          <a:p>
            <a:endParaRPr/>
          </a:p>
        </p:txBody>
      </p:sp>
      <p:sp>
        <p:nvSpPr>
          <p:cNvPr id="630" name="Google Shape;630;p157"/>
          <p:cNvSpPr txBox="1">
            <a:spLocks noGrp="1"/>
          </p:cNvSpPr>
          <p:nvPr>
            <p:ph type="body" idx="3"/>
          </p:nvPr>
        </p:nvSpPr>
        <p:spPr>
          <a:xfrm>
            <a:off x="6193369" y="1535113"/>
            <a:ext cx="5389033" cy="639763"/>
          </a:xfrm>
          <a:prstGeom prst="rect">
            <a:avLst/>
          </a:prstGeom>
          <a:noFill/>
          <a:ln>
            <a:noFill/>
          </a:ln>
        </p:spPr>
        <p:txBody>
          <a:bodyPr spcFirstLastPara="1" wrap="square" lIns="91425" tIns="45700" rIns="91425" bIns="45700" anchor="b" anchorCtr="0">
            <a:normAutofit/>
          </a:bodyPr>
          <a:lstStyle>
            <a:lvl1pPr marL="457200" lvl="0" indent="-228600" algn="l">
              <a:spcBef>
                <a:spcPts val="640"/>
              </a:spcBef>
              <a:spcAft>
                <a:spcPts val="0"/>
              </a:spcAft>
              <a:buClr>
                <a:schemeClr val="dk1"/>
              </a:buClr>
              <a:buSzPts val="3200"/>
              <a:buNone/>
              <a:defRPr sz="3200" b="1"/>
            </a:lvl1pPr>
            <a:lvl2pPr marL="914400" lvl="1" indent="-228600" algn="l">
              <a:spcBef>
                <a:spcPts val="533"/>
              </a:spcBef>
              <a:spcAft>
                <a:spcPts val="0"/>
              </a:spcAft>
              <a:buClr>
                <a:schemeClr val="dk1"/>
              </a:buClr>
              <a:buSzPts val="2667"/>
              <a:buNone/>
              <a:defRPr sz="2667" b="1"/>
            </a:lvl2pPr>
            <a:lvl3pPr marL="1371600" lvl="2" indent="-228600" algn="l">
              <a:spcBef>
                <a:spcPts val="480"/>
              </a:spcBef>
              <a:spcAft>
                <a:spcPts val="0"/>
              </a:spcAft>
              <a:buClr>
                <a:schemeClr val="dk1"/>
              </a:buClr>
              <a:buSzPts val="2400"/>
              <a:buNone/>
              <a:defRPr sz="2400" b="1"/>
            </a:lvl3pPr>
            <a:lvl4pPr marL="1828800" lvl="3" indent="-228600" algn="l">
              <a:spcBef>
                <a:spcPts val="427"/>
              </a:spcBef>
              <a:spcAft>
                <a:spcPts val="0"/>
              </a:spcAft>
              <a:buClr>
                <a:schemeClr val="dk1"/>
              </a:buClr>
              <a:buSzPts val="2133"/>
              <a:buNone/>
              <a:defRPr sz="2133" b="1"/>
            </a:lvl4pPr>
            <a:lvl5pPr marL="2286000" lvl="4" indent="-228600" algn="l">
              <a:spcBef>
                <a:spcPts val="427"/>
              </a:spcBef>
              <a:spcAft>
                <a:spcPts val="0"/>
              </a:spcAft>
              <a:buClr>
                <a:schemeClr val="dk1"/>
              </a:buClr>
              <a:buSzPts val="2133"/>
              <a:buNone/>
              <a:defRPr sz="2133" b="1"/>
            </a:lvl5pPr>
            <a:lvl6pPr marL="2743200" lvl="5" indent="-228600" algn="l">
              <a:spcBef>
                <a:spcPts val="427"/>
              </a:spcBef>
              <a:spcAft>
                <a:spcPts val="0"/>
              </a:spcAft>
              <a:buClr>
                <a:schemeClr val="dk1"/>
              </a:buClr>
              <a:buSzPts val="2133"/>
              <a:buNone/>
              <a:defRPr sz="2133" b="1"/>
            </a:lvl6pPr>
            <a:lvl7pPr marL="3200400" lvl="6" indent="-228600" algn="l">
              <a:spcBef>
                <a:spcPts val="427"/>
              </a:spcBef>
              <a:spcAft>
                <a:spcPts val="0"/>
              </a:spcAft>
              <a:buClr>
                <a:schemeClr val="dk1"/>
              </a:buClr>
              <a:buSzPts val="2133"/>
              <a:buNone/>
              <a:defRPr sz="2133" b="1"/>
            </a:lvl7pPr>
            <a:lvl8pPr marL="3657600" lvl="7" indent="-228600" algn="l">
              <a:spcBef>
                <a:spcPts val="427"/>
              </a:spcBef>
              <a:spcAft>
                <a:spcPts val="0"/>
              </a:spcAft>
              <a:buClr>
                <a:schemeClr val="dk1"/>
              </a:buClr>
              <a:buSzPts val="2133"/>
              <a:buNone/>
              <a:defRPr sz="2133" b="1"/>
            </a:lvl8pPr>
            <a:lvl9pPr marL="4114800" lvl="8" indent="-228600" algn="l">
              <a:spcBef>
                <a:spcPts val="427"/>
              </a:spcBef>
              <a:spcAft>
                <a:spcPts val="0"/>
              </a:spcAft>
              <a:buClr>
                <a:schemeClr val="dk1"/>
              </a:buClr>
              <a:buSzPts val="2133"/>
              <a:buNone/>
              <a:defRPr sz="2133" b="1"/>
            </a:lvl9pPr>
          </a:lstStyle>
          <a:p>
            <a:endParaRPr/>
          </a:p>
        </p:txBody>
      </p:sp>
      <p:sp>
        <p:nvSpPr>
          <p:cNvPr id="631" name="Google Shape;631;p157"/>
          <p:cNvSpPr txBox="1">
            <a:spLocks noGrp="1"/>
          </p:cNvSpPr>
          <p:nvPr>
            <p:ph type="body" idx="4"/>
          </p:nvPr>
        </p:nvSpPr>
        <p:spPr>
          <a:xfrm>
            <a:off x="6193369" y="2174875"/>
            <a:ext cx="5389033" cy="3951288"/>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397954" algn="l">
              <a:spcBef>
                <a:spcPts val="533"/>
              </a:spcBef>
              <a:spcAft>
                <a:spcPts val="0"/>
              </a:spcAft>
              <a:buClr>
                <a:schemeClr val="dk1"/>
              </a:buClr>
              <a:buSzPts val="2667"/>
              <a:buChar char="–"/>
              <a:defRPr sz="2667"/>
            </a:lvl2pPr>
            <a:lvl3pPr marL="1371600" lvl="2" indent="-381000" algn="l">
              <a:spcBef>
                <a:spcPts val="480"/>
              </a:spcBef>
              <a:spcAft>
                <a:spcPts val="0"/>
              </a:spcAft>
              <a:buClr>
                <a:schemeClr val="dk1"/>
              </a:buClr>
              <a:buSzPts val="2400"/>
              <a:buChar char="•"/>
              <a:defRPr sz="2400"/>
            </a:lvl3pPr>
            <a:lvl4pPr marL="1828800" lvl="3" indent="-364045" algn="l">
              <a:spcBef>
                <a:spcPts val="427"/>
              </a:spcBef>
              <a:spcAft>
                <a:spcPts val="0"/>
              </a:spcAft>
              <a:buClr>
                <a:schemeClr val="dk1"/>
              </a:buClr>
              <a:buSzPts val="2133"/>
              <a:buChar char="–"/>
              <a:defRPr sz="2133"/>
            </a:lvl4pPr>
            <a:lvl5pPr marL="2286000" lvl="4" indent="-364045" algn="l">
              <a:spcBef>
                <a:spcPts val="427"/>
              </a:spcBef>
              <a:spcAft>
                <a:spcPts val="0"/>
              </a:spcAft>
              <a:buClr>
                <a:schemeClr val="dk1"/>
              </a:buClr>
              <a:buSzPts val="2133"/>
              <a:buChar char="»"/>
              <a:defRPr sz="2133"/>
            </a:lvl5pPr>
            <a:lvl6pPr marL="2743200" lvl="5" indent="-364045" algn="l">
              <a:spcBef>
                <a:spcPts val="427"/>
              </a:spcBef>
              <a:spcAft>
                <a:spcPts val="0"/>
              </a:spcAft>
              <a:buClr>
                <a:schemeClr val="dk1"/>
              </a:buClr>
              <a:buSzPts val="2133"/>
              <a:buChar char="•"/>
              <a:defRPr sz="2133"/>
            </a:lvl6pPr>
            <a:lvl7pPr marL="3200400" lvl="6" indent="-364045" algn="l">
              <a:spcBef>
                <a:spcPts val="427"/>
              </a:spcBef>
              <a:spcAft>
                <a:spcPts val="0"/>
              </a:spcAft>
              <a:buClr>
                <a:schemeClr val="dk1"/>
              </a:buClr>
              <a:buSzPts val="2133"/>
              <a:buChar char="•"/>
              <a:defRPr sz="2133"/>
            </a:lvl7pPr>
            <a:lvl8pPr marL="3657600" lvl="7" indent="-364045" algn="l">
              <a:spcBef>
                <a:spcPts val="427"/>
              </a:spcBef>
              <a:spcAft>
                <a:spcPts val="0"/>
              </a:spcAft>
              <a:buClr>
                <a:schemeClr val="dk1"/>
              </a:buClr>
              <a:buSzPts val="2133"/>
              <a:buChar char="•"/>
              <a:defRPr sz="2133"/>
            </a:lvl8pPr>
            <a:lvl9pPr marL="4114800" lvl="8" indent="-364045" algn="l">
              <a:spcBef>
                <a:spcPts val="427"/>
              </a:spcBef>
              <a:spcAft>
                <a:spcPts val="0"/>
              </a:spcAft>
              <a:buClr>
                <a:schemeClr val="dk1"/>
              </a:buClr>
              <a:buSzPts val="2133"/>
              <a:buChar char="•"/>
              <a:defRPr sz="2133"/>
            </a:lvl9pPr>
          </a:lstStyle>
          <a:p>
            <a:endParaRPr/>
          </a:p>
        </p:txBody>
      </p:sp>
      <p:sp>
        <p:nvSpPr>
          <p:cNvPr id="632" name="Google Shape;632;p15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3" name="Google Shape;633;p15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4" name="Google Shape;634;p15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635"/>
        <p:cNvGrpSpPr/>
        <p:nvPr/>
      </p:nvGrpSpPr>
      <p:grpSpPr>
        <a:xfrm>
          <a:off x="0" y="0"/>
          <a:ext cx="0" cy="0"/>
          <a:chOff x="0" y="0"/>
          <a:chExt cx="0" cy="0"/>
        </a:xfrm>
      </p:grpSpPr>
      <p:sp>
        <p:nvSpPr>
          <p:cNvPr id="636" name="Google Shape;636;p158"/>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7" name="Google Shape;637;p15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8" name="Google Shape;638;p15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9" name="Google Shape;639;p15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40"/>
        <p:cNvGrpSpPr/>
        <p:nvPr/>
      </p:nvGrpSpPr>
      <p:grpSpPr>
        <a:xfrm>
          <a:off x="0" y="0"/>
          <a:ext cx="0" cy="0"/>
          <a:chOff x="0" y="0"/>
          <a:chExt cx="0" cy="0"/>
        </a:xfrm>
      </p:grpSpPr>
      <p:sp>
        <p:nvSpPr>
          <p:cNvPr id="641" name="Google Shape;641;p15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2" name="Google Shape;642;p15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3" name="Google Shape;643;p15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644"/>
        <p:cNvGrpSpPr/>
        <p:nvPr/>
      </p:nvGrpSpPr>
      <p:grpSpPr>
        <a:xfrm>
          <a:off x="0" y="0"/>
          <a:ext cx="0" cy="0"/>
          <a:chOff x="0" y="0"/>
          <a:chExt cx="0" cy="0"/>
        </a:xfrm>
      </p:grpSpPr>
      <p:sp>
        <p:nvSpPr>
          <p:cNvPr id="645" name="Google Shape;645;p160"/>
          <p:cNvSpPr txBox="1">
            <a:spLocks noGrp="1"/>
          </p:cNvSpPr>
          <p:nvPr>
            <p:ph type="title"/>
          </p:nvPr>
        </p:nvSpPr>
        <p:spPr>
          <a:xfrm>
            <a:off x="609602" y="273049"/>
            <a:ext cx="4011084" cy="11620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667"/>
              <a:buFont typeface="Calibri"/>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6" name="Google Shape;646;p160"/>
          <p:cNvSpPr txBox="1">
            <a:spLocks noGrp="1"/>
          </p:cNvSpPr>
          <p:nvPr>
            <p:ph type="body" idx="1"/>
          </p:nvPr>
        </p:nvSpPr>
        <p:spPr>
          <a:xfrm>
            <a:off x="4766733" y="273052"/>
            <a:ext cx="6815667" cy="5853113"/>
          </a:xfrm>
          <a:prstGeom prst="rect">
            <a:avLst/>
          </a:prstGeom>
          <a:noFill/>
          <a:ln>
            <a:noFill/>
          </a:ln>
        </p:spPr>
        <p:txBody>
          <a:bodyPr spcFirstLastPara="1" wrap="square" lIns="91425" tIns="45700" rIns="91425" bIns="45700" anchor="t" anchorCtr="0">
            <a:normAutofit/>
          </a:bodyPr>
          <a:lstStyle>
            <a:lvl1pPr marL="457200" lvl="0" indent="-499554" algn="l">
              <a:spcBef>
                <a:spcPts val="853"/>
              </a:spcBef>
              <a:spcAft>
                <a:spcPts val="0"/>
              </a:spcAft>
              <a:buClr>
                <a:schemeClr val="dk1"/>
              </a:buClr>
              <a:buSzPts val="4267"/>
              <a:buChar char="•"/>
              <a:defRPr sz="4267"/>
            </a:lvl1pPr>
            <a:lvl2pPr marL="914400" lvl="1" indent="-465645" algn="l">
              <a:spcBef>
                <a:spcPts val="747"/>
              </a:spcBef>
              <a:spcAft>
                <a:spcPts val="0"/>
              </a:spcAft>
              <a:buClr>
                <a:schemeClr val="dk1"/>
              </a:buClr>
              <a:buSzPts val="3733"/>
              <a:buChar char="–"/>
              <a:defRPr sz="3733"/>
            </a:lvl2pPr>
            <a:lvl3pPr marL="1371600" lvl="2" indent="-431800" algn="l">
              <a:spcBef>
                <a:spcPts val="640"/>
              </a:spcBef>
              <a:spcAft>
                <a:spcPts val="0"/>
              </a:spcAft>
              <a:buClr>
                <a:schemeClr val="dk1"/>
              </a:buClr>
              <a:buSzPts val="3200"/>
              <a:buChar char="•"/>
              <a:defRPr sz="3200"/>
            </a:lvl3pPr>
            <a:lvl4pPr marL="1828800" lvl="3" indent="-397954" algn="l">
              <a:spcBef>
                <a:spcPts val="533"/>
              </a:spcBef>
              <a:spcAft>
                <a:spcPts val="0"/>
              </a:spcAft>
              <a:buClr>
                <a:schemeClr val="dk1"/>
              </a:buClr>
              <a:buSzPts val="2667"/>
              <a:buChar char="–"/>
              <a:defRPr sz="2667"/>
            </a:lvl4pPr>
            <a:lvl5pPr marL="2286000" lvl="4" indent="-397954" algn="l">
              <a:spcBef>
                <a:spcPts val="533"/>
              </a:spcBef>
              <a:spcAft>
                <a:spcPts val="0"/>
              </a:spcAft>
              <a:buClr>
                <a:schemeClr val="dk1"/>
              </a:buClr>
              <a:buSzPts val="2667"/>
              <a:buChar char="»"/>
              <a:defRPr sz="2667"/>
            </a:lvl5pPr>
            <a:lvl6pPr marL="2743200" lvl="5" indent="-397954" algn="l">
              <a:spcBef>
                <a:spcPts val="533"/>
              </a:spcBef>
              <a:spcAft>
                <a:spcPts val="0"/>
              </a:spcAft>
              <a:buClr>
                <a:schemeClr val="dk1"/>
              </a:buClr>
              <a:buSzPts val="2667"/>
              <a:buChar char="•"/>
              <a:defRPr sz="2667"/>
            </a:lvl6pPr>
            <a:lvl7pPr marL="3200400" lvl="6" indent="-397954" algn="l">
              <a:spcBef>
                <a:spcPts val="533"/>
              </a:spcBef>
              <a:spcAft>
                <a:spcPts val="0"/>
              </a:spcAft>
              <a:buClr>
                <a:schemeClr val="dk1"/>
              </a:buClr>
              <a:buSzPts val="2667"/>
              <a:buChar char="•"/>
              <a:defRPr sz="2667"/>
            </a:lvl7pPr>
            <a:lvl8pPr marL="3657600" lvl="7" indent="-397954" algn="l">
              <a:spcBef>
                <a:spcPts val="533"/>
              </a:spcBef>
              <a:spcAft>
                <a:spcPts val="0"/>
              </a:spcAft>
              <a:buClr>
                <a:schemeClr val="dk1"/>
              </a:buClr>
              <a:buSzPts val="2667"/>
              <a:buChar char="•"/>
              <a:defRPr sz="2667"/>
            </a:lvl8pPr>
            <a:lvl9pPr marL="4114800" lvl="8" indent="-397954" algn="l">
              <a:spcBef>
                <a:spcPts val="533"/>
              </a:spcBef>
              <a:spcAft>
                <a:spcPts val="0"/>
              </a:spcAft>
              <a:buClr>
                <a:schemeClr val="dk1"/>
              </a:buClr>
              <a:buSzPts val="2667"/>
              <a:buChar char="•"/>
              <a:defRPr sz="2667"/>
            </a:lvl9pPr>
          </a:lstStyle>
          <a:p>
            <a:endParaRPr/>
          </a:p>
        </p:txBody>
      </p:sp>
      <p:sp>
        <p:nvSpPr>
          <p:cNvPr id="647" name="Google Shape;647;p160"/>
          <p:cNvSpPr txBox="1">
            <a:spLocks noGrp="1"/>
          </p:cNvSpPr>
          <p:nvPr>
            <p:ph type="body" idx="2"/>
          </p:nvPr>
        </p:nvSpPr>
        <p:spPr>
          <a:xfrm>
            <a:off x="609602" y="1435102"/>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373"/>
              </a:spcBef>
              <a:spcAft>
                <a:spcPts val="0"/>
              </a:spcAft>
              <a:buClr>
                <a:schemeClr val="dk1"/>
              </a:buClr>
              <a:buSzPts val="1867"/>
              <a:buNone/>
              <a:defRPr sz="1867"/>
            </a:lvl1pPr>
            <a:lvl2pPr marL="914400" lvl="1" indent="-228600" algn="l">
              <a:spcBef>
                <a:spcPts val="320"/>
              </a:spcBef>
              <a:spcAft>
                <a:spcPts val="0"/>
              </a:spcAft>
              <a:buClr>
                <a:schemeClr val="dk1"/>
              </a:buClr>
              <a:buSzPts val="1600"/>
              <a:buNone/>
              <a:defRPr sz="1600"/>
            </a:lvl2pPr>
            <a:lvl3pPr marL="1371600" lvl="2" indent="-228600" algn="l">
              <a:spcBef>
                <a:spcPts val="267"/>
              </a:spcBef>
              <a:spcAft>
                <a:spcPts val="0"/>
              </a:spcAft>
              <a:buClr>
                <a:schemeClr val="dk1"/>
              </a:buClr>
              <a:buSzPts val="1333"/>
              <a:buNone/>
              <a:defRPr sz="1333"/>
            </a:lvl3pPr>
            <a:lvl4pPr marL="1828800" lvl="3" indent="-228600" algn="l">
              <a:spcBef>
                <a:spcPts val="240"/>
              </a:spcBef>
              <a:spcAft>
                <a:spcPts val="0"/>
              </a:spcAft>
              <a:buClr>
                <a:schemeClr val="dk1"/>
              </a:buClr>
              <a:buSzPts val="1200"/>
              <a:buNone/>
              <a:defRPr sz="1200"/>
            </a:lvl4pPr>
            <a:lvl5pPr marL="2286000" lvl="4" indent="-228600" algn="l">
              <a:spcBef>
                <a:spcPts val="240"/>
              </a:spcBef>
              <a:spcAft>
                <a:spcPts val="0"/>
              </a:spcAft>
              <a:buClr>
                <a:schemeClr val="dk1"/>
              </a:buClr>
              <a:buSzPts val="1200"/>
              <a:buNone/>
              <a:defRPr sz="1200"/>
            </a:lvl5pPr>
            <a:lvl6pPr marL="2743200" lvl="5" indent="-228600" algn="l">
              <a:spcBef>
                <a:spcPts val="240"/>
              </a:spcBef>
              <a:spcAft>
                <a:spcPts val="0"/>
              </a:spcAft>
              <a:buClr>
                <a:schemeClr val="dk1"/>
              </a:buClr>
              <a:buSzPts val="1200"/>
              <a:buNone/>
              <a:defRPr sz="1200"/>
            </a:lvl6pPr>
            <a:lvl7pPr marL="3200400" lvl="6" indent="-228600" algn="l">
              <a:spcBef>
                <a:spcPts val="240"/>
              </a:spcBef>
              <a:spcAft>
                <a:spcPts val="0"/>
              </a:spcAft>
              <a:buClr>
                <a:schemeClr val="dk1"/>
              </a:buClr>
              <a:buSzPts val="1200"/>
              <a:buNone/>
              <a:defRPr sz="1200"/>
            </a:lvl7pPr>
            <a:lvl8pPr marL="3657600" lvl="7" indent="-228600" algn="l">
              <a:spcBef>
                <a:spcPts val="240"/>
              </a:spcBef>
              <a:spcAft>
                <a:spcPts val="0"/>
              </a:spcAft>
              <a:buClr>
                <a:schemeClr val="dk1"/>
              </a:buClr>
              <a:buSzPts val="1200"/>
              <a:buNone/>
              <a:defRPr sz="1200"/>
            </a:lvl8pPr>
            <a:lvl9pPr marL="4114800" lvl="8" indent="-228600" algn="l">
              <a:spcBef>
                <a:spcPts val="240"/>
              </a:spcBef>
              <a:spcAft>
                <a:spcPts val="0"/>
              </a:spcAft>
              <a:buClr>
                <a:schemeClr val="dk1"/>
              </a:buClr>
              <a:buSzPts val="1200"/>
              <a:buNone/>
              <a:defRPr sz="1200"/>
            </a:lvl9pPr>
          </a:lstStyle>
          <a:p>
            <a:endParaRPr/>
          </a:p>
        </p:txBody>
      </p:sp>
      <p:sp>
        <p:nvSpPr>
          <p:cNvPr id="648" name="Google Shape;648;p16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9" name="Google Shape;649;p16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0" name="Google Shape;650;p16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1"/>
        <p:cNvGrpSpPr/>
        <p:nvPr/>
      </p:nvGrpSpPr>
      <p:grpSpPr>
        <a:xfrm>
          <a:off x="0" y="0"/>
          <a:ext cx="0" cy="0"/>
          <a:chOff x="0" y="0"/>
          <a:chExt cx="0" cy="0"/>
        </a:xfrm>
      </p:grpSpPr>
      <p:sp>
        <p:nvSpPr>
          <p:cNvPr id="652" name="Google Shape;652;p161"/>
          <p:cNvSpPr txBox="1">
            <a:spLocks noGrp="1"/>
          </p:cNvSpPr>
          <p:nvPr>
            <p:ph type="title"/>
          </p:nvPr>
        </p:nvSpPr>
        <p:spPr>
          <a:xfrm>
            <a:off x="2389717" y="4800600"/>
            <a:ext cx="7315200" cy="56673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667"/>
              <a:buFont typeface="Calibri"/>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3" name="Google Shape;653;p161"/>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rmAutofit/>
          </a:bodyPr>
          <a:lstStyle>
            <a:lvl1pPr marR="0" lvl="0" algn="l" rtl="0">
              <a:spcBef>
                <a:spcPts val="853"/>
              </a:spcBef>
              <a:spcAft>
                <a:spcPts val="0"/>
              </a:spcAft>
              <a:buClr>
                <a:schemeClr val="dk1"/>
              </a:buClr>
              <a:buSzPts val="4267"/>
              <a:buFont typeface="Arial"/>
              <a:buNone/>
              <a:defRPr sz="4267" b="0" i="0" u="none" strike="noStrike" cap="none">
                <a:solidFill>
                  <a:schemeClr val="dk1"/>
                </a:solidFill>
                <a:latin typeface="Calibri"/>
                <a:ea typeface="Calibri"/>
                <a:cs typeface="Calibri"/>
                <a:sym typeface="Calibri"/>
              </a:defRPr>
            </a:lvl1pPr>
            <a:lvl2pPr marR="0" lvl="1" algn="l" rtl="0">
              <a:spcBef>
                <a:spcPts val="747"/>
              </a:spcBef>
              <a:spcAft>
                <a:spcPts val="0"/>
              </a:spcAft>
              <a:buClr>
                <a:schemeClr val="dk1"/>
              </a:buClr>
              <a:buSzPts val="3733"/>
              <a:buFont typeface="Arial"/>
              <a:buNone/>
              <a:defRPr sz="3733" b="0" i="0" u="none" strike="noStrike" cap="none">
                <a:solidFill>
                  <a:schemeClr val="dk1"/>
                </a:solidFill>
                <a:latin typeface="Calibri"/>
                <a:ea typeface="Calibri"/>
                <a:cs typeface="Calibri"/>
                <a:sym typeface="Calibri"/>
              </a:defRPr>
            </a:lvl2pPr>
            <a:lvl3pPr marR="0" lvl="2"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3pPr>
            <a:lvl4pPr marR="0" lvl="3" algn="l" rtl="0">
              <a:spcBef>
                <a:spcPts val="533"/>
              </a:spcBef>
              <a:spcAft>
                <a:spcPts val="0"/>
              </a:spcAft>
              <a:buClr>
                <a:schemeClr val="dk1"/>
              </a:buClr>
              <a:buSzPts val="2667"/>
              <a:buFont typeface="Arial"/>
              <a:buNone/>
              <a:defRPr sz="2667" b="0" i="0" u="none" strike="noStrike" cap="none">
                <a:solidFill>
                  <a:schemeClr val="dk1"/>
                </a:solidFill>
                <a:latin typeface="Calibri"/>
                <a:ea typeface="Calibri"/>
                <a:cs typeface="Calibri"/>
                <a:sym typeface="Calibri"/>
              </a:defRPr>
            </a:lvl4pPr>
            <a:lvl5pPr marR="0" lvl="4" algn="l" rtl="0">
              <a:spcBef>
                <a:spcPts val="533"/>
              </a:spcBef>
              <a:spcAft>
                <a:spcPts val="0"/>
              </a:spcAft>
              <a:buClr>
                <a:schemeClr val="dk1"/>
              </a:buClr>
              <a:buSzPts val="2667"/>
              <a:buFont typeface="Arial"/>
              <a:buNone/>
              <a:defRPr sz="2667" b="0" i="0" u="none" strike="noStrike" cap="none">
                <a:solidFill>
                  <a:schemeClr val="dk1"/>
                </a:solidFill>
                <a:latin typeface="Calibri"/>
                <a:ea typeface="Calibri"/>
                <a:cs typeface="Calibri"/>
                <a:sym typeface="Calibri"/>
              </a:defRPr>
            </a:lvl5pPr>
            <a:lvl6pPr marR="0" lvl="5" algn="l" rtl="0">
              <a:spcBef>
                <a:spcPts val="533"/>
              </a:spcBef>
              <a:spcAft>
                <a:spcPts val="0"/>
              </a:spcAft>
              <a:buClr>
                <a:schemeClr val="dk1"/>
              </a:buClr>
              <a:buSzPts val="2667"/>
              <a:buFont typeface="Arial"/>
              <a:buNone/>
              <a:defRPr sz="2667" b="0" i="0" u="none" strike="noStrike" cap="none">
                <a:solidFill>
                  <a:schemeClr val="dk1"/>
                </a:solidFill>
                <a:latin typeface="Calibri"/>
                <a:ea typeface="Calibri"/>
                <a:cs typeface="Calibri"/>
                <a:sym typeface="Calibri"/>
              </a:defRPr>
            </a:lvl6pPr>
            <a:lvl7pPr marR="0" lvl="6" algn="l" rtl="0">
              <a:spcBef>
                <a:spcPts val="533"/>
              </a:spcBef>
              <a:spcAft>
                <a:spcPts val="0"/>
              </a:spcAft>
              <a:buClr>
                <a:schemeClr val="dk1"/>
              </a:buClr>
              <a:buSzPts val="2667"/>
              <a:buFont typeface="Arial"/>
              <a:buNone/>
              <a:defRPr sz="2667" b="0" i="0" u="none" strike="noStrike" cap="none">
                <a:solidFill>
                  <a:schemeClr val="dk1"/>
                </a:solidFill>
                <a:latin typeface="Calibri"/>
                <a:ea typeface="Calibri"/>
                <a:cs typeface="Calibri"/>
                <a:sym typeface="Calibri"/>
              </a:defRPr>
            </a:lvl7pPr>
            <a:lvl8pPr marR="0" lvl="7" algn="l" rtl="0">
              <a:spcBef>
                <a:spcPts val="533"/>
              </a:spcBef>
              <a:spcAft>
                <a:spcPts val="0"/>
              </a:spcAft>
              <a:buClr>
                <a:schemeClr val="dk1"/>
              </a:buClr>
              <a:buSzPts val="2667"/>
              <a:buFont typeface="Arial"/>
              <a:buNone/>
              <a:defRPr sz="2667" b="0" i="0" u="none" strike="noStrike" cap="none">
                <a:solidFill>
                  <a:schemeClr val="dk1"/>
                </a:solidFill>
                <a:latin typeface="Calibri"/>
                <a:ea typeface="Calibri"/>
                <a:cs typeface="Calibri"/>
                <a:sym typeface="Calibri"/>
              </a:defRPr>
            </a:lvl8pPr>
            <a:lvl9pPr marR="0" lvl="8" algn="l" rtl="0">
              <a:spcBef>
                <a:spcPts val="533"/>
              </a:spcBef>
              <a:spcAft>
                <a:spcPts val="0"/>
              </a:spcAft>
              <a:buClr>
                <a:schemeClr val="dk1"/>
              </a:buClr>
              <a:buSzPts val="2667"/>
              <a:buFont typeface="Arial"/>
              <a:buNone/>
              <a:defRPr sz="2667" b="0" i="0" u="none" strike="noStrike" cap="none">
                <a:solidFill>
                  <a:schemeClr val="dk1"/>
                </a:solidFill>
                <a:latin typeface="Calibri"/>
                <a:ea typeface="Calibri"/>
                <a:cs typeface="Calibri"/>
                <a:sym typeface="Calibri"/>
              </a:defRPr>
            </a:lvl9pPr>
          </a:lstStyle>
          <a:p>
            <a:endParaRPr/>
          </a:p>
        </p:txBody>
      </p:sp>
      <p:sp>
        <p:nvSpPr>
          <p:cNvPr id="654" name="Google Shape;654;p161"/>
          <p:cNvSpPr txBox="1">
            <a:spLocks noGrp="1"/>
          </p:cNvSpPr>
          <p:nvPr>
            <p:ph type="body" idx="1"/>
          </p:nvPr>
        </p:nvSpPr>
        <p:spPr>
          <a:xfrm>
            <a:off x="2389717" y="5367338"/>
            <a:ext cx="7315200" cy="804863"/>
          </a:xfrm>
          <a:prstGeom prst="rect">
            <a:avLst/>
          </a:prstGeom>
          <a:noFill/>
          <a:ln>
            <a:noFill/>
          </a:ln>
        </p:spPr>
        <p:txBody>
          <a:bodyPr spcFirstLastPara="1" wrap="square" lIns="91425" tIns="45700" rIns="91425" bIns="45700" anchor="t" anchorCtr="0">
            <a:normAutofit/>
          </a:bodyPr>
          <a:lstStyle>
            <a:lvl1pPr marL="457200" lvl="0" indent="-228600" algn="l">
              <a:spcBef>
                <a:spcPts val="373"/>
              </a:spcBef>
              <a:spcAft>
                <a:spcPts val="0"/>
              </a:spcAft>
              <a:buClr>
                <a:schemeClr val="dk1"/>
              </a:buClr>
              <a:buSzPts val="1867"/>
              <a:buNone/>
              <a:defRPr sz="1867"/>
            </a:lvl1pPr>
            <a:lvl2pPr marL="914400" lvl="1" indent="-228600" algn="l">
              <a:spcBef>
                <a:spcPts val="320"/>
              </a:spcBef>
              <a:spcAft>
                <a:spcPts val="0"/>
              </a:spcAft>
              <a:buClr>
                <a:schemeClr val="dk1"/>
              </a:buClr>
              <a:buSzPts val="1600"/>
              <a:buNone/>
              <a:defRPr sz="1600"/>
            </a:lvl2pPr>
            <a:lvl3pPr marL="1371600" lvl="2" indent="-228600" algn="l">
              <a:spcBef>
                <a:spcPts val="267"/>
              </a:spcBef>
              <a:spcAft>
                <a:spcPts val="0"/>
              </a:spcAft>
              <a:buClr>
                <a:schemeClr val="dk1"/>
              </a:buClr>
              <a:buSzPts val="1333"/>
              <a:buNone/>
              <a:defRPr sz="1333"/>
            </a:lvl3pPr>
            <a:lvl4pPr marL="1828800" lvl="3" indent="-228600" algn="l">
              <a:spcBef>
                <a:spcPts val="240"/>
              </a:spcBef>
              <a:spcAft>
                <a:spcPts val="0"/>
              </a:spcAft>
              <a:buClr>
                <a:schemeClr val="dk1"/>
              </a:buClr>
              <a:buSzPts val="1200"/>
              <a:buNone/>
              <a:defRPr sz="1200"/>
            </a:lvl4pPr>
            <a:lvl5pPr marL="2286000" lvl="4" indent="-228600" algn="l">
              <a:spcBef>
                <a:spcPts val="240"/>
              </a:spcBef>
              <a:spcAft>
                <a:spcPts val="0"/>
              </a:spcAft>
              <a:buClr>
                <a:schemeClr val="dk1"/>
              </a:buClr>
              <a:buSzPts val="1200"/>
              <a:buNone/>
              <a:defRPr sz="1200"/>
            </a:lvl5pPr>
            <a:lvl6pPr marL="2743200" lvl="5" indent="-228600" algn="l">
              <a:spcBef>
                <a:spcPts val="240"/>
              </a:spcBef>
              <a:spcAft>
                <a:spcPts val="0"/>
              </a:spcAft>
              <a:buClr>
                <a:schemeClr val="dk1"/>
              </a:buClr>
              <a:buSzPts val="1200"/>
              <a:buNone/>
              <a:defRPr sz="1200"/>
            </a:lvl6pPr>
            <a:lvl7pPr marL="3200400" lvl="6" indent="-228600" algn="l">
              <a:spcBef>
                <a:spcPts val="240"/>
              </a:spcBef>
              <a:spcAft>
                <a:spcPts val="0"/>
              </a:spcAft>
              <a:buClr>
                <a:schemeClr val="dk1"/>
              </a:buClr>
              <a:buSzPts val="1200"/>
              <a:buNone/>
              <a:defRPr sz="1200"/>
            </a:lvl7pPr>
            <a:lvl8pPr marL="3657600" lvl="7" indent="-228600" algn="l">
              <a:spcBef>
                <a:spcPts val="240"/>
              </a:spcBef>
              <a:spcAft>
                <a:spcPts val="0"/>
              </a:spcAft>
              <a:buClr>
                <a:schemeClr val="dk1"/>
              </a:buClr>
              <a:buSzPts val="1200"/>
              <a:buNone/>
              <a:defRPr sz="1200"/>
            </a:lvl8pPr>
            <a:lvl9pPr marL="4114800" lvl="8" indent="-228600" algn="l">
              <a:spcBef>
                <a:spcPts val="240"/>
              </a:spcBef>
              <a:spcAft>
                <a:spcPts val="0"/>
              </a:spcAft>
              <a:buClr>
                <a:schemeClr val="dk1"/>
              </a:buClr>
              <a:buSzPts val="1200"/>
              <a:buNone/>
              <a:defRPr sz="1200"/>
            </a:lvl9pPr>
          </a:lstStyle>
          <a:p>
            <a:endParaRPr/>
          </a:p>
        </p:txBody>
      </p:sp>
      <p:sp>
        <p:nvSpPr>
          <p:cNvPr id="655" name="Google Shape;655;p16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6" name="Google Shape;656;p16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7" name="Google Shape;657;p16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58"/>
        <p:cNvGrpSpPr/>
        <p:nvPr/>
      </p:nvGrpSpPr>
      <p:grpSpPr>
        <a:xfrm>
          <a:off x="0" y="0"/>
          <a:ext cx="0" cy="0"/>
          <a:chOff x="0" y="0"/>
          <a:chExt cx="0" cy="0"/>
        </a:xfrm>
      </p:grpSpPr>
      <p:sp>
        <p:nvSpPr>
          <p:cNvPr id="659" name="Google Shape;659;p162"/>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0" name="Google Shape;660;p162"/>
          <p:cNvSpPr txBox="1">
            <a:spLocks noGrp="1"/>
          </p:cNvSpPr>
          <p:nvPr>
            <p:ph type="body" idx="1"/>
          </p:nvPr>
        </p:nvSpPr>
        <p:spPr>
          <a:xfrm rot="5400000">
            <a:off x="3833019" y="-1623217"/>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1" name="Google Shape;661;p16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2" name="Google Shape;662;p16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3" name="Google Shape;663;p16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垂直排列标题与文本" type="vertTitleAndTx">
  <p:cSld name="VERTICAL_TITLE_AND_VERTICAL_TEXT">
    <p:spTree>
      <p:nvGrpSpPr>
        <p:cNvPr id="1" name="Shape 664"/>
        <p:cNvGrpSpPr/>
        <p:nvPr/>
      </p:nvGrpSpPr>
      <p:grpSpPr>
        <a:xfrm>
          <a:off x="0" y="0"/>
          <a:ext cx="0" cy="0"/>
          <a:chOff x="0" y="0"/>
          <a:chExt cx="0" cy="0"/>
        </a:xfrm>
      </p:grpSpPr>
      <p:sp>
        <p:nvSpPr>
          <p:cNvPr id="665" name="Google Shape;665;p163"/>
          <p:cNvSpPr txBox="1">
            <a:spLocks noGrp="1"/>
          </p:cNvSpPr>
          <p:nvPr>
            <p:ph type="title"/>
          </p:nvPr>
        </p:nvSpPr>
        <p:spPr>
          <a:xfrm rot="5400000">
            <a:off x="8016874" y="1028701"/>
            <a:ext cx="4387851"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6" name="Google Shape;666;p163"/>
          <p:cNvSpPr txBox="1">
            <a:spLocks noGrp="1"/>
          </p:cNvSpPr>
          <p:nvPr>
            <p:ph type="body" idx="1"/>
          </p:nvPr>
        </p:nvSpPr>
        <p:spPr>
          <a:xfrm rot="5400000">
            <a:off x="2428874" y="-1612900"/>
            <a:ext cx="4387851"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7" name="Google Shape;667;p16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8" name="Google Shape;668;p16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9" name="Google Shape;669;p16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_内容">
  <p:cSld name="2_内容">
    <p:spTree>
      <p:nvGrpSpPr>
        <p:cNvPr id="1" name="Shape 676"/>
        <p:cNvGrpSpPr/>
        <p:nvPr/>
      </p:nvGrpSpPr>
      <p:grpSpPr>
        <a:xfrm>
          <a:off x="0" y="0"/>
          <a:ext cx="0" cy="0"/>
          <a:chOff x="0" y="0"/>
          <a:chExt cx="0" cy="0"/>
        </a:xfrm>
      </p:grpSpPr>
      <p:pic>
        <p:nvPicPr>
          <p:cNvPr id="677" name="Google Shape;677;p38"/>
          <p:cNvPicPr preferRelativeResize="0"/>
          <p:nvPr/>
        </p:nvPicPr>
        <p:blipFill rotWithShape="1">
          <a:blip r:embed="rId2">
            <a:alphaModFix/>
          </a:blip>
          <a:srcRect/>
          <a:stretch/>
        </p:blipFill>
        <p:spPr>
          <a:xfrm>
            <a:off x="0" y="1508787"/>
            <a:ext cx="12192000" cy="3492500"/>
          </a:xfrm>
          <a:prstGeom prst="rect">
            <a:avLst/>
          </a:prstGeom>
          <a:noFill/>
          <a:ln>
            <a:noFill/>
          </a:ln>
        </p:spPr>
      </p:pic>
      <p:pic>
        <p:nvPicPr>
          <p:cNvPr id="678" name="Google Shape;678;p38"/>
          <p:cNvPicPr preferRelativeResize="0"/>
          <p:nvPr/>
        </p:nvPicPr>
        <p:blipFill rotWithShape="1">
          <a:blip r:embed="rId3">
            <a:alphaModFix/>
          </a:blip>
          <a:srcRect/>
          <a:stretch/>
        </p:blipFill>
        <p:spPr>
          <a:xfrm>
            <a:off x="9552384" y="5001287"/>
            <a:ext cx="2856619" cy="2856619"/>
          </a:xfrm>
          <a:prstGeom prst="rect">
            <a:avLst/>
          </a:prstGeom>
          <a:noFill/>
          <a:ln>
            <a:noFill/>
          </a:ln>
        </p:spPr>
      </p:pic>
      <p:grpSp>
        <p:nvGrpSpPr>
          <p:cNvPr id="679" name="Google Shape;679;p38"/>
          <p:cNvGrpSpPr/>
          <p:nvPr/>
        </p:nvGrpSpPr>
        <p:grpSpPr>
          <a:xfrm>
            <a:off x="-1901485" y="-74389"/>
            <a:ext cx="15299228" cy="2077771"/>
            <a:chOff x="-900606" y="-49427"/>
            <a:chExt cx="5490816" cy="745702"/>
          </a:xfrm>
        </p:grpSpPr>
        <p:pic>
          <p:nvPicPr>
            <p:cNvPr id="680" name="Google Shape;680;p38"/>
            <p:cNvPicPr preferRelativeResize="0"/>
            <p:nvPr/>
          </p:nvPicPr>
          <p:blipFill rotWithShape="1">
            <a:blip r:embed="rId4">
              <a:alphaModFix/>
            </a:blip>
            <a:srcRect b="22726"/>
            <a:stretch/>
          </p:blipFill>
          <p:spPr>
            <a:xfrm rot="5400000">
              <a:off x="3006573" y="-914061"/>
              <a:ext cx="719003" cy="2448271"/>
            </a:xfrm>
            <a:prstGeom prst="rect">
              <a:avLst/>
            </a:prstGeom>
            <a:noFill/>
            <a:ln>
              <a:noFill/>
            </a:ln>
            <a:effectLst>
              <a:outerShdw blurRad="50800" dist="38100" dir="5400000" algn="t" rotWithShape="0">
                <a:srgbClr val="000000">
                  <a:alpha val="40000"/>
                </a:srgbClr>
              </a:outerShdw>
            </a:effectLst>
          </p:spPr>
        </p:pic>
        <p:pic>
          <p:nvPicPr>
            <p:cNvPr id="681" name="Google Shape;681;p38"/>
            <p:cNvPicPr preferRelativeResize="0"/>
            <p:nvPr/>
          </p:nvPicPr>
          <p:blipFill rotWithShape="1">
            <a:blip r:embed="rId4">
              <a:alphaModFix/>
            </a:blip>
            <a:srcRect/>
            <a:stretch/>
          </p:blipFill>
          <p:spPr>
            <a:xfrm rot="5400000">
              <a:off x="324070" y="-1247404"/>
              <a:ext cx="719003" cy="3168354"/>
            </a:xfrm>
            <a:prstGeom prst="rect">
              <a:avLst/>
            </a:prstGeom>
            <a:noFill/>
            <a:ln>
              <a:noFill/>
            </a:ln>
            <a:effectLst>
              <a:outerShdw blurRad="50800" dist="38100" dir="5400000" algn="t" rotWithShape="0">
                <a:srgbClr val="000000">
                  <a:alpha val="40000"/>
                </a:srgbClr>
              </a:outerShdw>
            </a:effectLst>
          </p:spPr>
        </p:pic>
      </p:gr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682"/>
        <p:cNvGrpSpPr/>
        <p:nvPr/>
      </p:nvGrpSpPr>
      <p:grpSpPr>
        <a:xfrm>
          <a:off x="0" y="0"/>
          <a:ext cx="0" cy="0"/>
          <a:chOff x="0" y="0"/>
          <a:chExt cx="0" cy="0"/>
        </a:xfrm>
      </p:grpSpPr>
      <p:sp>
        <p:nvSpPr>
          <p:cNvPr id="683" name="Google Shape;683;p16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4" name="Google Shape;684;p16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853"/>
              </a:spcBef>
              <a:spcAft>
                <a:spcPts val="0"/>
              </a:spcAft>
              <a:buClr>
                <a:srgbClr val="888888"/>
              </a:buClr>
              <a:buSzPts val="4267"/>
              <a:buNone/>
              <a:defRPr>
                <a:solidFill>
                  <a:srgbClr val="888888"/>
                </a:solidFill>
              </a:defRPr>
            </a:lvl1pPr>
            <a:lvl2pPr lvl="1" algn="ctr">
              <a:spcBef>
                <a:spcPts val="747"/>
              </a:spcBef>
              <a:spcAft>
                <a:spcPts val="0"/>
              </a:spcAft>
              <a:buClr>
                <a:srgbClr val="888888"/>
              </a:buClr>
              <a:buSzPts val="3733"/>
              <a:buNone/>
              <a:defRPr>
                <a:solidFill>
                  <a:srgbClr val="888888"/>
                </a:solidFill>
              </a:defRPr>
            </a:lvl2pPr>
            <a:lvl3pPr lvl="2" algn="ctr">
              <a:spcBef>
                <a:spcPts val="640"/>
              </a:spcBef>
              <a:spcAft>
                <a:spcPts val="0"/>
              </a:spcAft>
              <a:buClr>
                <a:srgbClr val="888888"/>
              </a:buClr>
              <a:buSzPts val="3200"/>
              <a:buNone/>
              <a:defRPr>
                <a:solidFill>
                  <a:srgbClr val="888888"/>
                </a:solidFill>
              </a:defRPr>
            </a:lvl3pPr>
            <a:lvl4pPr lvl="3" algn="ctr">
              <a:spcBef>
                <a:spcPts val="533"/>
              </a:spcBef>
              <a:spcAft>
                <a:spcPts val="0"/>
              </a:spcAft>
              <a:buClr>
                <a:srgbClr val="888888"/>
              </a:buClr>
              <a:buSzPts val="2667"/>
              <a:buNone/>
              <a:defRPr>
                <a:solidFill>
                  <a:srgbClr val="888888"/>
                </a:solidFill>
              </a:defRPr>
            </a:lvl4pPr>
            <a:lvl5pPr lvl="4" algn="ctr">
              <a:spcBef>
                <a:spcPts val="533"/>
              </a:spcBef>
              <a:spcAft>
                <a:spcPts val="0"/>
              </a:spcAft>
              <a:buClr>
                <a:srgbClr val="888888"/>
              </a:buClr>
              <a:buSzPts val="2667"/>
              <a:buNone/>
              <a:defRPr>
                <a:solidFill>
                  <a:srgbClr val="888888"/>
                </a:solidFill>
              </a:defRPr>
            </a:lvl5pPr>
            <a:lvl6pPr lvl="5" algn="ctr">
              <a:spcBef>
                <a:spcPts val="533"/>
              </a:spcBef>
              <a:spcAft>
                <a:spcPts val="0"/>
              </a:spcAft>
              <a:buClr>
                <a:srgbClr val="888888"/>
              </a:buClr>
              <a:buSzPts val="2667"/>
              <a:buNone/>
              <a:defRPr>
                <a:solidFill>
                  <a:srgbClr val="888888"/>
                </a:solidFill>
              </a:defRPr>
            </a:lvl6pPr>
            <a:lvl7pPr lvl="6" algn="ctr">
              <a:spcBef>
                <a:spcPts val="533"/>
              </a:spcBef>
              <a:spcAft>
                <a:spcPts val="0"/>
              </a:spcAft>
              <a:buClr>
                <a:srgbClr val="888888"/>
              </a:buClr>
              <a:buSzPts val="2667"/>
              <a:buNone/>
              <a:defRPr>
                <a:solidFill>
                  <a:srgbClr val="888888"/>
                </a:solidFill>
              </a:defRPr>
            </a:lvl7pPr>
            <a:lvl8pPr lvl="7" algn="ctr">
              <a:spcBef>
                <a:spcPts val="533"/>
              </a:spcBef>
              <a:spcAft>
                <a:spcPts val="0"/>
              </a:spcAft>
              <a:buClr>
                <a:srgbClr val="888888"/>
              </a:buClr>
              <a:buSzPts val="2667"/>
              <a:buNone/>
              <a:defRPr>
                <a:solidFill>
                  <a:srgbClr val="888888"/>
                </a:solidFill>
              </a:defRPr>
            </a:lvl8pPr>
            <a:lvl9pPr lvl="8" algn="ctr">
              <a:spcBef>
                <a:spcPts val="533"/>
              </a:spcBef>
              <a:spcAft>
                <a:spcPts val="0"/>
              </a:spcAft>
              <a:buClr>
                <a:srgbClr val="888888"/>
              </a:buClr>
              <a:buSzPts val="2667"/>
              <a:buNone/>
              <a:defRPr>
                <a:solidFill>
                  <a:srgbClr val="888888"/>
                </a:solidFill>
              </a:defRPr>
            </a:lvl9pPr>
          </a:lstStyle>
          <a:p>
            <a:endParaRPr/>
          </a:p>
        </p:txBody>
      </p:sp>
      <p:sp>
        <p:nvSpPr>
          <p:cNvPr id="685" name="Google Shape;685;p16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6" name="Google Shape;686;p16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7" name="Google Shape;687;p16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内容">
  <p:cSld name="1_内容">
    <p:spTree>
      <p:nvGrpSpPr>
        <p:cNvPr id="1" name="Shape 457"/>
        <p:cNvGrpSpPr/>
        <p:nvPr/>
      </p:nvGrpSpPr>
      <p:grpSpPr>
        <a:xfrm>
          <a:off x="0" y="0"/>
          <a:ext cx="0" cy="0"/>
          <a:chOff x="0" y="0"/>
          <a:chExt cx="0" cy="0"/>
        </a:xfrm>
      </p:grpSpPr>
      <p:pic>
        <p:nvPicPr>
          <p:cNvPr id="458" name="Google Shape;458;p114"/>
          <p:cNvPicPr preferRelativeResize="0"/>
          <p:nvPr/>
        </p:nvPicPr>
        <p:blipFill rotWithShape="1">
          <a:blip r:embed="rId2">
            <a:alphaModFix/>
          </a:blip>
          <a:srcRect/>
          <a:stretch/>
        </p:blipFill>
        <p:spPr>
          <a:xfrm>
            <a:off x="0" y="2276873"/>
            <a:ext cx="12192000" cy="3492500"/>
          </a:xfrm>
          <a:prstGeom prst="rect">
            <a:avLst/>
          </a:prstGeom>
          <a:noFill/>
          <a:ln>
            <a:noFill/>
          </a:ln>
        </p:spPr>
      </p:pic>
      <p:grpSp>
        <p:nvGrpSpPr>
          <p:cNvPr id="459" name="Google Shape;459;p114"/>
          <p:cNvGrpSpPr/>
          <p:nvPr/>
        </p:nvGrpSpPr>
        <p:grpSpPr>
          <a:xfrm>
            <a:off x="-1901485" y="-74389"/>
            <a:ext cx="15299228" cy="2077771"/>
            <a:chOff x="-900606" y="-49427"/>
            <a:chExt cx="5490816" cy="745702"/>
          </a:xfrm>
        </p:grpSpPr>
        <p:pic>
          <p:nvPicPr>
            <p:cNvPr id="460" name="Google Shape;460;p114"/>
            <p:cNvPicPr preferRelativeResize="0"/>
            <p:nvPr/>
          </p:nvPicPr>
          <p:blipFill rotWithShape="1">
            <a:blip r:embed="rId3">
              <a:alphaModFix/>
            </a:blip>
            <a:srcRect b="22726"/>
            <a:stretch/>
          </p:blipFill>
          <p:spPr>
            <a:xfrm rot="5400000">
              <a:off x="3006573" y="-914061"/>
              <a:ext cx="719003" cy="2448271"/>
            </a:xfrm>
            <a:prstGeom prst="rect">
              <a:avLst/>
            </a:prstGeom>
            <a:noFill/>
            <a:ln>
              <a:noFill/>
            </a:ln>
            <a:effectLst>
              <a:outerShdw blurRad="50800" dist="38100" dir="5400000" algn="t" rotWithShape="0">
                <a:srgbClr val="000000">
                  <a:alpha val="40000"/>
                </a:srgbClr>
              </a:outerShdw>
            </a:effectLst>
          </p:spPr>
        </p:pic>
        <p:pic>
          <p:nvPicPr>
            <p:cNvPr id="461" name="Google Shape;461;p114"/>
            <p:cNvPicPr preferRelativeResize="0"/>
            <p:nvPr/>
          </p:nvPicPr>
          <p:blipFill rotWithShape="1">
            <a:blip r:embed="rId3">
              <a:alphaModFix/>
            </a:blip>
            <a:srcRect/>
            <a:stretch/>
          </p:blipFill>
          <p:spPr>
            <a:xfrm rot="5400000">
              <a:off x="324070" y="-1247404"/>
              <a:ext cx="719003" cy="3168354"/>
            </a:xfrm>
            <a:prstGeom prst="rect">
              <a:avLst/>
            </a:prstGeom>
            <a:noFill/>
            <a:ln>
              <a:noFill/>
            </a:ln>
            <a:effectLst>
              <a:outerShdw blurRad="50800" dist="38100" dir="5400000" algn="t" rotWithShape="0">
                <a:srgbClr val="000000">
                  <a:alpha val="40000"/>
                </a:srgbClr>
              </a:outerShdw>
            </a:effectLst>
          </p:spPr>
        </p:pic>
      </p:gr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标题和内容">
  <p:cSld name="标题和内容">
    <p:spTree>
      <p:nvGrpSpPr>
        <p:cNvPr id="1" name="Shape 688"/>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内容">
  <p:cSld name="内容">
    <p:bg>
      <p:bgPr>
        <a:gradFill>
          <a:gsLst>
            <a:gs pos="0">
              <a:srgbClr val="A5CB01">
                <a:alpha val="11764"/>
              </a:srgbClr>
            </a:gs>
            <a:gs pos="21000">
              <a:schemeClr val="lt1"/>
            </a:gs>
            <a:gs pos="71000">
              <a:schemeClr val="lt1"/>
            </a:gs>
            <a:gs pos="100000">
              <a:srgbClr val="DDF4F5">
                <a:alpha val="57647"/>
              </a:srgbClr>
            </a:gs>
          </a:gsLst>
          <a:lin ang="16200000" scaled="0"/>
        </a:gradFill>
        <a:effectLst/>
      </p:bgPr>
    </p:bg>
    <p:spTree>
      <p:nvGrpSpPr>
        <p:cNvPr id="1" name="Shape 689"/>
        <p:cNvGrpSpPr/>
        <p:nvPr/>
      </p:nvGrpSpPr>
      <p:grpSpPr>
        <a:xfrm>
          <a:off x="0" y="0"/>
          <a:ext cx="0" cy="0"/>
          <a:chOff x="0" y="0"/>
          <a:chExt cx="0" cy="0"/>
        </a:xfrm>
      </p:grpSpPr>
      <p:pic>
        <p:nvPicPr>
          <p:cNvPr id="690" name="Google Shape;690;p166"/>
          <p:cNvPicPr preferRelativeResize="0"/>
          <p:nvPr/>
        </p:nvPicPr>
        <p:blipFill rotWithShape="1">
          <a:blip r:embed="rId2">
            <a:alphaModFix/>
          </a:blip>
          <a:srcRect/>
          <a:stretch/>
        </p:blipFill>
        <p:spPr>
          <a:xfrm flipH="1">
            <a:off x="-2322736" y="-835856"/>
            <a:ext cx="13314567" cy="1576557"/>
          </a:xfrm>
          <a:prstGeom prst="rect">
            <a:avLst/>
          </a:prstGeom>
          <a:noFill/>
          <a:ln>
            <a:noFill/>
          </a:ln>
        </p:spPr>
      </p:pic>
      <p:pic>
        <p:nvPicPr>
          <p:cNvPr id="691" name="Google Shape;691;p166"/>
          <p:cNvPicPr preferRelativeResize="0"/>
          <p:nvPr/>
        </p:nvPicPr>
        <p:blipFill rotWithShape="1">
          <a:blip r:embed="rId3">
            <a:alphaModFix/>
          </a:blip>
          <a:srcRect/>
          <a:stretch/>
        </p:blipFill>
        <p:spPr>
          <a:xfrm>
            <a:off x="9791664" y="6021288"/>
            <a:ext cx="2400337" cy="95946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3_内容">
  <p:cSld name="3_内容">
    <p:bg>
      <p:bgPr>
        <a:gradFill>
          <a:gsLst>
            <a:gs pos="0">
              <a:srgbClr val="A5CB01">
                <a:alpha val="11764"/>
              </a:srgbClr>
            </a:gs>
            <a:gs pos="21000">
              <a:schemeClr val="lt1"/>
            </a:gs>
            <a:gs pos="71000">
              <a:schemeClr val="lt1"/>
            </a:gs>
            <a:gs pos="100000">
              <a:srgbClr val="DDF4F5">
                <a:alpha val="57647"/>
              </a:srgbClr>
            </a:gs>
          </a:gsLst>
          <a:lin ang="16200000" scaled="0"/>
        </a:gradFill>
        <a:effectLst/>
      </p:bgPr>
    </p:bg>
    <p:spTree>
      <p:nvGrpSpPr>
        <p:cNvPr id="1" name="Shape 692"/>
        <p:cNvGrpSpPr/>
        <p:nvPr/>
      </p:nvGrpSpPr>
      <p:grpSpPr>
        <a:xfrm>
          <a:off x="0" y="0"/>
          <a:ext cx="0" cy="0"/>
          <a:chOff x="0" y="0"/>
          <a:chExt cx="0" cy="0"/>
        </a:xfrm>
      </p:grpSpPr>
      <p:pic>
        <p:nvPicPr>
          <p:cNvPr id="693" name="Google Shape;693;p167"/>
          <p:cNvPicPr preferRelativeResize="0"/>
          <p:nvPr/>
        </p:nvPicPr>
        <p:blipFill rotWithShape="1">
          <a:blip r:embed="rId2">
            <a:alphaModFix/>
          </a:blip>
          <a:srcRect/>
          <a:stretch/>
        </p:blipFill>
        <p:spPr>
          <a:xfrm>
            <a:off x="9791664" y="6021288"/>
            <a:ext cx="2400337" cy="959467"/>
          </a:xfrm>
          <a:prstGeom prst="rect">
            <a:avLst/>
          </a:prstGeom>
          <a:noFill/>
          <a:ln>
            <a:noFill/>
          </a:ln>
        </p:spPr>
      </p:pic>
      <p:pic>
        <p:nvPicPr>
          <p:cNvPr id="694" name="Google Shape;694;p167"/>
          <p:cNvPicPr preferRelativeResize="0"/>
          <p:nvPr/>
        </p:nvPicPr>
        <p:blipFill rotWithShape="1">
          <a:blip r:embed="rId3">
            <a:alphaModFix/>
          </a:blip>
          <a:srcRect/>
          <a:stretch/>
        </p:blipFill>
        <p:spPr>
          <a:xfrm flipH="1">
            <a:off x="-2322736" y="-835856"/>
            <a:ext cx="13314567" cy="157655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内容">
  <p:cSld name="1_内容">
    <p:spTree>
      <p:nvGrpSpPr>
        <p:cNvPr id="1" name="Shape 695"/>
        <p:cNvGrpSpPr/>
        <p:nvPr/>
      </p:nvGrpSpPr>
      <p:grpSpPr>
        <a:xfrm>
          <a:off x="0" y="0"/>
          <a:ext cx="0" cy="0"/>
          <a:chOff x="0" y="0"/>
          <a:chExt cx="0" cy="0"/>
        </a:xfrm>
      </p:grpSpPr>
      <p:pic>
        <p:nvPicPr>
          <p:cNvPr id="696" name="Google Shape;696;p168"/>
          <p:cNvPicPr preferRelativeResize="0"/>
          <p:nvPr/>
        </p:nvPicPr>
        <p:blipFill rotWithShape="1">
          <a:blip r:embed="rId2">
            <a:alphaModFix/>
          </a:blip>
          <a:srcRect/>
          <a:stretch/>
        </p:blipFill>
        <p:spPr>
          <a:xfrm>
            <a:off x="0" y="2276873"/>
            <a:ext cx="12192000" cy="3492500"/>
          </a:xfrm>
          <a:prstGeom prst="rect">
            <a:avLst/>
          </a:prstGeom>
          <a:noFill/>
          <a:ln>
            <a:noFill/>
          </a:ln>
        </p:spPr>
      </p:pic>
      <p:grpSp>
        <p:nvGrpSpPr>
          <p:cNvPr id="697" name="Google Shape;697;p168"/>
          <p:cNvGrpSpPr/>
          <p:nvPr/>
        </p:nvGrpSpPr>
        <p:grpSpPr>
          <a:xfrm>
            <a:off x="-1901485" y="-74389"/>
            <a:ext cx="15299228" cy="2077771"/>
            <a:chOff x="-900606" y="-49427"/>
            <a:chExt cx="5490816" cy="745702"/>
          </a:xfrm>
        </p:grpSpPr>
        <p:pic>
          <p:nvPicPr>
            <p:cNvPr id="698" name="Google Shape;698;p168"/>
            <p:cNvPicPr preferRelativeResize="0"/>
            <p:nvPr/>
          </p:nvPicPr>
          <p:blipFill rotWithShape="1">
            <a:blip r:embed="rId3">
              <a:alphaModFix/>
            </a:blip>
            <a:srcRect b="22726"/>
            <a:stretch/>
          </p:blipFill>
          <p:spPr>
            <a:xfrm rot="5400000">
              <a:off x="3006573" y="-914061"/>
              <a:ext cx="719003" cy="2448271"/>
            </a:xfrm>
            <a:prstGeom prst="rect">
              <a:avLst/>
            </a:prstGeom>
            <a:noFill/>
            <a:ln>
              <a:noFill/>
            </a:ln>
            <a:effectLst>
              <a:outerShdw blurRad="50800" dist="38100" dir="5400000" algn="t" rotWithShape="0">
                <a:srgbClr val="000000">
                  <a:alpha val="40000"/>
                </a:srgbClr>
              </a:outerShdw>
            </a:effectLst>
          </p:spPr>
        </p:pic>
        <p:pic>
          <p:nvPicPr>
            <p:cNvPr id="699" name="Google Shape;699;p168"/>
            <p:cNvPicPr preferRelativeResize="0"/>
            <p:nvPr/>
          </p:nvPicPr>
          <p:blipFill rotWithShape="1">
            <a:blip r:embed="rId3">
              <a:alphaModFix/>
            </a:blip>
            <a:srcRect/>
            <a:stretch/>
          </p:blipFill>
          <p:spPr>
            <a:xfrm rot="5400000">
              <a:off x="324070" y="-1247404"/>
              <a:ext cx="719003" cy="3168354"/>
            </a:xfrm>
            <a:prstGeom prst="rect">
              <a:avLst/>
            </a:prstGeom>
            <a:noFill/>
            <a:ln>
              <a:noFill/>
            </a:ln>
            <a:effectLst>
              <a:outerShdw blurRad="50800" dist="38100" dir="5400000" algn="t" rotWithShape="0">
                <a:srgbClr val="000000">
                  <a:alpha val="40000"/>
                </a:srgbClr>
              </a:outerShdw>
            </a:effectLst>
          </p:spPr>
        </p:pic>
      </p:gr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00"/>
        <p:cNvGrpSpPr/>
        <p:nvPr/>
      </p:nvGrpSpPr>
      <p:grpSpPr>
        <a:xfrm>
          <a:off x="0" y="0"/>
          <a:ext cx="0" cy="0"/>
          <a:chOff x="0" y="0"/>
          <a:chExt cx="0" cy="0"/>
        </a:xfrm>
      </p:grpSpPr>
      <p:sp>
        <p:nvSpPr>
          <p:cNvPr id="701" name="Google Shape;701;p16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5333"/>
              <a:buFont typeface="Arial"/>
              <a:buNone/>
              <a:defRPr sz="5333"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2" name="Google Shape;702;p16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533"/>
              </a:spcBef>
              <a:spcAft>
                <a:spcPts val="0"/>
              </a:spcAft>
              <a:buClr>
                <a:srgbClr val="888888"/>
              </a:buClr>
              <a:buSzPts val="2667"/>
              <a:buNone/>
              <a:defRPr sz="2667">
                <a:solidFill>
                  <a:srgbClr val="888888"/>
                </a:solidFill>
              </a:defRPr>
            </a:lvl1pPr>
            <a:lvl2pPr marL="914400" lvl="1" indent="-228600" algn="l">
              <a:spcBef>
                <a:spcPts val="480"/>
              </a:spcBef>
              <a:spcAft>
                <a:spcPts val="0"/>
              </a:spcAft>
              <a:buClr>
                <a:srgbClr val="888888"/>
              </a:buClr>
              <a:buSzPts val="2400"/>
              <a:buNone/>
              <a:defRPr sz="2400">
                <a:solidFill>
                  <a:srgbClr val="888888"/>
                </a:solidFill>
              </a:defRPr>
            </a:lvl2pPr>
            <a:lvl3pPr marL="1371600" lvl="2" indent="-228600" algn="l">
              <a:spcBef>
                <a:spcPts val="427"/>
              </a:spcBef>
              <a:spcAft>
                <a:spcPts val="0"/>
              </a:spcAft>
              <a:buClr>
                <a:srgbClr val="888888"/>
              </a:buClr>
              <a:buSzPts val="2133"/>
              <a:buNone/>
              <a:defRPr sz="2133">
                <a:solidFill>
                  <a:srgbClr val="888888"/>
                </a:solidFill>
              </a:defRPr>
            </a:lvl3pPr>
            <a:lvl4pPr marL="1828800" lvl="3" indent="-228600" algn="l">
              <a:spcBef>
                <a:spcPts val="373"/>
              </a:spcBef>
              <a:spcAft>
                <a:spcPts val="0"/>
              </a:spcAft>
              <a:buClr>
                <a:srgbClr val="888888"/>
              </a:buClr>
              <a:buSzPts val="1867"/>
              <a:buNone/>
              <a:defRPr sz="1867">
                <a:solidFill>
                  <a:srgbClr val="888888"/>
                </a:solidFill>
              </a:defRPr>
            </a:lvl4pPr>
            <a:lvl5pPr marL="2286000" lvl="4" indent="-228600" algn="l">
              <a:spcBef>
                <a:spcPts val="373"/>
              </a:spcBef>
              <a:spcAft>
                <a:spcPts val="0"/>
              </a:spcAft>
              <a:buClr>
                <a:srgbClr val="888888"/>
              </a:buClr>
              <a:buSzPts val="1867"/>
              <a:buNone/>
              <a:defRPr sz="1867">
                <a:solidFill>
                  <a:srgbClr val="888888"/>
                </a:solidFill>
              </a:defRPr>
            </a:lvl5pPr>
            <a:lvl6pPr marL="2743200" lvl="5" indent="-228600" algn="l">
              <a:spcBef>
                <a:spcPts val="373"/>
              </a:spcBef>
              <a:spcAft>
                <a:spcPts val="0"/>
              </a:spcAft>
              <a:buClr>
                <a:srgbClr val="888888"/>
              </a:buClr>
              <a:buSzPts val="1867"/>
              <a:buNone/>
              <a:defRPr sz="1867">
                <a:solidFill>
                  <a:srgbClr val="888888"/>
                </a:solidFill>
              </a:defRPr>
            </a:lvl6pPr>
            <a:lvl7pPr marL="3200400" lvl="6" indent="-228600" algn="l">
              <a:spcBef>
                <a:spcPts val="373"/>
              </a:spcBef>
              <a:spcAft>
                <a:spcPts val="0"/>
              </a:spcAft>
              <a:buClr>
                <a:srgbClr val="888888"/>
              </a:buClr>
              <a:buSzPts val="1867"/>
              <a:buNone/>
              <a:defRPr sz="1867">
                <a:solidFill>
                  <a:srgbClr val="888888"/>
                </a:solidFill>
              </a:defRPr>
            </a:lvl7pPr>
            <a:lvl8pPr marL="3657600" lvl="7" indent="-228600" algn="l">
              <a:spcBef>
                <a:spcPts val="373"/>
              </a:spcBef>
              <a:spcAft>
                <a:spcPts val="0"/>
              </a:spcAft>
              <a:buClr>
                <a:srgbClr val="888888"/>
              </a:buClr>
              <a:buSzPts val="1867"/>
              <a:buNone/>
              <a:defRPr sz="1867">
                <a:solidFill>
                  <a:srgbClr val="888888"/>
                </a:solidFill>
              </a:defRPr>
            </a:lvl8pPr>
            <a:lvl9pPr marL="4114800" lvl="8" indent="-228600" algn="l">
              <a:spcBef>
                <a:spcPts val="373"/>
              </a:spcBef>
              <a:spcAft>
                <a:spcPts val="0"/>
              </a:spcAft>
              <a:buClr>
                <a:srgbClr val="888888"/>
              </a:buClr>
              <a:buSzPts val="1867"/>
              <a:buNone/>
              <a:defRPr sz="1867">
                <a:solidFill>
                  <a:srgbClr val="888888"/>
                </a:solidFill>
              </a:defRPr>
            </a:lvl9pPr>
          </a:lstStyle>
          <a:p>
            <a:endParaRPr/>
          </a:p>
        </p:txBody>
      </p:sp>
      <p:sp>
        <p:nvSpPr>
          <p:cNvPr id="703" name="Google Shape;703;p16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4" name="Google Shape;704;p16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5" name="Google Shape;705;p16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706"/>
        <p:cNvGrpSpPr/>
        <p:nvPr/>
      </p:nvGrpSpPr>
      <p:grpSpPr>
        <a:xfrm>
          <a:off x="0" y="0"/>
          <a:ext cx="0" cy="0"/>
          <a:chOff x="0" y="0"/>
          <a:chExt cx="0" cy="0"/>
        </a:xfrm>
      </p:grpSpPr>
      <p:sp>
        <p:nvSpPr>
          <p:cNvPr id="707" name="Google Shape;707;p170"/>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8" name="Google Shape;708;p170"/>
          <p:cNvSpPr txBox="1">
            <a:spLocks noGrp="1"/>
          </p:cNvSpPr>
          <p:nvPr>
            <p:ph type="body" idx="1"/>
          </p:nvPr>
        </p:nvSpPr>
        <p:spPr>
          <a:xfrm>
            <a:off x="609600" y="1200151"/>
            <a:ext cx="5384800" cy="3394075"/>
          </a:xfrm>
          <a:prstGeom prst="rect">
            <a:avLst/>
          </a:prstGeom>
          <a:noFill/>
          <a:ln>
            <a:noFill/>
          </a:ln>
        </p:spPr>
        <p:txBody>
          <a:bodyPr spcFirstLastPara="1" wrap="square" lIns="91425" tIns="45700" rIns="91425" bIns="45700" anchor="t" anchorCtr="0">
            <a:normAutofit/>
          </a:bodyPr>
          <a:lstStyle>
            <a:lvl1pPr marL="457200" lvl="0" indent="-465645" algn="l">
              <a:spcBef>
                <a:spcPts val="747"/>
              </a:spcBef>
              <a:spcAft>
                <a:spcPts val="0"/>
              </a:spcAft>
              <a:buClr>
                <a:schemeClr val="dk1"/>
              </a:buClr>
              <a:buSzPts val="3733"/>
              <a:buChar char="•"/>
              <a:defRPr sz="3733"/>
            </a:lvl1pPr>
            <a:lvl2pPr marL="914400" lvl="1" indent="-431800" algn="l">
              <a:spcBef>
                <a:spcPts val="640"/>
              </a:spcBef>
              <a:spcAft>
                <a:spcPts val="0"/>
              </a:spcAft>
              <a:buClr>
                <a:schemeClr val="dk1"/>
              </a:buClr>
              <a:buSzPts val="3200"/>
              <a:buChar char="–"/>
              <a:defRPr sz="3200"/>
            </a:lvl2pPr>
            <a:lvl3pPr marL="1371600" lvl="2" indent="-397954" algn="l">
              <a:spcBef>
                <a:spcPts val="533"/>
              </a:spcBef>
              <a:spcAft>
                <a:spcPts val="0"/>
              </a:spcAft>
              <a:buClr>
                <a:schemeClr val="dk1"/>
              </a:buClr>
              <a:buSzPts val="2667"/>
              <a:buChar char="•"/>
              <a:defRPr sz="2667"/>
            </a:lvl3pPr>
            <a:lvl4pPr marL="1828800" lvl="3" indent="-381000" algn="l">
              <a:spcBef>
                <a:spcPts val="480"/>
              </a:spcBef>
              <a:spcAft>
                <a:spcPts val="0"/>
              </a:spcAft>
              <a:buClr>
                <a:schemeClr val="dk1"/>
              </a:buClr>
              <a:buSzPts val="2400"/>
              <a:buChar char="–"/>
              <a:defRPr sz="2400"/>
            </a:lvl4pPr>
            <a:lvl5pPr marL="2286000" lvl="4" indent="-381000" algn="l">
              <a:spcBef>
                <a:spcPts val="480"/>
              </a:spcBef>
              <a:spcAft>
                <a:spcPts val="0"/>
              </a:spcAft>
              <a:buClr>
                <a:schemeClr val="dk1"/>
              </a:buClr>
              <a:buSzPts val="2400"/>
              <a:buChar char="»"/>
              <a:defRPr sz="2400"/>
            </a:lvl5pPr>
            <a:lvl6pPr marL="2743200" lvl="5" indent="-381000" algn="l">
              <a:spcBef>
                <a:spcPts val="480"/>
              </a:spcBef>
              <a:spcAft>
                <a:spcPts val="0"/>
              </a:spcAft>
              <a:buClr>
                <a:schemeClr val="dk1"/>
              </a:buClr>
              <a:buSzPts val="2400"/>
              <a:buChar char="•"/>
              <a:defRPr sz="2400"/>
            </a:lvl6pPr>
            <a:lvl7pPr marL="3200400" lvl="6" indent="-381000" algn="l">
              <a:spcBef>
                <a:spcPts val="480"/>
              </a:spcBef>
              <a:spcAft>
                <a:spcPts val="0"/>
              </a:spcAft>
              <a:buClr>
                <a:schemeClr val="dk1"/>
              </a:buClr>
              <a:buSzPts val="2400"/>
              <a:buChar char="•"/>
              <a:defRPr sz="2400"/>
            </a:lvl7pPr>
            <a:lvl8pPr marL="3657600" lvl="7" indent="-381000" algn="l">
              <a:spcBef>
                <a:spcPts val="480"/>
              </a:spcBef>
              <a:spcAft>
                <a:spcPts val="0"/>
              </a:spcAft>
              <a:buClr>
                <a:schemeClr val="dk1"/>
              </a:buClr>
              <a:buSzPts val="2400"/>
              <a:buChar char="•"/>
              <a:defRPr sz="2400"/>
            </a:lvl8pPr>
            <a:lvl9pPr marL="4114800" lvl="8" indent="-381000" algn="l">
              <a:spcBef>
                <a:spcPts val="480"/>
              </a:spcBef>
              <a:spcAft>
                <a:spcPts val="0"/>
              </a:spcAft>
              <a:buClr>
                <a:schemeClr val="dk1"/>
              </a:buClr>
              <a:buSzPts val="2400"/>
              <a:buChar char="•"/>
              <a:defRPr sz="2400"/>
            </a:lvl9pPr>
          </a:lstStyle>
          <a:p>
            <a:endParaRPr/>
          </a:p>
        </p:txBody>
      </p:sp>
      <p:sp>
        <p:nvSpPr>
          <p:cNvPr id="709" name="Google Shape;709;p170"/>
          <p:cNvSpPr txBox="1">
            <a:spLocks noGrp="1"/>
          </p:cNvSpPr>
          <p:nvPr>
            <p:ph type="body" idx="2"/>
          </p:nvPr>
        </p:nvSpPr>
        <p:spPr>
          <a:xfrm>
            <a:off x="6197600" y="1200151"/>
            <a:ext cx="5384800" cy="3394075"/>
          </a:xfrm>
          <a:prstGeom prst="rect">
            <a:avLst/>
          </a:prstGeom>
          <a:noFill/>
          <a:ln>
            <a:noFill/>
          </a:ln>
        </p:spPr>
        <p:txBody>
          <a:bodyPr spcFirstLastPara="1" wrap="square" lIns="91425" tIns="45700" rIns="91425" bIns="45700" anchor="t" anchorCtr="0">
            <a:normAutofit/>
          </a:bodyPr>
          <a:lstStyle>
            <a:lvl1pPr marL="457200" lvl="0" indent="-465645" algn="l">
              <a:spcBef>
                <a:spcPts val="747"/>
              </a:spcBef>
              <a:spcAft>
                <a:spcPts val="0"/>
              </a:spcAft>
              <a:buClr>
                <a:schemeClr val="dk1"/>
              </a:buClr>
              <a:buSzPts val="3733"/>
              <a:buChar char="•"/>
              <a:defRPr sz="3733"/>
            </a:lvl1pPr>
            <a:lvl2pPr marL="914400" lvl="1" indent="-431800" algn="l">
              <a:spcBef>
                <a:spcPts val="640"/>
              </a:spcBef>
              <a:spcAft>
                <a:spcPts val="0"/>
              </a:spcAft>
              <a:buClr>
                <a:schemeClr val="dk1"/>
              </a:buClr>
              <a:buSzPts val="3200"/>
              <a:buChar char="–"/>
              <a:defRPr sz="3200"/>
            </a:lvl2pPr>
            <a:lvl3pPr marL="1371600" lvl="2" indent="-397954" algn="l">
              <a:spcBef>
                <a:spcPts val="533"/>
              </a:spcBef>
              <a:spcAft>
                <a:spcPts val="0"/>
              </a:spcAft>
              <a:buClr>
                <a:schemeClr val="dk1"/>
              </a:buClr>
              <a:buSzPts val="2667"/>
              <a:buChar char="•"/>
              <a:defRPr sz="2667"/>
            </a:lvl3pPr>
            <a:lvl4pPr marL="1828800" lvl="3" indent="-381000" algn="l">
              <a:spcBef>
                <a:spcPts val="480"/>
              </a:spcBef>
              <a:spcAft>
                <a:spcPts val="0"/>
              </a:spcAft>
              <a:buClr>
                <a:schemeClr val="dk1"/>
              </a:buClr>
              <a:buSzPts val="2400"/>
              <a:buChar char="–"/>
              <a:defRPr sz="2400"/>
            </a:lvl4pPr>
            <a:lvl5pPr marL="2286000" lvl="4" indent="-381000" algn="l">
              <a:spcBef>
                <a:spcPts val="480"/>
              </a:spcBef>
              <a:spcAft>
                <a:spcPts val="0"/>
              </a:spcAft>
              <a:buClr>
                <a:schemeClr val="dk1"/>
              </a:buClr>
              <a:buSzPts val="2400"/>
              <a:buChar char="»"/>
              <a:defRPr sz="2400"/>
            </a:lvl5pPr>
            <a:lvl6pPr marL="2743200" lvl="5" indent="-381000" algn="l">
              <a:spcBef>
                <a:spcPts val="480"/>
              </a:spcBef>
              <a:spcAft>
                <a:spcPts val="0"/>
              </a:spcAft>
              <a:buClr>
                <a:schemeClr val="dk1"/>
              </a:buClr>
              <a:buSzPts val="2400"/>
              <a:buChar char="•"/>
              <a:defRPr sz="2400"/>
            </a:lvl6pPr>
            <a:lvl7pPr marL="3200400" lvl="6" indent="-381000" algn="l">
              <a:spcBef>
                <a:spcPts val="480"/>
              </a:spcBef>
              <a:spcAft>
                <a:spcPts val="0"/>
              </a:spcAft>
              <a:buClr>
                <a:schemeClr val="dk1"/>
              </a:buClr>
              <a:buSzPts val="2400"/>
              <a:buChar char="•"/>
              <a:defRPr sz="2400"/>
            </a:lvl7pPr>
            <a:lvl8pPr marL="3657600" lvl="7" indent="-381000" algn="l">
              <a:spcBef>
                <a:spcPts val="480"/>
              </a:spcBef>
              <a:spcAft>
                <a:spcPts val="0"/>
              </a:spcAft>
              <a:buClr>
                <a:schemeClr val="dk1"/>
              </a:buClr>
              <a:buSzPts val="2400"/>
              <a:buChar char="•"/>
              <a:defRPr sz="2400"/>
            </a:lvl8pPr>
            <a:lvl9pPr marL="4114800" lvl="8" indent="-381000" algn="l">
              <a:spcBef>
                <a:spcPts val="480"/>
              </a:spcBef>
              <a:spcAft>
                <a:spcPts val="0"/>
              </a:spcAft>
              <a:buClr>
                <a:schemeClr val="dk1"/>
              </a:buClr>
              <a:buSzPts val="2400"/>
              <a:buChar char="•"/>
              <a:defRPr sz="2400"/>
            </a:lvl9pPr>
          </a:lstStyle>
          <a:p>
            <a:endParaRPr/>
          </a:p>
        </p:txBody>
      </p:sp>
      <p:sp>
        <p:nvSpPr>
          <p:cNvPr id="710" name="Google Shape;710;p17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1" name="Google Shape;711;p17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2" name="Google Shape;712;p17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713"/>
        <p:cNvGrpSpPr/>
        <p:nvPr/>
      </p:nvGrpSpPr>
      <p:grpSpPr>
        <a:xfrm>
          <a:off x="0" y="0"/>
          <a:ext cx="0" cy="0"/>
          <a:chOff x="0" y="0"/>
          <a:chExt cx="0" cy="0"/>
        </a:xfrm>
      </p:grpSpPr>
      <p:sp>
        <p:nvSpPr>
          <p:cNvPr id="714" name="Google Shape;714;p171"/>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5867"/>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5" name="Google Shape;715;p171"/>
          <p:cNvSpPr txBox="1">
            <a:spLocks noGrp="1"/>
          </p:cNvSpPr>
          <p:nvPr>
            <p:ph type="body" idx="1"/>
          </p:nvPr>
        </p:nvSpPr>
        <p:spPr>
          <a:xfrm>
            <a:off x="609600" y="1535113"/>
            <a:ext cx="5386917" cy="639763"/>
          </a:xfrm>
          <a:prstGeom prst="rect">
            <a:avLst/>
          </a:prstGeom>
          <a:noFill/>
          <a:ln>
            <a:noFill/>
          </a:ln>
        </p:spPr>
        <p:txBody>
          <a:bodyPr spcFirstLastPara="1" wrap="square" lIns="91425" tIns="45700" rIns="91425" bIns="45700" anchor="b" anchorCtr="0">
            <a:normAutofit/>
          </a:bodyPr>
          <a:lstStyle>
            <a:lvl1pPr marL="457200" lvl="0" indent="-228600" algn="l">
              <a:spcBef>
                <a:spcPts val="640"/>
              </a:spcBef>
              <a:spcAft>
                <a:spcPts val="0"/>
              </a:spcAft>
              <a:buClr>
                <a:schemeClr val="dk1"/>
              </a:buClr>
              <a:buSzPts val="3200"/>
              <a:buNone/>
              <a:defRPr sz="3200" b="1"/>
            </a:lvl1pPr>
            <a:lvl2pPr marL="914400" lvl="1" indent="-228600" algn="l">
              <a:spcBef>
                <a:spcPts val="533"/>
              </a:spcBef>
              <a:spcAft>
                <a:spcPts val="0"/>
              </a:spcAft>
              <a:buClr>
                <a:schemeClr val="dk1"/>
              </a:buClr>
              <a:buSzPts val="2667"/>
              <a:buNone/>
              <a:defRPr sz="2667" b="1"/>
            </a:lvl2pPr>
            <a:lvl3pPr marL="1371600" lvl="2" indent="-228600" algn="l">
              <a:spcBef>
                <a:spcPts val="480"/>
              </a:spcBef>
              <a:spcAft>
                <a:spcPts val="0"/>
              </a:spcAft>
              <a:buClr>
                <a:schemeClr val="dk1"/>
              </a:buClr>
              <a:buSzPts val="2400"/>
              <a:buNone/>
              <a:defRPr sz="2400" b="1"/>
            </a:lvl3pPr>
            <a:lvl4pPr marL="1828800" lvl="3" indent="-228600" algn="l">
              <a:spcBef>
                <a:spcPts val="427"/>
              </a:spcBef>
              <a:spcAft>
                <a:spcPts val="0"/>
              </a:spcAft>
              <a:buClr>
                <a:schemeClr val="dk1"/>
              </a:buClr>
              <a:buSzPts val="2133"/>
              <a:buNone/>
              <a:defRPr sz="2133" b="1"/>
            </a:lvl4pPr>
            <a:lvl5pPr marL="2286000" lvl="4" indent="-228600" algn="l">
              <a:spcBef>
                <a:spcPts val="427"/>
              </a:spcBef>
              <a:spcAft>
                <a:spcPts val="0"/>
              </a:spcAft>
              <a:buClr>
                <a:schemeClr val="dk1"/>
              </a:buClr>
              <a:buSzPts val="2133"/>
              <a:buNone/>
              <a:defRPr sz="2133" b="1"/>
            </a:lvl5pPr>
            <a:lvl6pPr marL="2743200" lvl="5" indent="-228600" algn="l">
              <a:spcBef>
                <a:spcPts val="427"/>
              </a:spcBef>
              <a:spcAft>
                <a:spcPts val="0"/>
              </a:spcAft>
              <a:buClr>
                <a:schemeClr val="dk1"/>
              </a:buClr>
              <a:buSzPts val="2133"/>
              <a:buNone/>
              <a:defRPr sz="2133" b="1"/>
            </a:lvl6pPr>
            <a:lvl7pPr marL="3200400" lvl="6" indent="-228600" algn="l">
              <a:spcBef>
                <a:spcPts val="427"/>
              </a:spcBef>
              <a:spcAft>
                <a:spcPts val="0"/>
              </a:spcAft>
              <a:buClr>
                <a:schemeClr val="dk1"/>
              </a:buClr>
              <a:buSzPts val="2133"/>
              <a:buNone/>
              <a:defRPr sz="2133" b="1"/>
            </a:lvl7pPr>
            <a:lvl8pPr marL="3657600" lvl="7" indent="-228600" algn="l">
              <a:spcBef>
                <a:spcPts val="427"/>
              </a:spcBef>
              <a:spcAft>
                <a:spcPts val="0"/>
              </a:spcAft>
              <a:buClr>
                <a:schemeClr val="dk1"/>
              </a:buClr>
              <a:buSzPts val="2133"/>
              <a:buNone/>
              <a:defRPr sz="2133" b="1"/>
            </a:lvl8pPr>
            <a:lvl9pPr marL="4114800" lvl="8" indent="-228600" algn="l">
              <a:spcBef>
                <a:spcPts val="427"/>
              </a:spcBef>
              <a:spcAft>
                <a:spcPts val="0"/>
              </a:spcAft>
              <a:buClr>
                <a:schemeClr val="dk1"/>
              </a:buClr>
              <a:buSzPts val="2133"/>
              <a:buNone/>
              <a:defRPr sz="2133" b="1"/>
            </a:lvl9pPr>
          </a:lstStyle>
          <a:p>
            <a:endParaRPr/>
          </a:p>
        </p:txBody>
      </p:sp>
      <p:sp>
        <p:nvSpPr>
          <p:cNvPr id="716" name="Google Shape;716;p17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397954" algn="l">
              <a:spcBef>
                <a:spcPts val="533"/>
              </a:spcBef>
              <a:spcAft>
                <a:spcPts val="0"/>
              </a:spcAft>
              <a:buClr>
                <a:schemeClr val="dk1"/>
              </a:buClr>
              <a:buSzPts val="2667"/>
              <a:buChar char="–"/>
              <a:defRPr sz="2667"/>
            </a:lvl2pPr>
            <a:lvl3pPr marL="1371600" lvl="2" indent="-381000" algn="l">
              <a:spcBef>
                <a:spcPts val="480"/>
              </a:spcBef>
              <a:spcAft>
                <a:spcPts val="0"/>
              </a:spcAft>
              <a:buClr>
                <a:schemeClr val="dk1"/>
              </a:buClr>
              <a:buSzPts val="2400"/>
              <a:buChar char="•"/>
              <a:defRPr sz="2400"/>
            </a:lvl3pPr>
            <a:lvl4pPr marL="1828800" lvl="3" indent="-364045" algn="l">
              <a:spcBef>
                <a:spcPts val="427"/>
              </a:spcBef>
              <a:spcAft>
                <a:spcPts val="0"/>
              </a:spcAft>
              <a:buClr>
                <a:schemeClr val="dk1"/>
              </a:buClr>
              <a:buSzPts val="2133"/>
              <a:buChar char="–"/>
              <a:defRPr sz="2133"/>
            </a:lvl4pPr>
            <a:lvl5pPr marL="2286000" lvl="4" indent="-364045" algn="l">
              <a:spcBef>
                <a:spcPts val="427"/>
              </a:spcBef>
              <a:spcAft>
                <a:spcPts val="0"/>
              </a:spcAft>
              <a:buClr>
                <a:schemeClr val="dk1"/>
              </a:buClr>
              <a:buSzPts val="2133"/>
              <a:buChar char="»"/>
              <a:defRPr sz="2133"/>
            </a:lvl5pPr>
            <a:lvl6pPr marL="2743200" lvl="5" indent="-364045" algn="l">
              <a:spcBef>
                <a:spcPts val="427"/>
              </a:spcBef>
              <a:spcAft>
                <a:spcPts val="0"/>
              </a:spcAft>
              <a:buClr>
                <a:schemeClr val="dk1"/>
              </a:buClr>
              <a:buSzPts val="2133"/>
              <a:buChar char="•"/>
              <a:defRPr sz="2133"/>
            </a:lvl6pPr>
            <a:lvl7pPr marL="3200400" lvl="6" indent="-364045" algn="l">
              <a:spcBef>
                <a:spcPts val="427"/>
              </a:spcBef>
              <a:spcAft>
                <a:spcPts val="0"/>
              </a:spcAft>
              <a:buClr>
                <a:schemeClr val="dk1"/>
              </a:buClr>
              <a:buSzPts val="2133"/>
              <a:buChar char="•"/>
              <a:defRPr sz="2133"/>
            </a:lvl7pPr>
            <a:lvl8pPr marL="3657600" lvl="7" indent="-364045" algn="l">
              <a:spcBef>
                <a:spcPts val="427"/>
              </a:spcBef>
              <a:spcAft>
                <a:spcPts val="0"/>
              </a:spcAft>
              <a:buClr>
                <a:schemeClr val="dk1"/>
              </a:buClr>
              <a:buSzPts val="2133"/>
              <a:buChar char="•"/>
              <a:defRPr sz="2133"/>
            </a:lvl8pPr>
            <a:lvl9pPr marL="4114800" lvl="8" indent="-364045" algn="l">
              <a:spcBef>
                <a:spcPts val="427"/>
              </a:spcBef>
              <a:spcAft>
                <a:spcPts val="0"/>
              </a:spcAft>
              <a:buClr>
                <a:schemeClr val="dk1"/>
              </a:buClr>
              <a:buSzPts val="2133"/>
              <a:buChar char="•"/>
              <a:defRPr sz="2133"/>
            </a:lvl9pPr>
          </a:lstStyle>
          <a:p>
            <a:endParaRPr/>
          </a:p>
        </p:txBody>
      </p:sp>
      <p:sp>
        <p:nvSpPr>
          <p:cNvPr id="717" name="Google Shape;717;p171"/>
          <p:cNvSpPr txBox="1">
            <a:spLocks noGrp="1"/>
          </p:cNvSpPr>
          <p:nvPr>
            <p:ph type="body" idx="3"/>
          </p:nvPr>
        </p:nvSpPr>
        <p:spPr>
          <a:xfrm>
            <a:off x="6193369" y="1535113"/>
            <a:ext cx="5389033" cy="639763"/>
          </a:xfrm>
          <a:prstGeom prst="rect">
            <a:avLst/>
          </a:prstGeom>
          <a:noFill/>
          <a:ln>
            <a:noFill/>
          </a:ln>
        </p:spPr>
        <p:txBody>
          <a:bodyPr spcFirstLastPara="1" wrap="square" lIns="91425" tIns="45700" rIns="91425" bIns="45700" anchor="b" anchorCtr="0">
            <a:normAutofit/>
          </a:bodyPr>
          <a:lstStyle>
            <a:lvl1pPr marL="457200" lvl="0" indent="-228600" algn="l">
              <a:spcBef>
                <a:spcPts val="640"/>
              </a:spcBef>
              <a:spcAft>
                <a:spcPts val="0"/>
              </a:spcAft>
              <a:buClr>
                <a:schemeClr val="dk1"/>
              </a:buClr>
              <a:buSzPts val="3200"/>
              <a:buNone/>
              <a:defRPr sz="3200" b="1"/>
            </a:lvl1pPr>
            <a:lvl2pPr marL="914400" lvl="1" indent="-228600" algn="l">
              <a:spcBef>
                <a:spcPts val="533"/>
              </a:spcBef>
              <a:spcAft>
                <a:spcPts val="0"/>
              </a:spcAft>
              <a:buClr>
                <a:schemeClr val="dk1"/>
              </a:buClr>
              <a:buSzPts val="2667"/>
              <a:buNone/>
              <a:defRPr sz="2667" b="1"/>
            </a:lvl2pPr>
            <a:lvl3pPr marL="1371600" lvl="2" indent="-228600" algn="l">
              <a:spcBef>
                <a:spcPts val="480"/>
              </a:spcBef>
              <a:spcAft>
                <a:spcPts val="0"/>
              </a:spcAft>
              <a:buClr>
                <a:schemeClr val="dk1"/>
              </a:buClr>
              <a:buSzPts val="2400"/>
              <a:buNone/>
              <a:defRPr sz="2400" b="1"/>
            </a:lvl3pPr>
            <a:lvl4pPr marL="1828800" lvl="3" indent="-228600" algn="l">
              <a:spcBef>
                <a:spcPts val="427"/>
              </a:spcBef>
              <a:spcAft>
                <a:spcPts val="0"/>
              </a:spcAft>
              <a:buClr>
                <a:schemeClr val="dk1"/>
              </a:buClr>
              <a:buSzPts val="2133"/>
              <a:buNone/>
              <a:defRPr sz="2133" b="1"/>
            </a:lvl4pPr>
            <a:lvl5pPr marL="2286000" lvl="4" indent="-228600" algn="l">
              <a:spcBef>
                <a:spcPts val="427"/>
              </a:spcBef>
              <a:spcAft>
                <a:spcPts val="0"/>
              </a:spcAft>
              <a:buClr>
                <a:schemeClr val="dk1"/>
              </a:buClr>
              <a:buSzPts val="2133"/>
              <a:buNone/>
              <a:defRPr sz="2133" b="1"/>
            </a:lvl5pPr>
            <a:lvl6pPr marL="2743200" lvl="5" indent="-228600" algn="l">
              <a:spcBef>
                <a:spcPts val="427"/>
              </a:spcBef>
              <a:spcAft>
                <a:spcPts val="0"/>
              </a:spcAft>
              <a:buClr>
                <a:schemeClr val="dk1"/>
              </a:buClr>
              <a:buSzPts val="2133"/>
              <a:buNone/>
              <a:defRPr sz="2133" b="1"/>
            </a:lvl6pPr>
            <a:lvl7pPr marL="3200400" lvl="6" indent="-228600" algn="l">
              <a:spcBef>
                <a:spcPts val="427"/>
              </a:spcBef>
              <a:spcAft>
                <a:spcPts val="0"/>
              </a:spcAft>
              <a:buClr>
                <a:schemeClr val="dk1"/>
              </a:buClr>
              <a:buSzPts val="2133"/>
              <a:buNone/>
              <a:defRPr sz="2133" b="1"/>
            </a:lvl7pPr>
            <a:lvl8pPr marL="3657600" lvl="7" indent="-228600" algn="l">
              <a:spcBef>
                <a:spcPts val="427"/>
              </a:spcBef>
              <a:spcAft>
                <a:spcPts val="0"/>
              </a:spcAft>
              <a:buClr>
                <a:schemeClr val="dk1"/>
              </a:buClr>
              <a:buSzPts val="2133"/>
              <a:buNone/>
              <a:defRPr sz="2133" b="1"/>
            </a:lvl8pPr>
            <a:lvl9pPr marL="4114800" lvl="8" indent="-228600" algn="l">
              <a:spcBef>
                <a:spcPts val="427"/>
              </a:spcBef>
              <a:spcAft>
                <a:spcPts val="0"/>
              </a:spcAft>
              <a:buClr>
                <a:schemeClr val="dk1"/>
              </a:buClr>
              <a:buSzPts val="2133"/>
              <a:buNone/>
              <a:defRPr sz="2133" b="1"/>
            </a:lvl9pPr>
          </a:lstStyle>
          <a:p>
            <a:endParaRPr/>
          </a:p>
        </p:txBody>
      </p:sp>
      <p:sp>
        <p:nvSpPr>
          <p:cNvPr id="718" name="Google Shape;718;p171"/>
          <p:cNvSpPr txBox="1">
            <a:spLocks noGrp="1"/>
          </p:cNvSpPr>
          <p:nvPr>
            <p:ph type="body" idx="4"/>
          </p:nvPr>
        </p:nvSpPr>
        <p:spPr>
          <a:xfrm>
            <a:off x="6193369" y="2174875"/>
            <a:ext cx="5389033" cy="3951288"/>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397954" algn="l">
              <a:spcBef>
                <a:spcPts val="533"/>
              </a:spcBef>
              <a:spcAft>
                <a:spcPts val="0"/>
              </a:spcAft>
              <a:buClr>
                <a:schemeClr val="dk1"/>
              </a:buClr>
              <a:buSzPts val="2667"/>
              <a:buChar char="–"/>
              <a:defRPr sz="2667"/>
            </a:lvl2pPr>
            <a:lvl3pPr marL="1371600" lvl="2" indent="-381000" algn="l">
              <a:spcBef>
                <a:spcPts val="480"/>
              </a:spcBef>
              <a:spcAft>
                <a:spcPts val="0"/>
              </a:spcAft>
              <a:buClr>
                <a:schemeClr val="dk1"/>
              </a:buClr>
              <a:buSzPts val="2400"/>
              <a:buChar char="•"/>
              <a:defRPr sz="2400"/>
            </a:lvl3pPr>
            <a:lvl4pPr marL="1828800" lvl="3" indent="-364045" algn="l">
              <a:spcBef>
                <a:spcPts val="427"/>
              </a:spcBef>
              <a:spcAft>
                <a:spcPts val="0"/>
              </a:spcAft>
              <a:buClr>
                <a:schemeClr val="dk1"/>
              </a:buClr>
              <a:buSzPts val="2133"/>
              <a:buChar char="–"/>
              <a:defRPr sz="2133"/>
            </a:lvl4pPr>
            <a:lvl5pPr marL="2286000" lvl="4" indent="-364045" algn="l">
              <a:spcBef>
                <a:spcPts val="427"/>
              </a:spcBef>
              <a:spcAft>
                <a:spcPts val="0"/>
              </a:spcAft>
              <a:buClr>
                <a:schemeClr val="dk1"/>
              </a:buClr>
              <a:buSzPts val="2133"/>
              <a:buChar char="»"/>
              <a:defRPr sz="2133"/>
            </a:lvl5pPr>
            <a:lvl6pPr marL="2743200" lvl="5" indent="-364045" algn="l">
              <a:spcBef>
                <a:spcPts val="427"/>
              </a:spcBef>
              <a:spcAft>
                <a:spcPts val="0"/>
              </a:spcAft>
              <a:buClr>
                <a:schemeClr val="dk1"/>
              </a:buClr>
              <a:buSzPts val="2133"/>
              <a:buChar char="•"/>
              <a:defRPr sz="2133"/>
            </a:lvl6pPr>
            <a:lvl7pPr marL="3200400" lvl="6" indent="-364045" algn="l">
              <a:spcBef>
                <a:spcPts val="427"/>
              </a:spcBef>
              <a:spcAft>
                <a:spcPts val="0"/>
              </a:spcAft>
              <a:buClr>
                <a:schemeClr val="dk1"/>
              </a:buClr>
              <a:buSzPts val="2133"/>
              <a:buChar char="•"/>
              <a:defRPr sz="2133"/>
            </a:lvl7pPr>
            <a:lvl8pPr marL="3657600" lvl="7" indent="-364045" algn="l">
              <a:spcBef>
                <a:spcPts val="427"/>
              </a:spcBef>
              <a:spcAft>
                <a:spcPts val="0"/>
              </a:spcAft>
              <a:buClr>
                <a:schemeClr val="dk1"/>
              </a:buClr>
              <a:buSzPts val="2133"/>
              <a:buChar char="•"/>
              <a:defRPr sz="2133"/>
            </a:lvl8pPr>
            <a:lvl9pPr marL="4114800" lvl="8" indent="-364045" algn="l">
              <a:spcBef>
                <a:spcPts val="427"/>
              </a:spcBef>
              <a:spcAft>
                <a:spcPts val="0"/>
              </a:spcAft>
              <a:buClr>
                <a:schemeClr val="dk1"/>
              </a:buClr>
              <a:buSzPts val="2133"/>
              <a:buChar char="•"/>
              <a:defRPr sz="2133"/>
            </a:lvl9pPr>
          </a:lstStyle>
          <a:p>
            <a:endParaRPr/>
          </a:p>
        </p:txBody>
      </p:sp>
      <p:sp>
        <p:nvSpPr>
          <p:cNvPr id="719" name="Google Shape;719;p17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0" name="Google Shape;720;p17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1" name="Google Shape;721;p17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722"/>
        <p:cNvGrpSpPr/>
        <p:nvPr/>
      </p:nvGrpSpPr>
      <p:grpSpPr>
        <a:xfrm>
          <a:off x="0" y="0"/>
          <a:ext cx="0" cy="0"/>
          <a:chOff x="0" y="0"/>
          <a:chExt cx="0" cy="0"/>
        </a:xfrm>
      </p:grpSpPr>
      <p:sp>
        <p:nvSpPr>
          <p:cNvPr id="723" name="Google Shape;723;p172"/>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4" name="Google Shape;724;p17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5" name="Google Shape;725;p17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6" name="Google Shape;726;p17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727"/>
        <p:cNvGrpSpPr/>
        <p:nvPr/>
      </p:nvGrpSpPr>
      <p:grpSpPr>
        <a:xfrm>
          <a:off x="0" y="0"/>
          <a:ext cx="0" cy="0"/>
          <a:chOff x="0" y="0"/>
          <a:chExt cx="0" cy="0"/>
        </a:xfrm>
      </p:grpSpPr>
      <p:sp>
        <p:nvSpPr>
          <p:cNvPr id="728" name="Google Shape;728;p17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9" name="Google Shape;729;p17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0" name="Google Shape;730;p17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731"/>
        <p:cNvGrpSpPr/>
        <p:nvPr/>
      </p:nvGrpSpPr>
      <p:grpSpPr>
        <a:xfrm>
          <a:off x="0" y="0"/>
          <a:ext cx="0" cy="0"/>
          <a:chOff x="0" y="0"/>
          <a:chExt cx="0" cy="0"/>
        </a:xfrm>
      </p:grpSpPr>
      <p:sp>
        <p:nvSpPr>
          <p:cNvPr id="732" name="Google Shape;732;p174"/>
          <p:cNvSpPr txBox="1">
            <a:spLocks noGrp="1"/>
          </p:cNvSpPr>
          <p:nvPr>
            <p:ph type="title"/>
          </p:nvPr>
        </p:nvSpPr>
        <p:spPr>
          <a:xfrm>
            <a:off x="609602" y="273049"/>
            <a:ext cx="4011084" cy="11620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667"/>
              <a:buFont typeface="Arial"/>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3" name="Google Shape;733;p174"/>
          <p:cNvSpPr txBox="1">
            <a:spLocks noGrp="1"/>
          </p:cNvSpPr>
          <p:nvPr>
            <p:ph type="body" idx="1"/>
          </p:nvPr>
        </p:nvSpPr>
        <p:spPr>
          <a:xfrm>
            <a:off x="4766733" y="273052"/>
            <a:ext cx="6815667" cy="5853113"/>
          </a:xfrm>
          <a:prstGeom prst="rect">
            <a:avLst/>
          </a:prstGeom>
          <a:noFill/>
          <a:ln>
            <a:noFill/>
          </a:ln>
        </p:spPr>
        <p:txBody>
          <a:bodyPr spcFirstLastPara="1" wrap="square" lIns="91425" tIns="45700" rIns="91425" bIns="45700" anchor="t" anchorCtr="0">
            <a:normAutofit/>
          </a:bodyPr>
          <a:lstStyle>
            <a:lvl1pPr marL="457200" lvl="0" indent="-499554" algn="l">
              <a:spcBef>
                <a:spcPts val="853"/>
              </a:spcBef>
              <a:spcAft>
                <a:spcPts val="0"/>
              </a:spcAft>
              <a:buClr>
                <a:schemeClr val="dk1"/>
              </a:buClr>
              <a:buSzPts val="4267"/>
              <a:buChar char="•"/>
              <a:defRPr sz="4267"/>
            </a:lvl1pPr>
            <a:lvl2pPr marL="914400" lvl="1" indent="-465645" algn="l">
              <a:spcBef>
                <a:spcPts val="747"/>
              </a:spcBef>
              <a:spcAft>
                <a:spcPts val="0"/>
              </a:spcAft>
              <a:buClr>
                <a:schemeClr val="dk1"/>
              </a:buClr>
              <a:buSzPts val="3733"/>
              <a:buChar char="–"/>
              <a:defRPr sz="3733"/>
            </a:lvl2pPr>
            <a:lvl3pPr marL="1371600" lvl="2" indent="-431800" algn="l">
              <a:spcBef>
                <a:spcPts val="640"/>
              </a:spcBef>
              <a:spcAft>
                <a:spcPts val="0"/>
              </a:spcAft>
              <a:buClr>
                <a:schemeClr val="dk1"/>
              </a:buClr>
              <a:buSzPts val="3200"/>
              <a:buChar char="•"/>
              <a:defRPr sz="3200"/>
            </a:lvl3pPr>
            <a:lvl4pPr marL="1828800" lvl="3" indent="-397954" algn="l">
              <a:spcBef>
                <a:spcPts val="533"/>
              </a:spcBef>
              <a:spcAft>
                <a:spcPts val="0"/>
              </a:spcAft>
              <a:buClr>
                <a:schemeClr val="dk1"/>
              </a:buClr>
              <a:buSzPts val="2667"/>
              <a:buChar char="–"/>
              <a:defRPr sz="2667"/>
            </a:lvl4pPr>
            <a:lvl5pPr marL="2286000" lvl="4" indent="-397954" algn="l">
              <a:spcBef>
                <a:spcPts val="533"/>
              </a:spcBef>
              <a:spcAft>
                <a:spcPts val="0"/>
              </a:spcAft>
              <a:buClr>
                <a:schemeClr val="dk1"/>
              </a:buClr>
              <a:buSzPts val="2667"/>
              <a:buChar char="»"/>
              <a:defRPr sz="2667"/>
            </a:lvl5pPr>
            <a:lvl6pPr marL="2743200" lvl="5" indent="-397954" algn="l">
              <a:spcBef>
                <a:spcPts val="533"/>
              </a:spcBef>
              <a:spcAft>
                <a:spcPts val="0"/>
              </a:spcAft>
              <a:buClr>
                <a:schemeClr val="dk1"/>
              </a:buClr>
              <a:buSzPts val="2667"/>
              <a:buChar char="•"/>
              <a:defRPr sz="2667"/>
            </a:lvl6pPr>
            <a:lvl7pPr marL="3200400" lvl="6" indent="-397954" algn="l">
              <a:spcBef>
                <a:spcPts val="533"/>
              </a:spcBef>
              <a:spcAft>
                <a:spcPts val="0"/>
              </a:spcAft>
              <a:buClr>
                <a:schemeClr val="dk1"/>
              </a:buClr>
              <a:buSzPts val="2667"/>
              <a:buChar char="•"/>
              <a:defRPr sz="2667"/>
            </a:lvl7pPr>
            <a:lvl8pPr marL="3657600" lvl="7" indent="-397954" algn="l">
              <a:spcBef>
                <a:spcPts val="533"/>
              </a:spcBef>
              <a:spcAft>
                <a:spcPts val="0"/>
              </a:spcAft>
              <a:buClr>
                <a:schemeClr val="dk1"/>
              </a:buClr>
              <a:buSzPts val="2667"/>
              <a:buChar char="•"/>
              <a:defRPr sz="2667"/>
            </a:lvl8pPr>
            <a:lvl9pPr marL="4114800" lvl="8" indent="-397954" algn="l">
              <a:spcBef>
                <a:spcPts val="533"/>
              </a:spcBef>
              <a:spcAft>
                <a:spcPts val="0"/>
              </a:spcAft>
              <a:buClr>
                <a:schemeClr val="dk1"/>
              </a:buClr>
              <a:buSzPts val="2667"/>
              <a:buChar char="•"/>
              <a:defRPr sz="2667"/>
            </a:lvl9pPr>
          </a:lstStyle>
          <a:p>
            <a:endParaRPr/>
          </a:p>
        </p:txBody>
      </p:sp>
      <p:sp>
        <p:nvSpPr>
          <p:cNvPr id="734" name="Google Shape;734;p174"/>
          <p:cNvSpPr txBox="1">
            <a:spLocks noGrp="1"/>
          </p:cNvSpPr>
          <p:nvPr>
            <p:ph type="body" idx="2"/>
          </p:nvPr>
        </p:nvSpPr>
        <p:spPr>
          <a:xfrm>
            <a:off x="609602" y="1435102"/>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373"/>
              </a:spcBef>
              <a:spcAft>
                <a:spcPts val="0"/>
              </a:spcAft>
              <a:buClr>
                <a:schemeClr val="dk1"/>
              </a:buClr>
              <a:buSzPts val="1867"/>
              <a:buNone/>
              <a:defRPr sz="1867"/>
            </a:lvl1pPr>
            <a:lvl2pPr marL="914400" lvl="1" indent="-228600" algn="l">
              <a:spcBef>
                <a:spcPts val="320"/>
              </a:spcBef>
              <a:spcAft>
                <a:spcPts val="0"/>
              </a:spcAft>
              <a:buClr>
                <a:schemeClr val="dk1"/>
              </a:buClr>
              <a:buSzPts val="1600"/>
              <a:buNone/>
              <a:defRPr sz="1600"/>
            </a:lvl2pPr>
            <a:lvl3pPr marL="1371600" lvl="2" indent="-228600" algn="l">
              <a:spcBef>
                <a:spcPts val="267"/>
              </a:spcBef>
              <a:spcAft>
                <a:spcPts val="0"/>
              </a:spcAft>
              <a:buClr>
                <a:schemeClr val="dk1"/>
              </a:buClr>
              <a:buSzPts val="1333"/>
              <a:buNone/>
              <a:defRPr sz="1333"/>
            </a:lvl3pPr>
            <a:lvl4pPr marL="1828800" lvl="3" indent="-228600" algn="l">
              <a:spcBef>
                <a:spcPts val="240"/>
              </a:spcBef>
              <a:spcAft>
                <a:spcPts val="0"/>
              </a:spcAft>
              <a:buClr>
                <a:schemeClr val="dk1"/>
              </a:buClr>
              <a:buSzPts val="1200"/>
              <a:buNone/>
              <a:defRPr sz="1200"/>
            </a:lvl4pPr>
            <a:lvl5pPr marL="2286000" lvl="4" indent="-228600" algn="l">
              <a:spcBef>
                <a:spcPts val="240"/>
              </a:spcBef>
              <a:spcAft>
                <a:spcPts val="0"/>
              </a:spcAft>
              <a:buClr>
                <a:schemeClr val="dk1"/>
              </a:buClr>
              <a:buSzPts val="1200"/>
              <a:buNone/>
              <a:defRPr sz="1200"/>
            </a:lvl5pPr>
            <a:lvl6pPr marL="2743200" lvl="5" indent="-228600" algn="l">
              <a:spcBef>
                <a:spcPts val="240"/>
              </a:spcBef>
              <a:spcAft>
                <a:spcPts val="0"/>
              </a:spcAft>
              <a:buClr>
                <a:schemeClr val="dk1"/>
              </a:buClr>
              <a:buSzPts val="1200"/>
              <a:buNone/>
              <a:defRPr sz="1200"/>
            </a:lvl6pPr>
            <a:lvl7pPr marL="3200400" lvl="6" indent="-228600" algn="l">
              <a:spcBef>
                <a:spcPts val="240"/>
              </a:spcBef>
              <a:spcAft>
                <a:spcPts val="0"/>
              </a:spcAft>
              <a:buClr>
                <a:schemeClr val="dk1"/>
              </a:buClr>
              <a:buSzPts val="1200"/>
              <a:buNone/>
              <a:defRPr sz="1200"/>
            </a:lvl7pPr>
            <a:lvl8pPr marL="3657600" lvl="7" indent="-228600" algn="l">
              <a:spcBef>
                <a:spcPts val="240"/>
              </a:spcBef>
              <a:spcAft>
                <a:spcPts val="0"/>
              </a:spcAft>
              <a:buClr>
                <a:schemeClr val="dk1"/>
              </a:buClr>
              <a:buSzPts val="1200"/>
              <a:buNone/>
              <a:defRPr sz="1200"/>
            </a:lvl8pPr>
            <a:lvl9pPr marL="4114800" lvl="8" indent="-228600" algn="l">
              <a:spcBef>
                <a:spcPts val="240"/>
              </a:spcBef>
              <a:spcAft>
                <a:spcPts val="0"/>
              </a:spcAft>
              <a:buClr>
                <a:schemeClr val="dk1"/>
              </a:buClr>
              <a:buSzPts val="1200"/>
              <a:buNone/>
              <a:defRPr sz="1200"/>
            </a:lvl9pPr>
          </a:lstStyle>
          <a:p>
            <a:endParaRPr/>
          </a:p>
        </p:txBody>
      </p:sp>
      <p:sp>
        <p:nvSpPr>
          <p:cNvPr id="735" name="Google Shape;735;p17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6" name="Google Shape;736;p17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7" name="Google Shape;737;p17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462"/>
        <p:cNvGrpSpPr/>
        <p:nvPr/>
      </p:nvGrpSpPr>
      <p:grpSpPr>
        <a:xfrm>
          <a:off x="0" y="0"/>
          <a:ext cx="0" cy="0"/>
          <a:chOff x="0" y="0"/>
          <a:chExt cx="0" cy="0"/>
        </a:xfrm>
      </p:grpSpPr>
      <p:sp>
        <p:nvSpPr>
          <p:cNvPr id="463" name="Google Shape;463;p115"/>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5333"/>
              <a:buFont typeface="Arial"/>
              <a:buNone/>
              <a:defRPr sz="5333"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4" name="Google Shape;464;p115"/>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533"/>
              </a:spcBef>
              <a:spcAft>
                <a:spcPts val="0"/>
              </a:spcAft>
              <a:buClr>
                <a:srgbClr val="888888"/>
              </a:buClr>
              <a:buSzPts val="2667"/>
              <a:buNone/>
              <a:defRPr sz="2667">
                <a:solidFill>
                  <a:srgbClr val="888888"/>
                </a:solidFill>
              </a:defRPr>
            </a:lvl1pPr>
            <a:lvl2pPr marL="914400" lvl="1" indent="-228600" algn="l">
              <a:spcBef>
                <a:spcPts val="480"/>
              </a:spcBef>
              <a:spcAft>
                <a:spcPts val="0"/>
              </a:spcAft>
              <a:buClr>
                <a:srgbClr val="888888"/>
              </a:buClr>
              <a:buSzPts val="2400"/>
              <a:buNone/>
              <a:defRPr sz="2400">
                <a:solidFill>
                  <a:srgbClr val="888888"/>
                </a:solidFill>
              </a:defRPr>
            </a:lvl2pPr>
            <a:lvl3pPr marL="1371600" lvl="2" indent="-228600" algn="l">
              <a:spcBef>
                <a:spcPts val="427"/>
              </a:spcBef>
              <a:spcAft>
                <a:spcPts val="0"/>
              </a:spcAft>
              <a:buClr>
                <a:srgbClr val="888888"/>
              </a:buClr>
              <a:buSzPts val="2133"/>
              <a:buNone/>
              <a:defRPr sz="2133">
                <a:solidFill>
                  <a:srgbClr val="888888"/>
                </a:solidFill>
              </a:defRPr>
            </a:lvl3pPr>
            <a:lvl4pPr marL="1828800" lvl="3" indent="-228600" algn="l">
              <a:spcBef>
                <a:spcPts val="373"/>
              </a:spcBef>
              <a:spcAft>
                <a:spcPts val="0"/>
              </a:spcAft>
              <a:buClr>
                <a:srgbClr val="888888"/>
              </a:buClr>
              <a:buSzPts val="1867"/>
              <a:buNone/>
              <a:defRPr sz="1867">
                <a:solidFill>
                  <a:srgbClr val="888888"/>
                </a:solidFill>
              </a:defRPr>
            </a:lvl4pPr>
            <a:lvl5pPr marL="2286000" lvl="4" indent="-228600" algn="l">
              <a:spcBef>
                <a:spcPts val="373"/>
              </a:spcBef>
              <a:spcAft>
                <a:spcPts val="0"/>
              </a:spcAft>
              <a:buClr>
                <a:srgbClr val="888888"/>
              </a:buClr>
              <a:buSzPts val="1867"/>
              <a:buNone/>
              <a:defRPr sz="1867">
                <a:solidFill>
                  <a:srgbClr val="888888"/>
                </a:solidFill>
              </a:defRPr>
            </a:lvl5pPr>
            <a:lvl6pPr marL="2743200" lvl="5" indent="-228600" algn="l">
              <a:spcBef>
                <a:spcPts val="373"/>
              </a:spcBef>
              <a:spcAft>
                <a:spcPts val="0"/>
              </a:spcAft>
              <a:buClr>
                <a:srgbClr val="888888"/>
              </a:buClr>
              <a:buSzPts val="1867"/>
              <a:buNone/>
              <a:defRPr sz="1867">
                <a:solidFill>
                  <a:srgbClr val="888888"/>
                </a:solidFill>
              </a:defRPr>
            </a:lvl6pPr>
            <a:lvl7pPr marL="3200400" lvl="6" indent="-228600" algn="l">
              <a:spcBef>
                <a:spcPts val="373"/>
              </a:spcBef>
              <a:spcAft>
                <a:spcPts val="0"/>
              </a:spcAft>
              <a:buClr>
                <a:srgbClr val="888888"/>
              </a:buClr>
              <a:buSzPts val="1867"/>
              <a:buNone/>
              <a:defRPr sz="1867">
                <a:solidFill>
                  <a:srgbClr val="888888"/>
                </a:solidFill>
              </a:defRPr>
            </a:lvl7pPr>
            <a:lvl8pPr marL="3657600" lvl="7" indent="-228600" algn="l">
              <a:spcBef>
                <a:spcPts val="373"/>
              </a:spcBef>
              <a:spcAft>
                <a:spcPts val="0"/>
              </a:spcAft>
              <a:buClr>
                <a:srgbClr val="888888"/>
              </a:buClr>
              <a:buSzPts val="1867"/>
              <a:buNone/>
              <a:defRPr sz="1867">
                <a:solidFill>
                  <a:srgbClr val="888888"/>
                </a:solidFill>
              </a:defRPr>
            </a:lvl8pPr>
            <a:lvl9pPr marL="4114800" lvl="8" indent="-228600" algn="l">
              <a:spcBef>
                <a:spcPts val="373"/>
              </a:spcBef>
              <a:spcAft>
                <a:spcPts val="0"/>
              </a:spcAft>
              <a:buClr>
                <a:srgbClr val="888888"/>
              </a:buClr>
              <a:buSzPts val="1867"/>
              <a:buNone/>
              <a:defRPr sz="1867">
                <a:solidFill>
                  <a:srgbClr val="888888"/>
                </a:solidFill>
              </a:defRPr>
            </a:lvl9pPr>
          </a:lstStyle>
          <a:p>
            <a:endParaRPr/>
          </a:p>
        </p:txBody>
      </p:sp>
      <p:sp>
        <p:nvSpPr>
          <p:cNvPr id="465" name="Google Shape;465;p11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6" name="Google Shape;466;p11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7" name="Google Shape;467;p11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738"/>
        <p:cNvGrpSpPr/>
        <p:nvPr/>
      </p:nvGrpSpPr>
      <p:grpSpPr>
        <a:xfrm>
          <a:off x="0" y="0"/>
          <a:ext cx="0" cy="0"/>
          <a:chOff x="0" y="0"/>
          <a:chExt cx="0" cy="0"/>
        </a:xfrm>
      </p:grpSpPr>
      <p:sp>
        <p:nvSpPr>
          <p:cNvPr id="739" name="Google Shape;739;p175"/>
          <p:cNvSpPr txBox="1">
            <a:spLocks noGrp="1"/>
          </p:cNvSpPr>
          <p:nvPr>
            <p:ph type="title"/>
          </p:nvPr>
        </p:nvSpPr>
        <p:spPr>
          <a:xfrm>
            <a:off x="2389717" y="4800600"/>
            <a:ext cx="7315200" cy="56673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667"/>
              <a:buFont typeface="Arial"/>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0" name="Google Shape;740;p175"/>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rmAutofit/>
          </a:bodyPr>
          <a:lstStyle>
            <a:lvl1pPr marR="0" lvl="0" algn="l" rtl="0">
              <a:spcBef>
                <a:spcPts val="853"/>
              </a:spcBef>
              <a:spcAft>
                <a:spcPts val="0"/>
              </a:spcAft>
              <a:buClr>
                <a:schemeClr val="dk1"/>
              </a:buClr>
              <a:buSzPts val="4267"/>
              <a:buFont typeface="Arial"/>
              <a:buNone/>
              <a:defRPr sz="4267" b="0" i="0" u="none" strike="noStrike" cap="none">
                <a:solidFill>
                  <a:schemeClr val="dk1"/>
                </a:solidFill>
                <a:latin typeface="Arial"/>
                <a:ea typeface="Arial"/>
                <a:cs typeface="Arial"/>
                <a:sym typeface="Arial"/>
              </a:defRPr>
            </a:lvl1pPr>
            <a:lvl2pPr marR="0" lvl="1" algn="l" rtl="0">
              <a:spcBef>
                <a:spcPts val="747"/>
              </a:spcBef>
              <a:spcAft>
                <a:spcPts val="0"/>
              </a:spcAft>
              <a:buClr>
                <a:schemeClr val="dk1"/>
              </a:buClr>
              <a:buSzPts val="3733"/>
              <a:buFont typeface="Arial"/>
              <a:buNone/>
              <a:defRPr sz="3733" b="0" i="0" u="none" strike="noStrike" cap="none">
                <a:solidFill>
                  <a:schemeClr val="dk1"/>
                </a:solidFill>
                <a:latin typeface="Arial"/>
                <a:ea typeface="Arial"/>
                <a:cs typeface="Arial"/>
                <a:sym typeface="Arial"/>
              </a:defRPr>
            </a:lvl2pPr>
            <a:lvl3pPr marR="0" lvl="2"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3pPr>
            <a:lvl4pPr marR="0" lvl="3" algn="l" rtl="0">
              <a:spcBef>
                <a:spcPts val="533"/>
              </a:spcBef>
              <a:spcAft>
                <a:spcPts val="0"/>
              </a:spcAft>
              <a:buClr>
                <a:schemeClr val="dk1"/>
              </a:buClr>
              <a:buSzPts val="2667"/>
              <a:buFont typeface="Arial"/>
              <a:buNone/>
              <a:defRPr sz="2667" b="0" i="0" u="none" strike="noStrike" cap="none">
                <a:solidFill>
                  <a:schemeClr val="dk1"/>
                </a:solidFill>
                <a:latin typeface="Arial"/>
                <a:ea typeface="Arial"/>
                <a:cs typeface="Arial"/>
                <a:sym typeface="Arial"/>
              </a:defRPr>
            </a:lvl4pPr>
            <a:lvl5pPr marR="0" lvl="4" algn="l" rtl="0">
              <a:spcBef>
                <a:spcPts val="533"/>
              </a:spcBef>
              <a:spcAft>
                <a:spcPts val="0"/>
              </a:spcAft>
              <a:buClr>
                <a:schemeClr val="dk1"/>
              </a:buClr>
              <a:buSzPts val="2667"/>
              <a:buFont typeface="Arial"/>
              <a:buNone/>
              <a:defRPr sz="2667" b="0" i="0" u="none" strike="noStrike" cap="none">
                <a:solidFill>
                  <a:schemeClr val="dk1"/>
                </a:solidFill>
                <a:latin typeface="Arial"/>
                <a:ea typeface="Arial"/>
                <a:cs typeface="Arial"/>
                <a:sym typeface="Arial"/>
              </a:defRPr>
            </a:lvl5pPr>
            <a:lvl6pPr marR="0" lvl="5" algn="l" rtl="0">
              <a:spcBef>
                <a:spcPts val="533"/>
              </a:spcBef>
              <a:spcAft>
                <a:spcPts val="0"/>
              </a:spcAft>
              <a:buClr>
                <a:schemeClr val="dk1"/>
              </a:buClr>
              <a:buSzPts val="2667"/>
              <a:buFont typeface="Arial"/>
              <a:buNone/>
              <a:defRPr sz="2667" b="0" i="0" u="none" strike="noStrike" cap="none">
                <a:solidFill>
                  <a:schemeClr val="dk1"/>
                </a:solidFill>
                <a:latin typeface="Arial"/>
                <a:ea typeface="Arial"/>
                <a:cs typeface="Arial"/>
                <a:sym typeface="Arial"/>
              </a:defRPr>
            </a:lvl6pPr>
            <a:lvl7pPr marR="0" lvl="6" algn="l" rtl="0">
              <a:spcBef>
                <a:spcPts val="533"/>
              </a:spcBef>
              <a:spcAft>
                <a:spcPts val="0"/>
              </a:spcAft>
              <a:buClr>
                <a:schemeClr val="dk1"/>
              </a:buClr>
              <a:buSzPts val="2667"/>
              <a:buFont typeface="Arial"/>
              <a:buNone/>
              <a:defRPr sz="2667" b="0" i="0" u="none" strike="noStrike" cap="none">
                <a:solidFill>
                  <a:schemeClr val="dk1"/>
                </a:solidFill>
                <a:latin typeface="Arial"/>
                <a:ea typeface="Arial"/>
                <a:cs typeface="Arial"/>
                <a:sym typeface="Arial"/>
              </a:defRPr>
            </a:lvl7pPr>
            <a:lvl8pPr marR="0" lvl="7" algn="l" rtl="0">
              <a:spcBef>
                <a:spcPts val="533"/>
              </a:spcBef>
              <a:spcAft>
                <a:spcPts val="0"/>
              </a:spcAft>
              <a:buClr>
                <a:schemeClr val="dk1"/>
              </a:buClr>
              <a:buSzPts val="2667"/>
              <a:buFont typeface="Arial"/>
              <a:buNone/>
              <a:defRPr sz="2667" b="0" i="0" u="none" strike="noStrike" cap="none">
                <a:solidFill>
                  <a:schemeClr val="dk1"/>
                </a:solidFill>
                <a:latin typeface="Arial"/>
                <a:ea typeface="Arial"/>
                <a:cs typeface="Arial"/>
                <a:sym typeface="Arial"/>
              </a:defRPr>
            </a:lvl8pPr>
            <a:lvl9pPr marR="0" lvl="8" algn="l" rtl="0">
              <a:spcBef>
                <a:spcPts val="533"/>
              </a:spcBef>
              <a:spcAft>
                <a:spcPts val="0"/>
              </a:spcAft>
              <a:buClr>
                <a:schemeClr val="dk1"/>
              </a:buClr>
              <a:buSzPts val="2667"/>
              <a:buFont typeface="Arial"/>
              <a:buNone/>
              <a:defRPr sz="2667" b="0" i="0" u="none" strike="noStrike" cap="none">
                <a:solidFill>
                  <a:schemeClr val="dk1"/>
                </a:solidFill>
                <a:latin typeface="Arial"/>
                <a:ea typeface="Arial"/>
                <a:cs typeface="Arial"/>
                <a:sym typeface="Arial"/>
              </a:defRPr>
            </a:lvl9pPr>
          </a:lstStyle>
          <a:p>
            <a:endParaRPr/>
          </a:p>
        </p:txBody>
      </p:sp>
      <p:sp>
        <p:nvSpPr>
          <p:cNvPr id="741" name="Google Shape;741;p175"/>
          <p:cNvSpPr txBox="1">
            <a:spLocks noGrp="1"/>
          </p:cNvSpPr>
          <p:nvPr>
            <p:ph type="body" idx="1"/>
          </p:nvPr>
        </p:nvSpPr>
        <p:spPr>
          <a:xfrm>
            <a:off x="2389717" y="5367338"/>
            <a:ext cx="7315200" cy="804863"/>
          </a:xfrm>
          <a:prstGeom prst="rect">
            <a:avLst/>
          </a:prstGeom>
          <a:noFill/>
          <a:ln>
            <a:noFill/>
          </a:ln>
        </p:spPr>
        <p:txBody>
          <a:bodyPr spcFirstLastPara="1" wrap="square" lIns="91425" tIns="45700" rIns="91425" bIns="45700" anchor="t" anchorCtr="0">
            <a:normAutofit/>
          </a:bodyPr>
          <a:lstStyle>
            <a:lvl1pPr marL="457200" lvl="0" indent="-228600" algn="l">
              <a:spcBef>
                <a:spcPts val="373"/>
              </a:spcBef>
              <a:spcAft>
                <a:spcPts val="0"/>
              </a:spcAft>
              <a:buClr>
                <a:schemeClr val="dk1"/>
              </a:buClr>
              <a:buSzPts val="1867"/>
              <a:buNone/>
              <a:defRPr sz="1867"/>
            </a:lvl1pPr>
            <a:lvl2pPr marL="914400" lvl="1" indent="-228600" algn="l">
              <a:spcBef>
                <a:spcPts val="320"/>
              </a:spcBef>
              <a:spcAft>
                <a:spcPts val="0"/>
              </a:spcAft>
              <a:buClr>
                <a:schemeClr val="dk1"/>
              </a:buClr>
              <a:buSzPts val="1600"/>
              <a:buNone/>
              <a:defRPr sz="1600"/>
            </a:lvl2pPr>
            <a:lvl3pPr marL="1371600" lvl="2" indent="-228600" algn="l">
              <a:spcBef>
                <a:spcPts val="267"/>
              </a:spcBef>
              <a:spcAft>
                <a:spcPts val="0"/>
              </a:spcAft>
              <a:buClr>
                <a:schemeClr val="dk1"/>
              </a:buClr>
              <a:buSzPts val="1333"/>
              <a:buNone/>
              <a:defRPr sz="1333"/>
            </a:lvl3pPr>
            <a:lvl4pPr marL="1828800" lvl="3" indent="-228600" algn="l">
              <a:spcBef>
                <a:spcPts val="240"/>
              </a:spcBef>
              <a:spcAft>
                <a:spcPts val="0"/>
              </a:spcAft>
              <a:buClr>
                <a:schemeClr val="dk1"/>
              </a:buClr>
              <a:buSzPts val="1200"/>
              <a:buNone/>
              <a:defRPr sz="1200"/>
            </a:lvl4pPr>
            <a:lvl5pPr marL="2286000" lvl="4" indent="-228600" algn="l">
              <a:spcBef>
                <a:spcPts val="240"/>
              </a:spcBef>
              <a:spcAft>
                <a:spcPts val="0"/>
              </a:spcAft>
              <a:buClr>
                <a:schemeClr val="dk1"/>
              </a:buClr>
              <a:buSzPts val="1200"/>
              <a:buNone/>
              <a:defRPr sz="1200"/>
            </a:lvl5pPr>
            <a:lvl6pPr marL="2743200" lvl="5" indent="-228600" algn="l">
              <a:spcBef>
                <a:spcPts val="240"/>
              </a:spcBef>
              <a:spcAft>
                <a:spcPts val="0"/>
              </a:spcAft>
              <a:buClr>
                <a:schemeClr val="dk1"/>
              </a:buClr>
              <a:buSzPts val="1200"/>
              <a:buNone/>
              <a:defRPr sz="1200"/>
            </a:lvl6pPr>
            <a:lvl7pPr marL="3200400" lvl="6" indent="-228600" algn="l">
              <a:spcBef>
                <a:spcPts val="240"/>
              </a:spcBef>
              <a:spcAft>
                <a:spcPts val="0"/>
              </a:spcAft>
              <a:buClr>
                <a:schemeClr val="dk1"/>
              </a:buClr>
              <a:buSzPts val="1200"/>
              <a:buNone/>
              <a:defRPr sz="1200"/>
            </a:lvl7pPr>
            <a:lvl8pPr marL="3657600" lvl="7" indent="-228600" algn="l">
              <a:spcBef>
                <a:spcPts val="240"/>
              </a:spcBef>
              <a:spcAft>
                <a:spcPts val="0"/>
              </a:spcAft>
              <a:buClr>
                <a:schemeClr val="dk1"/>
              </a:buClr>
              <a:buSzPts val="1200"/>
              <a:buNone/>
              <a:defRPr sz="1200"/>
            </a:lvl8pPr>
            <a:lvl9pPr marL="4114800" lvl="8" indent="-228600" algn="l">
              <a:spcBef>
                <a:spcPts val="240"/>
              </a:spcBef>
              <a:spcAft>
                <a:spcPts val="0"/>
              </a:spcAft>
              <a:buClr>
                <a:schemeClr val="dk1"/>
              </a:buClr>
              <a:buSzPts val="1200"/>
              <a:buNone/>
              <a:defRPr sz="1200"/>
            </a:lvl9pPr>
          </a:lstStyle>
          <a:p>
            <a:endParaRPr/>
          </a:p>
        </p:txBody>
      </p:sp>
      <p:sp>
        <p:nvSpPr>
          <p:cNvPr id="742" name="Google Shape;742;p17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3" name="Google Shape;743;p17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4" name="Google Shape;744;p17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45"/>
        <p:cNvGrpSpPr/>
        <p:nvPr/>
      </p:nvGrpSpPr>
      <p:grpSpPr>
        <a:xfrm>
          <a:off x="0" y="0"/>
          <a:ext cx="0" cy="0"/>
          <a:chOff x="0" y="0"/>
          <a:chExt cx="0" cy="0"/>
        </a:xfrm>
      </p:grpSpPr>
      <p:sp>
        <p:nvSpPr>
          <p:cNvPr id="746" name="Google Shape;746;p176"/>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7" name="Google Shape;747;p176"/>
          <p:cNvSpPr txBox="1">
            <a:spLocks noGrp="1"/>
          </p:cNvSpPr>
          <p:nvPr>
            <p:ph type="body" idx="1"/>
          </p:nvPr>
        </p:nvSpPr>
        <p:spPr>
          <a:xfrm rot="5400000">
            <a:off x="3833019" y="-1623217"/>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48" name="Google Shape;748;p17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9" name="Google Shape;749;p17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0" name="Google Shape;750;p17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垂直排列标题与文本" type="vertTitleAndTx">
  <p:cSld name="VERTICAL_TITLE_AND_VERTICAL_TEXT">
    <p:spTree>
      <p:nvGrpSpPr>
        <p:cNvPr id="1" name="Shape 751"/>
        <p:cNvGrpSpPr/>
        <p:nvPr/>
      </p:nvGrpSpPr>
      <p:grpSpPr>
        <a:xfrm>
          <a:off x="0" y="0"/>
          <a:ext cx="0" cy="0"/>
          <a:chOff x="0" y="0"/>
          <a:chExt cx="0" cy="0"/>
        </a:xfrm>
      </p:grpSpPr>
      <p:sp>
        <p:nvSpPr>
          <p:cNvPr id="752" name="Google Shape;752;p177"/>
          <p:cNvSpPr txBox="1">
            <a:spLocks noGrp="1"/>
          </p:cNvSpPr>
          <p:nvPr>
            <p:ph type="title"/>
          </p:nvPr>
        </p:nvSpPr>
        <p:spPr>
          <a:xfrm rot="5400000">
            <a:off x="8016874" y="1028701"/>
            <a:ext cx="4387851"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3" name="Google Shape;753;p177"/>
          <p:cNvSpPr txBox="1">
            <a:spLocks noGrp="1"/>
          </p:cNvSpPr>
          <p:nvPr>
            <p:ph type="body" idx="1"/>
          </p:nvPr>
        </p:nvSpPr>
        <p:spPr>
          <a:xfrm rot="5400000">
            <a:off x="2428874" y="-1612900"/>
            <a:ext cx="4387851"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4" name="Google Shape;754;p17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5" name="Google Shape;755;p17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6" name="Google Shape;756;p17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63"/>
        <p:cNvGrpSpPr/>
        <p:nvPr/>
      </p:nvGrpSpPr>
      <p:grpSpPr>
        <a:xfrm>
          <a:off x="0" y="0"/>
          <a:ext cx="0" cy="0"/>
          <a:chOff x="0" y="0"/>
          <a:chExt cx="0" cy="0"/>
        </a:xfrm>
      </p:grpSpPr>
      <p:sp>
        <p:nvSpPr>
          <p:cNvPr id="764" name="Google Shape;764;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5" name="Google Shape;765;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6" name="Google Shape;766;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7" name="Google Shape;767;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8" name="Google Shape;768;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75"/>
        <p:cNvGrpSpPr/>
        <p:nvPr/>
      </p:nvGrpSpPr>
      <p:grpSpPr>
        <a:xfrm>
          <a:off x="0" y="0"/>
          <a:ext cx="0" cy="0"/>
          <a:chOff x="0" y="0"/>
          <a:chExt cx="0" cy="0"/>
        </a:xfrm>
      </p:grpSpPr>
      <p:sp>
        <p:nvSpPr>
          <p:cNvPr id="776" name="Google Shape;776;p17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7" name="Google Shape;777;p17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78" name="Google Shape;778;p1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9" name="Google Shape;779;p1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0" name="Google Shape;780;p1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781"/>
        <p:cNvGrpSpPr/>
        <p:nvPr/>
      </p:nvGrpSpPr>
      <p:grpSpPr>
        <a:xfrm>
          <a:off x="0" y="0"/>
          <a:ext cx="0" cy="0"/>
          <a:chOff x="0" y="0"/>
          <a:chExt cx="0" cy="0"/>
        </a:xfrm>
      </p:grpSpPr>
      <p:sp>
        <p:nvSpPr>
          <p:cNvPr id="782" name="Google Shape;782;p18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3" name="Google Shape;783;p18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4" name="Google Shape;784;p18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5" name="Google Shape;785;p1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6" name="Google Shape;786;p1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7" name="Google Shape;787;p1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788"/>
        <p:cNvGrpSpPr/>
        <p:nvPr/>
      </p:nvGrpSpPr>
      <p:grpSpPr>
        <a:xfrm>
          <a:off x="0" y="0"/>
          <a:ext cx="0" cy="0"/>
          <a:chOff x="0" y="0"/>
          <a:chExt cx="0" cy="0"/>
        </a:xfrm>
      </p:grpSpPr>
      <p:sp>
        <p:nvSpPr>
          <p:cNvPr id="789" name="Google Shape;789;p18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0" name="Google Shape;790;p18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1" name="Google Shape;791;p18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2" name="Google Shape;792;p18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3" name="Google Shape;793;p18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4" name="Google Shape;794;p1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5" name="Google Shape;795;p1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6" name="Google Shape;796;p1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797"/>
        <p:cNvGrpSpPr/>
        <p:nvPr/>
      </p:nvGrpSpPr>
      <p:grpSpPr>
        <a:xfrm>
          <a:off x="0" y="0"/>
          <a:ext cx="0" cy="0"/>
          <a:chOff x="0" y="0"/>
          <a:chExt cx="0" cy="0"/>
        </a:xfrm>
      </p:grpSpPr>
      <p:sp>
        <p:nvSpPr>
          <p:cNvPr id="798" name="Google Shape;798;p18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9" name="Google Shape;799;p1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0" name="Google Shape;800;p1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1" name="Google Shape;801;p1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802"/>
        <p:cNvGrpSpPr/>
        <p:nvPr/>
      </p:nvGrpSpPr>
      <p:grpSpPr>
        <a:xfrm>
          <a:off x="0" y="0"/>
          <a:ext cx="0" cy="0"/>
          <a:chOff x="0" y="0"/>
          <a:chExt cx="0" cy="0"/>
        </a:xfrm>
      </p:grpSpPr>
      <p:sp>
        <p:nvSpPr>
          <p:cNvPr id="803" name="Google Shape;803;p1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4" name="Google Shape;804;p1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5" name="Google Shape;805;p1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806"/>
        <p:cNvGrpSpPr/>
        <p:nvPr/>
      </p:nvGrpSpPr>
      <p:grpSpPr>
        <a:xfrm>
          <a:off x="0" y="0"/>
          <a:ext cx="0" cy="0"/>
          <a:chOff x="0" y="0"/>
          <a:chExt cx="0" cy="0"/>
        </a:xfrm>
      </p:grpSpPr>
      <p:sp>
        <p:nvSpPr>
          <p:cNvPr id="807" name="Google Shape;807;p18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8" name="Google Shape;808;p18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09" name="Google Shape;809;p18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10" name="Google Shape;810;p1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1" name="Google Shape;811;p1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2" name="Google Shape;812;p1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468"/>
        <p:cNvGrpSpPr/>
        <p:nvPr/>
      </p:nvGrpSpPr>
      <p:grpSpPr>
        <a:xfrm>
          <a:off x="0" y="0"/>
          <a:ext cx="0" cy="0"/>
          <a:chOff x="0" y="0"/>
          <a:chExt cx="0" cy="0"/>
        </a:xfrm>
      </p:grpSpPr>
      <p:sp>
        <p:nvSpPr>
          <p:cNvPr id="469" name="Google Shape;469;p116"/>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0" name="Google Shape;470;p116"/>
          <p:cNvSpPr txBox="1">
            <a:spLocks noGrp="1"/>
          </p:cNvSpPr>
          <p:nvPr>
            <p:ph type="body" idx="1"/>
          </p:nvPr>
        </p:nvSpPr>
        <p:spPr>
          <a:xfrm>
            <a:off x="609600" y="1200151"/>
            <a:ext cx="5384800" cy="3394075"/>
          </a:xfrm>
          <a:prstGeom prst="rect">
            <a:avLst/>
          </a:prstGeom>
          <a:noFill/>
          <a:ln>
            <a:noFill/>
          </a:ln>
        </p:spPr>
        <p:txBody>
          <a:bodyPr spcFirstLastPara="1" wrap="square" lIns="91425" tIns="45700" rIns="91425" bIns="45700" anchor="t" anchorCtr="0">
            <a:normAutofit/>
          </a:bodyPr>
          <a:lstStyle>
            <a:lvl1pPr marL="457200" lvl="0" indent="-465645" algn="l">
              <a:spcBef>
                <a:spcPts val="747"/>
              </a:spcBef>
              <a:spcAft>
                <a:spcPts val="0"/>
              </a:spcAft>
              <a:buClr>
                <a:schemeClr val="dk1"/>
              </a:buClr>
              <a:buSzPts val="3733"/>
              <a:buChar char="•"/>
              <a:defRPr sz="3733"/>
            </a:lvl1pPr>
            <a:lvl2pPr marL="914400" lvl="1" indent="-431800" algn="l">
              <a:spcBef>
                <a:spcPts val="640"/>
              </a:spcBef>
              <a:spcAft>
                <a:spcPts val="0"/>
              </a:spcAft>
              <a:buClr>
                <a:schemeClr val="dk1"/>
              </a:buClr>
              <a:buSzPts val="3200"/>
              <a:buChar char="–"/>
              <a:defRPr sz="3200"/>
            </a:lvl2pPr>
            <a:lvl3pPr marL="1371600" lvl="2" indent="-397954" algn="l">
              <a:spcBef>
                <a:spcPts val="533"/>
              </a:spcBef>
              <a:spcAft>
                <a:spcPts val="0"/>
              </a:spcAft>
              <a:buClr>
                <a:schemeClr val="dk1"/>
              </a:buClr>
              <a:buSzPts val="2667"/>
              <a:buChar char="•"/>
              <a:defRPr sz="2667"/>
            </a:lvl3pPr>
            <a:lvl4pPr marL="1828800" lvl="3" indent="-381000" algn="l">
              <a:spcBef>
                <a:spcPts val="480"/>
              </a:spcBef>
              <a:spcAft>
                <a:spcPts val="0"/>
              </a:spcAft>
              <a:buClr>
                <a:schemeClr val="dk1"/>
              </a:buClr>
              <a:buSzPts val="2400"/>
              <a:buChar char="–"/>
              <a:defRPr sz="2400"/>
            </a:lvl4pPr>
            <a:lvl5pPr marL="2286000" lvl="4" indent="-381000" algn="l">
              <a:spcBef>
                <a:spcPts val="480"/>
              </a:spcBef>
              <a:spcAft>
                <a:spcPts val="0"/>
              </a:spcAft>
              <a:buClr>
                <a:schemeClr val="dk1"/>
              </a:buClr>
              <a:buSzPts val="2400"/>
              <a:buChar char="»"/>
              <a:defRPr sz="2400"/>
            </a:lvl5pPr>
            <a:lvl6pPr marL="2743200" lvl="5" indent="-381000" algn="l">
              <a:spcBef>
                <a:spcPts val="480"/>
              </a:spcBef>
              <a:spcAft>
                <a:spcPts val="0"/>
              </a:spcAft>
              <a:buClr>
                <a:schemeClr val="dk1"/>
              </a:buClr>
              <a:buSzPts val="2400"/>
              <a:buChar char="•"/>
              <a:defRPr sz="2400"/>
            </a:lvl6pPr>
            <a:lvl7pPr marL="3200400" lvl="6" indent="-381000" algn="l">
              <a:spcBef>
                <a:spcPts val="480"/>
              </a:spcBef>
              <a:spcAft>
                <a:spcPts val="0"/>
              </a:spcAft>
              <a:buClr>
                <a:schemeClr val="dk1"/>
              </a:buClr>
              <a:buSzPts val="2400"/>
              <a:buChar char="•"/>
              <a:defRPr sz="2400"/>
            </a:lvl7pPr>
            <a:lvl8pPr marL="3657600" lvl="7" indent="-381000" algn="l">
              <a:spcBef>
                <a:spcPts val="480"/>
              </a:spcBef>
              <a:spcAft>
                <a:spcPts val="0"/>
              </a:spcAft>
              <a:buClr>
                <a:schemeClr val="dk1"/>
              </a:buClr>
              <a:buSzPts val="2400"/>
              <a:buChar char="•"/>
              <a:defRPr sz="2400"/>
            </a:lvl8pPr>
            <a:lvl9pPr marL="4114800" lvl="8" indent="-381000" algn="l">
              <a:spcBef>
                <a:spcPts val="480"/>
              </a:spcBef>
              <a:spcAft>
                <a:spcPts val="0"/>
              </a:spcAft>
              <a:buClr>
                <a:schemeClr val="dk1"/>
              </a:buClr>
              <a:buSzPts val="2400"/>
              <a:buChar char="•"/>
              <a:defRPr sz="2400"/>
            </a:lvl9pPr>
          </a:lstStyle>
          <a:p>
            <a:endParaRPr/>
          </a:p>
        </p:txBody>
      </p:sp>
      <p:sp>
        <p:nvSpPr>
          <p:cNvPr id="471" name="Google Shape;471;p116"/>
          <p:cNvSpPr txBox="1">
            <a:spLocks noGrp="1"/>
          </p:cNvSpPr>
          <p:nvPr>
            <p:ph type="body" idx="2"/>
          </p:nvPr>
        </p:nvSpPr>
        <p:spPr>
          <a:xfrm>
            <a:off x="6197600" y="1200151"/>
            <a:ext cx="5384800" cy="3394075"/>
          </a:xfrm>
          <a:prstGeom prst="rect">
            <a:avLst/>
          </a:prstGeom>
          <a:noFill/>
          <a:ln>
            <a:noFill/>
          </a:ln>
        </p:spPr>
        <p:txBody>
          <a:bodyPr spcFirstLastPara="1" wrap="square" lIns="91425" tIns="45700" rIns="91425" bIns="45700" anchor="t" anchorCtr="0">
            <a:normAutofit/>
          </a:bodyPr>
          <a:lstStyle>
            <a:lvl1pPr marL="457200" lvl="0" indent="-465645" algn="l">
              <a:spcBef>
                <a:spcPts val="747"/>
              </a:spcBef>
              <a:spcAft>
                <a:spcPts val="0"/>
              </a:spcAft>
              <a:buClr>
                <a:schemeClr val="dk1"/>
              </a:buClr>
              <a:buSzPts val="3733"/>
              <a:buChar char="•"/>
              <a:defRPr sz="3733"/>
            </a:lvl1pPr>
            <a:lvl2pPr marL="914400" lvl="1" indent="-431800" algn="l">
              <a:spcBef>
                <a:spcPts val="640"/>
              </a:spcBef>
              <a:spcAft>
                <a:spcPts val="0"/>
              </a:spcAft>
              <a:buClr>
                <a:schemeClr val="dk1"/>
              </a:buClr>
              <a:buSzPts val="3200"/>
              <a:buChar char="–"/>
              <a:defRPr sz="3200"/>
            </a:lvl2pPr>
            <a:lvl3pPr marL="1371600" lvl="2" indent="-397954" algn="l">
              <a:spcBef>
                <a:spcPts val="533"/>
              </a:spcBef>
              <a:spcAft>
                <a:spcPts val="0"/>
              </a:spcAft>
              <a:buClr>
                <a:schemeClr val="dk1"/>
              </a:buClr>
              <a:buSzPts val="2667"/>
              <a:buChar char="•"/>
              <a:defRPr sz="2667"/>
            </a:lvl3pPr>
            <a:lvl4pPr marL="1828800" lvl="3" indent="-381000" algn="l">
              <a:spcBef>
                <a:spcPts val="480"/>
              </a:spcBef>
              <a:spcAft>
                <a:spcPts val="0"/>
              </a:spcAft>
              <a:buClr>
                <a:schemeClr val="dk1"/>
              </a:buClr>
              <a:buSzPts val="2400"/>
              <a:buChar char="–"/>
              <a:defRPr sz="2400"/>
            </a:lvl4pPr>
            <a:lvl5pPr marL="2286000" lvl="4" indent="-381000" algn="l">
              <a:spcBef>
                <a:spcPts val="480"/>
              </a:spcBef>
              <a:spcAft>
                <a:spcPts val="0"/>
              </a:spcAft>
              <a:buClr>
                <a:schemeClr val="dk1"/>
              </a:buClr>
              <a:buSzPts val="2400"/>
              <a:buChar char="»"/>
              <a:defRPr sz="2400"/>
            </a:lvl5pPr>
            <a:lvl6pPr marL="2743200" lvl="5" indent="-381000" algn="l">
              <a:spcBef>
                <a:spcPts val="480"/>
              </a:spcBef>
              <a:spcAft>
                <a:spcPts val="0"/>
              </a:spcAft>
              <a:buClr>
                <a:schemeClr val="dk1"/>
              </a:buClr>
              <a:buSzPts val="2400"/>
              <a:buChar char="•"/>
              <a:defRPr sz="2400"/>
            </a:lvl6pPr>
            <a:lvl7pPr marL="3200400" lvl="6" indent="-381000" algn="l">
              <a:spcBef>
                <a:spcPts val="480"/>
              </a:spcBef>
              <a:spcAft>
                <a:spcPts val="0"/>
              </a:spcAft>
              <a:buClr>
                <a:schemeClr val="dk1"/>
              </a:buClr>
              <a:buSzPts val="2400"/>
              <a:buChar char="•"/>
              <a:defRPr sz="2400"/>
            </a:lvl7pPr>
            <a:lvl8pPr marL="3657600" lvl="7" indent="-381000" algn="l">
              <a:spcBef>
                <a:spcPts val="480"/>
              </a:spcBef>
              <a:spcAft>
                <a:spcPts val="0"/>
              </a:spcAft>
              <a:buClr>
                <a:schemeClr val="dk1"/>
              </a:buClr>
              <a:buSzPts val="2400"/>
              <a:buChar char="•"/>
              <a:defRPr sz="2400"/>
            </a:lvl8pPr>
            <a:lvl9pPr marL="4114800" lvl="8" indent="-381000" algn="l">
              <a:spcBef>
                <a:spcPts val="480"/>
              </a:spcBef>
              <a:spcAft>
                <a:spcPts val="0"/>
              </a:spcAft>
              <a:buClr>
                <a:schemeClr val="dk1"/>
              </a:buClr>
              <a:buSzPts val="2400"/>
              <a:buChar char="•"/>
              <a:defRPr sz="2400"/>
            </a:lvl9pPr>
          </a:lstStyle>
          <a:p>
            <a:endParaRPr/>
          </a:p>
        </p:txBody>
      </p:sp>
      <p:sp>
        <p:nvSpPr>
          <p:cNvPr id="472" name="Google Shape;472;p11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3" name="Google Shape;473;p11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4" name="Google Shape;474;p11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813"/>
        <p:cNvGrpSpPr/>
        <p:nvPr/>
      </p:nvGrpSpPr>
      <p:grpSpPr>
        <a:xfrm>
          <a:off x="0" y="0"/>
          <a:ext cx="0" cy="0"/>
          <a:chOff x="0" y="0"/>
          <a:chExt cx="0" cy="0"/>
        </a:xfrm>
      </p:grpSpPr>
      <p:sp>
        <p:nvSpPr>
          <p:cNvPr id="814" name="Google Shape;814;p18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5" name="Google Shape;815;p18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816" name="Google Shape;816;p18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17" name="Google Shape;817;p1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8" name="Google Shape;818;p1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9" name="Google Shape;819;p1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820"/>
        <p:cNvGrpSpPr/>
        <p:nvPr/>
      </p:nvGrpSpPr>
      <p:grpSpPr>
        <a:xfrm>
          <a:off x="0" y="0"/>
          <a:ext cx="0" cy="0"/>
          <a:chOff x="0" y="0"/>
          <a:chExt cx="0" cy="0"/>
        </a:xfrm>
      </p:grpSpPr>
      <p:sp>
        <p:nvSpPr>
          <p:cNvPr id="821" name="Google Shape;821;p1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2" name="Google Shape;822;p18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3" name="Google Shape;823;p1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4" name="Google Shape;824;p1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5" name="Google Shape;825;p1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826"/>
        <p:cNvGrpSpPr/>
        <p:nvPr/>
      </p:nvGrpSpPr>
      <p:grpSpPr>
        <a:xfrm>
          <a:off x="0" y="0"/>
          <a:ext cx="0" cy="0"/>
          <a:chOff x="0" y="0"/>
          <a:chExt cx="0" cy="0"/>
        </a:xfrm>
      </p:grpSpPr>
      <p:sp>
        <p:nvSpPr>
          <p:cNvPr id="827" name="Google Shape;827;p18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8" name="Google Shape;828;p18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9" name="Google Shape;829;p1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0" name="Google Shape;830;p1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1" name="Google Shape;831;p1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832"/>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1_仅标题">
  <p:cSld name="1_仅标题">
    <p:spTree>
      <p:nvGrpSpPr>
        <p:cNvPr id="1" name="Shape 833"/>
        <p:cNvGrpSpPr/>
        <p:nvPr/>
      </p:nvGrpSpPr>
      <p:grpSpPr>
        <a:xfrm>
          <a:off x="0" y="0"/>
          <a:ext cx="0" cy="0"/>
          <a:chOff x="0" y="0"/>
          <a:chExt cx="0" cy="0"/>
        </a:xfrm>
      </p:grpSpPr>
      <p:sp>
        <p:nvSpPr>
          <p:cNvPr id="834" name="Google Shape;834;p189"/>
          <p:cNvSpPr>
            <a:spLocks noGrp="1"/>
          </p:cNvSpPr>
          <p:nvPr>
            <p:ph type="pic" idx="2"/>
          </p:nvPr>
        </p:nvSpPr>
        <p:spPr>
          <a:xfrm>
            <a:off x="1049388" y="2231537"/>
            <a:ext cx="1681112" cy="1671026"/>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5" name="Google Shape;835;p189"/>
          <p:cNvSpPr>
            <a:spLocks noGrp="1"/>
          </p:cNvSpPr>
          <p:nvPr>
            <p:ph type="pic" idx="3"/>
          </p:nvPr>
        </p:nvSpPr>
        <p:spPr>
          <a:xfrm>
            <a:off x="3739239" y="2231537"/>
            <a:ext cx="1681112" cy="1671026"/>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6" name="Google Shape;836;p189"/>
          <p:cNvSpPr>
            <a:spLocks noGrp="1"/>
          </p:cNvSpPr>
          <p:nvPr>
            <p:ph type="pic" idx="4"/>
          </p:nvPr>
        </p:nvSpPr>
        <p:spPr>
          <a:xfrm>
            <a:off x="6429090" y="2231537"/>
            <a:ext cx="1681112" cy="1671026"/>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7" name="Google Shape;837;p189"/>
          <p:cNvSpPr>
            <a:spLocks noGrp="1"/>
          </p:cNvSpPr>
          <p:nvPr>
            <p:ph type="pic" idx="5"/>
          </p:nvPr>
        </p:nvSpPr>
        <p:spPr>
          <a:xfrm>
            <a:off x="9118940" y="2231537"/>
            <a:ext cx="1681113" cy="1671026"/>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节标题">
  <p:cSld name="节标题">
    <p:spTree>
      <p:nvGrpSpPr>
        <p:cNvPr id="1" name="Shape 844"/>
        <p:cNvGrpSpPr/>
        <p:nvPr/>
      </p:nvGrpSpPr>
      <p:grpSpPr>
        <a:xfrm>
          <a:off x="0" y="0"/>
          <a:ext cx="0" cy="0"/>
          <a:chOff x="0" y="0"/>
          <a:chExt cx="0" cy="0"/>
        </a:xfrm>
      </p:grpSpPr>
      <p:pic>
        <p:nvPicPr>
          <p:cNvPr id="845" name="Google Shape;845;p42"/>
          <p:cNvPicPr preferRelativeResize="0"/>
          <p:nvPr/>
        </p:nvPicPr>
        <p:blipFill rotWithShape="1">
          <a:blip r:embed="rId2">
            <a:alphaModFix/>
          </a:blip>
          <a:srcRect/>
          <a:stretch/>
        </p:blipFill>
        <p:spPr>
          <a:xfrm rot="5400000">
            <a:off x="2669949" y="-2664051"/>
            <a:ext cx="6852100" cy="12192002"/>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800" advTm="3000">
        <p:circle/>
      </p:transition>
    </mc:Choice>
    <mc:Fallback>
      <p:transition spd="slow" advTm="3000">
        <p:circl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标题幻灯片">
  <p:cSld name="标题幻灯片">
    <p:spTree>
      <p:nvGrpSpPr>
        <p:cNvPr id="1" name="Shape 846"/>
        <p:cNvGrpSpPr/>
        <p:nvPr/>
      </p:nvGrpSpPr>
      <p:grpSpPr>
        <a:xfrm>
          <a:off x="0" y="0"/>
          <a:ext cx="0" cy="0"/>
          <a:chOff x="0" y="0"/>
          <a:chExt cx="0" cy="0"/>
        </a:xfrm>
      </p:grpSpPr>
      <p:pic>
        <p:nvPicPr>
          <p:cNvPr id="847" name="Google Shape;847;p144"/>
          <p:cNvPicPr preferRelativeResize="0"/>
          <p:nvPr/>
        </p:nvPicPr>
        <p:blipFill rotWithShape="1">
          <a:blip r:embed="rId2">
            <a:alphaModFix/>
          </a:blip>
          <a:srcRect/>
          <a:stretch/>
        </p:blipFill>
        <p:spPr>
          <a:xfrm rot="5400000">
            <a:off x="2654186" y="-2679814"/>
            <a:ext cx="6883629" cy="12192002"/>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800" advTm="3000">
        <p:circle/>
      </p:transition>
    </mc:Choice>
    <mc:Fallback>
      <p:transition spd="slow" advTm="3000">
        <p:circl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标题和内容">
  <p:cSld name="标题和内容">
    <p:spTree>
      <p:nvGrpSpPr>
        <p:cNvPr id="1" name="Shape 848"/>
        <p:cNvGrpSpPr/>
        <p:nvPr/>
      </p:nvGrpSpPr>
      <p:grpSpPr>
        <a:xfrm>
          <a:off x="0" y="0"/>
          <a:ext cx="0" cy="0"/>
          <a:chOff x="0" y="0"/>
          <a:chExt cx="0" cy="0"/>
        </a:xfrm>
      </p:grpSpPr>
      <p:pic>
        <p:nvPicPr>
          <p:cNvPr id="849" name="Google Shape;849;p145"/>
          <p:cNvPicPr preferRelativeResize="0"/>
          <p:nvPr/>
        </p:nvPicPr>
        <p:blipFill rotWithShape="1">
          <a:blip r:embed="rId2">
            <a:alphaModFix/>
          </a:blip>
          <a:srcRect/>
          <a:stretch/>
        </p:blipFill>
        <p:spPr>
          <a:xfrm rot="5400000">
            <a:off x="2654186" y="-2679814"/>
            <a:ext cx="6883629" cy="12192002"/>
          </a:xfrm>
          <a:prstGeom prst="rect">
            <a:avLst/>
          </a:prstGeom>
          <a:noFill/>
          <a:ln>
            <a:noFill/>
          </a:ln>
        </p:spPr>
      </p:pic>
      <p:pic>
        <p:nvPicPr>
          <p:cNvPr id="850" name="Google Shape;850;p145"/>
          <p:cNvPicPr preferRelativeResize="0"/>
          <p:nvPr/>
        </p:nvPicPr>
        <p:blipFill rotWithShape="1">
          <a:blip r:embed="rId3">
            <a:alphaModFix/>
          </a:blip>
          <a:srcRect/>
          <a:stretch/>
        </p:blipFill>
        <p:spPr>
          <a:xfrm rot="5400000">
            <a:off x="3008589" y="-2861114"/>
            <a:ext cx="6768654" cy="12785837"/>
          </a:xfrm>
          <a:prstGeom prst="rect">
            <a:avLst/>
          </a:prstGeom>
          <a:noFill/>
          <a:ln>
            <a:noFill/>
          </a:ln>
        </p:spPr>
      </p:pic>
      <p:pic>
        <p:nvPicPr>
          <p:cNvPr id="851" name="Google Shape;851;p145"/>
          <p:cNvPicPr preferRelativeResize="0"/>
          <p:nvPr/>
        </p:nvPicPr>
        <p:blipFill rotWithShape="1">
          <a:blip r:embed="rId4">
            <a:alphaModFix/>
          </a:blip>
          <a:srcRect/>
          <a:stretch/>
        </p:blipFill>
        <p:spPr>
          <a:xfrm rot="5400000">
            <a:off x="2735645" y="-1879593"/>
            <a:ext cx="6967703" cy="10452538"/>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800" advTm="3000">
        <p:circle/>
      </p:transition>
    </mc:Choice>
    <mc:Fallback>
      <p:transition spd="slow" advTm="3000">
        <p:circl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852"/>
        <p:cNvGrpSpPr/>
        <p:nvPr/>
      </p:nvGrpSpPr>
      <p:grpSpPr>
        <a:xfrm>
          <a:off x="0" y="0"/>
          <a:ext cx="0" cy="0"/>
          <a:chOff x="0" y="0"/>
          <a:chExt cx="0" cy="0"/>
        </a:xfrm>
      </p:grpSpPr>
      <p:sp>
        <p:nvSpPr>
          <p:cNvPr id="853" name="Google Shape;853;p14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4" name="Google Shape;854;p146"/>
          <p:cNvSpPr txBox="1">
            <a:spLocks noGrp="1"/>
          </p:cNvSpPr>
          <p:nvPr>
            <p:ph type="body" idx="1"/>
          </p:nvPr>
        </p:nvSpPr>
        <p:spPr>
          <a:xfrm>
            <a:off x="609600" y="1600200"/>
            <a:ext cx="54102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855" name="Google Shape;855;p146"/>
          <p:cNvSpPr txBox="1">
            <a:spLocks noGrp="1"/>
          </p:cNvSpPr>
          <p:nvPr>
            <p:ph type="body" idx="2"/>
          </p:nvPr>
        </p:nvSpPr>
        <p:spPr>
          <a:xfrm>
            <a:off x="6172200" y="1600200"/>
            <a:ext cx="54102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856" name="Google Shape;856;p146"/>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7" name="Google Shape;857;p146"/>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8" name="Google Shape;858;p146"/>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800" advTm="3000">
        <p:circle/>
      </p:transition>
    </mc:Choice>
    <mc:Fallback>
      <p:transition spd="slow" advTm="3000">
        <p:circl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859"/>
        <p:cNvGrpSpPr/>
        <p:nvPr/>
      </p:nvGrpSpPr>
      <p:grpSpPr>
        <a:xfrm>
          <a:off x="0" y="0"/>
          <a:ext cx="0" cy="0"/>
          <a:chOff x="0" y="0"/>
          <a:chExt cx="0" cy="0"/>
        </a:xfrm>
      </p:grpSpPr>
      <p:sp>
        <p:nvSpPr>
          <p:cNvPr id="860" name="Google Shape;860;p14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1" name="Google Shape;861;p147"/>
          <p:cNvSpPr txBox="1">
            <a:spLocks noGrp="1"/>
          </p:cNvSpPr>
          <p:nvPr>
            <p:ph type="body" idx="1"/>
          </p:nvPr>
        </p:nvSpPr>
        <p:spPr>
          <a:xfrm>
            <a:off x="609600" y="1535113"/>
            <a:ext cx="53863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62" name="Google Shape;862;p147"/>
          <p:cNvSpPr txBox="1">
            <a:spLocks noGrp="1"/>
          </p:cNvSpPr>
          <p:nvPr>
            <p:ph type="body" idx="2"/>
          </p:nvPr>
        </p:nvSpPr>
        <p:spPr>
          <a:xfrm>
            <a:off x="609600" y="2174875"/>
            <a:ext cx="53863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63" name="Google Shape;863;p147"/>
          <p:cNvSpPr txBox="1">
            <a:spLocks noGrp="1"/>
          </p:cNvSpPr>
          <p:nvPr>
            <p:ph type="body" idx="3"/>
          </p:nvPr>
        </p:nvSpPr>
        <p:spPr>
          <a:xfrm>
            <a:off x="6192838" y="1535113"/>
            <a:ext cx="5389562"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64" name="Google Shape;864;p147"/>
          <p:cNvSpPr txBox="1">
            <a:spLocks noGrp="1"/>
          </p:cNvSpPr>
          <p:nvPr>
            <p:ph type="body" idx="4"/>
          </p:nvPr>
        </p:nvSpPr>
        <p:spPr>
          <a:xfrm>
            <a:off x="6192838" y="2174875"/>
            <a:ext cx="5389562"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65" name="Google Shape;865;p147"/>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6" name="Google Shape;866;p147"/>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7" name="Google Shape;867;p147"/>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800" advTm="3000">
        <p:circle/>
      </p:transition>
    </mc:Choice>
    <mc:Fallback>
      <p:transition spd="slow" advTm="3000">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75"/>
        <p:cNvGrpSpPr/>
        <p:nvPr/>
      </p:nvGrpSpPr>
      <p:grpSpPr>
        <a:xfrm>
          <a:off x="0" y="0"/>
          <a:ext cx="0" cy="0"/>
          <a:chOff x="0" y="0"/>
          <a:chExt cx="0" cy="0"/>
        </a:xfrm>
      </p:grpSpPr>
      <p:sp>
        <p:nvSpPr>
          <p:cNvPr id="476" name="Google Shape;476;p117"/>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5867"/>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7" name="Google Shape;477;p117"/>
          <p:cNvSpPr txBox="1">
            <a:spLocks noGrp="1"/>
          </p:cNvSpPr>
          <p:nvPr>
            <p:ph type="body" idx="1"/>
          </p:nvPr>
        </p:nvSpPr>
        <p:spPr>
          <a:xfrm>
            <a:off x="609600" y="1535113"/>
            <a:ext cx="5386917" cy="639763"/>
          </a:xfrm>
          <a:prstGeom prst="rect">
            <a:avLst/>
          </a:prstGeom>
          <a:noFill/>
          <a:ln>
            <a:noFill/>
          </a:ln>
        </p:spPr>
        <p:txBody>
          <a:bodyPr spcFirstLastPara="1" wrap="square" lIns="91425" tIns="45700" rIns="91425" bIns="45700" anchor="b" anchorCtr="0">
            <a:normAutofit/>
          </a:bodyPr>
          <a:lstStyle>
            <a:lvl1pPr marL="457200" lvl="0" indent="-228600" algn="l">
              <a:spcBef>
                <a:spcPts val="640"/>
              </a:spcBef>
              <a:spcAft>
                <a:spcPts val="0"/>
              </a:spcAft>
              <a:buClr>
                <a:schemeClr val="dk1"/>
              </a:buClr>
              <a:buSzPts val="3200"/>
              <a:buNone/>
              <a:defRPr sz="3200" b="1"/>
            </a:lvl1pPr>
            <a:lvl2pPr marL="914400" lvl="1" indent="-228600" algn="l">
              <a:spcBef>
                <a:spcPts val="533"/>
              </a:spcBef>
              <a:spcAft>
                <a:spcPts val="0"/>
              </a:spcAft>
              <a:buClr>
                <a:schemeClr val="dk1"/>
              </a:buClr>
              <a:buSzPts val="2667"/>
              <a:buNone/>
              <a:defRPr sz="2667" b="1"/>
            </a:lvl2pPr>
            <a:lvl3pPr marL="1371600" lvl="2" indent="-228600" algn="l">
              <a:spcBef>
                <a:spcPts val="480"/>
              </a:spcBef>
              <a:spcAft>
                <a:spcPts val="0"/>
              </a:spcAft>
              <a:buClr>
                <a:schemeClr val="dk1"/>
              </a:buClr>
              <a:buSzPts val="2400"/>
              <a:buNone/>
              <a:defRPr sz="2400" b="1"/>
            </a:lvl3pPr>
            <a:lvl4pPr marL="1828800" lvl="3" indent="-228600" algn="l">
              <a:spcBef>
                <a:spcPts val="427"/>
              </a:spcBef>
              <a:spcAft>
                <a:spcPts val="0"/>
              </a:spcAft>
              <a:buClr>
                <a:schemeClr val="dk1"/>
              </a:buClr>
              <a:buSzPts val="2133"/>
              <a:buNone/>
              <a:defRPr sz="2133" b="1"/>
            </a:lvl4pPr>
            <a:lvl5pPr marL="2286000" lvl="4" indent="-228600" algn="l">
              <a:spcBef>
                <a:spcPts val="427"/>
              </a:spcBef>
              <a:spcAft>
                <a:spcPts val="0"/>
              </a:spcAft>
              <a:buClr>
                <a:schemeClr val="dk1"/>
              </a:buClr>
              <a:buSzPts val="2133"/>
              <a:buNone/>
              <a:defRPr sz="2133" b="1"/>
            </a:lvl5pPr>
            <a:lvl6pPr marL="2743200" lvl="5" indent="-228600" algn="l">
              <a:spcBef>
                <a:spcPts val="427"/>
              </a:spcBef>
              <a:spcAft>
                <a:spcPts val="0"/>
              </a:spcAft>
              <a:buClr>
                <a:schemeClr val="dk1"/>
              </a:buClr>
              <a:buSzPts val="2133"/>
              <a:buNone/>
              <a:defRPr sz="2133" b="1"/>
            </a:lvl6pPr>
            <a:lvl7pPr marL="3200400" lvl="6" indent="-228600" algn="l">
              <a:spcBef>
                <a:spcPts val="427"/>
              </a:spcBef>
              <a:spcAft>
                <a:spcPts val="0"/>
              </a:spcAft>
              <a:buClr>
                <a:schemeClr val="dk1"/>
              </a:buClr>
              <a:buSzPts val="2133"/>
              <a:buNone/>
              <a:defRPr sz="2133" b="1"/>
            </a:lvl7pPr>
            <a:lvl8pPr marL="3657600" lvl="7" indent="-228600" algn="l">
              <a:spcBef>
                <a:spcPts val="427"/>
              </a:spcBef>
              <a:spcAft>
                <a:spcPts val="0"/>
              </a:spcAft>
              <a:buClr>
                <a:schemeClr val="dk1"/>
              </a:buClr>
              <a:buSzPts val="2133"/>
              <a:buNone/>
              <a:defRPr sz="2133" b="1"/>
            </a:lvl8pPr>
            <a:lvl9pPr marL="4114800" lvl="8" indent="-228600" algn="l">
              <a:spcBef>
                <a:spcPts val="427"/>
              </a:spcBef>
              <a:spcAft>
                <a:spcPts val="0"/>
              </a:spcAft>
              <a:buClr>
                <a:schemeClr val="dk1"/>
              </a:buClr>
              <a:buSzPts val="2133"/>
              <a:buNone/>
              <a:defRPr sz="2133" b="1"/>
            </a:lvl9pPr>
          </a:lstStyle>
          <a:p>
            <a:endParaRPr/>
          </a:p>
        </p:txBody>
      </p:sp>
      <p:sp>
        <p:nvSpPr>
          <p:cNvPr id="478" name="Google Shape;478;p117"/>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397954" algn="l">
              <a:spcBef>
                <a:spcPts val="533"/>
              </a:spcBef>
              <a:spcAft>
                <a:spcPts val="0"/>
              </a:spcAft>
              <a:buClr>
                <a:schemeClr val="dk1"/>
              </a:buClr>
              <a:buSzPts val="2667"/>
              <a:buChar char="–"/>
              <a:defRPr sz="2667"/>
            </a:lvl2pPr>
            <a:lvl3pPr marL="1371600" lvl="2" indent="-381000" algn="l">
              <a:spcBef>
                <a:spcPts val="480"/>
              </a:spcBef>
              <a:spcAft>
                <a:spcPts val="0"/>
              </a:spcAft>
              <a:buClr>
                <a:schemeClr val="dk1"/>
              </a:buClr>
              <a:buSzPts val="2400"/>
              <a:buChar char="•"/>
              <a:defRPr sz="2400"/>
            </a:lvl3pPr>
            <a:lvl4pPr marL="1828800" lvl="3" indent="-364045" algn="l">
              <a:spcBef>
                <a:spcPts val="427"/>
              </a:spcBef>
              <a:spcAft>
                <a:spcPts val="0"/>
              </a:spcAft>
              <a:buClr>
                <a:schemeClr val="dk1"/>
              </a:buClr>
              <a:buSzPts val="2133"/>
              <a:buChar char="–"/>
              <a:defRPr sz="2133"/>
            </a:lvl4pPr>
            <a:lvl5pPr marL="2286000" lvl="4" indent="-364045" algn="l">
              <a:spcBef>
                <a:spcPts val="427"/>
              </a:spcBef>
              <a:spcAft>
                <a:spcPts val="0"/>
              </a:spcAft>
              <a:buClr>
                <a:schemeClr val="dk1"/>
              </a:buClr>
              <a:buSzPts val="2133"/>
              <a:buChar char="»"/>
              <a:defRPr sz="2133"/>
            </a:lvl5pPr>
            <a:lvl6pPr marL="2743200" lvl="5" indent="-364045" algn="l">
              <a:spcBef>
                <a:spcPts val="427"/>
              </a:spcBef>
              <a:spcAft>
                <a:spcPts val="0"/>
              </a:spcAft>
              <a:buClr>
                <a:schemeClr val="dk1"/>
              </a:buClr>
              <a:buSzPts val="2133"/>
              <a:buChar char="•"/>
              <a:defRPr sz="2133"/>
            </a:lvl6pPr>
            <a:lvl7pPr marL="3200400" lvl="6" indent="-364045" algn="l">
              <a:spcBef>
                <a:spcPts val="427"/>
              </a:spcBef>
              <a:spcAft>
                <a:spcPts val="0"/>
              </a:spcAft>
              <a:buClr>
                <a:schemeClr val="dk1"/>
              </a:buClr>
              <a:buSzPts val="2133"/>
              <a:buChar char="•"/>
              <a:defRPr sz="2133"/>
            </a:lvl7pPr>
            <a:lvl8pPr marL="3657600" lvl="7" indent="-364045" algn="l">
              <a:spcBef>
                <a:spcPts val="427"/>
              </a:spcBef>
              <a:spcAft>
                <a:spcPts val="0"/>
              </a:spcAft>
              <a:buClr>
                <a:schemeClr val="dk1"/>
              </a:buClr>
              <a:buSzPts val="2133"/>
              <a:buChar char="•"/>
              <a:defRPr sz="2133"/>
            </a:lvl8pPr>
            <a:lvl9pPr marL="4114800" lvl="8" indent="-364045" algn="l">
              <a:spcBef>
                <a:spcPts val="427"/>
              </a:spcBef>
              <a:spcAft>
                <a:spcPts val="0"/>
              </a:spcAft>
              <a:buClr>
                <a:schemeClr val="dk1"/>
              </a:buClr>
              <a:buSzPts val="2133"/>
              <a:buChar char="•"/>
              <a:defRPr sz="2133"/>
            </a:lvl9pPr>
          </a:lstStyle>
          <a:p>
            <a:endParaRPr/>
          </a:p>
        </p:txBody>
      </p:sp>
      <p:sp>
        <p:nvSpPr>
          <p:cNvPr id="479" name="Google Shape;479;p117"/>
          <p:cNvSpPr txBox="1">
            <a:spLocks noGrp="1"/>
          </p:cNvSpPr>
          <p:nvPr>
            <p:ph type="body" idx="3"/>
          </p:nvPr>
        </p:nvSpPr>
        <p:spPr>
          <a:xfrm>
            <a:off x="6193369" y="1535113"/>
            <a:ext cx="5389033" cy="639763"/>
          </a:xfrm>
          <a:prstGeom prst="rect">
            <a:avLst/>
          </a:prstGeom>
          <a:noFill/>
          <a:ln>
            <a:noFill/>
          </a:ln>
        </p:spPr>
        <p:txBody>
          <a:bodyPr spcFirstLastPara="1" wrap="square" lIns="91425" tIns="45700" rIns="91425" bIns="45700" anchor="b" anchorCtr="0">
            <a:normAutofit/>
          </a:bodyPr>
          <a:lstStyle>
            <a:lvl1pPr marL="457200" lvl="0" indent="-228600" algn="l">
              <a:spcBef>
                <a:spcPts val="640"/>
              </a:spcBef>
              <a:spcAft>
                <a:spcPts val="0"/>
              </a:spcAft>
              <a:buClr>
                <a:schemeClr val="dk1"/>
              </a:buClr>
              <a:buSzPts val="3200"/>
              <a:buNone/>
              <a:defRPr sz="3200" b="1"/>
            </a:lvl1pPr>
            <a:lvl2pPr marL="914400" lvl="1" indent="-228600" algn="l">
              <a:spcBef>
                <a:spcPts val="533"/>
              </a:spcBef>
              <a:spcAft>
                <a:spcPts val="0"/>
              </a:spcAft>
              <a:buClr>
                <a:schemeClr val="dk1"/>
              </a:buClr>
              <a:buSzPts val="2667"/>
              <a:buNone/>
              <a:defRPr sz="2667" b="1"/>
            </a:lvl2pPr>
            <a:lvl3pPr marL="1371600" lvl="2" indent="-228600" algn="l">
              <a:spcBef>
                <a:spcPts val="480"/>
              </a:spcBef>
              <a:spcAft>
                <a:spcPts val="0"/>
              </a:spcAft>
              <a:buClr>
                <a:schemeClr val="dk1"/>
              </a:buClr>
              <a:buSzPts val="2400"/>
              <a:buNone/>
              <a:defRPr sz="2400" b="1"/>
            </a:lvl3pPr>
            <a:lvl4pPr marL="1828800" lvl="3" indent="-228600" algn="l">
              <a:spcBef>
                <a:spcPts val="427"/>
              </a:spcBef>
              <a:spcAft>
                <a:spcPts val="0"/>
              </a:spcAft>
              <a:buClr>
                <a:schemeClr val="dk1"/>
              </a:buClr>
              <a:buSzPts val="2133"/>
              <a:buNone/>
              <a:defRPr sz="2133" b="1"/>
            </a:lvl4pPr>
            <a:lvl5pPr marL="2286000" lvl="4" indent="-228600" algn="l">
              <a:spcBef>
                <a:spcPts val="427"/>
              </a:spcBef>
              <a:spcAft>
                <a:spcPts val="0"/>
              </a:spcAft>
              <a:buClr>
                <a:schemeClr val="dk1"/>
              </a:buClr>
              <a:buSzPts val="2133"/>
              <a:buNone/>
              <a:defRPr sz="2133" b="1"/>
            </a:lvl5pPr>
            <a:lvl6pPr marL="2743200" lvl="5" indent="-228600" algn="l">
              <a:spcBef>
                <a:spcPts val="427"/>
              </a:spcBef>
              <a:spcAft>
                <a:spcPts val="0"/>
              </a:spcAft>
              <a:buClr>
                <a:schemeClr val="dk1"/>
              </a:buClr>
              <a:buSzPts val="2133"/>
              <a:buNone/>
              <a:defRPr sz="2133" b="1"/>
            </a:lvl6pPr>
            <a:lvl7pPr marL="3200400" lvl="6" indent="-228600" algn="l">
              <a:spcBef>
                <a:spcPts val="427"/>
              </a:spcBef>
              <a:spcAft>
                <a:spcPts val="0"/>
              </a:spcAft>
              <a:buClr>
                <a:schemeClr val="dk1"/>
              </a:buClr>
              <a:buSzPts val="2133"/>
              <a:buNone/>
              <a:defRPr sz="2133" b="1"/>
            </a:lvl7pPr>
            <a:lvl8pPr marL="3657600" lvl="7" indent="-228600" algn="l">
              <a:spcBef>
                <a:spcPts val="427"/>
              </a:spcBef>
              <a:spcAft>
                <a:spcPts val="0"/>
              </a:spcAft>
              <a:buClr>
                <a:schemeClr val="dk1"/>
              </a:buClr>
              <a:buSzPts val="2133"/>
              <a:buNone/>
              <a:defRPr sz="2133" b="1"/>
            </a:lvl8pPr>
            <a:lvl9pPr marL="4114800" lvl="8" indent="-228600" algn="l">
              <a:spcBef>
                <a:spcPts val="427"/>
              </a:spcBef>
              <a:spcAft>
                <a:spcPts val="0"/>
              </a:spcAft>
              <a:buClr>
                <a:schemeClr val="dk1"/>
              </a:buClr>
              <a:buSzPts val="2133"/>
              <a:buNone/>
              <a:defRPr sz="2133" b="1"/>
            </a:lvl9pPr>
          </a:lstStyle>
          <a:p>
            <a:endParaRPr/>
          </a:p>
        </p:txBody>
      </p:sp>
      <p:sp>
        <p:nvSpPr>
          <p:cNvPr id="480" name="Google Shape;480;p117"/>
          <p:cNvSpPr txBox="1">
            <a:spLocks noGrp="1"/>
          </p:cNvSpPr>
          <p:nvPr>
            <p:ph type="body" idx="4"/>
          </p:nvPr>
        </p:nvSpPr>
        <p:spPr>
          <a:xfrm>
            <a:off x="6193369" y="2174875"/>
            <a:ext cx="5389033" cy="3951288"/>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397954" algn="l">
              <a:spcBef>
                <a:spcPts val="533"/>
              </a:spcBef>
              <a:spcAft>
                <a:spcPts val="0"/>
              </a:spcAft>
              <a:buClr>
                <a:schemeClr val="dk1"/>
              </a:buClr>
              <a:buSzPts val="2667"/>
              <a:buChar char="–"/>
              <a:defRPr sz="2667"/>
            </a:lvl2pPr>
            <a:lvl3pPr marL="1371600" lvl="2" indent="-381000" algn="l">
              <a:spcBef>
                <a:spcPts val="480"/>
              </a:spcBef>
              <a:spcAft>
                <a:spcPts val="0"/>
              </a:spcAft>
              <a:buClr>
                <a:schemeClr val="dk1"/>
              </a:buClr>
              <a:buSzPts val="2400"/>
              <a:buChar char="•"/>
              <a:defRPr sz="2400"/>
            </a:lvl3pPr>
            <a:lvl4pPr marL="1828800" lvl="3" indent="-364045" algn="l">
              <a:spcBef>
                <a:spcPts val="427"/>
              </a:spcBef>
              <a:spcAft>
                <a:spcPts val="0"/>
              </a:spcAft>
              <a:buClr>
                <a:schemeClr val="dk1"/>
              </a:buClr>
              <a:buSzPts val="2133"/>
              <a:buChar char="–"/>
              <a:defRPr sz="2133"/>
            </a:lvl4pPr>
            <a:lvl5pPr marL="2286000" lvl="4" indent="-364045" algn="l">
              <a:spcBef>
                <a:spcPts val="427"/>
              </a:spcBef>
              <a:spcAft>
                <a:spcPts val="0"/>
              </a:spcAft>
              <a:buClr>
                <a:schemeClr val="dk1"/>
              </a:buClr>
              <a:buSzPts val="2133"/>
              <a:buChar char="»"/>
              <a:defRPr sz="2133"/>
            </a:lvl5pPr>
            <a:lvl6pPr marL="2743200" lvl="5" indent="-364045" algn="l">
              <a:spcBef>
                <a:spcPts val="427"/>
              </a:spcBef>
              <a:spcAft>
                <a:spcPts val="0"/>
              </a:spcAft>
              <a:buClr>
                <a:schemeClr val="dk1"/>
              </a:buClr>
              <a:buSzPts val="2133"/>
              <a:buChar char="•"/>
              <a:defRPr sz="2133"/>
            </a:lvl6pPr>
            <a:lvl7pPr marL="3200400" lvl="6" indent="-364045" algn="l">
              <a:spcBef>
                <a:spcPts val="427"/>
              </a:spcBef>
              <a:spcAft>
                <a:spcPts val="0"/>
              </a:spcAft>
              <a:buClr>
                <a:schemeClr val="dk1"/>
              </a:buClr>
              <a:buSzPts val="2133"/>
              <a:buChar char="•"/>
              <a:defRPr sz="2133"/>
            </a:lvl7pPr>
            <a:lvl8pPr marL="3657600" lvl="7" indent="-364045" algn="l">
              <a:spcBef>
                <a:spcPts val="427"/>
              </a:spcBef>
              <a:spcAft>
                <a:spcPts val="0"/>
              </a:spcAft>
              <a:buClr>
                <a:schemeClr val="dk1"/>
              </a:buClr>
              <a:buSzPts val="2133"/>
              <a:buChar char="•"/>
              <a:defRPr sz="2133"/>
            </a:lvl8pPr>
            <a:lvl9pPr marL="4114800" lvl="8" indent="-364045" algn="l">
              <a:spcBef>
                <a:spcPts val="427"/>
              </a:spcBef>
              <a:spcAft>
                <a:spcPts val="0"/>
              </a:spcAft>
              <a:buClr>
                <a:schemeClr val="dk1"/>
              </a:buClr>
              <a:buSzPts val="2133"/>
              <a:buChar char="•"/>
              <a:defRPr sz="2133"/>
            </a:lvl9pPr>
          </a:lstStyle>
          <a:p>
            <a:endParaRPr/>
          </a:p>
        </p:txBody>
      </p:sp>
      <p:sp>
        <p:nvSpPr>
          <p:cNvPr id="481" name="Google Shape;481;p11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2" name="Google Shape;482;p11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3" name="Google Shape;483;p11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868"/>
        <p:cNvGrpSpPr/>
        <p:nvPr/>
      </p:nvGrpSpPr>
      <p:grpSpPr>
        <a:xfrm>
          <a:off x="0" y="0"/>
          <a:ext cx="0" cy="0"/>
          <a:chOff x="0" y="0"/>
          <a:chExt cx="0" cy="0"/>
        </a:xfrm>
      </p:grpSpPr>
      <p:sp>
        <p:nvSpPr>
          <p:cNvPr id="869" name="Google Shape;869;p14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0" name="Google Shape;870;p148"/>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1" name="Google Shape;871;p148"/>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2" name="Google Shape;872;p148"/>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800" advTm="3000">
        <p:circle/>
      </p:transition>
    </mc:Choice>
    <mc:Fallback>
      <p:transition spd="slow" advTm="3000">
        <p:circl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873"/>
        <p:cNvGrpSpPr/>
        <p:nvPr/>
      </p:nvGrpSpPr>
      <p:grpSpPr>
        <a:xfrm>
          <a:off x="0" y="0"/>
          <a:ext cx="0" cy="0"/>
          <a:chOff x="0" y="0"/>
          <a:chExt cx="0" cy="0"/>
        </a:xfrm>
      </p:grpSpPr>
      <p:sp>
        <p:nvSpPr>
          <p:cNvPr id="874" name="Google Shape;874;p149"/>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5" name="Google Shape;875;p149"/>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6" name="Google Shape;876;p149"/>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800" advTm="3000">
        <p:circle/>
      </p:transition>
    </mc:Choice>
    <mc:Fallback>
      <p:transition spd="slow" advTm="3000">
        <p:circl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877"/>
        <p:cNvGrpSpPr/>
        <p:nvPr/>
      </p:nvGrpSpPr>
      <p:grpSpPr>
        <a:xfrm>
          <a:off x="0" y="0"/>
          <a:ext cx="0" cy="0"/>
          <a:chOff x="0" y="0"/>
          <a:chExt cx="0" cy="0"/>
        </a:xfrm>
      </p:grpSpPr>
      <p:sp>
        <p:nvSpPr>
          <p:cNvPr id="878" name="Google Shape;878;p150"/>
          <p:cNvSpPr txBox="1">
            <a:spLocks noGrp="1"/>
          </p:cNvSpPr>
          <p:nvPr>
            <p:ph type="title"/>
          </p:nvPr>
        </p:nvSpPr>
        <p:spPr>
          <a:xfrm>
            <a:off x="609600" y="273050"/>
            <a:ext cx="40116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9" name="Google Shape;879;p150"/>
          <p:cNvSpPr txBox="1">
            <a:spLocks noGrp="1"/>
          </p:cNvSpPr>
          <p:nvPr>
            <p:ph type="body" idx="1"/>
          </p:nvPr>
        </p:nvSpPr>
        <p:spPr>
          <a:xfrm>
            <a:off x="4767263" y="273050"/>
            <a:ext cx="681513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880" name="Google Shape;880;p150"/>
          <p:cNvSpPr txBox="1">
            <a:spLocks noGrp="1"/>
          </p:cNvSpPr>
          <p:nvPr>
            <p:ph type="body" idx="2"/>
          </p:nvPr>
        </p:nvSpPr>
        <p:spPr>
          <a:xfrm>
            <a:off x="609600" y="1435100"/>
            <a:ext cx="40116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881" name="Google Shape;881;p150"/>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2" name="Google Shape;882;p150"/>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3" name="Google Shape;883;p150"/>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800" advTm="3000">
        <p:circle/>
      </p:transition>
    </mc:Choice>
    <mc:Fallback>
      <p:transition spd="slow" advTm="3000">
        <p:circl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884"/>
        <p:cNvGrpSpPr/>
        <p:nvPr/>
      </p:nvGrpSpPr>
      <p:grpSpPr>
        <a:xfrm>
          <a:off x="0" y="0"/>
          <a:ext cx="0" cy="0"/>
          <a:chOff x="0" y="0"/>
          <a:chExt cx="0" cy="0"/>
        </a:xfrm>
      </p:grpSpPr>
      <p:sp>
        <p:nvSpPr>
          <p:cNvPr id="885" name="Google Shape;885;p151"/>
          <p:cNvSpPr txBox="1">
            <a:spLocks noGrp="1"/>
          </p:cNvSpPr>
          <p:nvPr>
            <p:ph type="title"/>
          </p:nvPr>
        </p:nvSpPr>
        <p:spPr>
          <a:xfrm>
            <a:off x="2389188"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6" name="Google Shape;886;p151"/>
          <p:cNvSpPr>
            <a:spLocks noGrp="1"/>
          </p:cNvSpPr>
          <p:nvPr>
            <p:ph type="pic" idx="2"/>
          </p:nvPr>
        </p:nvSpPr>
        <p:spPr>
          <a:xfrm>
            <a:off x="2389188" y="612775"/>
            <a:ext cx="73152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887" name="Google Shape;887;p151"/>
          <p:cNvSpPr txBox="1">
            <a:spLocks noGrp="1"/>
          </p:cNvSpPr>
          <p:nvPr>
            <p:ph type="body" idx="1"/>
          </p:nvPr>
        </p:nvSpPr>
        <p:spPr>
          <a:xfrm>
            <a:off x="2389188"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888" name="Google Shape;888;p151"/>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9" name="Google Shape;889;p151"/>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0" name="Google Shape;890;p151"/>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800" advTm="3000">
        <p:circle/>
      </p:transition>
    </mc:Choice>
    <mc:Fallback>
      <p:transition spd="slow" advTm="3000">
        <p:circl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891"/>
        <p:cNvGrpSpPr/>
        <p:nvPr/>
      </p:nvGrpSpPr>
      <p:grpSpPr>
        <a:xfrm>
          <a:off x="0" y="0"/>
          <a:ext cx="0" cy="0"/>
          <a:chOff x="0" y="0"/>
          <a:chExt cx="0" cy="0"/>
        </a:xfrm>
      </p:grpSpPr>
      <p:sp>
        <p:nvSpPr>
          <p:cNvPr id="892" name="Google Shape;892;p15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3" name="Google Shape;893;p152"/>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94" name="Google Shape;894;p152"/>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5" name="Google Shape;895;p152"/>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6" name="Google Shape;896;p152"/>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800" advTm="3000">
        <p:circle/>
      </p:transition>
    </mc:Choice>
    <mc:Fallback>
      <p:transition spd="slow" advTm="3000">
        <p:circl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垂直排列标题与文本" type="vertTitleAndTx">
  <p:cSld name="VERTICAL_TITLE_AND_VERTICAL_TEXT">
    <p:spTree>
      <p:nvGrpSpPr>
        <p:cNvPr id="1" name="Shape 897"/>
        <p:cNvGrpSpPr/>
        <p:nvPr/>
      </p:nvGrpSpPr>
      <p:grpSpPr>
        <a:xfrm>
          <a:off x="0" y="0"/>
          <a:ext cx="0" cy="0"/>
          <a:chOff x="0" y="0"/>
          <a:chExt cx="0" cy="0"/>
        </a:xfrm>
      </p:grpSpPr>
      <p:sp>
        <p:nvSpPr>
          <p:cNvPr id="898" name="Google Shape;898;p153"/>
          <p:cNvSpPr txBox="1">
            <a:spLocks noGrp="1"/>
          </p:cNvSpPr>
          <p:nvPr>
            <p:ph type="title"/>
          </p:nvPr>
        </p:nvSpPr>
        <p:spPr>
          <a:xfrm rot="5400000">
            <a:off x="7285037" y="1828801"/>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9" name="Google Shape;899;p153"/>
          <p:cNvSpPr txBox="1">
            <a:spLocks noGrp="1"/>
          </p:cNvSpPr>
          <p:nvPr>
            <p:ph type="body" idx="1"/>
          </p:nvPr>
        </p:nvSpPr>
        <p:spPr>
          <a:xfrm rot="5400000">
            <a:off x="1722437" y="-838199"/>
            <a:ext cx="5851525" cy="80772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00" name="Google Shape;900;p153"/>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1" name="Google Shape;901;p153"/>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2" name="Google Shape;902;p153"/>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800" advTm="3000">
        <p:circle/>
      </p:transition>
    </mc:Choice>
    <mc:Fallback>
      <p:transition spd="slow" advTm="3000">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84"/>
        <p:cNvGrpSpPr/>
        <p:nvPr/>
      </p:nvGrpSpPr>
      <p:grpSpPr>
        <a:xfrm>
          <a:off x="0" y="0"/>
          <a:ext cx="0" cy="0"/>
          <a:chOff x="0" y="0"/>
          <a:chExt cx="0" cy="0"/>
        </a:xfrm>
      </p:grpSpPr>
      <p:sp>
        <p:nvSpPr>
          <p:cNvPr id="485" name="Google Shape;485;p118"/>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6" name="Google Shape;486;p11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7" name="Google Shape;487;p11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8" name="Google Shape;488;p11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89"/>
        <p:cNvGrpSpPr/>
        <p:nvPr/>
      </p:nvGrpSpPr>
      <p:grpSpPr>
        <a:xfrm>
          <a:off x="0" y="0"/>
          <a:ext cx="0" cy="0"/>
          <a:chOff x="0" y="0"/>
          <a:chExt cx="0" cy="0"/>
        </a:xfrm>
      </p:grpSpPr>
      <p:sp>
        <p:nvSpPr>
          <p:cNvPr id="490" name="Google Shape;490;p11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1" name="Google Shape;491;p11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2" name="Google Shape;492;p11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7.jp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6" Type="http://schemas.openxmlformats.org/officeDocument/2006/relationships/theme" Target="../theme/theme4.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image" Target="../media/image10.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2"/>
        <p:cNvGrpSpPr/>
        <p:nvPr/>
      </p:nvGrpSpPr>
      <p:grpSpPr>
        <a:xfrm>
          <a:off x="0" y="0"/>
          <a:ext cx="0" cy="0"/>
          <a:chOff x="0" y="0"/>
          <a:chExt cx="0" cy="0"/>
        </a:xfrm>
      </p:grpSpPr>
      <p:sp>
        <p:nvSpPr>
          <p:cNvPr id="433" name="Google Shape;433;p31"/>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5867"/>
              <a:buFont typeface="Arial"/>
              <a:buNone/>
              <a:defRPr sz="5867"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4" name="Google Shape;434;p3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99554" algn="l" rtl="0">
              <a:spcBef>
                <a:spcPts val="853"/>
              </a:spcBef>
              <a:spcAft>
                <a:spcPts val="0"/>
              </a:spcAft>
              <a:buClr>
                <a:schemeClr val="dk1"/>
              </a:buClr>
              <a:buSzPts val="4267"/>
              <a:buFont typeface="Arial"/>
              <a:buChar char="•"/>
              <a:defRPr sz="4267" b="0" i="0" u="none" strike="noStrike" cap="none">
                <a:solidFill>
                  <a:schemeClr val="dk1"/>
                </a:solidFill>
                <a:latin typeface="Arial"/>
                <a:ea typeface="Arial"/>
                <a:cs typeface="Arial"/>
                <a:sym typeface="Arial"/>
              </a:defRPr>
            </a:lvl1pPr>
            <a:lvl2pPr marL="914400" marR="0" lvl="1" indent="-465645" algn="l" rtl="0">
              <a:spcBef>
                <a:spcPts val="747"/>
              </a:spcBef>
              <a:spcAft>
                <a:spcPts val="0"/>
              </a:spcAft>
              <a:buClr>
                <a:schemeClr val="dk1"/>
              </a:buClr>
              <a:buSzPts val="3733"/>
              <a:buFont typeface="Arial"/>
              <a:buChar char="–"/>
              <a:defRPr sz="3733" b="0" i="0" u="none" strike="noStrike" cap="none">
                <a:solidFill>
                  <a:schemeClr val="dk1"/>
                </a:solidFill>
                <a:latin typeface="Arial"/>
                <a:ea typeface="Arial"/>
                <a:cs typeface="Arial"/>
                <a:sym typeface="Arial"/>
              </a:defRPr>
            </a:lvl2pPr>
            <a:lvl3pPr marL="1371600" marR="0" lvl="2"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3pPr>
            <a:lvl4pPr marL="1828800" marR="0" lvl="3"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4pPr>
            <a:lvl5pPr marL="2286000" marR="0" lvl="4"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5pPr>
            <a:lvl6pPr marL="2743200" marR="0" lvl="5"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6pPr>
            <a:lvl7pPr marL="3200400" marR="0" lvl="6"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7pPr>
            <a:lvl8pPr marL="3657600" marR="0" lvl="7"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8pPr>
            <a:lvl9pPr marL="4114800" marR="0" lvl="8"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435" name="Google Shape;435;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36" name="Google Shape;436;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37" name="Google Shape;437;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a:solidFill>
                  <a:srgbClr val="888888"/>
                </a:solidFill>
                <a:latin typeface="Arial"/>
                <a:ea typeface="Arial"/>
                <a:cs typeface="Arial"/>
                <a:sym typeface="Arial"/>
              </a:defRPr>
            </a:lvl1pPr>
            <a:lvl2pPr marL="0" marR="0" lvl="1" indent="0" algn="r" rtl="0">
              <a:spcBef>
                <a:spcPts val="0"/>
              </a:spcBef>
              <a:buNone/>
              <a:defRPr sz="1600">
                <a:solidFill>
                  <a:srgbClr val="888888"/>
                </a:solidFill>
                <a:latin typeface="Arial"/>
                <a:ea typeface="Arial"/>
                <a:cs typeface="Arial"/>
                <a:sym typeface="Arial"/>
              </a:defRPr>
            </a:lvl2pPr>
            <a:lvl3pPr marL="0" marR="0" lvl="2" indent="0" algn="r" rtl="0">
              <a:spcBef>
                <a:spcPts val="0"/>
              </a:spcBef>
              <a:buNone/>
              <a:defRPr sz="1600">
                <a:solidFill>
                  <a:srgbClr val="888888"/>
                </a:solidFill>
                <a:latin typeface="Arial"/>
                <a:ea typeface="Arial"/>
                <a:cs typeface="Arial"/>
                <a:sym typeface="Arial"/>
              </a:defRPr>
            </a:lvl3pPr>
            <a:lvl4pPr marL="0" marR="0" lvl="3" indent="0" algn="r" rtl="0">
              <a:spcBef>
                <a:spcPts val="0"/>
              </a:spcBef>
              <a:buNone/>
              <a:defRPr sz="1600">
                <a:solidFill>
                  <a:srgbClr val="888888"/>
                </a:solidFill>
                <a:latin typeface="Arial"/>
                <a:ea typeface="Arial"/>
                <a:cs typeface="Arial"/>
                <a:sym typeface="Arial"/>
              </a:defRPr>
            </a:lvl4pPr>
            <a:lvl5pPr marL="0" marR="0" lvl="4" indent="0" algn="r" rtl="0">
              <a:spcBef>
                <a:spcPts val="0"/>
              </a:spcBef>
              <a:buNone/>
              <a:defRPr sz="1600">
                <a:solidFill>
                  <a:srgbClr val="888888"/>
                </a:solidFill>
                <a:latin typeface="Arial"/>
                <a:ea typeface="Arial"/>
                <a:cs typeface="Arial"/>
                <a:sym typeface="Arial"/>
              </a:defRPr>
            </a:lvl5pPr>
            <a:lvl6pPr marL="0" marR="0" lvl="5" indent="0" algn="r" rtl="0">
              <a:spcBef>
                <a:spcPts val="0"/>
              </a:spcBef>
              <a:buNone/>
              <a:defRPr sz="1600">
                <a:solidFill>
                  <a:srgbClr val="888888"/>
                </a:solidFill>
                <a:latin typeface="Arial"/>
                <a:ea typeface="Arial"/>
                <a:cs typeface="Arial"/>
                <a:sym typeface="Arial"/>
              </a:defRPr>
            </a:lvl6pPr>
            <a:lvl7pPr marL="0" marR="0" lvl="6" indent="0" algn="r" rtl="0">
              <a:spcBef>
                <a:spcPts val="0"/>
              </a:spcBef>
              <a:buNone/>
              <a:defRPr sz="1600">
                <a:solidFill>
                  <a:srgbClr val="888888"/>
                </a:solidFill>
                <a:latin typeface="Arial"/>
                <a:ea typeface="Arial"/>
                <a:cs typeface="Arial"/>
                <a:sym typeface="Arial"/>
              </a:defRPr>
            </a:lvl7pPr>
            <a:lvl8pPr marL="0" marR="0" lvl="7" indent="0" algn="r" rtl="0">
              <a:spcBef>
                <a:spcPts val="0"/>
              </a:spcBef>
              <a:buNone/>
              <a:defRPr sz="1600">
                <a:solidFill>
                  <a:srgbClr val="888888"/>
                </a:solidFill>
                <a:latin typeface="Arial"/>
                <a:ea typeface="Arial"/>
                <a:cs typeface="Arial"/>
                <a:sym typeface="Arial"/>
              </a:defRPr>
            </a:lvl8pPr>
            <a:lvl9pPr marL="0" marR="0" lvl="8" indent="0" algn="r" rtl="0">
              <a:spcBef>
                <a:spcPts val="0"/>
              </a:spcBef>
              <a:buNone/>
              <a:defRPr sz="160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818" r:id="rId14"/>
    <p:sldLayoutId id="2147483819" r:id="rId15"/>
  </p:sldLayoutIdLst>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9"/>
        <p:cNvGrpSpPr/>
        <p:nvPr/>
      </p:nvGrpSpPr>
      <p:grpSpPr>
        <a:xfrm>
          <a:off x="0" y="0"/>
          <a:ext cx="0" cy="0"/>
          <a:chOff x="0" y="0"/>
          <a:chExt cx="0" cy="0"/>
        </a:xfrm>
      </p:grpSpPr>
      <p:sp>
        <p:nvSpPr>
          <p:cNvPr id="520" name="Google Shape;520;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1" name="Google Shape;521;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22" name="Google Shape;52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23" name="Google Shape;52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24" name="Google Shape;52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pic>
        <p:nvPicPr>
          <p:cNvPr id="525" name="Google Shape;525;p33" descr="444"/>
          <p:cNvPicPr preferRelativeResize="0"/>
          <p:nvPr/>
        </p:nvPicPr>
        <p:blipFill rotWithShape="1">
          <a:blip r:embed="rId13">
            <a:alphaModFix/>
          </a:blip>
          <a:srcRect/>
          <a:stretch/>
        </p:blipFill>
        <p:spPr>
          <a:xfrm>
            <a:off x="-8255" y="3810"/>
            <a:ext cx="12208510" cy="6851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5"/>
        <p:cNvGrpSpPr/>
        <p:nvPr/>
      </p:nvGrpSpPr>
      <p:grpSpPr>
        <a:xfrm>
          <a:off x="0" y="0"/>
          <a:ext cx="0" cy="0"/>
          <a:chOff x="0" y="0"/>
          <a:chExt cx="0" cy="0"/>
        </a:xfrm>
      </p:grpSpPr>
      <p:sp>
        <p:nvSpPr>
          <p:cNvPr id="596" name="Google Shape;596;p35"/>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5867"/>
              <a:buFont typeface="Calibri"/>
              <a:buNone/>
              <a:defRPr sz="5867"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97" name="Google Shape;597;p3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99554" algn="l" rtl="0">
              <a:spcBef>
                <a:spcPts val="853"/>
              </a:spcBef>
              <a:spcAft>
                <a:spcPts val="0"/>
              </a:spcAft>
              <a:buClr>
                <a:schemeClr val="dk1"/>
              </a:buClr>
              <a:buSzPts val="4267"/>
              <a:buFont typeface="Arial"/>
              <a:buChar char="•"/>
              <a:defRPr sz="4267" b="0" i="0" u="none" strike="noStrike" cap="none">
                <a:solidFill>
                  <a:schemeClr val="dk1"/>
                </a:solidFill>
                <a:latin typeface="Calibri"/>
                <a:ea typeface="Calibri"/>
                <a:cs typeface="Calibri"/>
                <a:sym typeface="Calibri"/>
              </a:defRPr>
            </a:lvl1pPr>
            <a:lvl2pPr marL="914400" marR="0" lvl="1" indent="-465645" algn="l" rtl="0">
              <a:spcBef>
                <a:spcPts val="747"/>
              </a:spcBef>
              <a:spcAft>
                <a:spcPts val="0"/>
              </a:spcAft>
              <a:buClr>
                <a:schemeClr val="dk1"/>
              </a:buClr>
              <a:buSzPts val="3733"/>
              <a:buFont typeface="Arial"/>
              <a:buChar char="–"/>
              <a:defRPr sz="3733" b="0" i="0" u="none" strike="noStrike" cap="none">
                <a:solidFill>
                  <a:schemeClr val="dk1"/>
                </a:solidFill>
                <a:latin typeface="Calibri"/>
                <a:ea typeface="Calibri"/>
                <a:cs typeface="Calibri"/>
                <a:sym typeface="Calibri"/>
              </a:defRPr>
            </a:lvl2pPr>
            <a:lvl3pPr marL="1371600" marR="0" lvl="2"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3pPr>
            <a:lvl4pPr marL="1828800" marR="0" lvl="3" indent="-397954" algn="l" rtl="0">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4pPr>
            <a:lvl5pPr marL="2286000" marR="0" lvl="4" indent="-397954" algn="l" rtl="0">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5pPr>
            <a:lvl6pPr marL="2743200" marR="0" lvl="5" indent="-397954" algn="l" rtl="0">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6pPr>
            <a:lvl7pPr marL="3200400" marR="0" lvl="6" indent="-397954" algn="l" rtl="0">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7pPr>
            <a:lvl8pPr marL="3657600" marR="0" lvl="7" indent="-397954" algn="l" rtl="0">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8pPr>
            <a:lvl9pPr marL="4114800" marR="0" lvl="8" indent="-397954" algn="l" rtl="0">
              <a:spcBef>
                <a:spcPts val="533"/>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9pPr>
          </a:lstStyle>
          <a:p>
            <a:endParaRPr/>
          </a:p>
        </p:txBody>
      </p:sp>
      <p:sp>
        <p:nvSpPr>
          <p:cNvPr id="598" name="Google Shape;598;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99" name="Google Shape;599;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00" name="Google Shape;600;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a:solidFill>
                  <a:srgbClr val="888888"/>
                </a:solidFill>
                <a:latin typeface="Calibri"/>
                <a:ea typeface="Calibri"/>
                <a:cs typeface="Calibri"/>
                <a:sym typeface="Calibri"/>
              </a:defRPr>
            </a:lvl1pPr>
            <a:lvl2pPr marL="0" marR="0" lvl="1" indent="0" algn="r" rtl="0">
              <a:spcBef>
                <a:spcPts val="0"/>
              </a:spcBef>
              <a:buNone/>
              <a:defRPr sz="1600">
                <a:solidFill>
                  <a:srgbClr val="888888"/>
                </a:solidFill>
                <a:latin typeface="Calibri"/>
                <a:ea typeface="Calibri"/>
                <a:cs typeface="Calibri"/>
                <a:sym typeface="Calibri"/>
              </a:defRPr>
            </a:lvl2pPr>
            <a:lvl3pPr marL="0" marR="0" lvl="2" indent="0" algn="r" rtl="0">
              <a:spcBef>
                <a:spcPts val="0"/>
              </a:spcBef>
              <a:buNone/>
              <a:defRPr sz="1600">
                <a:solidFill>
                  <a:srgbClr val="888888"/>
                </a:solidFill>
                <a:latin typeface="Calibri"/>
                <a:ea typeface="Calibri"/>
                <a:cs typeface="Calibri"/>
                <a:sym typeface="Calibri"/>
              </a:defRPr>
            </a:lvl3pPr>
            <a:lvl4pPr marL="0" marR="0" lvl="3" indent="0" algn="r" rtl="0">
              <a:spcBef>
                <a:spcPts val="0"/>
              </a:spcBef>
              <a:buNone/>
              <a:defRPr sz="1600">
                <a:solidFill>
                  <a:srgbClr val="888888"/>
                </a:solidFill>
                <a:latin typeface="Calibri"/>
                <a:ea typeface="Calibri"/>
                <a:cs typeface="Calibri"/>
                <a:sym typeface="Calibri"/>
              </a:defRPr>
            </a:lvl4pPr>
            <a:lvl5pPr marL="0" marR="0" lvl="4" indent="0" algn="r" rtl="0">
              <a:spcBef>
                <a:spcPts val="0"/>
              </a:spcBef>
              <a:buNone/>
              <a:defRPr sz="1600">
                <a:solidFill>
                  <a:srgbClr val="888888"/>
                </a:solidFill>
                <a:latin typeface="Calibri"/>
                <a:ea typeface="Calibri"/>
                <a:cs typeface="Calibri"/>
                <a:sym typeface="Calibri"/>
              </a:defRPr>
            </a:lvl5pPr>
            <a:lvl6pPr marL="0" marR="0" lvl="5" indent="0" algn="r" rtl="0">
              <a:spcBef>
                <a:spcPts val="0"/>
              </a:spcBef>
              <a:buNone/>
              <a:defRPr sz="1600">
                <a:solidFill>
                  <a:srgbClr val="888888"/>
                </a:solidFill>
                <a:latin typeface="Calibri"/>
                <a:ea typeface="Calibri"/>
                <a:cs typeface="Calibri"/>
                <a:sym typeface="Calibri"/>
              </a:defRPr>
            </a:lvl6pPr>
            <a:lvl7pPr marL="0" marR="0" lvl="6" indent="0" algn="r" rtl="0">
              <a:spcBef>
                <a:spcPts val="0"/>
              </a:spcBef>
              <a:buNone/>
              <a:defRPr sz="1600">
                <a:solidFill>
                  <a:srgbClr val="888888"/>
                </a:solidFill>
                <a:latin typeface="Calibri"/>
                <a:ea typeface="Calibri"/>
                <a:cs typeface="Calibri"/>
                <a:sym typeface="Calibri"/>
              </a:defRPr>
            </a:lvl7pPr>
            <a:lvl8pPr marL="0" marR="0" lvl="7" indent="0" algn="r" rtl="0">
              <a:spcBef>
                <a:spcPts val="0"/>
              </a:spcBef>
              <a:buNone/>
              <a:defRPr sz="1600">
                <a:solidFill>
                  <a:srgbClr val="888888"/>
                </a:solidFill>
                <a:latin typeface="Calibri"/>
                <a:ea typeface="Calibri"/>
                <a:cs typeface="Calibri"/>
                <a:sym typeface="Calibri"/>
              </a:defRPr>
            </a:lvl8pPr>
            <a:lvl9pPr marL="0" marR="0" lvl="8" indent="0" algn="r" rtl="0">
              <a:spcBef>
                <a:spcPts val="0"/>
              </a:spcBef>
              <a:buNone/>
              <a:defRPr sz="16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 bg1="lt1" tx1="dk1" bg2="dk2" tx2="lt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0"/>
        <p:cNvGrpSpPr/>
        <p:nvPr/>
      </p:nvGrpSpPr>
      <p:grpSpPr>
        <a:xfrm>
          <a:off x="0" y="0"/>
          <a:ext cx="0" cy="0"/>
          <a:chOff x="0" y="0"/>
          <a:chExt cx="0" cy="0"/>
        </a:xfrm>
      </p:grpSpPr>
      <p:sp>
        <p:nvSpPr>
          <p:cNvPr id="671" name="Google Shape;671;p37"/>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5867"/>
              <a:buFont typeface="Arial"/>
              <a:buNone/>
              <a:defRPr sz="5867"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2" name="Google Shape;672;p3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99554" algn="l" rtl="0">
              <a:spcBef>
                <a:spcPts val="853"/>
              </a:spcBef>
              <a:spcAft>
                <a:spcPts val="0"/>
              </a:spcAft>
              <a:buClr>
                <a:schemeClr val="dk1"/>
              </a:buClr>
              <a:buSzPts val="4267"/>
              <a:buFont typeface="Arial"/>
              <a:buChar char="•"/>
              <a:defRPr sz="4267" b="0" i="0" u="none" strike="noStrike" cap="none">
                <a:solidFill>
                  <a:schemeClr val="dk1"/>
                </a:solidFill>
                <a:latin typeface="Arial"/>
                <a:ea typeface="Arial"/>
                <a:cs typeface="Arial"/>
                <a:sym typeface="Arial"/>
              </a:defRPr>
            </a:lvl1pPr>
            <a:lvl2pPr marL="914400" marR="0" lvl="1" indent="-465645" algn="l" rtl="0">
              <a:spcBef>
                <a:spcPts val="747"/>
              </a:spcBef>
              <a:spcAft>
                <a:spcPts val="0"/>
              </a:spcAft>
              <a:buClr>
                <a:schemeClr val="dk1"/>
              </a:buClr>
              <a:buSzPts val="3733"/>
              <a:buFont typeface="Arial"/>
              <a:buChar char="–"/>
              <a:defRPr sz="3733" b="0" i="0" u="none" strike="noStrike" cap="none">
                <a:solidFill>
                  <a:schemeClr val="dk1"/>
                </a:solidFill>
                <a:latin typeface="Arial"/>
                <a:ea typeface="Arial"/>
                <a:cs typeface="Arial"/>
                <a:sym typeface="Arial"/>
              </a:defRPr>
            </a:lvl2pPr>
            <a:lvl3pPr marL="1371600" marR="0" lvl="2"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3pPr>
            <a:lvl4pPr marL="1828800" marR="0" lvl="3"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4pPr>
            <a:lvl5pPr marL="2286000" marR="0" lvl="4"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5pPr>
            <a:lvl6pPr marL="2743200" marR="0" lvl="5"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6pPr>
            <a:lvl7pPr marL="3200400" marR="0" lvl="6"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7pPr>
            <a:lvl8pPr marL="3657600" marR="0" lvl="7"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8pPr>
            <a:lvl9pPr marL="4114800" marR="0" lvl="8"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673" name="Google Shape;673;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74" name="Google Shape;674;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75" name="Google Shape;675;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a:solidFill>
                  <a:srgbClr val="888888"/>
                </a:solidFill>
                <a:latin typeface="Arial"/>
                <a:ea typeface="Arial"/>
                <a:cs typeface="Arial"/>
                <a:sym typeface="Arial"/>
              </a:defRPr>
            </a:lvl1pPr>
            <a:lvl2pPr marL="0" marR="0" lvl="1" indent="0" algn="r" rtl="0">
              <a:spcBef>
                <a:spcPts val="0"/>
              </a:spcBef>
              <a:buNone/>
              <a:defRPr sz="1600">
                <a:solidFill>
                  <a:srgbClr val="888888"/>
                </a:solidFill>
                <a:latin typeface="Arial"/>
                <a:ea typeface="Arial"/>
                <a:cs typeface="Arial"/>
                <a:sym typeface="Arial"/>
              </a:defRPr>
            </a:lvl2pPr>
            <a:lvl3pPr marL="0" marR="0" lvl="2" indent="0" algn="r" rtl="0">
              <a:spcBef>
                <a:spcPts val="0"/>
              </a:spcBef>
              <a:buNone/>
              <a:defRPr sz="1600">
                <a:solidFill>
                  <a:srgbClr val="888888"/>
                </a:solidFill>
                <a:latin typeface="Arial"/>
                <a:ea typeface="Arial"/>
                <a:cs typeface="Arial"/>
                <a:sym typeface="Arial"/>
              </a:defRPr>
            </a:lvl3pPr>
            <a:lvl4pPr marL="0" marR="0" lvl="3" indent="0" algn="r" rtl="0">
              <a:spcBef>
                <a:spcPts val="0"/>
              </a:spcBef>
              <a:buNone/>
              <a:defRPr sz="1600">
                <a:solidFill>
                  <a:srgbClr val="888888"/>
                </a:solidFill>
                <a:latin typeface="Arial"/>
                <a:ea typeface="Arial"/>
                <a:cs typeface="Arial"/>
                <a:sym typeface="Arial"/>
              </a:defRPr>
            </a:lvl4pPr>
            <a:lvl5pPr marL="0" marR="0" lvl="4" indent="0" algn="r" rtl="0">
              <a:spcBef>
                <a:spcPts val="0"/>
              </a:spcBef>
              <a:buNone/>
              <a:defRPr sz="1600">
                <a:solidFill>
                  <a:srgbClr val="888888"/>
                </a:solidFill>
                <a:latin typeface="Arial"/>
                <a:ea typeface="Arial"/>
                <a:cs typeface="Arial"/>
                <a:sym typeface="Arial"/>
              </a:defRPr>
            </a:lvl5pPr>
            <a:lvl6pPr marL="0" marR="0" lvl="5" indent="0" algn="r" rtl="0">
              <a:spcBef>
                <a:spcPts val="0"/>
              </a:spcBef>
              <a:buNone/>
              <a:defRPr sz="1600">
                <a:solidFill>
                  <a:srgbClr val="888888"/>
                </a:solidFill>
                <a:latin typeface="Arial"/>
                <a:ea typeface="Arial"/>
                <a:cs typeface="Arial"/>
                <a:sym typeface="Arial"/>
              </a:defRPr>
            </a:lvl6pPr>
            <a:lvl7pPr marL="0" marR="0" lvl="6" indent="0" algn="r" rtl="0">
              <a:spcBef>
                <a:spcPts val="0"/>
              </a:spcBef>
              <a:buNone/>
              <a:defRPr sz="1600">
                <a:solidFill>
                  <a:srgbClr val="888888"/>
                </a:solidFill>
                <a:latin typeface="Arial"/>
                <a:ea typeface="Arial"/>
                <a:cs typeface="Arial"/>
                <a:sym typeface="Arial"/>
              </a:defRPr>
            </a:lvl7pPr>
            <a:lvl8pPr marL="0" marR="0" lvl="7" indent="0" algn="r" rtl="0">
              <a:spcBef>
                <a:spcPts val="0"/>
              </a:spcBef>
              <a:buNone/>
              <a:defRPr sz="1600">
                <a:solidFill>
                  <a:srgbClr val="888888"/>
                </a:solidFill>
                <a:latin typeface="Arial"/>
                <a:ea typeface="Arial"/>
                <a:cs typeface="Arial"/>
                <a:sym typeface="Arial"/>
              </a:defRPr>
            </a:lvl8pPr>
            <a:lvl9pPr marL="0" marR="0" lvl="8" indent="0" algn="r" rtl="0">
              <a:spcBef>
                <a:spcPts val="0"/>
              </a:spcBef>
              <a:buNone/>
              <a:defRPr sz="160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 bg1="lt1" tx1="dk1" bg2="dk2" tx2="lt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Lst>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757"/>
        <p:cNvGrpSpPr/>
        <p:nvPr/>
      </p:nvGrpSpPr>
      <p:grpSpPr>
        <a:xfrm>
          <a:off x="0" y="0"/>
          <a:ext cx="0" cy="0"/>
          <a:chOff x="0" y="0"/>
          <a:chExt cx="0" cy="0"/>
        </a:xfrm>
      </p:grpSpPr>
      <p:sp>
        <p:nvSpPr>
          <p:cNvPr id="758" name="Google Shape;758;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59" name="Google Shape;759;p3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0" name="Google Shape;76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1" name="Google Shape;76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2" name="Google Shape;76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 bg1="lt1" tx1="dk1" bg2="dk2" tx2="lt2" accent1="accent1" accent2="accent2" accent3="accent3" accent4="accent4" accent5="accent5" accent6="accent6" hlink="hlink" folHlink="folHlink"/>
  <p:sldLayoutIdLst>
    <p:sldLayoutId id="2147483781"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Lst>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8"/>
        <p:cNvGrpSpPr/>
        <p:nvPr/>
      </p:nvGrpSpPr>
      <p:grpSpPr>
        <a:xfrm>
          <a:off x="0" y="0"/>
          <a:ext cx="0" cy="0"/>
          <a:chOff x="0" y="0"/>
          <a:chExt cx="0" cy="0"/>
        </a:xfrm>
      </p:grpSpPr>
      <p:sp>
        <p:nvSpPr>
          <p:cNvPr id="839" name="Google Shape;839;p4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40" name="Google Shape;840;p41"/>
          <p:cNvSpPr txBox="1">
            <a:spLocks noGrp="1"/>
          </p:cNvSpPr>
          <p:nvPr>
            <p:ph type="body" idx="1"/>
          </p:nvPr>
        </p:nvSpPr>
        <p:spPr>
          <a:xfrm>
            <a:off x="609600" y="1600200"/>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41" name="Google Shape;841;p41"/>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42" name="Google Shape;842;p41"/>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43" name="Google Shape;843;p41"/>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 bg1="lt1" tx1="dk1" bg2="dk2" tx2="lt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mc:AlternateContent xmlns:mc="http://schemas.openxmlformats.org/markup-compatibility/2006">
    <mc:Choice xmlns:p14="http://schemas.microsoft.com/office/powerpoint/2010/main" Requires="p14">
      <p:transition spd="slow" p14:dur="800" advTm="3000">
        <p:circle/>
      </p:transition>
    </mc:Choice>
    <mc:Fallback>
      <p:transition spd="slow" advTm="3000">
        <p:circl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0.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22.emf"/><Relationship Id="rId1" Type="http://schemas.openxmlformats.org/officeDocument/2006/relationships/slideLayout" Target="../slideLayouts/slideLayout14.xml"/><Relationship Id="rId6" Type="http://schemas.openxmlformats.org/officeDocument/2006/relationships/image" Target="../media/image47.emf"/><Relationship Id="rId5" Type="http://schemas.openxmlformats.org/officeDocument/2006/relationships/image" Target="../media/image23.emf"/><Relationship Id="rId4" Type="http://schemas.openxmlformats.org/officeDocument/2006/relationships/image" Target="../media/image46.emf"/></Relationships>
</file>

<file path=ppt/slides/_rels/slide1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jp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51.jpg"/><Relationship Id="rId5" Type="http://schemas.openxmlformats.org/officeDocument/2006/relationships/image" Target="../media/image50.jpg"/><Relationship Id="rId4" Type="http://schemas.openxmlformats.org/officeDocument/2006/relationships/image" Target="../media/image49.jpg"/><Relationship Id="rId9" Type="http://schemas.openxmlformats.org/officeDocument/2006/relationships/image" Target="../media/image54.jpg"/></Relationships>
</file>

<file path=ppt/slides/_rels/slide1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3.xml"/><Relationship Id="rId1" Type="http://schemas.openxmlformats.org/officeDocument/2006/relationships/slideLayout" Target="../slideLayouts/slideLayout2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4.xml"/><Relationship Id="rId1" Type="http://schemas.openxmlformats.org/officeDocument/2006/relationships/slideLayout" Target="../slideLayouts/slideLayout2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jpg"/><Relationship Id="rId2" Type="http://schemas.openxmlformats.org/officeDocument/2006/relationships/notesSlide" Target="../notesSlides/notesSlide5.xml"/><Relationship Id="rId1" Type="http://schemas.openxmlformats.org/officeDocument/2006/relationships/slideLayout" Target="../slideLayouts/slideLayout38.xml"/><Relationship Id="rId6" Type="http://schemas.openxmlformats.org/officeDocument/2006/relationships/image" Target="../media/image65.jpg"/><Relationship Id="rId5" Type="http://schemas.openxmlformats.org/officeDocument/2006/relationships/image" Target="../media/image64.png"/><Relationship Id="rId4" Type="http://schemas.openxmlformats.org/officeDocument/2006/relationships/image" Target="../media/image63.png"/></Relationships>
</file>

<file path=ppt/slides/_rels/slide1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xml"/><Relationship Id="rId1" Type="http://schemas.openxmlformats.org/officeDocument/2006/relationships/slideLayout" Target="../slideLayouts/slideLayout53.xml"/><Relationship Id="rId6" Type="http://schemas.openxmlformats.org/officeDocument/2006/relationships/image" Target="../media/image62.png"/><Relationship Id="rId5" Type="http://schemas.openxmlformats.org/officeDocument/2006/relationships/image" Target="../media/image57.png"/><Relationship Id="rId4" Type="http://schemas.openxmlformats.org/officeDocument/2006/relationships/image" Target="../media/image69.png"/></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70.png"/><Relationship Id="rId1" Type="http://schemas.openxmlformats.org/officeDocument/2006/relationships/slideLayout" Target="../slideLayouts/slideLayout39.xml"/><Relationship Id="rId4" Type="http://schemas.openxmlformats.org/officeDocument/2006/relationships/image" Target="../media/image71.png"/></Relationships>
</file>

<file path=ppt/slides/_rels/slide17.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65.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14.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3.png"/><Relationship Id="rId3" Type="http://schemas.openxmlformats.org/officeDocument/2006/relationships/image" Target="../media/image26.png"/><Relationship Id="rId7" Type="http://schemas.openxmlformats.org/officeDocument/2006/relationships/image" Target="../media/image30.png"/><Relationship Id="rId12" Type="http://schemas.microsoft.com/office/2007/relationships/hdphoto" Target="../media/hdphoto3.wdp"/><Relationship Id="rId17" Type="http://schemas.microsoft.com/office/2007/relationships/hdphoto" Target="../media/hdphoto4.wdp"/><Relationship Id="rId2" Type="http://schemas.openxmlformats.org/officeDocument/2006/relationships/image" Target="../media/image25.png"/><Relationship Id="rId16" Type="http://schemas.openxmlformats.org/officeDocument/2006/relationships/image" Target="../media/image36.png"/><Relationship Id="rId1" Type="http://schemas.openxmlformats.org/officeDocument/2006/relationships/slideLayout" Target="../slideLayouts/slideLayout15.xml"/><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image" Target="../media/image28.png"/><Relationship Id="rId15" Type="http://schemas.openxmlformats.org/officeDocument/2006/relationships/image" Target="../media/image35.png"/><Relationship Id="rId10" Type="http://schemas.microsoft.com/office/2007/relationships/hdphoto" Target="../media/hdphoto2.wdp"/><Relationship Id="rId4" Type="http://schemas.openxmlformats.org/officeDocument/2006/relationships/image" Target="../media/image27.png"/><Relationship Id="rId9" Type="http://schemas.openxmlformats.org/officeDocument/2006/relationships/image" Target="../media/image31.png"/><Relationship Id="rId1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5.png"/><Relationship Id="rId1" Type="http://schemas.openxmlformats.org/officeDocument/2006/relationships/slideLayout" Target="../slideLayouts/slideLayout15.xml"/><Relationship Id="rId5" Type="http://schemas.openxmlformats.org/officeDocument/2006/relationships/image" Target="../media/image29.png"/><Relationship Id="rId4" Type="http://schemas.microsoft.com/office/2007/relationships/hdphoto" Target="../media/hdphoto5.wdp"/></Relationships>
</file>

<file path=ppt/slides/_rels/slide5.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audio" Target="../media/audio2.wav"/><Relationship Id="rId7" Type="http://schemas.openxmlformats.org/officeDocument/2006/relationships/image" Target="../media/image39.jpeg"/><Relationship Id="rId2" Type="http://schemas.openxmlformats.org/officeDocument/2006/relationships/audio" Target="../media/audio1.wav"/><Relationship Id="rId1" Type="http://schemas.openxmlformats.org/officeDocument/2006/relationships/slideLayout" Target="../slideLayouts/slideLayout9.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28.png"/><Relationship Id="rId10" Type="http://schemas.openxmlformats.org/officeDocument/2006/relationships/image" Target="../media/image42.png"/><Relationship Id="rId4" Type="http://schemas.openxmlformats.org/officeDocument/2006/relationships/image" Target="../media/image25.png"/><Relationship Id="rId9" Type="http://schemas.openxmlformats.org/officeDocument/2006/relationships/image" Target="../media/image41.gif"/></Relationships>
</file>

<file path=ppt/slides/_rels/slide6.xml.rels><?xml version="1.0" encoding="UTF-8" standalone="yes"?>
<Relationships xmlns="http://schemas.openxmlformats.org/package/2006/relationships"><Relationship Id="rId8" Type="http://schemas.openxmlformats.org/officeDocument/2006/relationships/image" Target="../media/image41.gif"/><Relationship Id="rId3" Type="http://schemas.openxmlformats.org/officeDocument/2006/relationships/audio" Target="../media/audio2.wav"/><Relationship Id="rId7" Type="http://schemas.openxmlformats.org/officeDocument/2006/relationships/image" Target="../media/image40.jpeg"/><Relationship Id="rId2" Type="http://schemas.openxmlformats.org/officeDocument/2006/relationships/audio" Target="../media/audio1.wav"/><Relationship Id="rId1" Type="http://schemas.openxmlformats.org/officeDocument/2006/relationships/slideLayout" Target="../slideLayouts/slideLayout9.xml"/><Relationship Id="rId6" Type="http://schemas.openxmlformats.org/officeDocument/2006/relationships/image" Target="../media/image39.jpeg"/><Relationship Id="rId5" Type="http://schemas.openxmlformats.org/officeDocument/2006/relationships/image" Target="../media/image28.png"/><Relationship Id="rId10" Type="http://schemas.openxmlformats.org/officeDocument/2006/relationships/image" Target="../media/image43.png"/><Relationship Id="rId4" Type="http://schemas.openxmlformats.org/officeDocument/2006/relationships/image" Target="../media/image25.png"/><Relationship Id="rId9" Type="http://schemas.openxmlformats.org/officeDocument/2006/relationships/image" Target="../media/image38.png"/></Relationships>
</file>

<file path=ppt/slides/_rels/slide7.xml.rels><?xml version="1.0" encoding="UTF-8" standalone="yes"?>
<Relationships xmlns="http://schemas.openxmlformats.org/package/2006/relationships"><Relationship Id="rId8" Type="http://schemas.openxmlformats.org/officeDocument/2006/relationships/image" Target="../media/image41.gif"/><Relationship Id="rId3" Type="http://schemas.openxmlformats.org/officeDocument/2006/relationships/audio" Target="../media/audio2.wav"/><Relationship Id="rId7" Type="http://schemas.openxmlformats.org/officeDocument/2006/relationships/image" Target="../media/image40.jpeg"/><Relationship Id="rId2" Type="http://schemas.openxmlformats.org/officeDocument/2006/relationships/audio" Target="../media/audio1.wav"/><Relationship Id="rId1" Type="http://schemas.openxmlformats.org/officeDocument/2006/relationships/slideLayout" Target="../slideLayouts/slideLayout9.xml"/><Relationship Id="rId6" Type="http://schemas.openxmlformats.org/officeDocument/2006/relationships/image" Target="../media/image39.jpeg"/><Relationship Id="rId5" Type="http://schemas.openxmlformats.org/officeDocument/2006/relationships/image" Target="../media/image28.png"/><Relationship Id="rId10" Type="http://schemas.openxmlformats.org/officeDocument/2006/relationships/image" Target="../media/image43.png"/><Relationship Id="rId4" Type="http://schemas.openxmlformats.org/officeDocument/2006/relationships/image" Target="../media/image25.png"/><Relationship Id="rId9" Type="http://schemas.openxmlformats.org/officeDocument/2006/relationships/image" Target="../media/image38.png"/></Relationships>
</file>

<file path=ppt/slides/_rels/slide8.xml.rels><?xml version="1.0" encoding="UTF-8" standalone="yes"?>
<Relationships xmlns="http://schemas.openxmlformats.org/package/2006/relationships"><Relationship Id="rId8" Type="http://schemas.openxmlformats.org/officeDocument/2006/relationships/image" Target="../media/image41.gif"/><Relationship Id="rId3" Type="http://schemas.openxmlformats.org/officeDocument/2006/relationships/audio" Target="../media/audio2.wav"/><Relationship Id="rId7" Type="http://schemas.openxmlformats.org/officeDocument/2006/relationships/image" Target="../media/image40.jpeg"/><Relationship Id="rId2" Type="http://schemas.openxmlformats.org/officeDocument/2006/relationships/audio" Target="../media/audio1.wav"/><Relationship Id="rId1" Type="http://schemas.openxmlformats.org/officeDocument/2006/relationships/slideLayout" Target="../slideLayouts/slideLayout9.xml"/><Relationship Id="rId6" Type="http://schemas.openxmlformats.org/officeDocument/2006/relationships/image" Target="../media/image39.jpeg"/><Relationship Id="rId5" Type="http://schemas.openxmlformats.org/officeDocument/2006/relationships/image" Target="../media/image28.png"/><Relationship Id="rId10" Type="http://schemas.openxmlformats.org/officeDocument/2006/relationships/image" Target="../media/image43.png"/><Relationship Id="rId4" Type="http://schemas.openxmlformats.org/officeDocument/2006/relationships/image" Target="../media/image25.png"/><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openxmlformats.org/officeDocument/2006/relationships/image" Target="../media/image41.gif"/><Relationship Id="rId3" Type="http://schemas.openxmlformats.org/officeDocument/2006/relationships/audio" Target="../media/audio2.wav"/><Relationship Id="rId7" Type="http://schemas.openxmlformats.org/officeDocument/2006/relationships/image" Target="../media/image40.jpeg"/><Relationship Id="rId2" Type="http://schemas.openxmlformats.org/officeDocument/2006/relationships/audio" Target="../media/audio1.wav"/><Relationship Id="rId1" Type="http://schemas.openxmlformats.org/officeDocument/2006/relationships/slideLayout" Target="../slideLayouts/slideLayout9.xml"/><Relationship Id="rId6" Type="http://schemas.openxmlformats.org/officeDocument/2006/relationships/image" Target="../media/image39.jpeg"/><Relationship Id="rId11" Type="http://schemas.openxmlformats.org/officeDocument/2006/relationships/image" Target="../media/image43.png"/><Relationship Id="rId5" Type="http://schemas.openxmlformats.org/officeDocument/2006/relationships/image" Target="../media/image28.png"/><Relationship Id="rId10" Type="http://schemas.openxmlformats.org/officeDocument/2006/relationships/image" Target="../media/image44.jpeg"/><Relationship Id="rId4" Type="http://schemas.openxmlformats.org/officeDocument/2006/relationships/image" Target="../media/image25.png"/><Relationship Id="rId9"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69"/>
        <p:cNvGrpSpPr/>
        <p:nvPr/>
      </p:nvGrpSpPr>
      <p:grpSpPr>
        <a:xfrm>
          <a:off x="0" y="0"/>
          <a:ext cx="0" cy="0"/>
          <a:chOff x="0" y="0"/>
          <a:chExt cx="0" cy="0"/>
        </a:xfrm>
      </p:grpSpPr>
      <p:grpSp>
        <p:nvGrpSpPr>
          <p:cNvPr id="1370" name="Google Shape;1370;p19"/>
          <p:cNvGrpSpPr/>
          <p:nvPr/>
        </p:nvGrpSpPr>
        <p:grpSpPr>
          <a:xfrm>
            <a:off x="0" y="25643"/>
            <a:ext cx="12192000" cy="6858000"/>
            <a:chOff x="0" y="0"/>
            <a:chExt cx="12192000" cy="6858000"/>
          </a:xfrm>
        </p:grpSpPr>
        <p:pic>
          <p:nvPicPr>
            <p:cNvPr id="1371" name="Google Shape;1371;p19"/>
            <p:cNvPicPr preferRelativeResize="0"/>
            <p:nvPr/>
          </p:nvPicPr>
          <p:blipFill rotWithShape="1">
            <a:blip r:embed="rId3">
              <a:alphaModFix/>
            </a:blip>
            <a:srcRect/>
            <a:stretch/>
          </p:blipFill>
          <p:spPr>
            <a:xfrm>
              <a:off x="0" y="0"/>
              <a:ext cx="12192000" cy="6096000"/>
            </a:xfrm>
            <a:prstGeom prst="rect">
              <a:avLst/>
            </a:prstGeom>
            <a:noFill/>
            <a:ln>
              <a:noFill/>
            </a:ln>
          </p:spPr>
        </p:pic>
        <p:pic>
          <p:nvPicPr>
            <p:cNvPr id="1372" name="Google Shape;1372;p19"/>
            <p:cNvPicPr preferRelativeResize="0"/>
            <p:nvPr/>
          </p:nvPicPr>
          <p:blipFill rotWithShape="1">
            <a:blip r:embed="rId4">
              <a:alphaModFix/>
            </a:blip>
            <a:srcRect b="93913"/>
            <a:stretch/>
          </p:blipFill>
          <p:spPr>
            <a:xfrm>
              <a:off x="0" y="5334000"/>
              <a:ext cx="12192000" cy="1524000"/>
            </a:xfrm>
            <a:prstGeom prst="rect">
              <a:avLst/>
            </a:prstGeom>
            <a:noFill/>
            <a:ln>
              <a:noFill/>
            </a:ln>
          </p:spPr>
        </p:pic>
      </p:grpSp>
      <p:pic>
        <p:nvPicPr>
          <p:cNvPr id="1373" name="Google Shape;1373;p19"/>
          <p:cNvPicPr preferRelativeResize="0"/>
          <p:nvPr/>
        </p:nvPicPr>
        <p:blipFill rotWithShape="1">
          <a:blip r:embed="rId5">
            <a:alphaModFix/>
          </a:blip>
          <a:srcRect l="83333" t="20312" r="2025" b="54688"/>
          <a:stretch/>
        </p:blipFill>
        <p:spPr>
          <a:xfrm>
            <a:off x="10210800" y="4912468"/>
            <a:ext cx="1390650" cy="1183532"/>
          </a:xfrm>
          <a:prstGeom prst="rect">
            <a:avLst/>
          </a:prstGeom>
          <a:noFill/>
          <a:ln>
            <a:noFill/>
          </a:ln>
        </p:spPr>
      </p:pic>
      <p:pic>
        <p:nvPicPr>
          <p:cNvPr id="1374" name="Google Shape;1374;p19"/>
          <p:cNvPicPr preferRelativeResize="0"/>
          <p:nvPr/>
        </p:nvPicPr>
        <p:blipFill rotWithShape="1">
          <a:blip r:embed="rId6">
            <a:alphaModFix/>
          </a:blip>
          <a:srcRect l="83333" t="20312" r="2025" b="54688"/>
          <a:stretch/>
        </p:blipFill>
        <p:spPr>
          <a:xfrm>
            <a:off x="241832" y="5138058"/>
            <a:ext cx="1775791" cy="1511312"/>
          </a:xfrm>
          <a:prstGeom prst="rect">
            <a:avLst/>
          </a:prstGeom>
          <a:noFill/>
          <a:ln>
            <a:noFill/>
          </a:ln>
        </p:spPr>
      </p:pic>
      <p:pic>
        <p:nvPicPr>
          <p:cNvPr id="1375" name="Google Shape;1375;p19"/>
          <p:cNvPicPr preferRelativeResize="0"/>
          <p:nvPr/>
        </p:nvPicPr>
        <p:blipFill rotWithShape="1">
          <a:blip r:embed="rId7">
            <a:alphaModFix/>
          </a:blip>
          <a:srcRect l="83333" t="20312" r="2025" b="54688"/>
          <a:stretch/>
        </p:blipFill>
        <p:spPr>
          <a:xfrm>
            <a:off x="1106318" y="2038350"/>
            <a:ext cx="717709" cy="610816"/>
          </a:xfrm>
          <a:prstGeom prst="rect">
            <a:avLst/>
          </a:prstGeom>
          <a:noFill/>
          <a:ln>
            <a:noFill/>
          </a:ln>
        </p:spPr>
      </p:pic>
      <p:pic>
        <p:nvPicPr>
          <p:cNvPr id="1377" name="Google Shape;1377;p19"/>
          <p:cNvPicPr preferRelativeResize="0"/>
          <p:nvPr/>
        </p:nvPicPr>
        <p:blipFill rotWithShape="1">
          <a:blip r:embed="rId8">
            <a:alphaModFix/>
          </a:blip>
          <a:srcRect/>
          <a:stretch/>
        </p:blipFill>
        <p:spPr>
          <a:xfrm rot="-283823">
            <a:off x="2073005" y="3635993"/>
            <a:ext cx="1401010" cy="1401010"/>
          </a:xfrm>
          <a:prstGeom prst="rect">
            <a:avLst/>
          </a:prstGeom>
          <a:noFill/>
          <a:ln>
            <a:noFill/>
          </a:ln>
        </p:spPr>
      </p:pic>
      <p:pic>
        <p:nvPicPr>
          <p:cNvPr id="1378" name="Google Shape;1378;p19"/>
          <p:cNvPicPr preferRelativeResize="0"/>
          <p:nvPr/>
        </p:nvPicPr>
        <p:blipFill rotWithShape="1">
          <a:blip r:embed="rId9">
            <a:alphaModFix/>
          </a:blip>
          <a:srcRect/>
          <a:stretch/>
        </p:blipFill>
        <p:spPr>
          <a:xfrm rot="-283823">
            <a:off x="7010776" y="3664158"/>
            <a:ext cx="3339681" cy="3339681"/>
          </a:xfrm>
          <a:prstGeom prst="rect">
            <a:avLst/>
          </a:prstGeom>
          <a:noFill/>
          <a:ln>
            <a:noFill/>
          </a:ln>
        </p:spPr>
      </p:pic>
      <p:sp>
        <p:nvSpPr>
          <p:cNvPr id="1379" name="Google Shape;1379;p19"/>
          <p:cNvSpPr txBox="1"/>
          <p:nvPr/>
        </p:nvSpPr>
        <p:spPr>
          <a:xfrm>
            <a:off x="853440" y="1198773"/>
            <a:ext cx="10668000" cy="2585283"/>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262626"/>
              </a:buClr>
              <a:buSzPts val="8800"/>
              <a:buFont typeface="Arial"/>
              <a:buNone/>
            </a:pPr>
            <a:r>
              <a:rPr lang="en-AU" sz="5400" b="0" i="0" u="none" strike="noStrike" cap="none" dirty="0" smtClean="0">
                <a:solidFill>
                  <a:srgbClr val="FF0000"/>
                </a:solidFill>
                <a:latin typeface="iCiel Amerigraf" pitchFamily="50" charset="0"/>
                <a:sym typeface="Arial"/>
              </a:rPr>
              <a:t>CHÀO MỪNG CÁC CON </a:t>
            </a:r>
          </a:p>
          <a:p>
            <a:pPr marL="0" marR="0" lvl="0" indent="0" algn="ctr" rtl="0">
              <a:lnSpc>
                <a:spcPct val="150000"/>
              </a:lnSpc>
              <a:spcBef>
                <a:spcPts val="0"/>
              </a:spcBef>
              <a:spcAft>
                <a:spcPts val="0"/>
              </a:spcAft>
              <a:buClr>
                <a:srgbClr val="262626"/>
              </a:buClr>
              <a:buSzPts val="8800"/>
              <a:buFont typeface="Arial"/>
              <a:buNone/>
            </a:pPr>
            <a:r>
              <a:rPr lang="en-AU" sz="5400" b="0" i="0" u="none" strike="noStrike" cap="none" dirty="0" smtClean="0">
                <a:solidFill>
                  <a:srgbClr val="FF0000"/>
                </a:solidFill>
                <a:latin typeface="iCiel Amerigraf" pitchFamily="50" charset="0"/>
                <a:sym typeface="Arial"/>
              </a:rPr>
              <a:t>ĐẾN VỚI TIẾT HỌC</a:t>
            </a:r>
            <a:endParaRPr sz="5400" b="0" i="0" u="none" strike="noStrike" cap="none" dirty="0">
              <a:solidFill>
                <a:srgbClr val="FF0000"/>
              </a:solidFill>
              <a:latin typeface="iCiel Amerigraf" pitchFamily="50" charset="0"/>
              <a:sym typeface="Arial"/>
            </a:endParaRPr>
          </a:p>
        </p:txBody>
      </p:sp>
    </p:spTree>
    <p:extLst>
      <p:ext uri="{BB962C8B-B14F-4D97-AF65-F5344CB8AC3E}">
        <p14:creationId xmlns:p14="http://schemas.microsoft.com/office/powerpoint/2010/main" val="359656937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77"/>
                                        </p:tgtEl>
                                        <p:attrNameLst>
                                          <p:attrName>style.visibility</p:attrName>
                                        </p:attrNameLst>
                                      </p:cBhvr>
                                      <p:to>
                                        <p:strVal val="visible"/>
                                      </p:to>
                                    </p:set>
                                    <p:anim calcmode="lin" valueType="num">
                                      <p:cBhvr additive="base">
                                        <p:cTn id="7" dur="1000"/>
                                        <p:tgtEl>
                                          <p:spTgt spid="1377"/>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378"/>
                                        </p:tgtEl>
                                        <p:attrNameLst>
                                          <p:attrName>style.visibility</p:attrName>
                                        </p:attrNameLst>
                                      </p:cBhvr>
                                      <p:to>
                                        <p:strVal val="visible"/>
                                      </p:to>
                                    </p:set>
                                    <p:anim calcmode="lin" valueType="num">
                                      <p:cBhvr additive="base">
                                        <p:cTn id="12" dur="750"/>
                                        <p:tgtEl>
                                          <p:spTgt spid="1378"/>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79"/>
                                        </p:tgtEl>
                                        <p:attrNameLst>
                                          <p:attrName>style.visibility</p:attrName>
                                        </p:attrNameLst>
                                      </p:cBhvr>
                                      <p:to>
                                        <p:strVal val="visible"/>
                                      </p:to>
                                    </p:set>
                                    <p:animEffect transition="in" filter="fade">
                                      <p:cBhvr>
                                        <p:cTn id="17" dur="500"/>
                                        <p:tgtEl>
                                          <p:spTgt spid="13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2">
            <a:extLst>
              <a:ext uri="{FF2B5EF4-FFF2-40B4-BE49-F238E27FC236}">
                <a16:creationId xmlns:a16="http://schemas.microsoft.com/office/drawing/2014/main" xmlns="" id="{2CB05791-0FE1-4ED7-B149-2A2E95EF93D3}"/>
              </a:ext>
            </a:extLst>
          </p:cNvPr>
          <p:cNvPicPr>
            <a:picLocks noChangeAspect="1"/>
          </p:cNvPicPr>
          <p:nvPr/>
        </p:nvPicPr>
        <p:blipFill>
          <a:blip r:embed="rId2"/>
          <a:stretch>
            <a:fillRect/>
          </a:stretch>
        </p:blipFill>
        <p:spPr>
          <a:xfrm>
            <a:off x="763799" y="869949"/>
            <a:ext cx="10590001" cy="5308601"/>
          </a:xfrm>
          <a:prstGeom prst="rect">
            <a:avLst/>
          </a:prstGeom>
        </p:spPr>
      </p:pic>
      <p:pic>
        <p:nvPicPr>
          <p:cNvPr id="35" name="图片 3">
            <a:extLst>
              <a:ext uri="{FF2B5EF4-FFF2-40B4-BE49-F238E27FC236}">
                <a16:creationId xmlns:a16="http://schemas.microsoft.com/office/drawing/2014/main" xmlns="" id="{43F65BFD-9DF4-4310-B8F7-07CEBC710D3C}"/>
              </a:ext>
            </a:extLst>
          </p:cNvPr>
          <p:cNvPicPr>
            <a:picLocks noChangeAspect="1"/>
          </p:cNvPicPr>
          <p:nvPr/>
        </p:nvPicPr>
        <p:blipFill>
          <a:blip r:embed="rId3"/>
          <a:stretch>
            <a:fillRect/>
          </a:stretch>
        </p:blipFill>
        <p:spPr>
          <a:xfrm>
            <a:off x="346841" y="184150"/>
            <a:ext cx="2548038" cy="2750145"/>
          </a:xfrm>
          <a:prstGeom prst="rect">
            <a:avLst/>
          </a:prstGeom>
        </p:spPr>
      </p:pic>
      <p:pic>
        <p:nvPicPr>
          <p:cNvPr id="36" name="图片 4">
            <a:extLst>
              <a:ext uri="{FF2B5EF4-FFF2-40B4-BE49-F238E27FC236}">
                <a16:creationId xmlns:a16="http://schemas.microsoft.com/office/drawing/2014/main" xmlns="" id="{818286E7-631D-4EEF-A839-04333EBD8AE1}"/>
              </a:ext>
            </a:extLst>
          </p:cNvPr>
          <p:cNvPicPr>
            <a:picLocks noChangeAspect="1"/>
          </p:cNvPicPr>
          <p:nvPr/>
        </p:nvPicPr>
        <p:blipFill>
          <a:blip r:embed="rId4"/>
          <a:stretch>
            <a:fillRect/>
          </a:stretch>
        </p:blipFill>
        <p:spPr>
          <a:xfrm>
            <a:off x="9669404" y="64868"/>
            <a:ext cx="1976659" cy="2441140"/>
          </a:xfrm>
          <a:prstGeom prst="rect">
            <a:avLst/>
          </a:prstGeom>
        </p:spPr>
      </p:pic>
      <p:pic>
        <p:nvPicPr>
          <p:cNvPr id="37" name="图片 5">
            <a:extLst>
              <a:ext uri="{FF2B5EF4-FFF2-40B4-BE49-F238E27FC236}">
                <a16:creationId xmlns:a16="http://schemas.microsoft.com/office/drawing/2014/main" xmlns="" id="{641F1DFB-6F27-41B0-89C2-70757A24608F}"/>
              </a:ext>
            </a:extLst>
          </p:cNvPr>
          <p:cNvPicPr>
            <a:picLocks noChangeAspect="1"/>
          </p:cNvPicPr>
          <p:nvPr/>
        </p:nvPicPr>
        <p:blipFill>
          <a:blip r:embed="rId5"/>
          <a:stretch>
            <a:fillRect/>
          </a:stretch>
        </p:blipFill>
        <p:spPr>
          <a:xfrm>
            <a:off x="1688072" y="4066705"/>
            <a:ext cx="8202470" cy="2651561"/>
          </a:xfrm>
          <a:prstGeom prst="rect">
            <a:avLst/>
          </a:prstGeom>
        </p:spPr>
      </p:pic>
      <p:pic>
        <p:nvPicPr>
          <p:cNvPr id="38" name="图片 6">
            <a:extLst>
              <a:ext uri="{FF2B5EF4-FFF2-40B4-BE49-F238E27FC236}">
                <a16:creationId xmlns:a16="http://schemas.microsoft.com/office/drawing/2014/main" xmlns="" id="{870F3FE8-C4D6-4A0B-B16A-A173A1EC318C}"/>
              </a:ext>
            </a:extLst>
          </p:cNvPr>
          <p:cNvPicPr>
            <a:picLocks noChangeAspect="1"/>
          </p:cNvPicPr>
          <p:nvPr/>
        </p:nvPicPr>
        <p:blipFill>
          <a:blip r:embed="rId6"/>
          <a:stretch>
            <a:fillRect/>
          </a:stretch>
        </p:blipFill>
        <p:spPr>
          <a:xfrm>
            <a:off x="1185041" y="2752289"/>
            <a:ext cx="9821917" cy="1181100"/>
          </a:xfrm>
          <a:prstGeom prst="rect">
            <a:avLst/>
          </a:prstGeom>
        </p:spPr>
      </p:pic>
      <p:sp>
        <p:nvSpPr>
          <p:cNvPr id="61" name="文本框 32">
            <a:extLst>
              <a:ext uri="{FF2B5EF4-FFF2-40B4-BE49-F238E27FC236}">
                <a16:creationId xmlns:a16="http://schemas.microsoft.com/office/drawing/2014/main" xmlns="" id="{A9CC877D-0AB6-44BB-AD51-66C9F47EDAA3}"/>
              </a:ext>
            </a:extLst>
          </p:cNvPr>
          <p:cNvSpPr txBox="1"/>
          <p:nvPr/>
        </p:nvSpPr>
        <p:spPr>
          <a:xfrm>
            <a:off x="2502241" y="2129978"/>
            <a:ext cx="8001687" cy="2123658"/>
          </a:xfrm>
          <a:prstGeom prst="rect">
            <a:avLst/>
          </a:prstGeom>
          <a:noFill/>
        </p:spPr>
        <p:txBody>
          <a:bodyPr wrap="square"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lvl="0" algn="ctr">
              <a:lnSpc>
                <a:spcPct val="100000"/>
              </a:lnSpc>
              <a:defRPr/>
            </a:pPr>
            <a:r>
              <a:rPr lang="en-US" altLang="zh-CN" sz="6600" b="1" dirty="0" smtClean="0">
                <a:solidFill>
                  <a:schemeClr val="accent5">
                    <a:lumMod val="50000"/>
                  </a:schemeClr>
                </a:solidFill>
                <a:latin typeface="+mn-lt"/>
                <a:ea typeface="微软雅黑" panose="020B0503020204020204" pitchFamily="34" charset="-122"/>
                <a:cs typeface="Times New Roman" panose="02020603050405020304" pitchFamily="18" charset="0"/>
              </a:rPr>
              <a:t>ĐỌC HIỂU, VIẾT</a:t>
            </a:r>
            <a:endParaRPr lang="vi-VN" altLang="zh-CN" sz="6600" b="1" dirty="0">
              <a:solidFill>
                <a:schemeClr val="accent5">
                  <a:lumMod val="50000"/>
                </a:schemeClr>
              </a:solidFill>
              <a:latin typeface="+mn-lt"/>
              <a:ea typeface="微软雅黑" panose="020B0503020204020204" pitchFamily="34" charset="-122"/>
              <a:cs typeface="Times New Roman" panose="02020603050405020304" pitchFamily="18" charset="0"/>
            </a:endParaRPr>
          </a:p>
          <a:p>
            <a:pPr lvl="0" algn="ctr">
              <a:lnSpc>
                <a:spcPct val="100000"/>
              </a:lnSpc>
              <a:defRPr/>
            </a:pPr>
            <a:r>
              <a:rPr lang="vi-VN" altLang="zh-CN" sz="6600" dirty="0" smtClean="0">
                <a:solidFill>
                  <a:schemeClr val="accent5">
                    <a:lumMod val="50000"/>
                  </a:schemeClr>
                </a:solidFill>
                <a:latin typeface="+mn-lt"/>
                <a:ea typeface="微软雅黑" panose="020B0503020204020204" pitchFamily="34" charset="-122"/>
                <a:cs typeface="Times New Roman" panose="02020603050405020304" pitchFamily="18" charset="0"/>
              </a:rPr>
              <a:t>(</a:t>
            </a:r>
            <a:r>
              <a:rPr lang="en-US" altLang="zh-CN" sz="6600" dirty="0" err="1" smtClean="0">
                <a:solidFill>
                  <a:schemeClr val="accent5">
                    <a:lumMod val="50000"/>
                  </a:schemeClr>
                </a:solidFill>
                <a:latin typeface="+mn-lt"/>
                <a:ea typeface="微软雅黑" panose="020B0503020204020204" pitchFamily="34" charset="-122"/>
                <a:cs typeface="Times New Roman" panose="02020603050405020304" pitchFamily="18" charset="0"/>
              </a:rPr>
              <a:t>Bài</a:t>
            </a:r>
            <a:r>
              <a:rPr lang="en-US" altLang="zh-CN" sz="6600" dirty="0" smtClean="0">
                <a:solidFill>
                  <a:schemeClr val="accent5">
                    <a:lumMod val="50000"/>
                  </a:schemeClr>
                </a:solidFill>
                <a:latin typeface="+mn-lt"/>
                <a:ea typeface="微软雅黑" panose="020B0503020204020204" pitchFamily="34" charset="-122"/>
                <a:cs typeface="Times New Roman" panose="02020603050405020304" pitchFamily="18" charset="0"/>
              </a:rPr>
              <a:t> </a:t>
            </a:r>
            <a:r>
              <a:rPr lang="en-US" altLang="zh-CN" sz="6600" dirty="0" err="1" smtClean="0">
                <a:solidFill>
                  <a:schemeClr val="accent5">
                    <a:lumMod val="50000"/>
                  </a:schemeClr>
                </a:solidFill>
                <a:latin typeface="+mn-lt"/>
                <a:ea typeface="微软雅黑" panose="020B0503020204020204" pitchFamily="34" charset="-122"/>
                <a:cs typeface="Times New Roman" panose="02020603050405020304" pitchFamily="18" charset="0"/>
              </a:rPr>
              <a:t>luyện</a:t>
            </a:r>
            <a:r>
              <a:rPr lang="en-US" altLang="zh-CN" sz="6600" dirty="0" smtClean="0">
                <a:solidFill>
                  <a:schemeClr val="accent5">
                    <a:lumMod val="50000"/>
                  </a:schemeClr>
                </a:solidFill>
                <a:latin typeface="+mn-lt"/>
                <a:ea typeface="微软雅黑" panose="020B0503020204020204" pitchFamily="34" charset="-122"/>
                <a:cs typeface="Times New Roman" panose="02020603050405020304" pitchFamily="18" charset="0"/>
              </a:rPr>
              <a:t> </a:t>
            </a:r>
            <a:r>
              <a:rPr lang="en-US" altLang="zh-CN" sz="6600" dirty="0" err="1" smtClean="0">
                <a:solidFill>
                  <a:schemeClr val="accent5">
                    <a:lumMod val="50000"/>
                  </a:schemeClr>
                </a:solidFill>
                <a:latin typeface="+mn-lt"/>
                <a:ea typeface="微软雅黑" panose="020B0503020204020204" pitchFamily="34" charset="-122"/>
                <a:cs typeface="Times New Roman" panose="02020603050405020304" pitchFamily="18" charset="0"/>
              </a:rPr>
              <a:t>tập</a:t>
            </a:r>
            <a:r>
              <a:rPr lang="vi-VN" altLang="zh-CN" sz="6600" dirty="0" smtClean="0">
                <a:solidFill>
                  <a:schemeClr val="accent5">
                    <a:lumMod val="50000"/>
                  </a:schemeClr>
                </a:solidFill>
                <a:latin typeface="+mn-lt"/>
                <a:ea typeface="微软雅黑" panose="020B0503020204020204" pitchFamily="34" charset="-122"/>
                <a:cs typeface="Times New Roman" panose="02020603050405020304" pitchFamily="18" charset="0"/>
              </a:rPr>
              <a:t>)</a:t>
            </a:r>
            <a:endParaRPr lang="zh-CN" altLang="en-US" sz="6600" dirty="0">
              <a:solidFill>
                <a:schemeClr val="accent5">
                  <a:lumMod val="50000"/>
                </a:schemeClr>
              </a:solidFill>
              <a:latin typeface="+mn-lt"/>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42030197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9"/>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946"/>
            <a:ext cx="12275458" cy="7419898"/>
          </a:xfrm>
          <a:prstGeom prst="rect">
            <a:avLst/>
          </a:prstGeom>
        </p:spPr>
      </p:pic>
      <p:sp>
        <p:nvSpPr>
          <p:cNvPr id="104" name="Google Shape;1190;p13"/>
          <p:cNvSpPr txBox="1"/>
          <p:nvPr/>
        </p:nvSpPr>
        <p:spPr>
          <a:xfrm>
            <a:off x="-132386" y="295083"/>
            <a:ext cx="452048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0000"/>
              </a:buClr>
              <a:buSzPts val="4000"/>
              <a:buFont typeface="Arial"/>
              <a:buNone/>
            </a:pPr>
            <a:r>
              <a:rPr lang="en-AU" sz="3200" b="1" dirty="0">
                <a:solidFill>
                  <a:srgbClr val="FF0000"/>
                </a:solidFill>
                <a:latin typeface="Arial"/>
                <a:ea typeface="Arial"/>
                <a:cs typeface="Arial"/>
                <a:sym typeface="Arial"/>
              </a:rPr>
              <a:t>II. </a:t>
            </a:r>
            <a:r>
              <a:rPr lang="en-AU" sz="3200" b="1" dirty="0" err="1">
                <a:solidFill>
                  <a:srgbClr val="FF0000"/>
                </a:solidFill>
                <a:latin typeface="Arial"/>
                <a:ea typeface="Arial"/>
                <a:cs typeface="Arial"/>
                <a:sym typeface="Arial"/>
              </a:rPr>
              <a:t>Đọc</a:t>
            </a:r>
            <a:r>
              <a:rPr lang="en-AU" sz="3200" b="1" dirty="0">
                <a:solidFill>
                  <a:srgbClr val="FF0000"/>
                </a:solidFill>
                <a:latin typeface="Arial"/>
                <a:ea typeface="Arial"/>
                <a:cs typeface="Arial"/>
                <a:sym typeface="Arial"/>
              </a:rPr>
              <a:t> </a:t>
            </a:r>
            <a:r>
              <a:rPr lang="en-AU" sz="3200" b="1" dirty="0" err="1">
                <a:solidFill>
                  <a:srgbClr val="FF0000"/>
                </a:solidFill>
                <a:latin typeface="Arial"/>
                <a:ea typeface="Arial"/>
                <a:cs typeface="Arial"/>
                <a:sym typeface="Arial"/>
              </a:rPr>
              <a:t>hiểu</a:t>
            </a:r>
            <a:r>
              <a:rPr lang="en-AU" sz="3200" b="1" dirty="0">
                <a:solidFill>
                  <a:srgbClr val="FF0000"/>
                </a:solidFill>
                <a:latin typeface="Arial"/>
                <a:ea typeface="Arial"/>
                <a:cs typeface="Arial"/>
                <a:sym typeface="Arial"/>
              </a:rPr>
              <a:t>, </a:t>
            </a:r>
            <a:r>
              <a:rPr lang="en-AU" sz="3200" b="1" dirty="0" err="1">
                <a:solidFill>
                  <a:srgbClr val="FF0000"/>
                </a:solidFill>
                <a:latin typeface="Arial"/>
                <a:ea typeface="Arial"/>
                <a:cs typeface="Arial"/>
                <a:sym typeface="Arial"/>
              </a:rPr>
              <a:t>viết</a:t>
            </a:r>
            <a:endParaRPr sz="3200" b="1" i="0" u="none" strike="noStrike" cap="none" dirty="0">
              <a:solidFill>
                <a:srgbClr val="FF0000"/>
              </a:solidFill>
              <a:latin typeface="Arial"/>
              <a:ea typeface="Arial"/>
              <a:cs typeface="Arial"/>
              <a:sym typeface="Arial"/>
            </a:endParaRPr>
          </a:p>
        </p:txBody>
      </p:sp>
      <p:grpSp>
        <p:nvGrpSpPr>
          <p:cNvPr id="106" name="Google Shape;1192;p13"/>
          <p:cNvGrpSpPr/>
          <p:nvPr/>
        </p:nvGrpSpPr>
        <p:grpSpPr>
          <a:xfrm>
            <a:off x="3103858" y="661086"/>
            <a:ext cx="4214435" cy="1256463"/>
            <a:chOff x="2053107" y="1176113"/>
            <a:chExt cx="3649891" cy="1256463"/>
          </a:xfrm>
        </p:grpSpPr>
        <p:sp>
          <p:nvSpPr>
            <p:cNvPr id="107" name="Google Shape;1193;p13"/>
            <p:cNvSpPr/>
            <p:nvPr/>
          </p:nvSpPr>
          <p:spPr>
            <a:xfrm>
              <a:off x="2125001" y="1176113"/>
              <a:ext cx="3506105" cy="1124789"/>
            </a:xfrm>
            <a:prstGeom prst="rightArrow">
              <a:avLst>
                <a:gd name="adj1" fmla="val 50000"/>
                <a:gd name="adj2" fmla="val 50000"/>
              </a:avLst>
            </a:prstGeom>
            <a:solidFill>
              <a:srgbClr val="FFFF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8" name="Google Shape;1194;p13"/>
            <p:cNvSpPr txBox="1"/>
            <p:nvPr/>
          </p:nvSpPr>
          <p:spPr>
            <a:xfrm>
              <a:off x="2053107" y="1478509"/>
              <a:ext cx="3649891"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2800" dirty="0" smtClean="0">
                  <a:solidFill>
                    <a:schemeClr val="dk1"/>
                  </a:solidFill>
                  <a:latin typeface="Arial"/>
                  <a:ea typeface="Arial"/>
                  <a:cs typeface="Arial"/>
                  <a:sym typeface="Arial"/>
                </a:rPr>
                <a:t>1. </a:t>
              </a:r>
              <a:r>
                <a:rPr lang="en-AU" sz="2800" dirty="0" err="1" smtClean="0">
                  <a:solidFill>
                    <a:schemeClr val="dk1"/>
                  </a:solidFill>
                  <a:latin typeface="Arial"/>
                  <a:ea typeface="Arial"/>
                  <a:cs typeface="Arial"/>
                  <a:sym typeface="Arial"/>
                </a:rPr>
                <a:t>Nối</a:t>
              </a:r>
              <a:r>
                <a:rPr lang="en-AU" sz="2800" dirty="0" smtClean="0">
                  <a:solidFill>
                    <a:schemeClr val="dk1"/>
                  </a:solidFill>
                  <a:latin typeface="Arial"/>
                  <a:ea typeface="Arial"/>
                  <a:cs typeface="Arial"/>
                  <a:sym typeface="Arial"/>
                </a:rPr>
                <a:t> </a:t>
              </a:r>
              <a:r>
                <a:rPr lang="en-AU" sz="2800" dirty="0" err="1">
                  <a:solidFill>
                    <a:schemeClr val="dk1"/>
                  </a:solidFill>
                  <a:latin typeface="Arial"/>
                  <a:ea typeface="Arial"/>
                  <a:cs typeface="Arial"/>
                  <a:sym typeface="Arial"/>
                </a:rPr>
                <a:t>từ</a:t>
              </a:r>
              <a:r>
                <a:rPr lang="en-AU" sz="2800" dirty="0">
                  <a:solidFill>
                    <a:schemeClr val="dk1"/>
                  </a:solidFill>
                  <a:latin typeface="Arial"/>
                  <a:ea typeface="Arial"/>
                  <a:cs typeface="Arial"/>
                  <a:sym typeface="Arial"/>
                </a:rPr>
                <a:t> </a:t>
              </a:r>
              <a:r>
                <a:rPr lang="en-AU" sz="2800" dirty="0" err="1">
                  <a:solidFill>
                    <a:schemeClr val="dk1"/>
                  </a:solidFill>
                  <a:latin typeface="Arial"/>
                  <a:ea typeface="Arial"/>
                  <a:cs typeface="Arial"/>
                  <a:sym typeface="Arial"/>
                </a:rPr>
                <a:t>ngữ</a:t>
              </a:r>
              <a:r>
                <a:rPr lang="en-AU" sz="2800" dirty="0">
                  <a:solidFill>
                    <a:schemeClr val="dk1"/>
                  </a:solidFill>
                  <a:latin typeface="Arial"/>
                  <a:ea typeface="Arial"/>
                  <a:cs typeface="Arial"/>
                  <a:sym typeface="Arial"/>
                </a:rPr>
                <a:t> </a:t>
              </a:r>
              <a:r>
                <a:rPr lang="en-AU" sz="2800" dirty="0" err="1">
                  <a:solidFill>
                    <a:schemeClr val="dk1"/>
                  </a:solidFill>
                  <a:latin typeface="Arial"/>
                  <a:ea typeface="Arial"/>
                  <a:cs typeface="Arial"/>
                  <a:sym typeface="Arial"/>
                </a:rPr>
                <a:t>với</a:t>
              </a:r>
              <a:r>
                <a:rPr lang="en-AU" sz="2800" dirty="0">
                  <a:solidFill>
                    <a:schemeClr val="dk1"/>
                  </a:solidFill>
                  <a:latin typeface="Arial"/>
                  <a:ea typeface="Arial"/>
                  <a:cs typeface="Arial"/>
                  <a:sym typeface="Arial"/>
                </a:rPr>
                <a:t> </a:t>
              </a:r>
              <a:r>
                <a:rPr lang="en-AU" sz="2800" dirty="0" err="1">
                  <a:solidFill>
                    <a:schemeClr val="dk1"/>
                  </a:solidFill>
                  <a:latin typeface="Arial"/>
                  <a:ea typeface="Arial"/>
                  <a:cs typeface="Arial"/>
                  <a:sym typeface="Arial"/>
                </a:rPr>
                <a:t>hình</a:t>
              </a:r>
              <a:endParaRPr sz="2800" dirty="0">
                <a:solidFill>
                  <a:schemeClr val="dk1"/>
                </a:solidFill>
                <a:latin typeface="Arial"/>
                <a:ea typeface="Arial"/>
                <a:cs typeface="Arial"/>
                <a:sym typeface="Arial"/>
              </a:endParaRPr>
            </a:p>
          </p:txBody>
        </p:sp>
      </p:grpSp>
      <p:sp>
        <p:nvSpPr>
          <p:cNvPr id="109" name="Google Shape;1195;p13"/>
          <p:cNvSpPr/>
          <p:nvPr/>
        </p:nvSpPr>
        <p:spPr>
          <a:xfrm>
            <a:off x="3828397" y="2161102"/>
            <a:ext cx="3975213" cy="317376"/>
          </a:xfrm>
          <a:custGeom>
            <a:avLst/>
            <a:gdLst/>
            <a:ahLst/>
            <a:cxnLst/>
            <a:rect l="l" t="t" r="r" b="b"/>
            <a:pathLst>
              <a:path w="4904398" h="401116" extrusionOk="0">
                <a:moveTo>
                  <a:pt x="391353" y="0"/>
                </a:moveTo>
                <a:cubicBezTo>
                  <a:pt x="-226127" y="38897"/>
                  <a:pt x="-86259" y="411428"/>
                  <a:pt x="623492" y="400898"/>
                </a:cubicBezTo>
                <a:lnTo>
                  <a:pt x="4904398" y="322224"/>
                </a:lnTo>
              </a:path>
            </a:pathLst>
          </a:custGeom>
          <a:noFill/>
          <a:ln w="25400" cap="rnd" cmpd="sng">
            <a:solidFill>
              <a:srgbClr val="262626"/>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10" name="Google Shape;1196;p13"/>
          <p:cNvSpPr/>
          <p:nvPr/>
        </p:nvSpPr>
        <p:spPr>
          <a:xfrm>
            <a:off x="3654852" y="3014177"/>
            <a:ext cx="4167373" cy="347856"/>
          </a:xfrm>
          <a:custGeom>
            <a:avLst/>
            <a:gdLst/>
            <a:ahLst/>
            <a:cxnLst/>
            <a:rect l="l" t="t" r="r" b="b"/>
            <a:pathLst>
              <a:path w="4904398" h="401116" extrusionOk="0">
                <a:moveTo>
                  <a:pt x="391353" y="0"/>
                </a:moveTo>
                <a:cubicBezTo>
                  <a:pt x="-226127" y="38897"/>
                  <a:pt x="-86259" y="411428"/>
                  <a:pt x="623492" y="400898"/>
                </a:cubicBezTo>
                <a:lnTo>
                  <a:pt x="4904398" y="322224"/>
                </a:lnTo>
              </a:path>
            </a:pathLst>
          </a:custGeom>
          <a:noFill/>
          <a:ln w="25400" cap="rnd" cmpd="sng">
            <a:solidFill>
              <a:srgbClr val="262626"/>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11" name="Google Shape;1197;p13"/>
          <p:cNvSpPr/>
          <p:nvPr/>
        </p:nvSpPr>
        <p:spPr>
          <a:xfrm>
            <a:off x="3688965" y="3855969"/>
            <a:ext cx="3975213" cy="317376"/>
          </a:xfrm>
          <a:custGeom>
            <a:avLst/>
            <a:gdLst/>
            <a:ahLst/>
            <a:cxnLst/>
            <a:rect l="l" t="t" r="r" b="b"/>
            <a:pathLst>
              <a:path w="4904398" h="401116" extrusionOk="0">
                <a:moveTo>
                  <a:pt x="391353" y="0"/>
                </a:moveTo>
                <a:cubicBezTo>
                  <a:pt x="-226127" y="38897"/>
                  <a:pt x="-86259" y="411428"/>
                  <a:pt x="623492" y="400898"/>
                </a:cubicBezTo>
                <a:lnTo>
                  <a:pt x="4904398" y="322224"/>
                </a:lnTo>
              </a:path>
            </a:pathLst>
          </a:custGeom>
          <a:noFill/>
          <a:ln w="25400" cap="rnd" cmpd="sng">
            <a:solidFill>
              <a:srgbClr val="262626"/>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12" name="Google Shape;1198;p13"/>
          <p:cNvSpPr/>
          <p:nvPr/>
        </p:nvSpPr>
        <p:spPr>
          <a:xfrm>
            <a:off x="3638839" y="4664699"/>
            <a:ext cx="3975213" cy="317376"/>
          </a:xfrm>
          <a:custGeom>
            <a:avLst/>
            <a:gdLst/>
            <a:ahLst/>
            <a:cxnLst/>
            <a:rect l="l" t="t" r="r" b="b"/>
            <a:pathLst>
              <a:path w="4904398" h="401116" extrusionOk="0">
                <a:moveTo>
                  <a:pt x="391353" y="0"/>
                </a:moveTo>
                <a:cubicBezTo>
                  <a:pt x="-226127" y="38897"/>
                  <a:pt x="-86259" y="411428"/>
                  <a:pt x="623492" y="400898"/>
                </a:cubicBezTo>
                <a:lnTo>
                  <a:pt x="4904398" y="322224"/>
                </a:lnTo>
              </a:path>
            </a:pathLst>
          </a:custGeom>
          <a:noFill/>
          <a:ln w="25400" cap="rnd" cmpd="sng">
            <a:solidFill>
              <a:srgbClr val="262626"/>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00"/>
              </a:solidFill>
              <a:latin typeface="Arial"/>
              <a:ea typeface="Arial"/>
              <a:cs typeface="Arial"/>
              <a:sym typeface="Arial"/>
            </a:endParaRPr>
          </a:p>
        </p:txBody>
      </p:sp>
      <p:grpSp>
        <p:nvGrpSpPr>
          <p:cNvPr id="113" name="Google Shape;1199;p13"/>
          <p:cNvGrpSpPr/>
          <p:nvPr/>
        </p:nvGrpSpPr>
        <p:grpSpPr>
          <a:xfrm rot="10800000" flipH="1">
            <a:off x="3596941" y="2480577"/>
            <a:ext cx="565069" cy="550974"/>
            <a:chOff x="1308" y="1009"/>
            <a:chExt cx="1001" cy="1033"/>
          </a:xfrm>
        </p:grpSpPr>
        <p:sp>
          <p:nvSpPr>
            <p:cNvPr id="114" name="Google Shape;1200;p13"/>
            <p:cNvSpPr/>
            <p:nvPr/>
          </p:nvSpPr>
          <p:spPr>
            <a:xfrm>
              <a:off x="1533" y="1009"/>
              <a:ext cx="571" cy="830"/>
            </a:xfrm>
            <a:custGeom>
              <a:avLst/>
              <a:gdLst/>
              <a:ahLst/>
              <a:cxnLst/>
              <a:rect l="l" t="t" r="r" b="b"/>
              <a:pathLst>
                <a:path w="439" h="638" extrusionOk="0">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15" name="Google Shape;1201;p13"/>
            <p:cNvSpPr/>
            <p:nvPr/>
          </p:nvSpPr>
          <p:spPr>
            <a:xfrm>
              <a:off x="1526" y="1009"/>
              <a:ext cx="573" cy="830"/>
            </a:xfrm>
            <a:custGeom>
              <a:avLst/>
              <a:gdLst/>
              <a:ahLst/>
              <a:cxnLst/>
              <a:rect l="l" t="t" r="r" b="b"/>
              <a:pathLst>
                <a:path w="440" h="638" extrusionOk="0">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16" name="Google Shape;1202;p13"/>
            <p:cNvSpPr/>
            <p:nvPr/>
          </p:nvSpPr>
          <p:spPr>
            <a:xfrm>
              <a:off x="2145" y="1578"/>
              <a:ext cx="164" cy="42"/>
            </a:xfrm>
            <a:custGeom>
              <a:avLst/>
              <a:gdLst/>
              <a:ahLst/>
              <a:cxnLst/>
              <a:rect l="l" t="t" r="r" b="b"/>
              <a:pathLst>
                <a:path w="126" h="33" extrusionOk="0">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17" name="Google Shape;1203;p13"/>
            <p:cNvSpPr/>
            <p:nvPr/>
          </p:nvSpPr>
          <p:spPr>
            <a:xfrm>
              <a:off x="1763" y="1882"/>
              <a:ext cx="44" cy="160"/>
            </a:xfrm>
            <a:custGeom>
              <a:avLst/>
              <a:gdLst/>
              <a:ahLst/>
              <a:cxnLst/>
              <a:rect l="l" t="t" r="r" b="b"/>
              <a:pathLst>
                <a:path w="34" h="123" extrusionOk="0">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18" name="Google Shape;1204;p13"/>
            <p:cNvSpPr/>
            <p:nvPr/>
          </p:nvSpPr>
          <p:spPr>
            <a:xfrm>
              <a:off x="1308" y="1557"/>
              <a:ext cx="165" cy="44"/>
            </a:xfrm>
            <a:custGeom>
              <a:avLst/>
              <a:gdLst/>
              <a:ahLst/>
              <a:cxnLst/>
              <a:rect l="l" t="t" r="r" b="b"/>
              <a:pathLst>
                <a:path w="127" h="34" extrusionOk="0">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19" name="Google Shape;1205;p13"/>
            <p:cNvSpPr/>
            <p:nvPr/>
          </p:nvSpPr>
          <p:spPr>
            <a:xfrm>
              <a:off x="1403" y="1231"/>
              <a:ext cx="145" cy="117"/>
            </a:xfrm>
            <a:custGeom>
              <a:avLst/>
              <a:gdLst/>
              <a:ahLst/>
              <a:cxnLst/>
              <a:rect l="l" t="t" r="r" b="b"/>
              <a:pathLst>
                <a:path w="112" h="90" extrusionOk="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20" name="Google Shape;1206;p13"/>
            <p:cNvSpPr/>
            <p:nvPr/>
          </p:nvSpPr>
          <p:spPr>
            <a:xfrm>
              <a:off x="2073" y="1231"/>
              <a:ext cx="145" cy="117"/>
            </a:xfrm>
            <a:custGeom>
              <a:avLst/>
              <a:gdLst/>
              <a:ahLst/>
              <a:cxnLst/>
              <a:rect l="l" t="t" r="r" b="b"/>
              <a:pathLst>
                <a:path w="112" h="90" extrusionOk="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21" name="Google Shape;1207;p13"/>
            <p:cNvSpPr/>
            <p:nvPr/>
          </p:nvSpPr>
          <p:spPr>
            <a:xfrm>
              <a:off x="1431" y="1813"/>
              <a:ext cx="134" cy="128"/>
            </a:xfrm>
            <a:custGeom>
              <a:avLst/>
              <a:gdLst/>
              <a:ahLst/>
              <a:cxnLst/>
              <a:rect l="l" t="t" r="r" b="b"/>
              <a:pathLst>
                <a:path w="103" h="98" extrusionOk="0">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22" name="Google Shape;1208;p13"/>
            <p:cNvSpPr/>
            <p:nvPr/>
          </p:nvSpPr>
          <p:spPr>
            <a:xfrm>
              <a:off x="2043" y="1813"/>
              <a:ext cx="132" cy="128"/>
            </a:xfrm>
            <a:custGeom>
              <a:avLst/>
              <a:gdLst/>
              <a:ahLst/>
              <a:cxnLst/>
              <a:rect l="l" t="t" r="r" b="b"/>
              <a:pathLst>
                <a:path w="102" h="98" extrusionOk="0">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grpSp>
      <p:grpSp>
        <p:nvGrpSpPr>
          <p:cNvPr id="123" name="Google Shape;1209;p13"/>
          <p:cNvGrpSpPr/>
          <p:nvPr/>
        </p:nvGrpSpPr>
        <p:grpSpPr>
          <a:xfrm rot="10800000" flipH="1">
            <a:off x="3619766" y="3394396"/>
            <a:ext cx="612200" cy="454596"/>
            <a:chOff x="1308" y="1009"/>
            <a:chExt cx="1001" cy="1033"/>
          </a:xfrm>
        </p:grpSpPr>
        <p:sp>
          <p:nvSpPr>
            <p:cNvPr id="124" name="Google Shape;1210;p13"/>
            <p:cNvSpPr/>
            <p:nvPr/>
          </p:nvSpPr>
          <p:spPr>
            <a:xfrm>
              <a:off x="1533" y="1009"/>
              <a:ext cx="571" cy="830"/>
            </a:xfrm>
            <a:custGeom>
              <a:avLst/>
              <a:gdLst/>
              <a:ahLst/>
              <a:cxnLst/>
              <a:rect l="l" t="t" r="r" b="b"/>
              <a:pathLst>
                <a:path w="439" h="638" extrusionOk="0">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25" name="Google Shape;1211;p13"/>
            <p:cNvSpPr/>
            <p:nvPr/>
          </p:nvSpPr>
          <p:spPr>
            <a:xfrm>
              <a:off x="1526" y="1009"/>
              <a:ext cx="573" cy="830"/>
            </a:xfrm>
            <a:custGeom>
              <a:avLst/>
              <a:gdLst/>
              <a:ahLst/>
              <a:cxnLst/>
              <a:rect l="l" t="t" r="r" b="b"/>
              <a:pathLst>
                <a:path w="440" h="638" extrusionOk="0">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26" name="Google Shape;1212;p13"/>
            <p:cNvSpPr/>
            <p:nvPr/>
          </p:nvSpPr>
          <p:spPr>
            <a:xfrm>
              <a:off x="2145" y="1578"/>
              <a:ext cx="164" cy="42"/>
            </a:xfrm>
            <a:custGeom>
              <a:avLst/>
              <a:gdLst/>
              <a:ahLst/>
              <a:cxnLst/>
              <a:rect l="l" t="t" r="r" b="b"/>
              <a:pathLst>
                <a:path w="126" h="33" extrusionOk="0">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27" name="Google Shape;1213;p13"/>
            <p:cNvSpPr/>
            <p:nvPr/>
          </p:nvSpPr>
          <p:spPr>
            <a:xfrm>
              <a:off x="1763" y="1882"/>
              <a:ext cx="44" cy="160"/>
            </a:xfrm>
            <a:custGeom>
              <a:avLst/>
              <a:gdLst/>
              <a:ahLst/>
              <a:cxnLst/>
              <a:rect l="l" t="t" r="r" b="b"/>
              <a:pathLst>
                <a:path w="34" h="123" extrusionOk="0">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28" name="Google Shape;1214;p13"/>
            <p:cNvSpPr/>
            <p:nvPr/>
          </p:nvSpPr>
          <p:spPr>
            <a:xfrm>
              <a:off x="1308" y="1557"/>
              <a:ext cx="165" cy="44"/>
            </a:xfrm>
            <a:custGeom>
              <a:avLst/>
              <a:gdLst/>
              <a:ahLst/>
              <a:cxnLst/>
              <a:rect l="l" t="t" r="r" b="b"/>
              <a:pathLst>
                <a:path w="127" h="34" extrusionOk="0">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29" name="Google Shape;1215;p13"/>
            <p:cNvSpPr/>
            <p:nvPr/>
          </p:nvSpPr>
          <p:spPr>
            <a:xfrm>
              <a:off x="1403" y="1231"/>
              <a:ext cx="145" cy="117"/>
            </a:xfrm>
            <a:custGeom>
              <a:avLst/>
              <a:gdLst/>
              <a:ahLst/>
              <a:cxnLst/>
              <a:rect l="l" t="t" r="r" b="b"/>
              <a:pathLst>
                <a:path w="112" h="90" extrusionOk="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30" name="Google Shape;1216;p13"/>
            <p:cNvSpPr/>
            <p:nvPr/>
          </p:nvSpPr>
          <p:spPr>
            <a:xfrm>
              <a:off x="2073" y="1231"/>
              <a:ext cx="145" cy="117"/>
            </a:xfrm>
            <a:custGeom>
              <a:avLst/>
              <a:gdLst/>
              <a:ahLst/>
              <a:cxnLst/>
              <a:rect l="l" t="t" r="r" b="b"/>
              <a:pathLst>
                <a:path w="112" h="90" extrusionOk="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31" name="Google Shape;1217;p13"/>
            <p:cNvSpPr/>
            <p:nvPr/>
          </p:nvSpPr>
          <p:spPr>
            <a:xfrm>
              <a:off x="1431" y="1813"/>
              <a:ext cx="134" cy="128"/>
            </a:xfrm>
            <a:custGeom>
              <a:avLst/>
              <a:gdLst/>
              <a:ahLst/>
              <a:cxnLst/>
              <a:rect l="l" t="t" r="r" b="b"/>
              <a:pathLst>
                <a:path w="103" h="98" extrusionOk="0">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32" name="Google Shape;1218;p13"/>
            <p:cNvSpPr/>
            <p:nvPr/>
          </p:nvSpPr>
          <p:spPr>
            <a:xfrm>
              <a:off x="2043" y="1813"/>
              <a:ext cx="132" cy="128"/>
            </a:xfrm>
            <a:custGeom>
              <a:avLst/>
              <a:gdLst/>
              <a:ahLst/>
              <a:cxnLst/>
              <a:rect l="l" t="t" r="r" b="b"/>
              <a:pathLst>
                <a:path w="102" h="98" extrusionOk="0">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grpSp>
      <p:grpSp>
        <p:nvGrpSpPr>
          <p:cNvPr id="133" name="Google Shape;1219;p13"/>
          <p:cNvGrpSpPr/>
          <p:nvPr/>
        </p:nvGrpSpPr>
        <p:grpSpPr>
          <a:xfrm rot="10800000" flipH="1">
            <a:off x="3766547" y="1635517"/>
            <a:ext cx="590361" cy="522883"/>
            <a:chOff x="1308" y="1009"/>
            <a:chExt cx="1001" cy="1033"/>
          </a:xfrm>
        </p:grpSpPr>
        <p:sp>
          <p:nvSpPr>
            <p:cNvPr id="134" name="Google Shape;1220;p13"/>
            <p:cNvSpPr/>
            <p:nvPr/>
          </p:nvSpPr>
          <p:spPr>
            <a:xfrm>
              <a:off x="1533" y="1009"/>
              <a:ext cx="571" cy="830"/>
            </a:xfrm>
            <a:custGeom>
              <a:avLst/>
              <a:gdLst/>
              <a:ahLst/>
              <a:cxnLst/>
              <a:rect l="l" t="t" r="r" b="b"/>
              <a:pathLst>
                <a:path w="439" h="638" extrusionOk="0">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35" name="Google Shape;1221;p13"/>
            <p:cNvSpPr/>
            <p:nvPr/>
          </p:nvSpPr>
          <p:spPr>
            <a:xfrm>
              <a:off x="1526" y="1009"/>
              <a:ext cx="573" cy="830"/>
            </a:xfrm>
            <a:custGeom>
              <a:avLst/>
              <a:gdLst/>
              <a:ahLst/>
              <a:cxnLst/>
              <a:rect l="l" t="t" r="r" b="b"/>
              <a:pathLst>
                <a:path w="440" h="638" extrusionOk="0">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36" name="Google Shape;1222;p13"/>
            <p:cNvSpPr/>
            <p:nvPr/>
          </p:nvSpPr>
          <p:spPr>
            <a:xfrm>
              <a:off x="2145" y="1578"/>
              <a:ext cx="164" cy="42"/>
            </a:xfrm>
            <a:custGeom>
              <a:avLst/>
              <a:gdLst/>
              <a:ahLst/>
              <a:cxnLst/>
              <a:rect l="l" t="t" r="r" b="b"/>
              <a:pathLst>
                <a:path w="126" h="33" extrusionOk="0">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37" name="Google Shape;1223;p13"/>
            <p:cNvSpPr/>
            <p:nvPr/>
          </p:nvSpPr>
          <p:spPr>
            <a:xfrm>
              <a:off x="1763" y="1882"/>
              <a:ext cx="44" cy="160"/>
            </a:xfrm>
            <a:custGeom>
              <a:avLst/>
              <a:gdLst/>
              <a:ahLst/>
              <a:cxnLst/>
              <a:rect l="l" t="t" r="r" b="b"/>
              <a:pathLst>
                <a:path w="34" h="123" extrusionOk="0">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38" name="Google Shape;1224;p13"/>
            <p:cNvSpPr/>
            <p:nvPr/>
          </p:nvSpPr>
          <p:spPr>
            <a:xfrm>
              <a:off x="1308" y="1557"/>
              <a:ext cx="165" cy="44"/>
            </a:xfrm>
            <a:custGeom>
              <a:avLst/>
              <a:gdLst/>
              <a:ahLst/>
              <a:cxnLst/>
              <a:rect l="l" t="t" r="r" b="b"/>
              <a:pathLst>
                <a:path w="127" h="34" extrusionOk="0">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39" name="Google Shape;1225;p13"/>
            <p:cNvSpPr/>
            <p:nvPr/>
          </p:nvSpPr>
          <p:spPr>
            <a:xfrm>
              <a:off x="1403" y="1231"/>
              <a:ext cx="145" cy="117"/>
            </a:xfrm>
            <a:custGeom>
              <a:avLst/>
              <a:gdLst/>
              <a:ahLst/>
              <a:cxnLst/>
              <a:rect l="l" t="t" r="r" b="b"/>
              <a:pathLst>
                <a:path w="112" h="90" extrusionOk="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40" name="Google Shape;1226;p13"/>
            <p:cNvSpPr/>
            <p:nvPr/>
          </p:nvSpPr>
          <p:spPr>
            <a:xfrm>
              <a:off x="2073" y="1231"/>
              <a:ext cx="145" cy="117"/>
            </a:xfrm>
            <a:custGeom>
              <a:avLst/>
              <a:gdLst/>
              <a:ahLst/>
              <a:cxnLst/>
              <a:rect l="l" t="t" r="r" b="b"/>
              <a:pathLst>
                <a:path w="112" h="90" extrusionOk="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41" name="Google Shape;1227;p13"/>
            <p:cNvSpPr/>
            <p:nvPr/>
          </p:nvSpPr>
          <p:spPr>
            <a:xfrm>
              <a:off x="1431" y="1813"/>
              <a:ext cx="134" cy="128"/>
            </a:xfrm>
            <a:custGeom>
              <a:avLst/>
              <a:gdLst/>
              <a:ahLst/>
              <a:cxnLst/>
              <a:rect l="l" t="t" r="r" b="b"/>
              <a:pathLst>
                <a:path w="103" h="98" extrusionOk="0">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sp>
          <p:nvSpPr>
            <p:cNvPr id="142" name="Google Shape;1228;p13"/>
            <p:cNvSpPr/>
            <p:nvPr/>
          </p:nvSpPr>
          <p:spPr>
            <a:xfrm>
              <a:off x="2043" y="1813"/>
              <a:ext cx="132" cy="128"/>
            </a:xfrm>
            <a:custGeom>
              <a:avLst/>
              <a:gdLst/>
              <a:ahLst/>
              <a:cxnLst/>
              <a:rect l="l" t="t" r="r" b="b"/>
              <a:pathLst>
                <a:path w="102" h="98" extrusionOk="0">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00"/>
                </a:solidFill>
                <a:latin typeface="Arial"/>
                <a:ea typeface="Arial"/>
                <a:cs typeface="Arial"/>
                <a:sym typeface="Arial"/>
              </a:endParaRPr>
            </a:p>
          </p:txBody>
        </p:sp>
      </p:grpSp>
      <p:grpSp>
        <p:nvGrpSpPr>
          <p:cNvPr id="143" name="Google Shape;1229;p13"/>
          <p:cNvGrpSpPr/>
          <p:nvPr/>
        </p:nvGrpSpPr>
        <p:grpSpPr>
          <a:xfrm rot="10800000" flipH="1">
            <a:off x="3577415" y="4215807"/>
            <a:ext cx="708542" cy="530497"/>
            <a:chOff x="1308" y="1009"/>
            <a:chExt cx="1001" cy="1033"/>
          </a:xfrm>
        </p:grpSpPr>
        <p:sp>
          <p:nvSpPr>
            <p:cNvPr id="144" name="Google Shape;1230;p13"/>
            <p:cNvSpPr/>
            <p:nvPr/>
          </p:nvSpPr>
          <p:spPr>
            <a:xfrm>
              <a:off x="1533" y="1009"/>
              <a:ext cx="571" cy="830"/>
            </a:xfrm>
            <a:custGeom>
              <a:avLst/>
              <a:gdLst/>
              <a:ahLst/>
              <a:cxnLst/>
              <a:rect l="l" t="t" r="r" b="b"/>
              <a:pathLst>
                <a:path w="439" h="638" extrusionOk="0">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45" name="Google Shape;1231;p13"/>
            <p:cNvSpPr/>
            <p:nvPr/>
          </p:nvSpPr>
          <p:spPr>
            <a:xfrm>
              <a:off x="1526" y="1009"/>
              <a:ext cx="573" cy="830"/>
            </a:xfrm>
            <a:custGeom>
              <a:avLst/>
              <a:gdLst/>
              <a:ahLst/>
              <a:cxnLst/>
              <a:rect l="l" t="t" r="r" b="b"/>
              <a:pathLst>
                <a:path w="440" h="638" extrusionOk="0">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46" name="Google Shape;1232;p13"/>
            <p:cNvSpPr/>
            <p:nvPr/>
          </p:nvSpPr>
          <p:spPr>
            <a:xfrm>
              <a:off x="2145" y="1578"/>
              <a:ext cx="164" cy="42"/>
            </a:xfrm>
            <a:custGeom>
              <a:avLst/>
              <a:gdLst/>
              <a:ahLst/>
              <a:cxnLst/>
              <a:rect l="l" t="t" r="r" b="b"/>
              <a:pathLst>
                <a:path w="126" h="33" extrusionOk="0">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47" name="Google Shape;1233;p13"/>
            <p:cNvSpPr/>
            <p:nvPr/>
          </p:nvSpPr>
          <p:spPr>
            <a:xfrm>
              <a:off x="1763" y="1882"/>
              <a:ext cx="44" cy="160"/>
            </a:xfrm>
            <a:custGeom>
              <a:avLst/>
              <a:gdLst/>
              <a:ahLst/>
              <a:cxnLst/>
              <a:rect l="l" t="t" r="r" b="b"/>
              <a:pathLst>
                <a:path w="34" h="123" extrusionOk="0">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48" name="Google Shape;1234;p13"/>
            <p:cNvSpPr/>
            <p:nvPr/>
          </p:nvSpPr>
          <p:spPr>
            <a:xfrm>
              <a:off x="1308" y="1557"/>
              <a:ext cx="165" cy="44"/>
            </a:xfrm>
            <a:custGeom>
              <a:avLst/>
              <a:gdLst/>
              <a:ahLst/>
              <a:cxnLst/>
              <a:rect l="l" t="t" r="r" b="b"/>
              <a:pathLst>
                <a:path w="127" h="34" extrusionOk="0">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49" name="Google Shape;1235;p13"/>
            <p:cNvSpPr/>
            <p:nvPr/>
          </p:nvSpPr>
          <p:spPr>
            <a:xfrm>
              <a:off x="1403" y="1231"/>
              <a:ext cx="145" cy="117"/>
            </a:xfrm>
            <a:custGeom>
              <a:avLst/>
              <a:gdLst/>
              <a:ahLst/>
              <a:cxnLst/>
              <a:rect l="l" t="t" r="r" b="b"/>
              <a:pathLst>
                <a:path w="112" h="90" extrusionOk="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50" name="Google Shape;1236;p13"/>
            <p:cNvSpPr/>
            <p:nvPr/>
          </p:nvSpPr>
          <p:spPr>
            <a:xfrm>
              <a:off x="2073" y="1231"/>
              <a:ext cx="145" cy="117"/>
            </a:xfrm>
            <a:custGeom>
              <a:avLst/>
              <a:gdLst/>
              <a:ahLst/>
              <a:cxnLst/>
              <a:rect l="l" t="t" r="r" b="b"/>
              <a:pathLst>
                <a:path w="112" h="90" extrusionOk="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51" name="Google Shape;1237;p13"/>
            <p:cNvSpPr/>
            <p:nvPr/>
          </p:nvSpPr>
          <p:spPr>
            <a:xfrm>
              <a:off x="1431" y="1813"/>
              <a:ext cx="134" cy="128"/>
            </a:xfrm>
            <a:custGeom>
              <a:avLst/>
              <a:gdLst/>
              <a:ahLst/>
              <a:cxnLst/>
              <a:rect l="l" t="t" r="r" b="b"/>
              <a:pathLst>
                <a:path w="103" h="98" extrusionOk="0">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52" name="Google Shape;1238;p13"/>
            <p:cNvSpPr/>
            <p:nvPr/>
          </p:nvSpPr>
          <p:spPr>
            <a:xfrm>
              <a:off x="2043" y="1813"/>
              <a:ext cx="132" cy="128"/>
            </a:xfrm>
            <a:custGeom>
              <a:avLst/>
              <a:gdLst/>
              <a:ahLst/>
              <a:cxnLst/>
              <a:rect l="l" t="t" r="r" b="b"/>
              <a:pathLst>
                <a:path w="102" h="98" extrusionOk="0">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grpSp>
      <p:sp>
        <p:nvSpPr>
          <p:cNvPr id="153" name="Google Shape;1239;p13"/>
          <p:cNvSpPr/>
          <p:nvPr/>
        </p:nvSpPr>
        <p:spPr>
          <a:xfrm>
            <a:off x="3740981" y="5513060"/>
            <a:ext cx="3975213" cy="317376"/>
          </a:xfrm>
          <a:custGeom>
            <a:avLst/>
            <a:gdLst/>
            <a:ahLst/>
            <a:cxnLst/>
            <a:rect l="l" t="t" r="r" b="b"/>
            <a:pathLst>
              <a:path w="4904398" h="401116" extrusionOk="0">
                <a:moveTo>
                  <a:pt x="391353" y="0"/>
                </a:moveTo>
                <a:cubicBezTo>
                  <a:pt x="-226127" y="38897"/>
                  <a:pt x="-86259" y="411428"/>
                  <a:pt x="623492" y="400898"/>
                </a:cubicBezTo>
                <a:lnTo>
                  <a:pt x="4904398" y="322224"/>
                </a:lnTo>
              </a:path>
            </a:pathLst>
          </a:custGeom>
          <a:noFill/>
          <a:ln w="25400" cap="rnd" cmpd="sng">
            <a:solidFill>
              <a:srgbClr val="262626"/>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00"/>
              </a:solidFill>
              <a:latin typeface="Arial"/>
              <a:ea typeface="Arial"/>
              <a:cs typeface="Arial"/>
              <a:sym typeface="Arial"/>
            </a:endParaRPr>
          </a:p>
        </p:txBody>
      </p:sp>
      <p:grpSp>
        <p:nvGrpSpPr>
          <p:cNvPr id="154" name="Google Shape;1240;p13"/>
          <p:cNvGrpSpPr/>
          <p:nvPr/>
        </p:nvGrpSpPr>
        <p:grpSpPr>
          <a:xfrm rot="10800000" flipH="1">
            <a:off x="3679557" y="5064168"/>
            <a:ext cx="708542" cy="530497"/>
            <a:chOff x="1308" y="1009"/>
            <a:chExt cx="1001" cy="1033"/>
          </a:xfrm>
        </p:grpSpPr>
        <p:sp>
          <p:nvSpPr>
            <p:cNvPr id="155" name="Google Shape;1241;p13"/>
            <p:cNvSpPr/>
            <p:nvPr/>
          </p:nvSpPr>
          <p:spPr>
            <a:xfrm>
              <a:off x="1533" y="1009"/>
              <a:ext cx="571" cy="830"/>
            </a:xfrm>
            <a:custGeom>
              <a:avLst/>
              <a:gdLst/>
              <a:ahLst/>
              <a:cxnLst/>
              <a:rect l="l" t="t" r="r" b="b"/>
              <a:pathLst>
                <a:path w="439" h="638" extrusionOk="0">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56" name="Google Shape;1242;p13"/>
            <p:cNvSpPr/>
            <p:nvPr/>
          </p:nvSpPr>
          <p:spPr>
            <a:xfrm>
              <a:off x="1526" y="1009"/>
              <a:ext cx="573" cy="830"/>
            </a:xfrm>
            <a:custGeom>
              <a:avLst/>
              <a:gdLst/>
              <a:ahLst/>
              <a:cxnLst/>
              <a:rect l="l" t="t" r="r" b="b"/>
              <a:pathLst>
                <a:path w="440" h="638" extrusionOk="0">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57" name="Google Shape;1243;p13"/>
            <p:cNvSpPr/>
            <p:nvPr/>
          </p:nvSpPr>
          <p:spPr>
            <a:xfrm>
              <a:off x="2145" y="1578"/>
              <a:ext cx="164" cy="42"/>
            </a:xfrm>
            <a:custGeom>
              <a:avLst/>
              <a:gdLst/>
              <a:ahLst/>
              <a:cxnLst/>
              <a:rect l="l" t="t" r="r" b="b"/>
              <a:pathLst>
                <a:path w="126" h="33" extrusionOk="0">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58" name="Google Shape;1244;p13"/>
            <p:cNvSpPr/>
            <p:nvPr/>
          </p:nvSpPr>
          <p:spPr>
            <a:xfrm>
              <a:off x="1763" y="1882"/>
              <a:ext cx="44" cy="160"/>
            </a:xfrm>
            <a:custGeom>
              <a:avLst/>
              <a:gdLst/>
              <a:ahLst/>
              <a:cxnLst/>
              <a:rect l="l" t="t" r="r" b="b"/>
              <a:pathLst>
                <a:path w="34" h="123" extrusionOk="0">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59" name="Google Shape;1245;p13"/>
            <p:cNvSpPr/>
            <p:nvPr/>
          </p:nvSpPr>
          <p:spPr>
            <a:xfrm>
              <a:off x="1308" y="1557"/>
              <a:ext cx="165" cy="44"/>
            </a:xfrm>
            <a:custGeom>
              <a:avLst/>
              <a:gdLst/>
              <a:ahLst/>
              <a:cxnLst/>
              <a:rect l="l" t="t" r="r" b="b"/>
              <a:pathLst>
                <a:path w="127" h="34" extrusionOk="0">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60" name="Google Shape;1246;p13"/>
            <p:cNvSpPr/>
            <p:nvPr/>
          </p:nvSpPr>
          <p:spPr>
            <a:xfrm>
              <a:off x="1403" y="1231"/>
              <a:ext cx="145" cy="117"/>
            </a:xfrm>
            <a:custGeom>
              <a:avLst/>
              <a:gdLst/>
              <a:ahLst/>
              <a:cxnLst/>
              <a:rect l="l" t="t" r="r" b="b"/>
              <a:pathLst>
                <a:path w="112" h="90" extrusionOk="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61" name="Google Shape;1247;p13"/>
            <p:cNvSpPr/>
            <p:nvPr/>
          </p:nvSpPr>
          <p:spPr>
            <a:xfrm>
              <a:off x="2073" y="1231"/>
              <a:ext cx="145" cy="117"/>
            </a:xfrm>
            <a:custGeom>
              <a:avLst/>
              <a:gdLst/>
              <a:ahLst/>
              <a:cxnLst/>
              <a:rect l="l" t="t" r="r" b="b"/>
              <a:pathLst>
                <a:path w="112" h="90" extrusionOk="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62" name="Google Shape;1248;p13"/>
            <p:cNvSpPr/>
            <p:nvPr/>
          </p:nvSpPr>
          <p:spPr>
            <a:xfrm>
              <a:off x="1431" y="1813"/>
              <a:ext cx="134" cy="128"/>
            </a:xfrm>
            <a:custGeom>
              <a:avLst/>
              <a:gdLst/>
              <a:ahLst/>
              <a:cxnLst/>
              <a:rect l="l" t="t" r="r" b="b"/>
              <a:pathLst>
                <a:path w="103" h="98" extrusionOk="0">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63" name="Google Shape;1249;p13"/>
            <p:cNvSpPr/>
            <p:nvPr/>
          </p:nvSpPr>
          <p:spPr>
            <a:xfrm>
              <a:off x="2043" y="1813"/>
              <a:ext cx="132" cy="128"/>
            </a:xfrm>
            <a:custGeom>
              <a:avLst/>
              <a:gdLst/>
              <a:ahLst/>
              <a:cxnLst/>
              <a:rect l="l" t="t" r="r" b="b"/>
              <a:pathLst>
                <a:path w="102" h="98" extrusionOk="0">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grpSp>
      <p:sp>
        <p:nvSpPr>
          <p:cNvPr id="164" name="Google Shape;1250;p13"/>
          <p:cNvSpPr/>
          <p:nvPr/>
        </p:nvSpPr>
        <p:spPr>
          <a:xfrm>
            <a:off x="3711993" y="6339216"/>
            <a:ext cx="3975213" cy="317376"/>
          </a:xfrm>
          <a:custGeom>
            <a:avLst/>
            <a:gdLst/>
            <a:ahLst/>
            <a:cxnLst/>
            <a:rect l="l" t="t" r="r" b="b"/>
            <a:pathLst>
              <a:path w="4904398" h="401116" extrusionOk="0">
                <a:moveTo>
                  <a:pt x="391353" y="0"/>
                </a:moveTo>
                <a:cubicBezTo>
                  <a:pt x="-226127" y="38897"/>
                  <a:pt x="-86259" y="411428"/>
                  <a:pt x="623492" y="400898"/>
                </a:cubicBezTo>
                <a:lnTo>
                  <a:pt x="4904398" y="322224"/>
                </a:lnTo>
              </a:path>
            </a:pathLst>
          </a:custGeom>
          <a:noFill/>
          <a:ln w="25400" cap="rnd" cmpd="sng">
            <a:solidFill>
              <a:srgbClr val="262626"/>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00"/>
              </a:solidFill>
              <a:latin typeface="Arial"/>
              <a:ea typeface="Arial"/>
              <a:cs typeface="Arial"/>
              <a:sym typeface="Arial"/>
            </a:endParaRPr>
          </a:p>
        </p:txBody>
      </p:sp>
      <p:grpSp>
        <p:nvGrpSpPr>
          <p:cNvPr id="165" name="Google Shape;1251;p13"/>
          <p:cNvGrpSpPr/>
          <p:nvPr/>
        </p:nvGrpSpPr>
        <p:grpSpPr>
          <a:xfrm rot="10800000" flipH="1">
            <a:off x="3650569" y="5890324"/>
            <a:ext cx="708542" cy="530497"/>
            <a:chOff x="1308" y="1009"/>
            <a:chExt cx="1001" cy="1033"/>
          </a:xfrm>
        </p:grpSpPr>
        <p:sp>
          <p:nvSpPr>
            <p:cNvPr id="166" name="Google Shape;1252;p13"/>
            <p:cNvSpPr/>
            <p:nvPr/>
          </p:nvSpPr>
          <p:spPr>
            <a:xfrm>
              <a:off x="1533" y="1009"/>
              <a:ext cx="571" cy="830"/>
            </a:xfrm>
            <a:custGeom>
              <a:avLst/>
              <a:gdLst/>
              <a:ahLst/>
              <a:cxnLst/>
              <a:rect l="l" t="t" r="r" b="b"/>
              <a:pathLst>
                <a:path w="439" h="638" extrusionOk="0">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67" name="Google Shape;1253;p13"/>
            <p:cNvSpPr/>
            <p:nvPr/>
          </p:nvSpPr>
          <p:spPr>
            <a:xfrm>
              <a:off x="1526" y="1009"/>
              <a:ext cx="573" cy="830"/>
            </a:xfrm>
            <a:custGeom>
              <a:avLst/>
              <a:gdLst/>
              <a:ahLst/>
              <a:cxnLst/>
              <a:rect l="l" t="t" r="r" b="b"/>
              <a:pathLst>
                <a:path w="440" h="638" extrusionOk="0">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68" name="Google Shape;1254;p13"/>
            <p:cNvSpPr/>
            <p:nvPr/>
          </p:nvSpPr>
          <p:spPr>
            <a:xfrm>
              <a:off x="2145" y="1578"/>
              <a:ext cx="164" cy="42"/>
            </a:xfrm>
            <a:custGeom>
              <a:avLst/>
              <a:gdLst/>
              <a:ahLst/>
              <a:cxnLst/>
              <a:rect l="l" t="t" r="r" b="b"/>
              <a:pathLst>
                <a:path w="126" h="33" extrusionOk="0">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69" name="Google Shape;1255;p13"/>
            <p:cNvSpPr/>
            <p:nvPr/>
          </p:nvSpPr>
          <p:spPr>
            <a:xfrm>
              <a:off x="1763" y="1882"/>
              <a:ext cx="44" cy="160"/>
            </a:xfrm>
            <a:custGeom>
              <a:avLst/>
              <a:gdLst/>
              <a:ahLst/>
              <a:cxnLst/>
              <a:rect l="l" t="t" r="r" b="b"/>
              <a:pathLst>
                <a:path w="34" h="123" extrusionOk="0">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70" name="Google Shape;1256;p13"/>
            <p:cNvSpPr/>
            <p:nvPr/>
          </p:nvSpPr>
          <p:spPr>
            <a:xfrm>
              <a:off x="1308" y="1557"/>
              <a:ext cx="165" cy="44"/>
            </a:xfrm>
            <a:custGeom>
              <a:avLst/>
              <a:gdLst/>
              <a:ahLst/>
              <a:cxnLst/>
              <a:rect l="l" t="t" r="r" b="b"/>
              <a:pathLst>
                <a:path w="127" h="34" extrusionOk="0">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71" name="Google Shape;1257;p13"/>
            <p:cNvSpPr/>
            <p:nvPr/>
          </p:nvSpPr>
          <p:spPr>
            <a:xfrm>
              <a:off x="1403" y="1231"/>
              <a:ext cx="145" cy="117"/>
            </a:xfrm>
            <a:custGeom>
              <a:avLst/>
              <a:gdLst/>
              <a:ahLst/>
              <a:cxnLst/>
              <a:rect l="l" t="t" r="r" b="b"/>
              <a:pathLst>
                <a:path w="112" h="90" extrusionOk="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72" name="Google Shape;1258;p13"/>
            <p:cNvSpPr/>
            <p:nvPr/>
          </p:nvSpPr>
          <p:spPr>
            <a:xfrm>
              <a:off x="2073" y="1231"/>
              <a:ext cx="145" cy="117"/>
            </a:xfrm>
            <a:custGeom>
              <a:avLst/>
              <a:gdLst/>
              <a:ahLst/>
              <a:cxnLst/>
              <a:rect l="l" t="t" r="r" b="b"/>
              <a:pathLst>
                <a:path w="112" h="90" extrusionOk="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73" name="Google Shape;1259;p13"/>
            <p:cNvSpPr/>
            <p:nvPr/>
          </p:nvSpPr>
          <p:spPr>
            <a:xfrm>
              <a:off x="1431" y="1813"/>
              <a:ext cx="134" cy="128"/>
            </a:xfrm>
            <a:custGeom>
              <a:avLst/>
              <a:gdLst/>
              <a:ahLst/>
              <a:cxnLst/>
              <a:rect l="l" t="t" r="r" b="b"/>
              <a:pathLst>
                <a:path w="103" h="98" extrusionOk="0">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sp>
          <p:nvSpPr>
            <p:cNvPr id="174" name="Google Shape;1260;p13"/>
            <p:cNvSpPr/>
            <p:nvPr/>
          </p:nvSpPr>
          <p:spPr>
            <a:xfrm>
              <a:off x="2043" y="1813"/>
              <a:ext cx="132" cy="128"/>
            </a:xfrm>
            <a:custGeom>
              <a:avLst/>
              <a:gdLst/>
              <a:ahLst/>
              <a:cxnLst/>
              <a:rect l="l" t="t" r="r" b="b"/>
              <a:pathLst>
                <a:path w="102" h="98" extrusionOk="0">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3D3D3D"/>
            </a:solidFill>
            <a:ln w="9525" cap="flat" cmpd="sng">
              <a:solidFill>
                <a:srgbClr val="FFFF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FFFF00"/>
                </a:solidFill>
                <a:latin typeface="Arial"/>
                <a:ea typeface="Arial"/>
                <a:cs typeface="Arial"/>
                <a:sym typeface="Arial"/>
              </a:endParaRPr>
            </a:p>
          </p:txBody>
        </p:sp>
      </p:grpSp>
      <p:sp>
        <p:nvSpPr>
          <p:cNvPr id="175" name="Google Shape;1261;p13"/>
          <p:cNvSpPr txBox="1"/>
          <p:nvPr/>
        </p:nvSpPr>
        <p:spPr>
          <a:xfrm>
            <a:off x="4724871" y="1960285"/>
            <a:ext cx="183115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2800" dirty="0" err="1">
                <a:solidFill>
                  <a:schemeClr val="dk1"/>
                </a:solidFill>
                <a:latin typeface="Arial"/>
                <a:ea typeface="Arial"/>
                <a:cs typeface="Arial"/>
                <a:sym typeface="Arial"/>
              </a:rPr>
              <a:t>bông</a:t>
            </a:r>
            <a:r>
              <a:rPr lang="en-AU" sz="2800" dirty="0">
                <a:solidFill>
                  <a:schemeClr val="dk1"/>
                </a:solidFill>
                <a:latin typeface="Arial"/>
                <a:ea typeface="Arial"/>
                <a:cs typeface="Arial"/>
                <a:sym typeface="Arial"/>
              </a:rPr>
              <a:t> </a:t>
            </a:r>
            <a:r>
              <a:rPr lang="en-AU" sz="2800" dirty="0" err="1">
                <a:solidFill>
                  <a:schemeClr val="dk1"/>
                </a:solidFill>
                <a:latin typeface="Arial"/>
                <a:ea typeface="Arial"/>
                <a:cs typeface="Arial"/>
                <a:sym typeface="Arial"/>
              </a:rPr>
              <a:t>sen</a:t>
            </a:r>
            <a:endParaRPr sz="2800" dirty="0">
              <a:solidFill>
                <a:schemeClr val="dk1"/>
              </a:solidFill>
              <a:latin typeface="Arial"/>
              <a:ea typeface="Arial"/>
              <a:cs typeface="Arial"/>
              <a:sym typeface="Arial"/>
            </a:endParaRPr>
          </a:p>
        </p:txBody>
      </p:sp>
      <p:sp>
        <p:nvSpPr>
          <p:cNvPr id="176" name="Google Shape;1262;p13"/>
          <p:cNvSpPr txBox="1"/>
          <p:nvPr/>
        </p:nvSpPr>
        <p:spPr>
          <a:xfrm>
            <a:off x="4619965" y="2786569"/>
            <a:ext cx="216084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2800" dirty="0" err="1">
                <a:solidFill>
                  <a:schemeClr val="dk1"/>
                </a:solidFill>
                <a:latin typeface="Arial"/>
                <a:ea typeface="Arial"/>
                <a:cs typeface="Arial"/>
                <a:sym typeface="Arial"/>
              </a:rPr>
              <a:t>quả</a:t>
            </a:r>
            <a:r>
              <a:rPr lang="en-AU" sz="2800" dirty="0">
                <a:solidFill>
                  <a:schemeClr val="dk1"/>
                </a:solidFill>
                <a:latin typeface="Arial"/>
                <a:ea typeface="Arial"/>
                <a:cs typeface="Arial"/>
                <a:sym typeface="Arial"/>
              </a:rPr>
              <a:t> </a:t>
            </a:r>
            <a:r>
              <a:rPr lang="en-AU" sz="2800" dirty="0" err="1">
                <a:solidFill>
                  <a:schemeClr val="dk1"/>
                </a:solidFill>
                <a:latin typeface="Arial"/>
                <a:ea typeface="Arial"/>
                <a:cs typeface="Arial"/>
                <a:sym typeface="Arial"/>
              </a:rPr>
              <a:t>mướp</a:t>
            </a:r>
            <a:endParaRPr sz="2800" dirty="0">
              <a:solidFill>
                <a:schemeClr val="dk1"/>
              </a:solidFill>
              <a:latin typeface="Arial"/>
              <a:ea typeface="Arial"/>
              <a:cs typeface="Arial"/>
              <a:sym typeface="Arial"/>
            </a:endParaRPr>
          </a:p>
        </p:txBody>
      </p:sp>
      <p:sp>
        <p:nvSpPr>
          <p:cNvPr id="177" name="Google Shape;1263;p13"/>
          <p:cNvSpPr txBox="1"/>
          <p:nvPr/>
        </p:nvSpPr>
        <p:spPr>
          <a:xfrm>
            <a:off x="4863155" y="3569321"/>
            <a:ext cx="216084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2800">
                <a:solidFill>
                  <a:schemeClr val="dk1"/>
                </a:solidFill>
                <a:latin typeface="Arial"/>
                <a:ea typeface="Arial"/>
                <a:cs typeface="Arial"/>
                <a:sym typeface="Arial"/>
              </a:rPr>
              <a:t>bếp lửa</a:t>
            </a:r>
            <a:endParaRPr sz="2800">
              <a:solidFill>
                <a:schemeClr val="dk1"/>
              </a:solidFill>
              <a:latin typeface="Arial"/>
              <a:ea typeface="Arial"/>
              <a:cs typeface="Arial"/>
              <a:sym typeface="Arial"/>
            </a:endParaRPr>
          </a:p>
        </p:txBody>
      </p:sp>
      <p:sp>
        <p:nvSpPr>
          <p:cNvPr id="178" name="Google Shape;1264;p13"/>
          <p:cNvSpPr txBox="1"/>
          <p:nvPr/>
        </p:nvSpPr>
        <p:spPr>
          <a:xfrm>
            <a:off x="4862651" y="4420564"/>
            <a:ext cx="216084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2800">
                <a:solidFill>
                  <a:schemeClr val="dk1"/>
                </a:solidFill>
                <a:latin typeface="Arial"/>
                <a:ea typeface="Arial"/>
                <a:cs typeface="Arial"/>
                <a:sym typeface="Arial"/>
              </a:rPr>
              <a:t>thiên nga</a:t>
            </a:r>
            <a:endParaRPr sz="2800">
              <a:solidFill>
                <a:schemeClr val="dk1"/>
              </a:solidFill>
              <a:latin typeface="Arial"/>
              <a:ea typeface="Arial"/>
              <a:cs typeface="Arial"/>
              <a:sym typeface="Arial"/>
            </a:endParaRPr>
          </a:p>
        </p:txBody>
      </p:sp>
      <p:sp>
        <p:nvSpPr>
          <p:cNvPr id="179" name="Google Shape;1265;p13"/>
          <p:cNvSpPr txBox="1"/>
          <p:nvPr/>
        </p:nvSpPr>
        <p:spPr>
          <a:xfrm>
            <a:off x="4911784" y="5992372"/>
            <a:ext cx="216084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2800" dirty="0" err="1">
                <a:solidFill>
                  <a:schemeClr val="dk1"/>
                </a:solidFill>
                <a:latin typeface="Arial"/>
                <a:ea typeface="Arial"/>
                <a:cs typeface="Arial"/>
                <a:sym typeface="Arial"/>
              </a:rPr>
              <a:t>gương</a:t>
            </a:r>
            <a:endParaRPr sz="2800" dirty="0">
              <a:solidFill>
                <a:schemeClr val="dk1"/>
              </a:solidFill>
              <a:latin typeface="Arial"/>
              <a:ea typeface="Arial"/>
              <a:cs typeface="Arial"/>
              <a:sym typeface="Arial"/>
            </a:endParaRPr>
          </a:p>
        </p:txBody>
      </p:sp>
      <p:sp>
        <p:nvSpPr>
          <p:cNvPr id="180" name="Google Shape;1266;p13"/>
          <p:cNvSpPr txBox="1"/>
          <p:nvPr/>
        </p:nvSpPr>
        <p:spPr>
          <a:xfrm>
            <a:off x="4838786" y="5208887"/>
            <a:ext cx="216084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2800" dirty="0" err="1">
                <a:solidFill>
                  <a:schemeClr val="dk1"/>
                </a:solidFill>
                <a:latin typeface="Arial"/>
                <a:ea typeface="Arial"/>
                <a:cs typeface="Arial"/>
                <a:sym typeface="Arial"/>
              </a:rPr>
              <a:t>tập</a:t>
            </a:r>
            <a:r>
              <a:rPr lang="en-AU" sz="2800" dirty="0">
                <a:solidFill>
                  <a:schemeClr val="dk1"/>
                </a:solidFill>
                <a:latin typeface="Arial"/>
                <a:ea typeface="Arial"/>
                <a:cs typeface="Arial"/>
                <a:sym typeface="Arial"/>
              </a:rPr>
              <a:t> </a:t>
            </a:r>
            <a:r>
              <a:rPr lang="en-AU" sz="2800" dirty="0" err="1">
                <a:solidFill>
                  <a:schemeClr val="dk1"/>
                </a:solidFill>
                <a:latin typeface="Arial"/>
                <a:ea typeface="Arial"/>
                <a:cs typeface="Arial"/>
                <a:sym typeface="Arial"/>
              </a:rPr>
              <a:t>võ</a:t>
            </a:r>
            <a:endParaRPr sz="2800" dirty="0">
              <a:solidFill>
                <a:schemeClr val="dk1"/>
              </a:solidFill>
              <a:latin typeface="Arial"/>
              <a:ea typeface="Arial"/>
              <a:cs typeface="Arial"/>
              <a:sym typeface="Arial"/>
            </a:endParaRPr>
          </a:p>
        </p:txBody>
      </p:sp>
      <p:grpSp>
        <p:nvGrpSpPr>
          <p:cNvPr id="181" name="Google Shape;1267;p13"/>
          <p:cNvGrpSpPr/>
          <p:nvPr/>
        </p:nvGrpSpPr>
        <p:grpSpPr>
          <a:xfrm>
            <a:off x="1198888" y="2080865"/>
            <a:ext cx="1838929" cy="1141627"/>
            <a:chOff x="1198888" y="2080865"/>
            <a:chExt cx="1838929" cy="1141627"/>
          </a:xfrm>
        </p:grpSpPr>
        <p:pic>
          <p:nvPicPr>
            <p:cNvPr id="182" name="Google Shape;1268;p13" descr="Bếp củi – căn bếp tuyệt vời nhất trong kí ức"/>
            <p:cNvPicPr preferRelativeResize="0"/>
            <p:nvPr/>
          </p:nvPicPr>
          <p:blipFill rotWithShape="1">
            <a:blip r:embed="rId4">
              <a:alphaModFix/>
            </a:blip>
            <a:srcRect/>
            <a:stretch/>
          </p:blipFill>
          <p:spPr>
            <a:xfrm>
              <a:off x="1198888" y="2212842"/>
              <a:ext cx="1571625" cy="1009650"/>
            </a:xfrm>
            <a:prstGeom prst="rect">
              <a:avLst/>
            </a:prstGeom>
            <a:noFill/>
            <a:ln>
              <a:noFill/>
            </a:ln>
          </p:spPr>
        </p:pic>
        <p:sp>
          <p:nvSpPr>
            <p:cNvPr id="183" name="Google Shape;1269;p13"/>
            <p:cNvSpPr/>
            <p:nvPr/>
          </p:nvSpPr>
          <p:spPr>
            <a:xfrm>
              <a:off x="2565725" y="2080865"/>
              <a:ext cx="472092" cy="417393"/>
            </a:xfrm>
            <a:prstGeom prst="ellipse">
              <a:avLst/>
            </a:prstGeom>
            <a:solidFill>
              <a:srgbClr val="00B05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AU" sz="2000" b="1">
                  <a:solidFill>
                    <a:schemeClr val="lt1"/>
                  </a:solidFill>
                  <a:latin typeface="Arial"/>
                  <a:ea typeface="Arial"/>
                  <a:cs typeface="Arial"/>
                  <a:sym typeface="Arial"/>
                </a:rPr>
                <a:t>1</a:t>
              </a:r>
              <a:endParaRPr sz="2000" b="1">
                <a:solidFill>
                  <a:schemeClr val="lt1"/>
                </a:solidFill>
                <a:latin typeface="Arial"/>
                <a:ea typeface="Arial"/>
                <a:cs typeface="Arial"/>
                <a:sym typeface="Arial"/>
              </a:endParaRPr>
            </a:p>
          </p:txBody>
        </p:sp>
      </p:grpSp>
      <p:grpSp>
        <p:nvGrpSpPr>
          <p:cNvPr id="184" name="Google Shape;1270;p13"/>
          <p:cNvGrpSpPr/>
          <p:nvPr/>
        </p:nvGrpSpPr>
        <p:grpSpPr>
          <a:xfrm>
            <a:off x="8234571" y="3302295"/>
            <a:ext cx="2489936" cy="1522623"/>
            <a:chOff x="8234571" y="3302295"/>
            <a:chExt cx="2489936" cy="1522623"/>
          </a:xfrm>
        </p:grpSpPr>
        <p:pic>
          <p:nvPicPr>
            <p:cNvPr id="185" name="Google Shape;1271;p13" descr="Công dụng chữa bệnh của quả mướp 1"/>
            <p:cNvPicPr preferRelativeResize="0"/>
            <p:nvPr/>
          </p:nvPicPr>
          <p:blipFill rotWithShape="1">
            <a:blip r:embed="rId5">
              <a:alphaModFix/>
            </a:blip>
            <a:srcRect/>
            <a:stretch/>
          </p:blipFill>
          <p:spPr>
            <a:xfrm>
              <a:off x="8680365" y="3302295"/>
              <a:ext cx="2044142" cy="1522623"/>
            </a:xfrm>
            <a:prstGeom prst="rect">
              <a:avLst/>
            </a:prstGeom>
            <a:noFill/>
            <a:ln>
              <a:noFill/>
            </a:ln>
          </p:spPr>
        </p:pic>
        <p:sp>
          <p:nvSpPr>
            <p:cNvPr id="186" name="Google Shape;1272;p13"/>
            <p:cNvSpPr/>
            <p:nvPr/>
          </p:nvSpPr>
          <p:spPr>
            <a:xfrm>
              <a:off x="8234571" y="3550207"/>
              <a:ext cx="472092" cy="417393"/>
            </a:xfrm>
            <a:prstGeom prst="ellipse">
              <a:avLst/>
            </a:prstGeom>
            <a:solidFill>
              <a:srgbClr val="00B05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AU" sz="2000" b="1">
                  <a:solidFill>
                    <a:schemeClr val="lt1"/>
                  </a:solidFill>
                  <a:latin typeface="Arial"/>
                  <a:ea typeface="Arial"/>
                  <a:cs typeface="Arial"/>
                  <a:sym typeface="Arial"/>
                </a:rPr>
                <a:t>4</a:t>
              </a:r>
              <a:endParaRPr sz="2000" b="1">
                <a:solidFill>
                  <a:schemeClr val="lt1"/>
                </a:solidFill>
                <a:latin typeface="Arial"/>
                <a:ea typeface="Arial"/>
                <a:cs typeface="Arial"/>
                <a:sym typeface="Arial"/>
              </a:endParaRPr>
            </a:p>
          </p:txBody>
        </p:sp>
      </p:grpSp>
      <p:grpSp>
        <p:nvGrpSpPr>
          <p:cNvPr id="187" name="Google Shape;1273;p13"/>
          <p:cNvGrpSpPr/>
          <p:nvPr/>
        </p:nvGrpSpPr>
        <p:grpSpPr>
          <a:xfrm>
            <a:off x="1041915" y="4904026"/>
            <a:ext cx="2081878" cy="1783480"/>
            <a:chOff x="1041915" y="4904026"/>
            <a:chExt cx="2081878" cy="1783480"/>
          </a:xfrm>
        </p:grpSpPr>
        <p:pic>
          <p:nvPicPr>
            <p:cNvPr id="188" name="Google Shape;1274;p13" descr="Cho dù con bạn đang tham gia tập luyện môn võ gì đi nữa Wushu, Karatedo, Judo, Taekwondo, hay Vovinam, thì bạn cũng đã có sự lựa"/>
            <p:cNvPicPr preferRelativeResize="0"/>
            <p:nvPr/>
          </p:nvPicPr>
          <p:blipFill rotWithShape="1">
            <a:blip r:embed="rId6">
              <a:alphaModFix/>
            </a:blip>
            <a:srcRect/>
            <a:stretch/>
          </p:blipFill>
          <p:spPr>
            <a:xfrm>
              <a:off x="1041915" y="5024402"/>
              <a:ext cx="1867437" cy="1663104"/>
            </a:xfrm>
            <a:prstGeom prst="rect">
              <a:avLst/>
            </a:prstGeom>
            <a:noFill/>
            <a:ln>
              <a:noFill/>
            </a:ln>
          </p:spPr>
        </p:pic>
        <p:sp>
          <p:nvSpPr>
            <p:cNvPr id="189" name="Google Shape;1275;p13"/>
            <p:cNvSpPr/>
            <p:nvPr/>
          </p:nvSpPr>
          <p:spPr>
            <a:xfrm>
              <a:off x="2651701" y="4904026"/>
              <a:ext cx="472092" cy="417393"/>
            </a:xfrm>
            <a:prstGeom prst="ellipse">
              <a:avLst/>
            </a:prstGeom>
            <a:solidFill>
              <a:srgbClr val="00B05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AU" sz="2000" b="1">
                  <a:solidFill>
                    <a:schemeClr val="lt1"/>
                  </a:solidFill>
                  <a:latin typeface="Arial"/>
                  <a:ea typeface="Arial"/>
                  <a:cs typeface="Arial"/>
                  <a:sym typeface="Arial"/>
                </a:rPr>
                <a:t>5</a:t>
              </a:r>
              <a:endParaRPr sz="2000" b="1">
                <a:solidFill>
                  <a:schemeClr val="lt1"/>
                </a:solidFill>
                <a:latin typeface="Arial"/>
                <a:ea typeface="Arial"/>
                <a:cs typeface="Arial"/>
                <a:sym typeface="Arial"/>
              </a:endParaRPr>
            </a:p>
          </p:txBody>
        </p:sp>
      </p:grpSp>
      <p:grpSp>
        <p:nvGrpSpPr>
          <p:cNvPr id="190" name="Google Shape;1276;p13"/>
          <p:cNvGrpSpPr/>
          <p:nvPr/>
        </p:nvGrpSpPr>
        <p:grpSpPr>
          <a:xfrm>
            <a:off x="8475297" y="1479566"/>
            <a:ext cx="2232766" cy="1656958"/>
            <a:chOff x="8475297" y="1479566"/>
            <a:chExt cx="2232766" cy="1656958"/>
          </a:xfrm>
        </p:grpSpPr>
        <p:pic>
          <p:nvPicPr>
            <p:cNvPr id="191" name="Google Shape;1277;p13" descr="Gương soi để bàn Womi TGG9"/>
            <p:cNvPicPr preferRelativeResize="0"/>
            <p:nvPr/>
          </p:nvPicPr>
          <p:blipFill rotWithShape="1">
            <a:blip r:embed="rId7">
              <a:alphaModFix/>
            </a:blip>
            <a:srcRect/>
            <a:stretch/>
          </p:blipFill>
          <p:spPr>
            <a:xfrm>
              <a:off x="8680365" y="1655224"/>
              <a:ext cx="2027698" cy="1481300"/>
            </a:xfrm>
            <a:prstGeom prst="rect">
              <a:avLst/>
            </a:prstGeom>
            <a:noFill/>
            <a:ln>
              <a:noFill/>
            </a:ln>
          </p:spPr>
        </p:pic>
        <p:sp>
          <p:nvSpPr>
            <p:cNvPr id="192" name="Google Shape;1278;p13"/>
            <p:cNvSpPr/>
            <p:nvPr/>
          </p:nvSpPr>
          <p:spPr>
            <a:xfrm>
              <a:off x="8475297" y="1479566"/>
              <a:ext cx="472092" cy="417393"/>
            </a:xfrm>
            <a:prstGeom prst="ellipse">
              <a:avLst/>
            </a:prstGeom>
            <a:solidFill>
              <a:srgbClr val="00B05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AU" sz="2000" b="1">
                  <a:solidFill>
                    <a:schemeClr val="lt1"/>
                  </a:solidFill>
                  <a:latin typeface="Arial"/>
                  <a:ea typeface="Arial"/>
                  <a:cs typeface="Arial"/>
                  <a:sym typeface="Arial"/>
                </a:rPr>
                <a:t>2</a:t>
              </a:r>
              <a:endParaRPr sz="2000" b="1">
                <a:solidFill>
                  <a:schemeClr val="lt1"/>
                </a:solidFill>
                <a:latin typeface="Arial"/>
                <a:ea typeface="Arial"/>
                <a:cs typeface="Arial"/>
                <a:sym typeface="Arial"/>
              </a:endParaRPr>
            </a:p>
          </p:txBody>
        </p:sp>
      </p:grpSp>
      <p:grpSp>
        <p:nvGrpSpPr>
          <p:cNvPr id="193" name="Google Shape;1279;p13"/>
          <p:cNvGrpSpPr/>
          <p:nvPr/>
        </p:nvGrpSpPr>
        <p:grpSpPr>
          <a:xfrm>
            <a:off x="1180757" y="3439243"/>
            <a:ext cx="1736630" cy="1436680"/>
            <a:chOff x="1180757" y="3439243"/>
            <a:chExt cx="1736630" cy="1436680"/>
          </a:xfrm>
        </p:grpSpPr>
        <p:pic>
          <p:nvPicPr>
            <p:cNvPr id="194" name="Google Shape;1280;p13" descr="Hình ảnh có thể có: thực vật và hoa"/>
            <p:cNvPicPr preferRelativeResize="0"/>
            <p:nvPr/>
          </p:nvPicPr>
          <p:blipFill rotWithShape="1">
            <a:blip r:embed="rId8">
              <a:alphaModFix/>
            </a:blip>
            <a:srcRect/>
            <a:stretch/>
          </p:blipFill>
          <p:spPr>
            <a:xfrm>
              <a:off x="1180757" y="3439243"/>
              <a:ext cx="1589755" cy="1436680"/>
            </a:xfrm>
            <a:prstGeom prst="rect">
              <a:avLst/>
            </a:prstGeom>
            <a:noFill/>
            <a:ln>
              <a:noFill/>
            </a:ln>
          </p:spPr>
        </p:pic>
        <p:sp>
          <p:nvSpPr>
            <p:cNvPr id="195" name="Google Shape;1281;p13"/>
            <p:cNvSpPr/>
            <p:nvPr/>
          </p:nvSpPr>
          <p:spPr>
            <a:xfrm>
              <a:off x="2445295" y="3609075"/>
              <a:ext cx="472092" cy="417393"/>
            </a:xfrm>
            <a:prstGeom prst="ellipse">
              <a:avLst/>
            </a:prstGeom>
            <a:solidFill>
              <a:srgbClr val="00B05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AU" sz="2000" b="1">
                  <a:solidFill>
                    <a:schemeClr val="lt1"/>
                  </a:solidFill>
                  <a:latin typeface="Arial"/>
                  <a:ea typeface="Arial"/>
                  <a:cs typeface="Arial"/>
                  <a:sym typeface="Arial"/>
                </a:rPr>
                <a:t>3</a:t>
              </a:r>
              <a:endParaRPr sz="2000" b="1">
                <a:solidFill>
                  <a:schemeClr val="lt1"/>
                </a:solidFill>
                <a:latin typeface="Arial"/>
                <a:ea typeface="Arial"/>
                <a:cs typeface="Arial"/>
                <a:sym typeface="Arial"/>
              </a:endParaRPr>
            </a:p>
          </p:txBody>
        </p:sp>
      </p:grpSp>
      <p:grpSp>
        <p:nvGrpSpPr>
          <p:cNvPr id="196" name="Google Shape;1282;p13"/>
          <p:cNvGrpSpPr/>
          <p:nvPr/>
        </p:nvGrpSpPr>
        <p:grpSpPr>
          <a:xfrm>
            <a:off x="8341981" y="4987557"/>
            <a:ext cx="2333983" cy="1790975"/>
            <a:chOff x="8341981" y="4987557"/>
            <a:chExt cx="2333983" cy="1790975"/>
          </a:xfrm>
        </p:grpSpPr>
        <p:pic>
          <p:nvPicPr>
            <p:cNvPr id="197" name="Google Shape;1283;p13" descr="dây chuyền thiên nga"/>
            <p:cNvPicPr preferRelativeResize="0"/>
            <p:nvPr/>
          </p:nvPicPr>
          <p:blipFill rotWithShape="1">
            <a:blip r:embed="rId9">
              <a:alphaModFix/>
            </a:blip>
            <a:srcRect/>
            <a:stretch/>
          </p:blipFill>
          <p:spPr>
            <a:xfrm>
              <a:off x="8631822" y="5080804"/>
              <a:ext cx="2044142" cy="1697728"/>
            </a:xfrm>
            <a:prstGeom prst="rect">
              <a:avLst/>
            </a:prstGeom>
            <a:noFill/>
            <a:ln>
              <a:noFill/>
            </a:ln>
          </p:spPr>
        </p:pic>
        <p:sp>
          <p:nvSpPr>
            <p:cNvPr id="198" name="Google Shape;1284;p13"/>
            <p:cNvSpPr/>
            <p:nvPr/>
          </p:nvSpPr>
          <p:spPr>
            <a:xfrm>
              <a:off x="8341981" y="4987557"/>
              <a:ext cx="472092" cy="417393"/>
            </a:xfrm>
            <a:prstGeom prst="ellipse">
              <a:avLst/>
            </a:prstGeom>
            <a:solidFill>
              <a:srgbClr val="00B05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AU" sz="2000" b="1">
                  <a:solidFill>
                    <a:schemeClr val="lt1"/>
                  </a:solidFill>
                  <a:latin typeface="Arial"/>
                  <a:ea typeface="Arial"/>
                  <a:cs typeface="Arial"/>
                  <a:sym typeface="Arial"/>
                </a:rPr>
                <a:t>6</a:t>
              </a:r>
              <a:endParaRPr sz="2000" b="1">
                <a:solidFill>
                  <a:schemeClr val="lt1"/>
                </a:solidFill>
                <a:latin typeface="Arial"/>
                <a:ea typeface="Arial"/>
                <a:cs typeface="Arial"/>
                <a:sym typeface="Arial"/>
              </a:endParaRPr>
            </a:p>
          </p:txBody>
        </p:sp>
      </p:grpSp>
      <p:cxnSp>
        <p:nvCxnSpPr>
          <p:cNvPr id="200" name="Google Shape;1286;p13"/>
          <p:cNvCxnSpPr/>
          <p:nvPr/>
        </p:nvCxnSpPr>
        <p:spPr>
          <a:xfrm rot="10800000" flipH="1">
            <a:off x="2578201" y="2361063"/>
            <a:ext cx="1319838" cy="1874210"/>
          </a:xfrm>
          <a:prstGeom prst="straightConnector1">
            <a:avLst/>
          </a:prstGeom>
          <a:noFill/>
          <a:ln w="38100" cap="flat" cmpd="sng">
            <a:solidFill>
              <a:schemeClr val="accent1"/>
            </a:solidFill>
            <a:prstDash val="solid"/>
            <a:miter lim="800000"/>
            <a:headEnd type="none" w="sm" len="sm"/>
            <a:tailEnd type="triangle" w="med" len="med"/>
          </a:ln>
        </p:spPr>
      </p:cxnSp>
      <p:cxnSp>
        <p:nvCxnSpPr>
          <p:cNvPr id="201" name="Google Shape;1287;p13"/>
          <p:cNvCxnSpPr>
            <a:stCxn id="188" idx="3"/>
            <a:endCxn id="153" idx="0"/>
          </p:cNvCxnSpPr>
          <p:nvPr/>
        </p:nvCxnSpPr>
        <p:spPr>
          <a:xfrm rot="10800000" flipH="1">
            <a:off x="2909352" y="5573054"/>
            <a:ext cx="831600" cy="282900"/>
          </a:xfrm>
          <a:prstGeom prst="straightConnector1">
            <a:avLst/>
          </a:prstGeom>
          <a:noFill/>
          <a:ln w="38100" cap="flat" cmpd="sng">
            <a:solidFill>
              <a:schemeClr val="accent1"/>
            </a:solidFill>
            <a:prstDash val="solid"/>
            <a:miter lim="800000"/>
            <a:headEnd type="none" w="sm" len="sm"/>
            <a:tailEnd type="triangle" w="med" len="med"/>
          </a:ln>
        </p:spPr>
      </p:cxnSp>
      <p:cxnSp>
        <p:nvCxnSpPr>
          <p:cNvPr id="202" name="Google Shape;1288;p13"/>
          <p:cNvCxnSpPr>
            <a:stCxn id="191" idx="1"/>
          </p:cNvCxnSpPr>
          <p:nvPr/>
        </p:nvCxnSpPr>
        <p:spPr>
          <a:xfrm flipH="1">
            <a:off x="7578465" y="2395874"/>
            <a:ext cx="1101900" cy="4202400"/>
          </a:xfrm>
          <a:prstGeom prst="straightConnector1">
            <a:avLst/>
          </a:prstGeom>
          <a:noFill/>
          <a:ln w="38100" cap="flat" cmpd="sng">
            <a:solidFill>
              <a:schemeClr val="accent1"/>
            </a:solidFill>
            <a:prstDash val="solid"/>
            <a:miter lim="800000"/>
            <a:headEnd type="none" w="sm" len="sm"/>
            <a:tailEnd type="triangle" w="med" len="med"/>
          </a:ln>
        </p:spPr>
      </p:cxnSp>
      <p:cxnSp>
        <p:nvCxnSpPr>
          <p:cNvPr id="203" name="Google Shape;1289;p13"/>
          <p:cNvCxnSpPr/>
          <p:nvPr/>
        </p:nvCxnSpPr>
        <p:spPr>
          <a:xfrm flipH="1" flipV="1">
            <a:off x="7552185" y="3303280"/>
            <a:ext cx="1128180" cy="1016778"/>
          </a:xfrm>
          <a:prstGeom prst="straightConnector1">
            <a:avLst/>
          </a:prstGeom>
          <a:noFill/>
          <a:ln w="28575" cap="flat" cmpd="sng">
            <a:solidFill>
              <a:schemeClr val="accent1"/>
            </a:solidFill>
            <a:prstDash val="solid"/>
            <a:miter lim="800000"/>
            <a:headEnd type="none" w="sm" len="sm"/>
            <a:tailEnd type="triangle" w="med" len="med"/>
          </a:ln>
        </p:spPr>
      </p:cxnSp>
      <p:cxnSp>
        <p:nvCxnSpPr>
          <p:cNvPr id="204" name="Google Shape;1290;p13"/>
          <p:cNvCxnSpPr>
            <a:endCxn id="197" idx="1"/>
          </p:cNvCxnSpPr>
          <p:nvPr/>
        </p:nvCxnSpPr>
        <p:spPr>
          <a:xfrm>
            <a:off x="7472622" y="4876068"/>
            <a:ext cx="1159200" cy="1053600"/>
          </a:xfrm>
          <a:prstGeom prst="straightConnector1">
            <a:avLst/>
          </a:prstGeom>
          <a:noFill/>
          <a:ln w="38100" cap="flat" cmpd="sng">
            <a:solidFill>
              <a:schemeClr val="accent1"/>
            </a:solidFill>
            <a:prstDash val="solid"/>
            <a:miter lim="800000"/>
            <a:headEnd type="none" w="sm" len="sm"/>
            <a:tailEnd type="triangle" w="med" len="med"/>
          </a:ln>
        </p:spPr>
      </p:cxnSp>
      <p:sp>
        <p:nvSpPr>
          <p:cNvPr id="205" name="Google Shape;1180;p12"/>
          <p:cNvSpPr/>
          <p:nvPr/>
        </p:nvSpPr>
        <p:spPr>
          <a:xfrm>
            <a:off x="843422" y="859422"/>
            <a:ext cx="2159742" cy="712770"/>
          </a:xfrm>
          <a:prstGeom prst="ellipse">
            <a:avLst/>
          </a:prstGeom>
          <a:solidFill>
            <a:srgbClr val="FFFF00"/>
          </a:solidFill>
          <a:ln w="15875" cap="flat" cmpd="sng">
            <a:solidFill>
              <a:srgbClr val="40959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AU" sz="2800" b="1" i="0" u="none" strike="noStrike" cap="none" dirty="0" smtClean="0">
                <a:solidFill>
                  <a:srgbClr val="000000"/>
                </a:solidFill>
                <a:latin typeface="Arial"/>
                <a:ea typeface="Arial"/>
                <a:cs typeface="Arial"/>
                <a:sym typeface="Arial"/>
              </a:rPr>
              <a:t>A. ĐỌC</a:t>
            </a:r>
            <a:endParaRPr sz="2800" b="1" i="0" u="none" strike="noStrike" cap="none" dirty="0">
              <a:solidFill>
                <a:srgbClr val="000000"/>
              </a:solidFill>
              <a:latin typeface="Arial"/>
              <a:ea typeface="Arial"/>
              <a:cs typeface="Arial"/>
              <a:sym typeface="Arial"/>
            </a:endParaRPr>
          </a:p>
        </p:txBody>
      </p:sp>
      <p:cxnSp>
        <p:nvCxnSpPr>
          <p:cNvPr id="208" name="Google Shape;1286;p13"/>
          <p:cNvCxnSpPr/>
          <p:nvPr/>
        </p:nvCxnSpPr>
        <p:spPr>
          <a:xfrm>
            <a:off x="2761860" y="2903838"/>
            <a:ext cx="991231" cy="1096709"/>
          </a:xfrm>
          <a:prstGeom prst="straightConnector1">
            <a:avLst/>
          </a:prstGeom>
          <a:noFill/>
          <a:ln w="38100" cap="flat" cmpd="sng">
            <a:solidFill>
              <a:schemeClr val="accent1"/>
            </a:solidFill>
            <a:prstDash val="solid"/>
            <a:miter lim="800000"/>
            <a:headEnd type="none" w="sm" len="sm"/>
            <a:tailEnd type="triangle" w="med" len="med"/>
          </a:ln>
        </p:spPr>
      </p:cxnSp>
    </p:spTree>
  </p:cSld>
  <p:clrMapOvr>
    <a:masterClrMapping/>
  </p:clrMapOvr>
  <mc:AlternateContent xmlns:mc="http://schemas.openxmlformats.org/markup-compatibility/2006">
    <mc:Choice xmlns:p14="http://schemas.microsoft.com/office/powerpoint/2010/main" Requires="p14">
      <p:transition spd="slow" p14:dur="1500" advClick="0" advTm="4000">
        <p:random/>
      </p:transition>
    </mc:Choice>
    <mc:Fallback>
      <p:transition spd="slow" advClick="0"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randombar(horizontal)">
                                      <p:cBhvr>
                                        <p:cTn id="7" dur="500"/>
                                        <p:tgtEl>
                                          <p:spTgt spid="10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05"/>
                                        </p:tgtEl>
                                        <p:attrNameLst>
                                          <p:attrName>style.visibility</p:attrName>
                                        </p:attrNameLst>
                                      </p:cBhvr>
                                      <p:to>
                                        <p:strVal val="visible"/>
                                      </p:to>
                                    </p:set>
                                    <p:animEffect transition="in" filter="randombar(horizontal)">
                                      <p:cBhvr>
                                        <p:cTn id="12" dur="500"/>
                                        <p:tgtEl>
                                          <p:spTgt spid="20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6"/>
                                        </p:tgtEl>
                                        <p:attrNameLst>
                                          <p:attrName>style.visibility</p:attrName>
                                        </p:attrNameLst>
                                      </p:cBhvr>
                                      <p:to>
                                        <p:strVal val="visible"/>
                                      </p:to>
                                    </p:set>
                                    <p:animEffect transition="in" filter="randombar(horizontal)">
                                      <p:cBhvr>
                                        <p:cTn id="17" dur="500"/>
                                        <p:tgtEl>
                                          <p:spTgt spid="10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81"/>
                                        </p:tgtEl>
                                        <p:attrNameLst>
                                          <p:attrName>style.visibility</p:attrName>
                                        </p:attrNameLst>
                                      </p:cBhvr>
                                      <p:to>
                                        <p:strVal val="visible"/>
                                      </p:to>
                                    </p:set>
                                    <p:animEffect transition="in" filter="wipe(down)">
                                      <p:cBhvr>
                                        <p:cTn id="22" dur="500"/>
                                        <p:tgtEl>
                                          <p:spTgt spid="181"/>
                                        </p:tgtEl>
                                      </p:cBhvr>
                                    </p:animEffect>
                                  </p:childTnLst>
                                </p:cTn>
                              </p:par>
                              <p:par>
                                <p:cTn id="23" presetID="22" presetClass="entr" presetSubtype="4" fill="hold" nodeType="withEffect">
                                  <p:stCondLst>
                                    <p:cond delay="0"/>
                                  </p:stCondLst>
                                  <p:childTnLst>
                                    <p:set>
                                      <p:cBhvr>
                                        <p:cTn id="24" dur="1" fill="hold">
                                          <p:stCondLst>
                                            <p:cond delay="0"/>
                                          </p:stCondLst>
                                        </p:cTn>
                                        <p:tgtEl>
                                          <p:spTgt spid="193"/>
                                        </p:tgtEl>
                                        <p:attrNameLst>
                                          <p:attrName>style.visibility</p:attrName>
                                        </p:attrNameLst>
                                      </p:cBhvr>
                                      <p:to>
                                        <p:strVal val="visible"/>
                                      </p:to>
                                    </p:set>
                                    <p:animEffect transition="in" filter="wipe(down)">
                                      <p:cBhvr>
                                        <p:cTn id="25" dur="500"/>
                                        <p:tgtEl>
                                          <p:spTgt spid="193"/>
                                        </p:tgtEl>
                                      </p:cBhvr>
                                    </p:animEffect>
                                  </p:childTnLst>
                                </p:cTn>
                              </p:par>
                              <p:par>
                                <p:cTn id="26" presetID="22" presetClass="entr" presetSubtype="4" fill="hold" nodeType="withEffect">
                                  <p:stCondLst>
                                    <p:cond delay="0"/>
                                  </p:stCondLst>
                                  <p:childTnLst>
                                    <p:set>
                                      <p:cBhvr>
                                        <p:cTn id="27" dur="1" fill="hold">
                                          <p:stCondLst>
                                            <p:cond delay="0"/>
                                          </p:stCondLst>
                                        </p:cTn>
                                        <p:tgtEl>
                                          <p:spTgt spid="187"/>
                                        </p:tgtEl>
                                        <p:attrNameLst>
                                          <p:attrName>style.visibility</p:attrName>
                                        </p:attrNameLst>
                                      </p:cBhvr>
                                      <p:to>
                                        <p:strVal val="visible"/>
                                      </p:to>
                                    </p:set>
                                    <p:animEffect transition="in" filter="wipe(down)">
                                      <p:cBhvr>
                                        <p:cTn id="28" dur="500"/>
                                        <p:tgtEl>
                                          <p:spTgt spid="187"/>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75"/>
                                        </p:tgtEl>
                                        <p:attrNameLst>
                                          <p:attrName>style.visibility</p:attrName>
                                        </p:attrNameLst>
                                      </p:cBhvr>
                                      <p:to>
                                        <p:strVal val="visible"/>
                                      </p:to>
                                    </p:set>
                                    <p:animEffect transition="in" filter="wipe(down)">
                                      <p:cBhvr>
                                        <p:cTn id="31" dur="500"/>
                                        <p:tgtEl>
                                          <p:spTgt spid="175"/>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76"/>
                                        </p:tgtEl>
                                        <p:attrNameLst>
                                          <p:attrName>style.visibility</p:attrName>
                                        </p:attrNameLst>
                                      </p:cBhvr>
                                      <p:to>
                                        <p:strVal val="visible"/>
                                      </p:to>
                                    </p:set>
                                    <p:animEffect transition="in" filter="wipe(down)">
                                      <p:cBhvr>
                                        <p:cTn id="34" dur="500"/>
                                        <p:tgtEl>
                                          <p:spTgt spid="176"/>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77"/>
                                        </p:tgtEl>
                                        <p:attrNameLst>
                                          <p:attrName>style.visibility</p:attrName>
                                        </p:attrNameLst>
                                      </p:cBhvr>
                                      <p:to>
                                        <p:strVal val="visible"/>
                                      </p:to>
                                    </p:set>
                                    <p:animEffect transition="in" filter="wipe(down)">
                                      <p:cBhvr>
                                        <p:cTn id="37" dur="500"/>
                                        <p:tgtEl>
                                          <p:spTgt spid="177"/>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78"/>
                                        </p:tgtEl>
                                        <p:attrNameLst>
                                          <p:attrName>style.visibility</p:attrName>
                                        </p:attrNameLst>
                                      </p:cBhvr>
                                      <p:to>
                                        <p:strVal val="visible"/>
                                      </p:to>
                                    </p:set>
                                    <p:animEffect transition="in" filter="wipe(down)">
                                      <p:cBhvr>
                                        <p:cTn id="40" dur="500"/>
                                        <p:tgtEl>
                                          <p:spTgt spid="178"/>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80"/>
                                        </p:tgtEl>
                                        <p:attrNameLst>
                                          <p:attrName>style.visibility</p:attrName>
                                        </p:attrNameLst>
                                      </p:cBhvr>
                                      <p:to>
                                        <p:strVal val="visible"/>
                                      </p:to>
                                    </p:set>
                                    <p:animEffect transition="in" filter="wipe(down)">
                                      <p:cBhvr>
                                        <p:cTn id="43" dur="500"/>
                                        <p:tgtEl>
                                          <p:spTgt spid="180"/>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79"/>
                                        </p:tgtEl>
                                        <p:attrNameLst>
                                          <p:attrName>style.visibility</p:attrName>
                                        </p:attrNameLst>
                                      </p:cBhvr>
                                      <p:to>
                                        <p:strVal val="visible"/>
                                      </p:to>
                                    </p:set>
                                    <p:animEffect transition="in" filter="wipe(down)">
                                      <p:cBhvr>
                                        <p:cTn id="46" dur="500"/>
                                        <p:tgtEl>
                                          <p:spTgt spid="179"/>
                                        </p:tgtEl>
                                      </p:cBhvr>
                                    </p:animEffect>
                                  </p:childTnLst>
                                </p:cTn>
                              </p:par>
                              <p:par>
                                <p:cTn id="47" presetID="22" presetClass="entr" presetSubtype="4" fill="hold" nodeType="withEffect">
                                  <p:stCondLst>
                                    <p:cond delay="0"/>
                                  </p:stCondLst>
                                  <p:childTnLst>
                                    <p:set>
                                      <p:cBhvr>
                                        <p:cTn id="48" dur="1" fill="hold">
                                          <p:stCondLst>
                                            <p:cond delay="0"/>
                                          </p:stCondLst>
                                        </p:cTn>
                                        <p:tgtEl>
                                          <p:spTgt spid="196"/>
                                        </p:tgtEl>
                                        <p:attrNameLst>
                                          <p:attrName>style.visibility</p:attrName>
                                        </p:attrNameLst>
                                      </p:cBhvr>
                                      <p:to>
                                        <p:strVal val="visible"/>
                                      </p:to>
                                    </p:set>
                                    <p:animEffect transition="in" filter="wipe(down)">
                                      <p:cBhvr>
                                        <p:cTn id="49" dur="500"/>
                                        <p:tgtEl>
                                          <p:spTgt spid="196"/>
                                        </p:tgtEl>
                                      </p:cBhvr>
                                    </p:animEffect>
                                  </p:childTnLst>
                                </p:cTn>
                              </p:par>
                              <p:par>
                                <p:cTn id="50" presetID="22" presetClass="entr" presetSubtype="4" fill="hold" nodeType="withEffect">
                                  <p:stCondLst>
                                    <p:cond delay="0"/>
                                  </p:stCondLst>
                                  <p:childTnLst>
                                    <p:set>
                                      <p:cBhvr>
                                        <p:cTn id="51" dur="1" fill="hold">
                                          <p:stCondLst>
                                            <p:cond delay="0"/>
                                          </p:stCondLst>
                                        </p:cTn>
                                        <p:tgtEl>
                                          <p:spTgt spid="184"/>
                                        </p:tgtEl>
                                        <p:attrNameLst>
                                          <p:attrName>style.visibility</p:attrName>
                                        </p:attrNameLst>
                                      </p:cBhvr>
                                      <p:to>
                                        <p:strVal val="visible"/>
                                      </p:to>
                                    </p:set>
                                    <p:animEffect transition="in" filter="wipe(down)">
                                      <p:cBhvr>
                                        <p:cTn id="52" dur="500"/>
                                        <p:tgtEl>
                                          <p:spTgt spid="184"/>
                                        </p:tgtEl>
                                      </p:cBhvr>
                                    </p:animEffect>
                                  </p:childTnLst>
                                </p:cTn>
                              </p:par>
                              <p:par>
                                <p:cTn id="53" presetID="22" presetClass="entr" presetSubtype="4" fill="hold" nodeType="withEffect">
                                  <p:stCondLst>
                                    <p:cond delay="0"/>
                                  </p:stCondLst>
                                  <p:childTnLst>
                                    <p:set>
                                      <p:cBhvr>
                                        <p:cTn id="54" dur="1" fill="hold">
                                          <p:stCondLst>
                                            <p:cond delay="0"/>
                                          </p:stCondLst>
                                        </p:cTn>
                                        <p:tgtEl>
                                          <p:spTgt spid="190"/>
                                        </p:tgtEl>
                                        <p:attrNameLst>
                                          <p:attrName>style.visibility</p:attrName>
                                        </p:attrNameLst>
                                      </p:cBhvr>
                                      <p:to>
                                        <p:strVal val="visible"/>
                                      </p:to>
                                    </p:set>
                                    <p:animEffect transition="in" filter="wipe(down)">
                                      <p:cBhvr>
                                        <p:cTn id="55" dur="500"/>
                                        <p:tgtEl>
                                          <p:spTgt spid="190"/>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nodeType="clickEffect">
                                  <p:stCondLst>
                                    <p:cond delay="0"/>
                                  </p:stCondLst>
                                  <p:childTnLst>
                                    <p:set>
                                      <p:cBhvr>
                                        <p:cTn id="59" dur="1" fill="hold">
                                          <p:stCondLst>
                                            <p:cond delay="0"/>
                                          </p:stCondLst>
                                        </p:cTn>
                                        <p:tgtEl>
                                          <p:spTgt spid="200"/>
                                        </p:tgtEl>
                                        <p:attrNameLst>
                                          <p:attrName>style.visibility</p:attrName>
                                        </p:attrNameLst>
                                      </p:cBhvr>
                                      <p:to>
                                        <p:strVal val="visible"/>
                                      </p:to>
                                    </p:set>
                                    <p:animEffect transition="in" filter="randombar(horizontal)">
                                      <p:cBhvr>
                                        <p:cTn id="60" dur="500"/>
                                        <p:tgtEl>
                                          <p:spTgt spid="200"/>
                                        </p:tgtEl>
                                      </p:cBhvr>
                                    </p:animEffect>
                                  </p:childTnLst>
                                </p:cTn>
                              </p:par>
                            </p:childTnLst>
                          </p:cTn>
                        </p:par>
                      </p:childTnLst>
                    </p:cTn>
                  </p:par>
                  <p:par>
                    <p:cTn id="61" fill="hold">
                      <p:stCondLst>
                        <p:cond delay="indefinite"/>
                      </p:stCondLst>
                      <p:childTnLst>
                        <p:par>
                          <p:cTn id="62" fill="hold">
                            <p:stCondLst>
                              <p:cond delay="0"/>
                            </p:stCondLst>
                            <p:childTnLst>
                              <p:par>
                                <p:cTn id="63" presetID="14" presetClass="entr" presetSubtype="10" fill="hold" nodeType="clickEffect">
                                  <p:stCondLst>
                                    <p:cond delay="0"/>
                                  </p:stCondLst>
                                  <p:childTnLst>
                                    <p:set>
                                      <p:cBhvr>
                                        <p:cTn id="64" dur="1" fill="hold">
                                          <p:stCondLst>
                                            <p:cond delay="0"/>
                                          </p:stCondLst>
                                        </p:cTn>
                                        <p:tgtEl>
                                          <p:spTgt spid="203"/>
                                        </p:tgtEl>
                                        <p:attrNameLst>
                                          <p:attrName>style.visibility</p:attrName>
                                        </p:attrNameLst>
                                      </p:cBhvr>
                                      <p:to>
                                        <p:strVal val="visible"/>
                                      </p:to>
                                    </p:set>
                                    <p:animEffect transition="in" filter="randombar(horizontal)">
                                      <p:cBhvr>
                                        <p:cTn id="65" dur="500"/>
                                        <p:tgtEl>
                                          <p:spTgt spid="203"/>
                                        </p:tgtEl>
                                      </p:cBhvr>
                                    </p:animEffect>
                                  </p:childTnLst>
                                </p:cTn>
                              </p:par>
                            </p:childTnLst>
                          </p:cTn>
                        </p:par>
                      </p:childTnLst>
                    </p:cTn>
                  </p:par>
                  <p:par>
                    <p:cTn id="66" fill="hold">
                      <p:stCondLst>
                        <p:cond delay="indefinite"/>
                      </p:stCondLst>
                      <p:childTnLst>
                        <p:par>
                          <p:cTn id="67" fill="hold">
                            <p:stCondLst>
                              <p:cond delay="0"/>
                            </p:stCondLst>
                            <p:childTnLst>
                              <p:par>
                                <p:cTn id="68" presetID="14" presetClass="entr" presetSubtype="10" fill="hold" nodeType="clickEffect">
                                  <p:stCondLst>
                                    <p:cond delay="0"/>
                                  </p:stCondLst>
                                  <p:childTnLst>
                                    <p:set>
                                      <p:cBhvr>
                                        <p:cTn id="69" dur="1" fill="hold">
                                          <p:stCondLst>
                                            <p:cond delay="0"/>
                                          </p:stCondLst>
                                        </p:cTn>
                                        <p:tgtEl>
                                          <p:spTgt spid="208"/>
                                        </p:tgtEl>
                                        <p:attrNameLst>
                                          <p:attrName>style.visibility</p:attrName>
                                        </p:attrNameLst>
                                      </p:cBhvr>
                                      <p:to>
                                        <p:strVal val="visible"/>
                                      </p:to>
                                    </p:set>
                                    <p:animEffect transition="in" filter="randombar(horizontal)">
                                      <p:cBhvr>
                                        <p:cTn id="70" dur="500"/>
                                        <p:tgtEl>
                                          <p:spTgt spid="208"/>
                                        </p:tgtEl>
                                      </p:cBhvr>
                                    </p:animEffec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nodeType="clickEffect">
                                  <p:stCondLst>
                                    <p:cond delay="0"/>
                                  </p:stCondLst>
                                  <p:childTnLst>
                                    <p:set>
                                      <p:cBhvr>
                                        <p:cTn id="74" dur="1" fill="hold">
                                          <p:stCondLst>
                                            <p:cond delay="0"/>
                                          </p:stCondLst>
                                        </p:cTn>
                                        <p:tgtEl>
                                          <p:spTgt spid="204"/>
                                        </p:tgtEl>
                                        <p:attrNameLst>
                                          <p:attrName>style.visibility</p:attrName>
                                        </p:attrNameLst>
                                      </p:cBhvr>
                                      <p:to>
                                        <p:strVal val="visible"/>
                                      </p:to>
                                    </p:set>
                                    <p:animEffect transition="in" filter="randombar(horizontal)">
                                      <p:cBhvr>
                                        <p:cTn id="75" dur="500"/>
                                        <p:tgtEl>
                                          <p:spTgt spid="204"/>
                                        </p:tgtEl>
                                      </p:cBhvr>
                                    </p:animEffect>
                                  </p:childTnLst>
                                </p:cTn>
                              </p:par>
                            </p:childTnLst>
                          </p:cTn>
                        </p:par>
                      </p:childTnLst>
                    </p:cTn>
                  </p:par>
                  <p:par>
                    <p:cTn id="76" fill="hold">
                      <p:stCondLst>
                        <p:cond delay="indefinite"/>
                      </p:stCondLst>
                      <p:childTnLst>
                        <p:par>
                          <p:cTn id="77" fill="hold">
                            <p:stCondLst>
                              <p:cond delay="0"/>
                            </p:stCondLst>
                            <p:childTnLst>
                              <p:par>
                                <p:cTn id="78" presetID="14" presetClass="entr" presetSubtype="10" fill="hold" nodeType="clickEffect">
                                  <p:stCondLst>
                                    <p:cond delay="0"/>
                                  </p:stCondLst>
                                  <p:childTnLst>
                                    <p:set>
                                      <p:cBhvr>
                                        <p:cTn id="79" dur="1" fill="hold">
                                          <p:stCondLst>
                                            <p:cond delay="0"/>
                                          </p:stCondLst>
                                        </p:cTn>
                                        <p:tgtEl>
                                          <p:spTgt spid="201"/>
                                        </p:tgtEl>
                                        <p:attrNameLst>
                                          <p:attrName>style.visibility</p:attrName>
                                        </p:attrNameLst>
                                      </p:cBhvr>
                                      <p:to>
                                        <p:strVal val="visible"/>
                                      </p:to>
                                    </p:set>
                                    <p:animEffect transition="in" filter="randombar(horizontal)">
                                      <p:cBhvr>
                                        <p:cTn id="80" dur="500"/>
                                        <p:tgtEl>
                                          <p:spTgt spid="201"/>
                                        </p:tgtEl>
                                      </p:cBhvr>
                                    </p:animEffect>
                                  </p:childTnLst>
                                </p:cTn>
                              </p:par>
                            </p:childTnLst>
                          </p:cTn>
                        </p:par>
                      </p:childTnLst>
                    </p:cTn>
                  </p:par>
                  <p:par>
                    <p:cTn id="81" fill="hold">
                      <p:stCondLst>
                        <p:cond delay="indefinite"/>
                      </p:stCondLst>
                      <p:childTnLst>
                        <p:par>
                          <p:cTn id="82" fill="hold">
                            <p:stCondLst>
                              <p:cond delay="0"/>
                            </p:stCondLst>
                            <p:childTnLst>
                              <p:par>
                                <p:cTn id="83" presetID="14" presetClass="entr" presetSubtype="10" fill="hold" nodeType="clickEffect">
                                  <p:stCondLst>
                                    <p:cond delay="0"/>
                                  </p:stCondLst>
                                  <p:childTnLst>
                                    <p:set>
                                      <p:cBhvr>
                                        <p:cTn id="84" dur="1" fill="hold">
                                          <p:stCondLst>
                                            <p:cond delay="0"/>
                                          </p:stCondLst>
                                        </p:cTn>
                                        <p:tgtEl>
                                          <p:spTgt spid="202"/>
                                        </p:tgtEl>
                                        <p:attrNameLst>
                                          <p:attrName>style.visibility</p:attrName>
                                        </p:attrNameLst>
                                      </p:cBhvr>
                                      <p:to>
                                        <p:strVal val="visible"/>
                                      </p:to>
                                    </p:set>
                                    <p:animEffect transition="in" filter="randombar(horizontal)">
                                      <p:cBhvr>
                                        <p:cTn id="85" dur="5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75" grpId="0"/>
      <p:bldP spid="176" grpId="0"/>
      <p:bldP spid="177" grpId="0"/>
      <p:bldP spid="178" grpId="0"/>
      <p:bldP spid="179" grpId="0"/>
      <p:bldP spid="180" grpId="0"/>
      <p:bldP spid="20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5"/>
        <p:cNvGrpSpPr/>
        <p:nvPr/>
      </p:nvGrpSpPr>
      <p:grpSpPr>
        <a:xfrm>
          <a:off x="0" y="0"/>
          <a:ext cx="0" cy="0"/>
          <a:chOff x="0" y="0"/>
          <a:chExt cx="0" cy="0"/>
        </a:xfrm>
      </p:grpSpPr>
      <p:pic>
        <p:nvPicPr>
          <p:cNvPr id="1296" name="Google Shape;1296;p14"/>
          <p:cNvPicPr preferRelativeResize="0"/>
          <p:nvPr/>
        </p:nvPicPr>
        <p:blipFill rotWithShape="1">
          <a:blip r:embed="rId3">
            <a:alphaModFix/>
          </a:blip>
          <a:srcRect/>
          <a:stretch/>
        </p:blipFill>
        <p:spPr>
          <a:xfrm>
            <a:off x="12169" y="-3226059"/>
            <a:ext cx="12192000" cy="6858000"/>
          </a:xfrm>
          <a:prstGeom prst="rect">
            <a:avLst/>
          </a:prstGeom>
          <a:noFill/>
          <a:ln>
            <a:noFill/>
          </a:ln>
        </p:spPr>
      </p:pic>
      <p:pic>
        <p:nvPicPr>
          <p:cNvPr id="1297" name="Google Shape;1297;p14"/>
          <p:cNvPicPr preferRelativeResize="0"/>
          <p:nvPr/>
        </p:nvPicPr>
        <p:blipFill rotWithShape="1">
          <a:blip r:embed="rId4">
            <a:alphaModFix/>
          </a:blip>
          <a:srcRect l="21353" t="29001" r="38646" b="18147"/>
          <a:stretch/>
        </p:blipFill>
        <p:spPr>
          <a:xfrm>
            <a:off x="-258984" y="5622878"/>
            <a:ext cx="1514578" cy="1235122"/>
          </a:xfrm>
          <a:prstGeom prst="rect">
            <a:avLst/>
          </a:prstGeom>
          <a:noFill/>
          <a:ln>
            <a:noFill/>
          </a:ln>
        </p:spPr>
      </p:pic>
      <p:pic>
        <p:nvPicPr>
          <p:cNvPr id="1298" name="Google Shape;1298;p14"/>
          <p:cNvPicPr preferRelativeResize="0"/>
          <p:nvPr/>
        </p:nvPicPr>
        <p:blipFill rotWithShape="1">
          <a:blip r:embed="rId5">
            <a:alphaModFix/>
          </a:blip>
          <a:srcRect l="14702" r="70597" b="66179"/>
          <a:stretch/>
        </p:blipFill>
        <p:spPr>
          <a:xfrm rot="-484822">
            <a:off x="-202080" y="160213"/>
            <a:ext cx="1021890" cy="1185601"/>
          </a:xfrm>
          <a:prstGeom prst="rect">
            <a:avLst/>
          </a:prstGeom>
          <a:noFill/>
          <a:ln>
            <a:noFill/>
          </a:ln>
        </p:spPr>
      </p:pic>
      <p:sp>
        <p:nvSpPr>
          <p:cNvPr id="1299" name="Google Shape;1299;p14"/>
          <p:cNvSpPr txBox="1"/>
          <p:nvPr/>
        </p:nvSpPr>
        <p:spPr>
          <a:xfrm>
            <a:off x="116344" y="357611"/>
            <a:ext cx="385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2800" b="1">
                <a:solidFill>
                  <a:srgbClr val="31859B"/>
                </a:solidFill>
                <a:latin typeface="Arial"/>
                <a:ea typeface="Arial"/>
                <a:cs typeface="Arial"/>
                <a:sym typeface="Arial"/>
              </a:rPr>
              <a:t>2</a:t>
            </a:r>
            <a:endParaRPr sz="2800" b="1">
              <a:solidFill>
                <a:srgbClr val="31859B"/>
              </a:solidFill>
              <a:latin typeface="Arial"/>
              <a:ea typeface="Arial"/>
              <a:cs typeface="Arial"/>
              <a:sym typeface="Arial"/>
            </a:endParaRPr>
          </a:p>
        </p:txBody>
      </p:sp>
      <p:pic>
        <p:nvPicPr>
          <p:cNvPr id="1300" name="Google Shape;1300;p14"/>
          <p:cNvPicPr preferRelativeResize="0"/>
          <p:nvPr/>
        </p:nvPicPr>
        <p:blipFill rotWithShape="1">
          <a:blip r:embed="rId6">
            <a:alphaModFix/>
          </a:blip>
          <a:srcRect l="23076" t="27542" r="48276" b="36191"/>
          <a:stretch/>
        </p:blipFill>
        <p:spPr>
          <a:xfrm rot="-700121">
            <a:off x="1019325" y="5688051"/>
            <a:ext cx="1793990" cy="1382427"/>
          </a:xfrm>
          <a:prstGeom prst="rect">
            <a:avLst/>
          </a:prstGeom>
          <a:noFill/>
          <a:ln>
            <a:noFill/>
          </a:ln>
        </p:spPr>
      </p:pic>
      <p:sp>
        <p:nvSpPr>
          <p:cNvPr id="1302" name="Google Shape;1302;p14"/>
          <p:cNvSpPr/>
          <p:nvPr/>
        </p:nvSpPr>
        <p:spPr>
          <a:xfrm>
            <a:off x="2219989" y="202941"/>
            <a:ext cx="3218043" cy="996286"/>
          </a:xfrm>
          <a:prstGeom prst="rect">
            <a:avLst/>
          </a:prstGeom>
        </p:spPr>
        <p:txBody>
          <a:bodyPr>
            <a:prstTxWarp prst="textPlain">
              <a:avLst/>
            </a:prstTxWarp>
          </a:bodyPr>
          <a:lstStyle/>
          <a:p>
            <a:pPr lvl="0" algn="l"/>
            <a:r>
              <a:rPr b="1" i="0" dirty="0" err="1">
                <a:ln>
                  <a:noFill/>
                </a:ln>
                <a:solidFill>
                  <a:schemeClr val="dk1"/>
                </a:solidFill>
                <a:latin typeface="Arial"/>
              </a:rPr>
              <a:t>Thần</a:t>
            </a:r>
            <a:r>
              <a:rPr b="1" i="0" dirty="0">
                <a:ln>
                  <a:noFill/>
                </a:ln>
                <a:solidFill>
                  <a:schemeClr val="dk1"/>
                </a:solidFill>
                <a:latin typeface="Arial"/>
              </a:rPr>
              <a:t> </a:t>
            </a:r>
            <a:r>
              <a:rPr b="1" i="0" dirty="0" err="1">
                <a:ln>
                  <a:noFill/>
                </a:ln>
                <a:solidFill>
                  <a:schemeClr val="dk1"/>
                </a:solidFill>
                <a:latin typeface="Arial"/>
              </a:rPr>
              <a:t>ru</a:t>
            </a:r>
            <a:r>
              <a:rPr b="1" i="0" dirty="0">
                <a:ln>
                  <a:noFill/>
                </a:ln>
                <a:solidFill>
                  <a:schemeClr val="dk1"/>
                </a:solidFill>
                <a:latin typeface="Arial"/>
              </a:rPr>
              <a:t> </a:t>
            </a:r>
            <a:r>
              <a:rPr b="1" i="0" dirty="0" err="1">
                <a:ln>
                  <a:noFill/>
                </a:ln>
                <a:solidFill>
                  <a:schemeClr val="dk1"/>
                </a:solidFill>
                <a:latin typeface="Arial"/>
              </a:rPr>
              <a:t>ngủ</a:t>
            </a:r>
            <a:endParaRPr b="1" i="0" dirty="0">
              <a:ln>
                <a:noFill/>
              </a:ln>
              <a:solidFill>
                <a:schemeClr val="dk1"/>
              </a:solidFill>
              <a:latin typeface="Arial"/>
            </a:endParaRPr>
          </a:p>
        </p:txBody>
      </p:sp>
      <p:pic>
        <p:nvPicPr>
          <p:cNvPr id="1303" name="Google Shape;1303;p14"/>
          <p:cNvPicPr preferRelativeResize="0"/>
          <p:nvPr/>
        </p:nvPicPr>
        <p:blipFill rotWithShape="1">
          <a:blip r:embed="rId7">
            <a:alphaModFix/>
          </a:blip>
          <a:srcRect l="206" t="10610" r="15225" b="28477"/>
          <a:stretch/>
        </p:blipFill>
        <p:spPr>
          <a:xfrm>
            <a:off x="8393374" y="2879679"/>
            <a:ext cx="3675592" cy="3978322"/>
          </a:xfrm>
          <a:prstGeom prst="rect">
            <a:avLst/>
          </a:prstGeom>
          <a:noFill/>
          <a:ln>
            <a:noFill/>
          </a:ln>
        </p:spPr>
      </p:pic>
      <p:sp>
        <p:nvSpPr>
          <p:cNvPr id="1304" name="Google Shape;1304;p14"/>
          <p:cNvSpPr txBox="1"/>
          <p:nvPr/>
        </p:nvSpPr>
        <p:spPr>
          <a:xfrm>
            <a:off x="308865" y="1839589"/>
            <a:ext cx="8134066" cy="4247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3000">
                <a:solidFill>
                  <a:schemeClr val="dk1"/>
                </a:solidFill>
                <a:latin typeface="Arial"/>
                <a:ea typeface="Arial"/>
                <a:cs typeface="Arial"/>
                <a:sym typeface="Arial"/>
              </a:rPr>
              <a:t>	Đêm đến, khi đám trẻ tụ tập bên bàn thì thần ru ngủ rón rén bước đến. Thần hé cửa, phả một làn gió nhẹ. Thế là bọn trẻ buồn ngủ rũ.</a:t>
            </a:r>
            <a:endParaRPr/>
          </a:p>
          <a:p>
            <a:pPr marL="0" marR="0" lvl="0" indent="0" algn="l" rtl="0">
              <a:spcBef>
                <a:spcPts val="0"/>
              </a:spcBef>
              <a:spcAft>
                <a:spcPts val="0"/>
              </a:spcAft>
              <a:buNone/>
            </a:pPr>
            <a:r>
              <a:rPr lang="en-AU" sz="3000">
                <a:solidFill>
                  <a:schemeClr val="dk1"/>
                </a:solidFill>
                <a:latin typeface="Arial"/>
                <a:ea typeface="Arial"/>
                <a:cs typeface="Arial"/>
                <a:sym typeface="Arial"/>
              </a:rPr>
              <a:t>	Khi bọn trẻ ngủ, thần che chiếc ô có bức vẽ đẹp cho những đứa trẻ dễ thương. Các bé sẽ có giấc mơ đẹp. Đứa trẻ hư chẳng mơ gì vì chiếc ô che cho chúng không vẽ gì,</a:t>
            </a:r>
            <a:endParaRPr/>
          </a:p>
          <a:p>
            <a:pPr marL="0" marR="0" lvl="0" indent="0" algn="r" rtl="0">
              <a:spcBef>
                <a:spcPts val="0"/>
              </a:spcBef>
              <a:spcAft>
                <a:spcPts val="0"/>
              </a:spcAft>
              <a:buNone/>
            </a:pPr>
            <a:r>
              <a:rPr lang="en-AU" sz="2000">
                <a:solidFill>
                  <a:schemeClr val="dk1"/>
                </a:solidFill>
                <a:latin typeface="Arial"/>
                <a:ea typeface="Arial"/>
                <a:cs typeface="Arial"/>
                <a:sym typeface="Arial"/>
              </a:rPr>
              <a:t>Theo AN- ĐÉC-XEN (Hạnh Mai kể)</a:t>
            </a:r>
            <a:endParaRPr sz="2000">
              <a:solidFill>
                <a:schemeClr val="dk1"/>
              </a:solidFill>
              <a:latin typeface="Arial"/>
              <a:ea typeface="Arial"/>
              <a:cs typeface="Arial"/>
              <a:sym typeface="Arial"/>
            </a:endParaRPr>
          </a:p>
        </p:txBody>
      </p:sp>
      <p:pic>
        <p:nvPicPr>
          <p:cNvPr id="1305" name="Google Shape;1305;p14"/>
          <p:cNvPicPr preferRelativeResize="0"/>
          <p:nvPr/>
        </p:nvPicPr>
        <p:blipFill rotWithShape="1">
          <a:blip r:embed="rId8">
            <a:alphaModFix/>
          </a:blip>
          <a:srcRect/>
          <a:stretch/>
        </p:blipFill>
        <p:spPr>
          <a:xfrm rot="-2160000">
            <a:off x="9485935" y="-42073"/>
            <a:ext cx="1744980" cy="2183744"/>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98"/>
                                        </p:tgtEl>
                                        <p:attrNameLst>
                                          <p:attrName>style.visibility</p:attrName>
                                        </p:attrNameLst>
                                      </p:cBhvr>
                                      <p:to>
                                        <p:strVal val="visible"/>
                                      </p:to>
                                    </p:set>
                                    <p:animEffect transition="in" filter="fade">
                                      <p:cBhvr>
                                        <p:cTn id="7" dur="500"/>
                                        <p:tgtEl>
                                          <p:spTgt spid="1298"/>
                                        </p:tgtEl>
                                      </p:cBhvr>
                                    </p:animEffect>
                                  </p:childTnLst>
                                </p:cTn>
                              </p:par>
                              <p:par>
                                <p:cTn id="8" presetID="10" presetClass="entr" presetSubtype="0" fill="hold" nodeType="withEffect">
                                  <p:stCondLst>
                                    <p:cond delay="0"/>
                                  </p:stCondLst>
                                  <p:childTnLst>
                                    <p:set>
                                      <p:cBhvr>
                                        <p:cTn id="9" dur="1" fill="hold">
                                          <p:stCondLst>
                                            <p:cond delay="0"/>
                                          </p:stCondLst>
                                        </p:cTn>
                                        <p:tgtEl>
                                          <p:spTgt spid="1299"/>
                                        </p:tgtEl>
                                        <p:attrNameLst>
                                          <p:attrName>style.visibility</p:attrName>
                                        </p:attrNameLst>
                                      </p:cBhvr>
                                      <p:to>
                                        <p:strVal val="visible"/>
                                      </p:to>
                                    </p:set>
                                    <p:animEffect transition="in" filter="fade">
                                      <p:cBhvr>
                                        <p:cTn id="10" dur="500"/>
                                        <p:tgtEl>
                                          <p:spTgt spid="1299"/>
                                        </p:tgtEl>
                                      </p:cBhvr>
                                    </p:animEffect>
                                  </p:childTnLst>
                                </p:cTn>
                              </p:par>
                              <p:par>
                                <p:cTn id="11" presetID="10" presetClass="entr" presetSubtype="0" fill="hold" nodeType="withEffect">
                                  <p:stCondLst>
                                    <p:cond delay="0"/>
                                  </p:stCondLst>
                                  <p:childTnLst>
                                    <p:set>
                                      <p:cBhvr>
                                        <p:cTn id="12" dur="1" fill="hold">
                                          <p:stCondLst>
                                            <p:cond delay="0"/>
                                          </p:stCondLst>
                                        </p:cTn>
                                        <p:tgtEl>
                                          <p:spTgt spid="1302"/>
                                        </p:tgtEl>
                                        <p:attrNameLst>
                                          <p:attrName>style.visibility</p:attrName>
                                        </p:attrNameLst>
                                      </p:cBhvr>
                                      <p:to>
                                        <p:strVal val="visible"/>
                                      </p:to>
                                    </p:set>
                                    <p:animEffect transition="in" filter="fade">
                                      <p:cBhvr>
                                        <p:cTn id="13" dur="500"/>
                                        <p:tgtEl>
                                          <p:spTgt spid="1302"/>
                                        </p:tgtEl>
                                      </p:cBhvr>
                                    </p:animEffect>
                                  </p:childTnLst>
                                </p:cTn>
                              </p:par>
                              <p:par>
                                <p:cTn id="14" presetID="10" presetClass="entr" presetSubtype="0" fill="hold" nodeType="withEffect">
                                  <p:stCondLst>
                                    <p:cond delay="0"/>
                                  </p:stCondLst>
                                  <p:childTnLst>
                                    <p:set>
                                      <p:cBhvr>
                                        <p:cTn id="15" dur="1" fill="hold">
                                          <p:stCondLst>
                                            <p:cond delay="0"/>
                                          </p:stCondLst>
                                        </p:cTn>
                                        <p:tgtEl>
                                          <p:spTgt spid="1303"/>
                                        </p:tgtEl>
                                        <p:attrNameLst>
                                          <p:attrName>style.visibility</p:attrName>
                                        </p:attrNameLst>
                                      </p:cBhvr>
                                      <p:to>
                                        <p:strVal val="visible"/>
                                      </p:to>
                                    </p:set>
                                    <p:animEffect transition="in" filter="fade">
                                      <p:cBhvr>
                                        <p:cTn id="16" dur="500"/>
                                        <p:tgtEl>
                                          <p:spTgt spid="130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304"/>
                                        </p:tgtEl>
                                        <p:attrNameLst>
                                          <p:attrName>style.visibility</p:attrName>
                                        </p:attrNameLst>
                                      </p:cBhvr>
                                      <p:to>
                                        <p:strVal val="visible"/>
                                      </p:to>
                                    </p:set>
                                    <p:animEffect transition="in" filter="fade">
                                      <p:cBhvr>
                                        <p:cTn id="21" dur="500"/>
                                        <p:tgtEl>
                                          <p:spTgt spid="1304"/>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305"/>
                                        </p:tgtEl>
                                        <p:attrNameLst>
                                          <p:attrName>style.visibility</p:attrName>
                                        </p:attrNameLst>
                                      </p:cBhvr>
                                      <p:to>
                                        <p:strVal val="visible"/>
                                      </p:to>
                                    </p:set>
                                    <p:animEffect transition="in" filter="fade">
                                      <p:cBhvr>
                                        <p:cTn id="25" dur="500"/>
                                        <p:tgtEl>
                                          <p:spTgt spid="1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0"/>
        <p:cNvGrpSpPr/>
        <p:nvPr/>
      </p:nvGrpSpPr>
      <p:grpSpPr>
        <a:xfrm>
          <a:off x="0" y="0"/>
          <a:ext cx="0" cy="0"/>
          <a:chOff x="0" y="0"/>
          <a:chExt cx="0" cy="0"/>
        </a:xfrm>
      </p:grpSpPr>
      <p:pic>
        <p:nvPicPr>
          <p:cNvPr id="1311" name="Google Shape;1311;p15"/>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312" name="Google Shape;1312;p15"/>
          <p:cNvPicPr preferRelativeResize="0"/>
          <p:nvPr/>
        </p:nvPicPr>
        <p:blipFill rotWithShape="1">
          <a:blip r:embed="rId4">
            <a:alphaModFix/>
          </a:blip>
          <a:srcRect l="21353" t="29001" r="38646" b="18147"/>
          <a:stretch/>
        </p:blipFill>
        <p:spPr>
          <a:xfrm>
            <a:off x="-258984" y="5622878"/>
            <a:ext cx="1514578" cy="1235122"/>
          </a:xfrm>
          <a:prstGeom prst="rect">
            <a:avLst/>
          </a:prstGeom>
          <a:noFill/>
          <a:ln>
            <a:noFill/>
          </a:ln>
        </p:spPr>
      </p:pic>
      <p:pic>
        <p:nvPicPr>
          <p:cNvPr id="1313" name="Google Shape;1313;p15"/>
          <p:cNvPicPr preferRelativeResize="0"/>
          <p:nvPr/>
        </p:nvPicPr>
        <p:blipFill rotWithShape="1">
          <a:blip r:embed="rId5">
            <a:alphaModFix/>
          </a:blip>
          <a:srcRect l="14702" r="70597" b="66179"/>
          <a:stretch/>
        </p:blipFill>
        <p:spPr>
          <a:xfrm rot="-484822">
            <a:off x="-202080" y="160213"/>
            <a:ext cx="1021890" cy="1185601"/>
          </a:xfrm>
          <a:prstGeom prst="rect">
            <a:avLst/>
          </a:prstGeom>
          <a:noFill/>
          <a:ln>
            <a:noFill/>
          </a:ln>
        </p:spPr>
      </p:pic>
      <p:sp>
        <p:nvSpPr>
          <p:cNvPr id="1314" name="Google Shape;1314;p15"/>
          <p:cNvSpPr txBox="1"/>
          <p:nvPr/>
        </p:nvSpPr>
        <p:spPr>
          <a:xfrm>
            <a:off x="116344" y="357611"/>
            <a:ext cx="404278"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1859B"/>
              </a:buClr>
              <a:buSzPts val="2800"/>
              <a:buFont typeface="Arial"/>
              <a:buNone/>
            </a:pPr>
            <a:r>
              <a:rPr lang="en-AU" sz="2800" b="1">
                <a:solidFill>
                  <a:srgbClr val="31859B"/>
                </a:solidFill>
                <a:latin typeface="Arial"/>
                <a:ea typeface="Arial"/>
                <a:cs typeface="Arial"/>
                <a:sym typeface="Arial"/>
              </a:rPr>
              <a:t>?</a:t>
            </a:r>
            <a:endParaRPr sz="2800" b="1" i="0" u="none" strike="noStrike" cap="none">
              <a:solidFill>
                <a:srgbClr val="31859B"/>
              </a:solidFill>
              <a:latin typeface="Arial"/>
              <a:ea typeface="Arial"/>
              <a:cs typeface="Arial"/>
              <a:sym typeface="Arial"/>
            </a:endParaRPr>
          </a:p>
        </p:txBody>
      </p:sp>
      <p:pic>
        <p:nvPicPr>
          <p:cNvPr id="1315" name="Google Shape;1315;p15"/>
          <p:cNvPicPr preferRelativeResize="0"/>
          <p:nvPr/>
        </p:nvPicPr>
        <p:blipFill rotWithShape="1">
          <a:blip r:embed="rId6">
            <a:alphaModFix/>
          </a:blip>
          <a:srcRect l="23076" t="27542" r="48276" b="36191"/>
          <a:stretch/>
        </p:blipFill>
        <p:spPr>
          <a:xfrm rot="-700121">
            <a:off x="1019325" y="5688051"/>
            <a:ext cx="1793990" cy="1382427"/>
          </a:xfrm>
          <a:prstGeom prst="rect">
            <a:avLst/>
          </a:prstGeom>
          <a:noFill/>
          <a:ln>
            <a:noFill/>
          </a:ln>
        </p:spPr>
      </p:pic>
      <p:pic>
        <p:nvPicPr>
          <p:cNvPr id="1316" name="Google Shape;1316;p15"/>
          <p:cNvPicPr preferRelativeResize="0"/>
          <p:nvPr/>
        </p:nvPicPr>
        <p:blipFill rotWithShape="1">
          <a:blip r:embed="rId7">
            <a:alphaModFix/>
          </a:blip>
          <a:srcRect l="206" t="10610" r="15225" b="28477"/>
          <a:stretch/>
        </p:blipFill>
        <p:spPr>
          <a:xfrm>
            <a:off x="8393374" y="2879679"/>
            <a:ext cx="3675592" cy="3978322"/>
          </a:xfrm>
          <a:prstGeom prst="rect">
            <a:avLst/>
          </a:prstGeom>
          <a:noFill/>
          <a:ln>
            <a:noFill/>
          </a:ln>
        </p:spPr>
      </p:pic>
      <p:sp>
        <p:nvSpPr>
          <p:cNvPr id="1317" name="Google Shape;1317;p15"/>
          <p:cNvSpPr txBox="1"/>
          <p:nvPr/>
        </p:nvSpPr>
        <p:spPr>
          <a:xfrm>
            <a:off x="4258101" y="1296537"/>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8" name="Google Shape;1318;p15"/>
          <p:cNvSpPr txBox="1"/>
          <p:nvPr/>
        </p:nvSpPr>
        <p:spPr>
          <a:xfrm>
            <a:off x="520621" y="1862024"/>
            <a:ext cx="1064324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3200">
                <a:solidFill>
                  <a:schemeClr val="dk1"/>
                </a:solidFill>
                <a:latin typeface="Arial"/>
                <a:ea typeface="Arial"/>
                <a:cs typeface="Arial"/>
                <a:sym typeface="Arial"/>
              </a:rPr>
              <a:t>a)  Thần ru ngủ giúp đứa trẻ dễ thương có giấc mơ đẹp.</a:t>
            </a:r>
            <a:endParaRPr sz="3200">
              <a:solidFill>
                <a:schemeClr val="dk1"/>
              </a:solidFill>
              <a:latin typeface="Arial"/>
              <a:ea typeface="Arial"/>
              <a:cs typeface="Arial"/>
              <a:sym typeface="Arial"/>
            </a:endParaRPr>
          </a:p>
        </p:txBody>
      </p:sp>
      <p:sp>
        <p:nvSpPr>
          <p:cNvPr id="1319" name="Google Shape;1319;p15"/>
          <p:cNvSpPr txBox="1"/>
          <p:nvPr/>
        </p:nvSpPr>
        <p:spPr>
          <a:xfrm>
            <a:off x="573592" y="2981385"/>
            <a:ext cx="1018076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3200">
                <a:solidFill>
                  <a:schemeClr val="dk1"/>
                </a:solidFill>
                <a:latin typeface="Arial"/>
                <a:ea typeface="Arial"/>
                <a:cs typeface="Arial"/>
                <a:sym typeface="Arial"/>
              </a:rPr>
              <a:t>b)  Thần làm cho đứa trẻ hư chẳng ngủ được.</a:t>
            </a:r>
            <a:endParaRPr sz="3200">
              <a:solidFill>
                <a:schemeClr val="dk1"/>
              </a:solidFill>
              <a:latin typeface="Arial"/>
              <a:ea typeface="Arial"/>
              <a:cs typeface="Arial"/>
              <a:sym typeface="Arial"/>
            </a:endParaRPr>
          </a:p>
        </p:txBody>
      </p:sp>
      <p:sp>
        <p:nvSpPr>
          <p:cNvPr id="1320" name="Google Shape;1320;p15"/>
          <p:cNvSpPr txBox="1"/>
          <p:nvPr/>
        </p:nvSpPr>
        <p:spPr>
          <a:xfrm>
            <a:off x="895950" y="321358"/>
            <a:ext cx="820547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4000">
                <a:solidFill>
                  <a:schemeClr val="dk1"/>
                </a:solidFill>
                <a:latin typeface="Arial"/>
                <a:ea typeface="Arial"/>
                <a:cs typeface="Arial"/>
                <a:sym typeface="Arial"/>
              </a:rPr>
              <a:t>Khoanh tròn chữ cái trước ý đúng:</a:t>
            </a:r>
            <a:endParaRPr sz="4000">
              <a:solidFill>
                <a:schemeClr val="dk1"/>
              </a:solidFill>
              <a:latin typeface="Calibri"/>
              <a:ea typeface="Calibri"/>
              <a:cs typeface="Calibri"/>
              <a:sym typeface="Calibri"/>
            </a:endParaRPr>
          </a:p>
        </p:txBody>
      </p:sp>
      <p:sp>
        <p:nvSpPr>
          <p:cNvPr id="1321" name="Google Shape;1321;p15"/>
          <p:cNvSpPr/>
          <p:nvPr/>
        </p:nvSpPr>
        <p:spPr>
          <a:xfrm>
            <a:off x="340745" y="1820782"/>
            <a:ext cx="764276" cy="739748"/>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22" name="Google Shape;1322;p15"/>
          <p:cNvPicPr preferRelativeResize="0"/>
          <p:nvPr/>
        </p:nvPicPr>
        <p:blipFill rotWithShape="1">
          <a:blip r:embed="rId8">
            <a:alphaModFix/>
          </a:blip>
          <a:srcRect/>
          <a:stretch/>
        </p:blipFill>
        <p:spPr>
          <a:xfrm>
            <a:off x="9997374" y="279624"/>
            <a:ext cx="1848308" cy="1440602"/>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500" advTm="2000">
        <p:random/>
      </p:transition>
    </mc:Choice>
    <mc:Fallback>
      <p:transition spd="slow"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14"/>
                                        </p:tgtEl>
                                        <p:attrNameLst>
                                          <p:attrName>style.visibility</p:attrName>
                                        </p:attrNameLst>
                                      </p:cBhvr>
                                      <p:to>
                                        <p:strVal val="visible"/>
                                      </p:to>
                                    </p:set>
                                    <p:animEffect transition="in" filter="fade">
                                      <p:cBhvr>
                                        <p:cTn id="7" dur="500"/>
                                        <p:tgtEl>
                                          <p:spTgt spid="1314"/>
                                        </p:tgtEl>
                                      </p:cBhvr>
                                    </p:animEffect>
                                  </p:childTnLst>
                                </p:cTn>
                              </p:par>
                              <p:par>
                                <p:cTn id="8" presetID="10" presetClass="entr" presetSubtype="0" fill="hold" nodeType="withEffect">
                                  <p:stCondLst>
                                    <p:cond delay="0"/>
                                  </p:stCondLst>
                                  <p:childTnLst>
                                    <p:set>
                                      <p:cBhvr>
                                        <p:cTn id="9" dur="1" fill="hold">
                                          <p:stCondLst>
                                            <p:cond delay="0"/>
                                          </p:stCondLst>
                                        </p:cTn>
                                        <p:tgtEl>
                                          <p:spTgt spid="1316"/>
                                        </p:tgtEl>
                                        <p:attrNameLst>
                                          <p:attrName>style.visibility</p:attrName>
                                        </p:attrNameLst>
                                      </p:cBhvr>
                                      <p:to>
                                        <p:strVal val="visible"/>
                                      </p:to>
                                    </p:set>
                                    <p:animEffect transition="in" filter="fade">
                                      <p:cBhvr>
                                        <p:cTn id="10" dur="500"/>
                                        <p:tgtEl>
                                          <p:spTgt spid="1316"/>
                                        </p:tgtEl>
                                      </p:cBhvr>
                                    </p:animEffect>
                                  </p:childTnLst>
                                </p:cTn>
                              </p:par>
                              <p:par>
                                <p:cTn id="11" presetID="2" presetClass="entr" presetSubtype="8" fill="hold" nodeType="withEffect">
                                  <p:stCondLst>
                                    <p:cond delay="0"/>
                                  </p:stCondLst>
                                  <p:childTnLst>
                                    <p:set>
                                      <p:cBhvr>
                                        <p:cTn id="12" dur="1" fill="hold">
                                          <p:stCondLst>
                                            <p:cond delay="0"/>
                                          </p:stCondLst>
                                        </p:cTn>
                                        <p:tgtEl>
                                          <p:spTgt spid="1320"/>
                                        </p:tgtEl>
                                        <p:attrNameLst>
                                          <p:attrName>style.visibility</p:attrName>
                                        </p:attrNameLst>
                                      </p:cBhvr>
                                      <p:to>
                                        <p:strVal val="visible"/>
                                      </p:to>
                                    </p:set>
                                    <p:anim calcmode="lin" valueType="num">
                                      <p:cBhvr additive="base">
                                        <p:cTn id="13" dur="500"/>
                                        <p:tgtEl>
                                          <p:spTgt spid="1320"/>
                                        </p:tgtEl>
                                        <p:attrNameLst>
                                          <p:attrName>ppt_x</p:attrName>
                                        </p:attrNameLst>
                                      </p:cBhvr>
                                      <p:tavLst>
                                        <p:tav tm="0">
                                          <p:val>
                                            <p:strVal val="#ppt_x-1"/>
                                          </p:val>
                                        </p:tav>
                                        <p:tav tm="100000">
                                          <p:val>
                                            <p:strVal val="#ppt_x"/>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318"/>
                                        </p:tgtEl>
                                        <p:attrNameLst>
                                          <p:attrName>style.visibility</p:attrName>
                                        </p:attrNameLst>
                                      </p:cBhvr>
                                      <p:to>
                                        <p:strVal val="visible"/>
                                      </p:to>
                                    </p:set>
                                    <p:anim calcmode="lin" valueType="num">
                                      <p:cBhvr additive="base">
                                        <p:cTn id="18" dur="500"/>
                                        <p:tgtEl>
                                          <p:spTgt spid="1318"/>
                                        </p:tgtEl>
                                        <p:attrNameLst>
                                          <p:attrName>ppt_x</p:attrName>
                                        </p:attrNameLst>
                                      </p:cBhvr>
                                      <p:tavLst>
                                        <p:tav tm="0">
                                          <p:val>
                                            <p:strVal val="#ppt_x-1"/>
                                          </p:val>
                                        </p:tav>
                                        <p:tav tm="100000">
                                          <p:val>
                                            <p:strVal val="#ppt_x"/>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1319"/>
                                        </p:tgtEl>
                                        <p:attrNameLst>
                                          <p:attrName>style.visibility</p:attrName>
                                        </p:attrNameLst>
                                      </p:cBhvr>
                                      <p:to>
                                        <p:strVal val="visible"/>
                                      </p:to>
                                    </p:set>
                                    <p:anim calcmode="lin" valueType="num">
                                      <p:cBhvr additive="base">
                                        <p:cTn id="23" dur="500"/>
                                        <p:tgtEl>
                                          <p:spTgt spid="1319"/>
                                        </p:tgtEl>
                                        <p:attrNameLst>
                                          <p:attrName>ppt_x</p:attrName>
                                        </p:attrNameLst>
                                      </p:cBhvr>
                                      <p:tavLst>
                                        <p:tav tm="0">
                                          <p:val>
                                            <p:strVal val="#ppt_x-1"/>
                                          </p:val>
                                        </p:tav>
                                        <p:tav tm="100000">
                                          <p:val>
                                            <p:strVal val="#ppt_x"/>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21"/>
                                        </p:tgtEl>
                                        <p:attrNameLst>
                                          <p:attrName>style.visibility</p:attrName>
                                        </p:attrNameLst>
                                      </p:cBhvr>
                                      <p:to>
                                        <p:strVal val="visible"/>
                                      </p:to>
                                    </p:set>
                                    <p:animEffect transition="in" filter="fade">
                                      <p:cBhvr>
                                        <p:cTn id="28" dur="500"/>
                                        <p:tgtEl>
                                          <p:spTgt spid="1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27"/>
        <p:cNvGrpSpPr/>
        <p:nvPr/>
      </p:nvGrpSpPr>
      <p:grpSpPr>
        <a:xfrm>
          <a:off x="0" y="0"/>
          <a:ext cx="0" cy="0"/>
          <a:chOff x="0" y="0"/>
          <a:chExt cx="0" cy="0"/>
        </a:xfrm>
      </p:grpSpPr>
      <p:pic>
        <p:nvPicPr>
          <p:cNvPr id="1328" name="Google Shape;1328;p16"/>
          <p:cNvPicPr preferRelativeResize="0"/>
          <p:nvPr/>
        </p:nvPicPr>
        <p:blipFill rotWithShape="1">
          <a:blip r:embed="rId3">
            <a:alphaModFix/>
          </a:blip>
          <a:srcRect/>
          <a:stretch/>
        </p:blipFill>
        <p:spPr>
          <a:xfrm>
            <a:off x="2777542" y="5308979"/>
            <a:ext cx="1801382" cy="1540856"/>
          </a:xfrm>
          <a:prstGeom prst="rect">
            <a:avLst/>
          </a:prstGeom>
          <a:noFill/>
          <a:ln>
            <a:noFill/>
          </a:ln>
        </p:spPr>
      </p:pic>
      <p:pic>
        <p:nvPicPr>
          <p:cNvPr id="1329" name="Google Shape;1329;p16"/>
          <p:cNvPicPr preferRelativeResize="0"/>
          <p:nvPr/>
        </p:nvPicPr>
        <p:blipFill rotWithShape="1">
          <a:blip r:embed="rId4">
            <a:alphaModFix/>
          </a:blip>
          <a:srcRect/>
          <a:stretch/>
        </p:blipFill>
        <p:spPr>
          <a:xfrm>
            <a:off x="-515875" y="4899008"/>
            <a:ext cx="2203255" cy="1950827"/>
          </a:xfrm>
          <a:prstGeom prst="rect">
            <a:avLst/>
          </a:prstGeom>
          <a:noFill/>
          <a:ln>
            <a:noFill/>
          </a:ln>
        </p:spPr>
      </p:pic>
      <p:pic>
        <p:nvPicPr>
          <p:cNvPr id="1330" name="Google Shape;1330;p16"/>
          <p:cNvPicPr preferRelativeResize="0"/>
          <p:nvPr/>
        </p:nvPicPr>
        <p:blipFill rotWithShape="1">
          <a:blip r:embed="rId5">
            <a:alphaModFix/>
          </a:blip>
          <a:srcRect/>
          <a:stretch/>
        </p:blipFill>
        <p:spPr>
          <a:xfrm>
            <a:off x="7732570" y="5156503"/>
            <a:ext cx="1942810" cy="1693332"/>
          </a:xfrm>
          <a:prstGeom prst="rect">
            <a:avLst/>
          </a:prstGeom>
          <a:noFill/>
          <a:ln>
            <a:noFill/>
          </a:ln>
        </p:spPr>
      </p:pic>
      <p:sp>
        <p:nvSpPr>
          <p:cNvPr id="1332" name="Google Shape;1332;p16"/>
          <p:cNvSpPr txBox="1"/>
          <p:nvPr/>
        </p:nvSpPr>
        <p:spPr>
          <a:xfrm>
            <a:off x="2641064" y="1272231"/>
            <a:ext cx="472872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2800" b="1" dirty="0" smtClean="0">
                <a:solidFill>
                  <a:schemeClr val="dk1"/>
                </a:solidFill>
                <a:latin typeface="Arial"/>
                <a:ea typeface="Arial"/>
                <a:cs typeface="Arial"/>
                <a:sym typeface="Arial"/>
              </a:rPr>
              <a:t>1. </a:t>
            </a:r>
            <a:r>
              <a:rPr lang="en-AU" sz="2800" b="1" dirty="0" err="1" smtClean="0">
                <a:solidFill>
                  <a:schemeClr val="dk1"/>
                </a:solidFill>
                <a:latin typeface="Arial"/>
                <a:ea typeface="Arial"/>
                <a:cs typeface="Arial"/>
                <a:sym typeface="Arial"/>
              </a:rPr>
              <a:t>Điền</a:t>
            </a:r>
            <a:r>
              <a:rPr lang="en-AU" sz="2800" b="1" dirty="0" smtClean="0">
                <a:solidFill>
                  <a:schemeClr val="dk1"/>
                </a:solidFill>
                <a:latin typeface="Arial"/>
                <a:ea typeface="Arial"/>
                <a:cs typeface="Arial"/>
                <a:sym typeface="Arial"/>
              </a:rPr>
              <a:t> </a:t>
            </a:r>
            <a:r>
              <a:rPr lang="en-AU" sz="2800" b="1" dirty="0" err="1">
                <a:solidFill>
                  <a:schemeClr val="dk1"/>
                </a:solidFill>
                <a:latin typeface="Arial"/>
                <a:ea typeface="Arial"/>
                <a:cs typeface="Arial"/>
                <a:sym typeface="Arial"/>
              </a:rPr>
              <a:t>chữ</a:t>
            </a:r>
            <a:r>
              <a:rPr lang="en-AU" sz="2800" b="1" dirty="0">
                <a:solidFill>
                  <a:schemeClr val="dk1"/>
                </a:solidFill>
                <a:latin typeface="Arial"/>
                <a:ea typeface="Arial"/>
                <a:cs typeface="Arial"/>
                <a:sym typeface="Arial"/>
              </a:rPr>
              <a:t> </a:t>
            </a:r>
            <a:r>
              <a:rPr lang="en-AU" sz="2800" b="1" dirty="0">
                <a:solidFill>
                  <a:srgbClr val="FF0000"/>
                </a:solidFill>
                <a:latin typeface="Arial"/>
                <a:ea typeface="Arial"/>
                <a:cs typeface="Arial"/>
                <a:sym typeface="Arial"/>
              </a:rPr>
              <a:t>C</a:t>
            </a:r>
            <a:r>
              <a:rPr lang="en-AU" sz="2800" b="1" dirty="0">
                <a:solidFill>
                  <a:schemeClr val="dk1"/>
                </a:solidFill>
                <a:latin typeface="Arial"/>
                <a:ea typeface="Arial"/>
                <a:cs typeface="Arial"/>
                <a:sym typeface="Arial"/>
              </a:rPr>
              <a:t> </a:t>
            </a:r>
            <a:r>
              <a:rPr lang="en-AU" sz="2800" b="1" dirty="0" err="1">
                <a:solidFill>
                  <a:schemeClr val="dk1"/>
                </a:solidFill>
                <a:latin typeface="Arial"/>
                <a:ea typeface="Arial"/>
                <a:cs typeface="Arial"/>
                <a:sym typeface="Arial"/>
              </a:rPr>
              <a:t>hoặc</a:t>
            </a:r>
            <a:r>
              <a:rPr lang="en-AU" sz="2800" b="1" dirty="0">
                <a:solidFill>
                  <a:schemeClr val="dk1"/>
                </a:solidFill>
                <a:latin typeface="Arial"/>
                <a:ea typeface="Arial"/>
                <a:cs typeface="Arial"/>
                <a:sym typeface="Arial"/>
              </a:rPr>
              <a:t> </a:t>
            </a:r>
            <a:r>
              <a:rPr lang="en-AU" sz="2800" b="1" dirty="0">
                <a:solidFill>
                  <a:srgbClr val="FF0000"/>
                </a:solidFill>
                <a:latin typeface="Arial"/>
                <a:ea typeface="Arial"/>
                <a:cs typeface="Arial"/>
                <a:sym typeface="Arial"/>
              </a:rPr>
              <a:t>K</a:t>
            </a:r>
            <a:endParaRPr sz="2800" b="1" dirty="0">
              <a:solidFill>
                <a:srgbClr val="FF0000"/>
              </a:solidFill>
              <a:latin typeface="Arial"/>
              <a:ea typeface="Arial"/>
              <a:cs typeface="Arial"/>
              <a:sym typeface="Arial"/>
            </a:endParaRPr>
          </a:p>
        </p:txBody>
      </p:sp>
      <p:pic>
        <p:nvPicPr>
          <p:cNvPr id="1333" name="Google Shape;1333;p16" descr="https://img-cache.coccoc.com/image2?i=3&amp;l=39/441872405"/>
          <p:cNvPicPr preferRelativeResize="0"/>
          <p:nvPr/>
        </p:nvPicPr>
        <p:blipFill rotWithShape="1">
          <a:blip r:embed="rId6">
            <a:alphaModFix/>
          </a:blip>
          <a:srcRect/>
          <a:stretch/>
        </p:blipFill>
        <p:spPr>
          <a:xfrm>
            <a:off x="1826539" y="2031796"/>
            <a:ext cx="1924751" cy="1451442"/>
          </a:xfrm>
          <a:prstGeom prst="rect">
            <a:avLst/>
          </a:prstGeom>
          <a:noFill/>
          <a:ln>
            <a:noFill/>
          </a:ln>
        </p:spPr>
      </p:pic>
      <p:pic>
        <p:nvPicPr>
          <p:cNvPr id="1334" name="Google Shape;1334;p16" descr="Loài chim công và những khám phá gây kích thích nhất"/>
          <p:cNvPicPr preferRelativeResize="0"/>
          <p:nvPr/>
        </p:nvPicPr>
        <p:blipFill rotWithShape="1">
          <a:blip r:embed="rId7">
            <a:alphaModFix/>
          </a:blip>
          <a:srcRect/>
          <a:stretch/>
        </p:blipFill>
        <p:spPr>
          <a:xfrm>
            <a:off x="8776719" y="2031795"/>
            <a:ext cx="2045956" cy="1520419"/>
          </a:xfrm>
          <a:prstGeom prst="rect">
            <a:avLst/>
          </a:prstGeom>
          <a:noFill/>
          <a:ln>
            <a:noFill/>
          </a:ln>
        </p:spPr>
      </p:pic>
      <p:pic>
        <p:nvPicPr>
          <p:cNvPr id="1335" name="Google Shape;1335;p16"/>
          <p:cNvPicPr preferRelativeResize="0"/>
          <p:nvPr/>
        </p:nvPicPr>
        <p:blipFill rotWithShape="1">
          <a:blip r:embed="rId8">
            <a:alphaModFix/>
          </a:blip>
          <a:srcRect l="16871" t="25000" r="10082" b="42593"/>
          <a:stretch/>
        </p:blipFill>
        <p:spPr>
          <a:xfrm>
            <a:off x="5170726" y="2031795"/>
            <a:ext cx="2186556" cy="1520419"/>
          </a:xfrm>
          <a:prstGeom prst="rect">
            <a:avLst/>
          </a:prstGeom>
          <a:noFill/>
          <a:ln>
            <a:noFill/>
          </a:ln>
        </p:spPr>
      </p:pic>
      <p:sp>
        <p:nvSpPr>
          <p:cNvPr id="1336" name="Google Shape;1336;p16"/>
          <p:cNvSpPr/>
          <p:nvPr/>
        </p:nvSpPr>
        <p:spPr>
          <a:xfrm>
            <a:off x="1555845" y="4053385"/>
            <a:ext cx="2047164" cy="1014900"/>
          </a:xfrm>
          <a:prstGeom prst="ellipse">
            <a:avLst/>
          </a:prstGeom>
          <a:solidFill>
            <a:srgbClr val="DDF4F5"/>
          </a:solidFill>
          <a:ln w="15875" cap="flat" cmpd="sng">
            <a:solidFill>
              <a:srgbClr val="40959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AU" sz="2800" b="1">
                <a:solidFill>
                  <a:schemeClr val="dk1"/>
                </a:solidFill>
                <a:latin typeface="Arial"/>
                <a:ea typeface="Arial"/>
                <a:cs typeface="Arial"/>
                <a:sym typeface="Arial"/>
              </a:rPr>
              <a:t>……iến</a:t>
            </a:r>
            <a:endParaRPr sz="2800" b="1">
              <a:solidFill>
                <a:schemeClr val="dk1"/>
              </a:solidFill>
              <a:latin typeface="Arial"/>
              <a:ea typeface="Arial"/>
              <a:cs typeface="Arial"/>
              <a:sym typeface="Arial"/>
            </a:endParaRPr>
          </a:p>
        </p:txBody>
      </p:sp>
      <p:sp>
        <p:nvSpPr>
          <p:cNvPr id="1337" name="Google Shape;1337;p16"/>
          <p:cNvSpPr/>
          <p:nvPr/>
        </p:nvSpPr>
        <p:spPr>
          <a:xfrm>
            <a:off x="5322627" y="4053385"/>
            <a:ext cx="2047164" cy="1014900"/>
          </a:xfrm>
          <a:prstGeom prst="ellipse">
            <a:avLst/>
          </a:prstGeom>
          <a:solidFill>
            <a:srgbClr val="DDF4F5"/>
          </a:solidFill>
          <a:ln w="15875" cap="flat" cmpd="sng">
            <a:solidFill>
              <a:srgbClr val="40959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AU" sz="2800" b="1">
                <a:solidFill>
                  <a:schemeClr val="dk1"/>
                </a:solidFill>
                <a:latin typeface="Arial"/>
                <a:ea typeface="Arial"/>
                <a:cs typeface="Arial"/>
                <a:sym typeface="Arial"/>
              </a:rPr>
              <a:t>…ìm</a:t>
            </a:r>
            <a:endParaRPr sz="2800" b="1">
              <a:solidFill>
                <a:schemeClr val="dk1"/>
              </a:solidFill>
              <a:latin typeface="Arial"/>
              <a:ea typeface="Arial"/>
              <a:cs typeface="Arial"/>
              <a:sym typeface="Arial"/>
            </a:endParaRPr>
          </a:p>
        </p:txBody>
      </p:sp>
      <p:sp>
        <p:nvSpPr>
          <p:cNvPr id="1338" name="Google Shape;1338;p16"/>
          <p:cNvSpPr/>
          <p:nvPr/>
        </p:nvSpPr>
        <p:spPr>
          <a:xfrm>
            <a:off x="8625385" y="3941182"/>
            <a:ext cx="2047164" cy="1014900"/>
          </a:xfrm>
          <a:prstGeom prst="ellipse">
            <a:avLst/>
          </a:prstGeom>
          <a:solidFill>
            <a:srgbClr val="DDF4F5"/>
          </a:solidFill>
          <a:ln w="15875" cap="flat" cmpd="sng">
            <a:solidFill>
              <a:srgbClr val="40959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AU" sz="2800" b="1">
                <a:solidFill>
                  <a:schemeClr val="dk1"/>
                </a:solidFill>
                <a:latin typeface="Arial"/>
                <a:ea typeface="Arial"/>
                <a:cs typeface="Arial"/>
                <a:sym typeface="Arial"/>
              </a:rPr>
              <a:t>…ông</a:t>
            </a:r>
            <a:endParaRPr sz="2800" b="1">
              <a:solidFill>
                <a:schemeClr val="dk1"/>
              </a:solidFill>
              <a:latin typeface="Arial"/>
              <a:ea typeface="Arial"/>
              <a:cs typeface="Arial"/>
              <a:sym typeface="Arial"/>
            </a:endParaRPr>
          </a:p>
        </p:txBody>
      </p:sp>
      <p:sp>
        <p:nvSpPr>
          <p:cNvPr id="1339" name="Google Shape;1339;p16"/>
          <p:cNvSpPr txBox="1"/>
          <p:nvPr/>
        </p:nvSpPr>
        <p:spPr>
          <a:xfrm>
            <a:off x="2237629" y="4263604"/>
            <a:ext cx="114762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3200" b="1" dirty="0">
                <a:solidFill>
                  <a:srgbClr val="FF0000"/>
                </a:solidFill>
                <a:latin typeface="Arial"/>
                <a:ea typeface="Arial"/>
                <a:cs typeface="Arial"/>
                <a:sym typeface="Arial"/>
              </a:rPr>
              <a:t>k</a:t>
            </a:r>
            <a:endParaRPr sz="3200" b="1" dirty="0">
              <a:solidFill>
                <a:srgbClr val="FF0000"/>
              </a:solidFill>
              <a:latin typeface="Arial"/>
              <a:ea typeface="Arial"/>
              <a:cs typeface="Arial"/>
              <a:sym typeface="Arial"/>
            </a:endParaRPr>
          </a:p>
        </p:txBody>
      </p:sp>
      <p:sp>
        <p:nvSpPr>
          <p:cNvPr id="1340" name="Google Shape;1340;p16"/>
          <p:cNvSpPr txBox="1"/>
          <p:nvPr/>
        </p:nvSpPr>
        <p:spPr>
          <a:xfrm>
            <a:off x="5860041" y="4248363"/>
            <a:ext cx="114762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3200" b="1" dirty="0">
                <a:solidFill>
                  <a:srgbClr val="FF0000"/>
                </a:solidFill>
                <a:latin typeface="Arial"/>
                <a:ea typeface="Arial"/>
                <a:cs typeface="Arial"/>
                <a:sym typeface="Arial"/>
              </a:rPr>
              <a:t>k</a:t>
            </a:r>
            <a:endParaRPr sz="3200" b="1" dirty="0">
              <a:solidFill>
                <a:srgbClr val="FF0000"/>
              </a:solidFill>
              <a:latin typeface="Arial"/>
              <a:ea typeface="Arial"/>
              <a:cs typeface="Arial"/>
              <a:sym typeface="Arial"/>
            </a:endParaRPr>
          </a:p>
        </p:txBody>
      </p:sp>
      <p:sp>
        <p:nvSpPr>
          <p:cNvPr id="1341" name="Google Shape;1341;p16"/>
          <p:cNvSpPr txBox="1"/>
          <p:nvPr/>
        </p:nvSpPr>
        <p:spPr>
          <a:xfrm>
            <a:off x="9101570" y="4149594"/>
            <a:ext cx="114762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3200" b="1">
                <a:solidFill>
                  <a:srgbClr val="FF0000"/>
                </a:solidFill>
                <a:latin typeface="Arial"/>
                <a:ea typeface="Arial"/>
                <a:cs typeface="Arial"/>
                <a:sym typeface="Arial"/>
              </a:rPr>
              <a:t>c</a:t>
            </a:r>
            <a:endParaRPr sz="3200" b="1">
              <a:solidFill>
                <a:srgbClr val="FF0000"/>
              </a:solidFill>
              <a:latin typeface="Arial"/>
              <a:ea typeface="Arial"/>
              <a:cs typeface="Arial"/>
              <a:sym typeface="Arial"/>
            </a:endParaRPr>
          </a:p>
        </p:txBody>
      </p:sp>
      <p:sp>
        <p:nvSpPr>
          <p:cNvPr id="16" name="Google Shape;1180;p12"/>
          <p:cNvSpPr/>
          <p:nvPr/>
        </p:nvSpPr>
        <p:spPr>
          <a:xfrm>
            <a:off x="0" y="915846"/>
            <a:ext cx="2159742" cy="712770"/>
          </a:xfrm>
          <a:prstGeom prst="ellipse">
            <a:avLst/>
          </a:prstGeom>
          <a:solidFill>
            <a:srgbClr val="FFFF00"/>
          </a:solidFill>
          <a:ln w="15875" cap="flat" cmpd="sng">
            <a:solidFill>
              <a:srgbClr val="40959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AU" sz="2800" b="1" i="0" u="none" strike="noStrike" cap="none" dirty="0" smtClean="0">
                <a:solidFill>
                  <a:srgbClr val="000000"/>
                </a:solidFill>
                <a:latin typeface="Arial"/>
                <a:ea typeface="Arial"/>
                <a:cs typeface="Arial"/>
                <a:sym typeface="Arial"/>
              </a:rPr>
              <a:t>B. VIẾT</a:t>
            </a:r>
            <a:endParaRPr sz="2800" b="1" i="0" u="none" strike="noStrike" cap="none" dirty="0">
              <a:solidFill>
                <a:srgbClr val="000000"/>
              </a:solidFill>
              <a:latin typeface="Arial"/>
              <a:ea typeface="Arial"/>
              <a:cs typeface="Arial"/>
              <a:sym typeface="Arial"/>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332"/>
                                        </p:tgtEl>
                                        <p:attrNameLst>
                                          <p:attrName>style.visibility</p:attrName>
                                        </p:attrNameLst>
                                      </p:cBhvr>
                                      <p:to>
                                        <p:strVal val="visible"/>
                                      </p:to>
                                    </p:set>
                                    <p:animEffect transition="in" filter="fade">
                                      <p:cBhvr>
                                        <p:cTn id="10" dur="1000"/>
                                        <p:tgtEl>
                                          <p:spTgt spid="133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33"/>
                                        </p:tgtEl>
                                        <p:attrNameLst>
                                          <p:attrName>style.visibility</p:attrName>
                                        </p:attrNameLst>
                                      </p:cBhvr>
                                      <p:to>
                                        <p:strVal val="visible"/>
                                      </p:to>
                                    </p:set>
                                    <p:animEffect transition="in" filter="fade">
                                      <p:cBhvr>
                                        <p:cTn id="15" dur="1000"/>
                                        <p:tgtEl>
                                          <p:spTgt spid="1333"/>
                                        </p:tgtEl>
                                      </p:cBhvr>
                                    </p:animEffect>
                                  </p:childTnLst>
                                </p:cTn>
                              </p:par>
                              <p:par>
                                <p:cTn id="16" presetID="10" presetClass="entr" presetSubtype="0" fill="hold" nodeType="withEffect">
                                  <p:stCondLst>
                                    <p:cond delay="0"/>
                                  </p:stCondLst>
                                  <p:childTnLst>
                                    <p:set>
                                      <p:cBhvr>
                                        <p:cTn id="17" dur="1" fill="hold">
                                          <p:stCondLst>
                                            <p:cond delay="0"/>
                                          </p:stCondLst>
                                        </p:cTn>
                                        <p:tgtEl>
                                          <p:spTgt spid="1335"/>
                                        </p:tgtEl>
                                        <p:attrNameLst>
                                          <p:attrName>style.visibility</p:attrName>
                                        </p:attrNameLst>
                                      </p:cBhvr>
                                      <p:to>
                                        <p:strVal val="visible"/>
                                      </p:to>
                                    </p:set>
                                    <p:animEffect transition="in" filter="fade">
                                      <p:cBhvr>
                                        <p:cTn id="18" dur="1000"/>
                                        <p:tgtEl>
                                          <p:spTgt spid="1335"/>
                                        </p:tgtEl>
                                      </p:cBhvr>
                                    </p:animEffect>
                                  </p:childTnLst>
                                </p:cTn>
                              </p:par>
                              <p:par>
                                <p:cTn id="19" presetID="10" presetClass="entr" presetSubtype="0" fill="hold" nodeType="withEffect">
                                  <p:stCondLst>
                                    <p:cond delay="0"/>
                                  </p:stCondLst>
                                  <p:childTnLst>
                                    <p:set>
                                      <p:cBhvr>
                                        <p:cTn id="20" dur="1" fill="hold">
                                          <p:stCondLst>
                                            <p:cond delay="0"/>
                                          </p:stCondLst>
                                        </p:cTn>
                                        <p:tgtEl>
                                          <p:spTgt spid="1334"/>
                                        </p:tgtEl>
                                        <p:attrNameLst>
                                          <p:attrName>style.visibility</p:attrName>
                                        </p:attrNameLst>
                                      </p:cBhvr>
                                      <p:to>
                                        <p:strVal val="visible"/>
                                      </p:to>
                                    </p:set>
                                    <p:animEffect transition="in" filter="fade">
                                      <p:cBhvr>
                                        <p:cTn id="21" dur="1000"/>
                                        <p:tgtEl>
                                          <p:spTgt spid="133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338"/>
                                        </p:tgtEl>
                                        <p:attrNameLst>
                                          <p:attrName>style.visibility</p:attrName>
                                        </p:attrNameLst>
                                      </p:cBhvr>
                                      <p:to>
                                        <p:strVal val="visible"/>
                                      </p:to>
                                    </p:set>
                                    <p:animEffect transition="in" filter="fade">
                                      <p:cBhvr>
                                        <p:cTn id="26" dur="1000"/>
                                        <p:tgtEl>
                                          <p:spTgt spid="1338"/>
                                        </p:tgtEl>
                                      </p:cBhvr>
                                    </p:animEffect>
                                  </p:childTnLst>
                                </p:cTn>
                              </p:par>
                              <p:par>
                                <p:cTn id="27" presetID="10" presetClass="entr" presetSubtype="0" fill="hold" nodeType="withEffect">
                                  <p:stCondLst>
                                    <p:cond delay="0"/>
                                  </p:stCondLst>
                                  <p:childTnLst>
                                    <p:set>
                                      <p:cBhvr>
                                        <p:cTn id="28" dur="1" fill="hold">
                                          <p:stCondLst>
                                            <p:cond delay="0"/>
                                          </p:stCondLst>
                                        </p:cTn>
                                        <p:tgtEl>
                                          <p:spTgt spid="1337"/>
                                        </p:tgtEl>
                                        <p:attrNameLst>
                                          <p:attrName>style.visibility</p:attrName>
                                        </p:attrNameLst>
                                      </p:cBhvr>
                                      <p:to>
                                        <p:strVal val="visible"/>
                                      </p:to>
                                    </p:set>
                                    <p:animEffect transition="in" filter="fade">
                                      <p:cBhvr>
                                        <p:cTn id="29" dur="1000"/>
                                        <p:tgtEl>
                                          <p:spTgt spid="1337"/>
                                        </p:tgtEl>
                                      </p:cBhvr>
                                    </p:animEffect>
                                  </p:childTnLst>
                                </p:cTn>
                              </p:par>
                              <p:par>
                                <p:cTn id="30" presetID="10" presetClass="entr" presetSubtype="0" fill="hold" nodeType="withEffect">
                                  <p:stCondLst>
                                    <p:cond delay="0"/>
                                  </p:stCondLst>
                                  <p:childTnLst>
                                    <p:set>
                                      <p:cBhvr>
                                        <p:cTn id="31" dur="1" fill="hold">
                                          <p:stCondLst>
                                            <p:cond delay="0"/>
                                          </p:stCondLst>
                                        </p:cTn>
                                        <p:tgtEl>
                                          <p:spTgt spid="1336"/>
                                        </p:tgtEl>
                                        <p:attrNameLst>
                                          <p:attrName>style.visibility</p:attrName>
                                        </p:attrNameLst>
                                      </p:cBhvr>
                                      <p:to>
                                        <p:strVal val="visible"/>
                                      </p:to>
                                    </p:set>
                                    <p:animEffect transition="in" filter="fade">
                                      <p:cBhvr>
                                        <p:cTn id="32" dur="1000"/>
                                        <p:tgtEl>
                                          <p:spTgt spid="1336"/>
                                        </p:tgtEl>
                                      </p:cBhvr>
                                    </p:animEffect>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1339"/>
                                        </p:tgtEl>
                                        <p:attrNameLst>
                                          <p:attrName>style.visibility</p:attrName>
                                        </p:attrNameLst>
                                      </p:cBhvr>
                                      <p:to>
                                        <p:strVal val="visible"/>
                                      </p:to>
                                    </p:set>
                                    <p:anim calcmode="lin" valueType="num">
                                      <p:cBhvr additive="base">
                                        <p:cTn id="37" dur="500"/>
                                        <p:tgtEl>
                                          <p:spTgt spid="1339"/>
                                        </p:tgtEl>
                                        <p:attrNameLst>
                                          <p:attrName>ppt_w</p:attrName>
                                        </p:attrNameLst>
                                      </p:cBhvr>
                                      <p:tavLst>
                                        <p:tav tm="0">
                                          <p:val>
                                            <p:strVal val="0"/>
                                          </p:val>
                                        </p:tav>
                                        <p:tav tm="100000">
                                          <p:val>
                                            <p:strVal val="#ppt_w"/>
                                          </p:val>
                                        </p:tav>
                                      </p:tavLst>
                                    </p:anim>
                                    <p:anim calcmode="lin" valueType="num">
                                      <p:cBhvr additive="base">
                                        <p:cTn id="38" dur="500"/>
                                        <p:tgtEl>
                                          <p:spTgt spid="1339"/>
                                        </p:tgtEl>
                                        <p:attrNameLst>
                                          <p:attrName>ppt_h</p:attrName>
                                        </p:attrNameLst>
                                      </p:cBhvr>
                                      <p:tavLst>
                                        <p:tav tm="0">
                                          <p:val>
                                            <p:str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nodeType="clickEffect">
                                  <p:stCondLst>
                                    <p:cond delay="0"/>
                                  </p:stCondLst>
                                  <p:childTnLst>
                                    <p:set>
                                      <p:cBhvr>
                                        <p:cTn id="42" dur="1" fill="hold">
                                          <p:stCondLst>
                                            <p:cond delay="0"/>
                                          </p:stCondLst>
                                        </p:cTn>
                                        <p:tgtEl>
                                          <p:spTgt spid="1340"/>
                                        </p:tgtEl>
                                        <p:attrNameLst>
                                          <p:attrName>style.visibility</p:attrName>
                                        </p:attrNameLst>
                                      </p:cBhvr>
                                      <p:to>
                                        <p:strVal val="visible"/>
                                      </p:to>
                                    </p:set>
                                    <p:anim calcmode="lin" valueType="num">
                                      <p:cBhvr additive="base">
                                        <p:cTn id="43" dur="500"/>
                                        <p:tgtEl>
                                          <p:spTgt spid="1340"/>
                                        </p:tgtEl>
                                        <p:attrNameLst>
                                          <p:attrName>ppt_w</p:attrName>
                                        </p:attrNameLst>
                                      </p:cBhvr>
                                      <p:tavLst>
                                        <p:tav tm="0">
                                          <p:val>
                                            <p:strVal val="0"/>
                                          </p:val>
                                        </p:tav>
                                        <p:tav tm="100000">
                                          <p:val>
                                            <p:strVal val="#ppt_w"/>
                                          </p:val>
                                        </p:tav>
                                      </p:tavLst>
                                    </p:anim>
                                    <p:anim calcmode="lin" valueType="num">
                                      <p:cBhvr additive="base">
                                        <p:cTn id="44" dur="500"/>
                                        <p:tgtEl>
                                          <p:spTgt spid="1340"/>
                                        </p:tgtEl>
                                        <p:attrNameLst>
                                          <p:attrName>ppt_h</p:attrName>
                                        </p:attrNameLst>
                                      </p:cBhvr>
                                      <p:tavLst>
                                        <p:tav tm="0">
                                          <p:val>
                                            <p:str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nodeType="clickEffect">
                                  <p:stCondLst>
                                    <p:cond delay="0"/>
                                  </p:stCondLst>
                                  <p:childTnLst>
                                    <p:set>
                                      <p:cBhvr>
                                        <p:cTn id="48" dur="1" fill="hold">
                                          <p:stCondLst>
                                            <p:cond delay="0"/>
                                          </p:stCondLst>
                                        </p:cTn>
                                        <p:tgtEl>
                                          <p:spTgt spid="1341"/>
                                        </p:tgtEl>
                                        <p:attrNameLst>
                                          <p:attrName>style.visibility</p:attrName>
                                        </p:attrNameLst>
                                      </p:cBhvr>
                                      <p:to>
                                        <p:strVal val="visible"/>
                                      </p:to>
                                    </p:set>
                                    <p:anim calcmode="lin" valueType="num">
                                      <p:cBhvr additive="base">
                                        <p:cTn id="49" dur="500"/>
                                        <p:tgtEl>
                                          <p:spTgt spid="1341"/>
                                        </p:tgtEl>
                                        <p:attrNameLst>
                                          <p:attrName>ppt_w</p:attrName>
                                        </p:attrNameLst>
                                      </p:cBhvr>
                                      <p:tavLst>
                                        <p:tav tm="0">
                                          <p:val>
                                            <p:strVal val="0"/>
                                          </p:val>
                                        </p:tav>
                                        <p:tav tm="100000">
                                          <p:val>
                                            <p:strVal val="#ppt_w"/>
                                          </p:val>
                                        </p:tav>
                                      </p:tavLst>
                                    </p:anim>
                                    <p:anim calcmode="lin" valueType="num">
                                      <p:cBhvr additive="base">
                                        <p:cTn id="50" dur="500"/>
                                        <p:tgtEl>
                                          <p:spTgt spid="134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5"/>
        <p:cNvGrpSpPr/>
        <p:nvPr/>
      </p:nvGrpSpPr>
      <p:grpSpPr>
        <a:xfrm>
          <a:off x="0" y="0"/>
          <a:ext cx="0" cy="0"/>
          <a:chOff x="0" y="0"/>
          <a:chExt cx="0" cy="0"/>
        </a:xfrm>
      </p:grpSpPr>
      <p:pic>
        <p:nvPicPr>
          <p:cNvPr id="1346" name="Google Shape;1346;p17"/>
          <p:cNvPicPr preferRelativeResize="0"/>
          <p:nvPr/>
        </p:nvPicPr>
        <p:blipFill rotWithShape="1">
          <a:blip r:embed="rId3">
            <a:alphaModFix/>
          </a:blip>
          <a:srcRect/>
          <a:stretch/>
        </p:blipFill>
        <p:spPr>
          <a:xfrm>
            <a:off x="9374760" y="444425"/>
            <a:ext cx="2997089" cy="2993552"/>
          </a:xfrm>
          <a:prstGeom prst="rect">
            <a:avLst/>
          </a:prstGeom>
          <a:noFill/>
          <a:ln>
            <a:noFill/>
          </a:ln>
        </p:spPr>
      </p:pic>
      <p:pic>
        <p:nvPicPr>
          <p:cNvPr id="1347" name="Google Shape;1347;p17" descr="图片包含 餐桌, 室内, 事情&#10;&#10;已生成高可信度的说明"/>
          <p:cNvPicPr preferRelativeResize="0"/>
          <p:nvPr/>
        </p:nvPicPr>
        <p:blipFill rotWithShape="1">
          <a:blip r:embed="rId4">
            <a:alphaModFix/>
          </a:blip>
          <a:srcRect/>
          <a:stretch/>
        </p:blipFill>
        <p:spPr>
          <a:xfrm>
            <a:off x="1052711" y="3628889"/>
            <a:ext cx="2866030" cy="2777319"/>
          </a:xfrm>
          <a:prstGeom prst="rect">
            <a:avLst/>
          </a:prstGeom>
          <a:noFill/>
          <a:ln>
            <a:noFill/>
          </a:ln>
        </p:spPr>
      </p:pic>
      <p:pic>
        <p:nvPicPr>
          <p:cNvPr id="1348" name="Google Shape;1348;p17"/>
          <p:cNvPicPr preferRelativeResize="0"/>
          <p:nvPr/>
        </p:nvPicPr>
        <p:blipFill rotWithShape="1">
          <a:blip r:embed="rId5">
            <a:alphaModFix/>
          </a:blip>
          <a:srcRect l="14702" r="70597" b="66179"/>
          <a:stretch/>
        </p:blipFill>
        <p:spPr>
          <a:xfrm rot="-484822">
            <a:off x="794207" y="510360"/>
            <a:ext cx="1021890" cy="1185601"/>
          </a:xfrm>
          <a:prstGeom prst="rect">
            <a:avLst/>
          </a:prstGeom>
          <a:noFill/>
          <a:ln>
            <a:noFill/>
          </a:ln>
        </p:spPr>
      </p:pic>
      <p:sp>
        <p:nvSpPr>
          <p:cNvPr id="1349" name="Google Shape;1349;p17"/>
          <p:cNvSpPr txBox="1"/>
          <p:nvPr/>
        </p:nvSpPr>
        <p:spPr>
          <a:xfrm>
            <a:off x="1052711" y="707375"/>
            <a:ext cx="66874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2800" b="1">
                <a:solidFill>
                  <a:schemeClr val="dk1"/>
                </a:solidFill>
                <a:latin typeface="Arial"/>
                <a:ea typeface="Arial"/>
                <a:cs typeface="Arial"/>
                <a:sym typeface="Arial"/>
              </a:rPr>
              <a:t>2</a:t>
            </a:r>
            <a:endParaRPr sz="2800" b="1">
              <a:solidFill>
                <a:schemeClr val="dk1"/>
              </a:solidFill>
              <a:latin typeface="Arial"/>
              <a:ea typeface="Arial"/>
              <a:cs typeface="Arial"/>
              <a:sym typeface="Arial"/>
            </a:endParaRPr>
          </a:p>
        </p:txBody>
      </p:sp>
      <p:sp>
        <p:nvSpPr>
          <p:cNvPr id="1350" name="Google Shape;1350;p17"/>
          <p:cNvSpPr txBox="1"/>
          <p:nvPr/>
        </p:nvSpPr>
        <p:spPr>
          <a:xfrm>
            <a:off x="2231107" y="707375"/>
            <a:ext cx="394420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3600" b="1">
                <a:solidFill>
                  <a:schemeClr val="dk1"/>
                </a:solidFill>
                <a:latin typeface="Arial"/>
                <a:ea typeface="Arial"/>
                <a:cs typeface="Arial"/>
                <a:sym typeface="Arial"/>
              </a:rPr>
              <a:t>Tập chép</a:t>
            </a:r>
            <a:endParaRPr sz="3600" b="1">
              <a:solidFill>
                <a:schemeClr val="dk1"/>
              </a:solidFill>
              <a:latin typeface="Arial"/>
              <a:ea typeface="Arial"/>
              <a:cs typeface="Arial"/>
              <a:sym typeface="Arial"/>
            </a:endParaRPr>
          </a:p>
        </p:txBody>
      </p:sp>
      <p:sp>
        <p:nvSpPr>
          <p:cNvPr id="1351" name="Google Shape;1351;p17"/>
          <p:cNvSpPr/>
          <p:nvPr/>
        </p:nvSpPr>
        <p:spPr>
          <a:xfrm>
            <a:off x="893939" y="1353706"/>
            <a:ext cx="8747524" cy="2210938"/>
          </a:xfrm>
          <a:prstGeom prst="flowChartPunchedTape">
            <a:avLst/>
          </a:prstGeom>
          <a:solidFill>
            <a:srgbClr val="D5DBE5"/>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2" name="Google Shape;1352;p17"/>
          <p:cNvSpPr txBox="1"/>
          <p:nvPr/>
        </p:nvSpPr>
        <p:spPr>
          <a:xfrm>
            <a:off x="1052711" y="2054304"/>
            <a:ext cx="8475456"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4000" dirty="0" err="1">
                <a:solidFill>
                  <a:srgbClr val="FF0000"/>
                </a:solidFill>
                <a:latin typeface="Arial"/>
                <a:ea typeface="Arial"/>
                <a:cs typeface="Arial"/>
                <a:sym typeface="Arial"/>
              </a:rPr>
              <a:t>Đứa</a:t>
            </a:r>
            <a:r>
              <a:rPr lang="en-AU" sz="4000" dirty="0">
                <a:solidFill>
                  <a:srgbClr val="FF0000"/>
                </a:solidFill>
                <a:latin typeface="Arial"/>
                <a:ea typeface="Arial"/>
                <a:cs typeface="Arial"/>
                <a:sym typeface="Arial"/>
              </a:rPr>
              <a:t> </a:t>
            </a:r>
            <a:r>
              <a:rPr lang="en-AU" sz="4000" dirty="0" err="1">
                <a:solidFill>
                  <a:srgbClr val="FF0000"/>
                </a:solidFill>
                <a:latin typeface="Arial"/>
                <a:ea typeface="Arial"/>
                <a:cs typeface="Arial"/>
                <a:sym typeface="Arial"/>
              </a:rPr>
              <a:t>trẻ</a:t>
            </a:r>
            <a:r>
              <a:rPr lang="en-AU" sz="4000" dirty="0">
                <a:solidFill>
                  <a:srgbClr val="FF0000"/>
                </a:solidFill>
                <a:latin typeface="Arial"/>
                <a:ea typeface="Arial"/>
                <a:cs typeface="Arial"/>
                <a:sym typeface="Arial"/>
              </a:rPr>
              <a:t> </a:t>
            </a:r>
            <a:r>
              <a:rPr lang="en-AU" sz="4000" dirty="0" err="1">
                <a:solidFill>
                  <a:srgbClr val="FF0000"/>
                </a:solidFill>
                <a:latin typeface="Arial"/>
                <a:ea typeface="Arial"/>
                <a:cs typeface="Arial"/>
                <a:sym typeface="Arial"/>
              </a:rPr>
              <a:t>dễ</a:t>
            </a:r>
            <a:r>
              <a:rPr lang="en-AU" sz="4000" dirty="0">
                <a:solidFill>
                  <a:srgbClr val="FF0000"/>
                </a:solidFill>
                <a:latin typeface="Arial"/>
                <a:ea typeface="Arial"/>
                <a:cs typeface="Arial"/>
                <a:sym typeface="Arial"/>
              </a:rPr>
              <a:t> </a:t>
            </a:r>
            <a:r>
              <a:rPr lang="en-AU" sz="4000" dirty="0" err="1" smtClean="0">
                <a:solidFill>
                  <a:srgbClr val="FF0000"/>
                </a:solidFill>
                <a:latin typeface="Arial"/>
                <a:ea typeface="Arial"/>
                <a:cs typeface="Arial"/>
                <a:sym typeface="Arial"/>
              </a:rPr>
              <a:t>thương</a:t>
            </a:r>
            <a:r>
              <a:rPr lang="en-AU" sz="4000" dirty="0" smtClean="0">
                <a:solidFill>
                  <a:srgbClr val="FF0000"/>
                </a:solidFill>
                <a:latin typeface="Arial"/>
                <a:ea typeface="Arial"/>
                <a:cs typeface="Arial"/>
                <a:sym typeface="Arial"/>
              </a:rPr>
              <a:t> </a:t>
            </a:r>
            <a:r>
              <a:rPr lang="en-AU" sz="4000" dirty="0" err="1">
                <a:solidFill>
                  <a:srgbClr val="FF0000"/>
                </a:solidFill>
                <a:latin typeface="Arial"/>
                <a:ea typeface="Arial"/>
                <a:cs typeface="Arial"/>
                <a:sym typeface="Arial"/>
              </a:rPr>
              <a:t>có</a:t>
            </a:r>
            <a:r>
              <a:rPr lang="en-AU" sz="4000" dirty="0">
                <a:solidFill>
                  <a:srgbClr val="FF0000"/>
                </a:solidFill>
                <a:latin typeface="Arial"/>
                <a:ea typeface="Arial"/>
                <a:cs typeface="Arial"/>
                <a:sym typeface="Arial"/>
              </a:rPr>
              <a:t> </a:t>
            </a:r>
            <a:r>
              <a:rPr lang="en-AU" sz="4000" dirty="0" err="1">
                <a:solidFill>
                  <a:srgbClr val="FF0000"/>
                </a:solidFill>
                <a:latin typeface="Arial"/>
                <a:ea typeface="Arial"/>
                <a:cs typeface="Arial"/>
                <a:sym typeface="Arial"/>
              </a:rPr>
              <a:t>giấc</a:t>
            </a:r>
            <a:r>
              <a:rPr lang="en-AU" sz="4000" dirty="0">
                <a:solidFill>
                  <a:srgbClr val="FF0000"/>
                </a:solidFill>
                <a:latin typeface="Arial"/>
                <a:ea typeface="Arial"/>
                <a:cs typeface="Arial"/>
                <a:sym typeface="Arial"/>
              </a:rPr>
              <a:t> </a:t>
            </a:r>
            <a:r>
              <a:rPr lang="en-AU" sz="4000" dirty="0" err="1">
                <a:solidFill>
                  <a:srgbClr val="FF0000"/>
                </a:solidFill>
                <a:latin typeface="Arial"/>
                <a:ea typeface="Arial"/>
                <a:cs typeface="Arial"/>
                <a:sym typeface="Arial"/>
              </a:rPr>
              <a:t>mơ</a:t>
            </a:r>
            <a:r>
              <a:rPr lang="en-AU" sz="4000" dirty="0">
                <a:solidFill>
                  <a:srgbClr val="FF0000"/>
                </a:solidFill>
                <a:latin typeface="Arial"/>
                <a:ea typeface="Arial"/>
                <a:cs typeface="Arial"/>
                <a:sym typeface="Arial"/>
              </a:rPr>
              <a:t> </a:t>
            </a:r>
            <a:r>
              <a:rPr lang="en-AU" sz="4000" dirty="0" err="1">
                <a:solidFill>
                  <a:srgbClr val="FF0000"/>
                </a:solidFill>
                <a:latin typeface="Arial"/>
                <a:ea typeface="Arial"/>
                <a:cs typeface="Arial"/>
                <a:sym typeface="Arial"/>
              </a:rPr>
              <a:t>đẹp</a:t>
            </a:r>
            <a:r>
              <a:rPr lang="en-AU" sz="4000" dirty="0">
                <a:solidFill>
                  <a:srgbClr val="FF0000"/>
                </a:solidFill>
                <a:latin typeface="Arial"/>
                <a:ea typeface="Arial"/>
                <a:cs typeface="Arial"/>
                <a:sym typeface="Arial"/>
              </a:rPr>
              <a:t>.</a:t>
            </a:r>
            <a:endParaRPr sz="4000" dirty="0">
              <a:solidFill>
                <a:srgbClr val="FF0000"/>
              </a:solidFill>
              <a:latin typeface="Arial"/>
              <a:ea typeface="Arial"/>
              <a:cs typeface="Arial"/>
              <a:sym typeface="Arial"/>
            </a:endParaRPr>
          </a:p>
        </p:txBody>
      </p:sp>
      <p:pic>
        <p:nvPicPr>
          <p:cNvPr id="1353" name="Google Shape;1353;p17"/>
          <p:cNvPicPr preferRelativeResize="0"/>
          <p:nvPr/>
        </p:nvPicPr>
        <p:blipFill rotWithShape="1">
          <a:blip r:embed="rId6">
            <a:alphaModFix/>
          </a:blip>
          <a:srcRect/>
          <a:stretch/>
        </p:blipFill>
        <p:spPr>
          <a:xfrm>
            <a:off x="9984353" y="3832900"/>
            <a:ext cx="1465012" cy="25266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advClick="0" advTm="4000">
        <p:random/>
      </p:transition>
    </mc:Choice>
    <mc:Fallback>
      <p:transition spd="slow" advClick="0"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9"/>
                                        </p:tgtEl>
                                        <p:attrNameLst>
                                          <p:attrName>style.visibility</p:attrName>
                                        </p:attrNameLst>
                                      </p:cBhvr>
                                      <p:to>
                                        <p:strVal val="visible"/>
                                      </p:to>
                                    </p:set>
                                    <p:animEffect transition="in" filter="fade">
                                      <p:cBhvr>
                                        <p:cTn id="7" dur="500"/>
                                        <p:tgtEl>
                                          <p:spTgt spid="1349"/>
                                        </p:tgtEl>
                                      </p:cBhvr>
                                    </p:animEffect>
                                  </p:childTnLst>
                                </p:cTn>
                              </p:par>
                              <p:par>
                                <p:cTn id="8" presetID="10" presetClass="entr" presetSubtype="0" fill="hold" nodeType="withEffect">
                                  <p:stCondLst>
                                    <p:cond delay="0"/>
                                  </p:stCondLst>
                                  <p:childTnLst>
                                    <p:set>
                                      <p:cBhvr>
                                        <p:cTn id="9" dur="1" fill="hold">
                                          <p:stCondLst>
                                            <p:cond delay="0"/>
                                          </p:stCondLst>
                                        </p:cTn>
                                        <p:tgtEl>
                                          <p:spTgt spid="1348"/>
                                        </p:tgtEl>
                                        <p:attrNameLst>
                                          <p:attrName>style.visibility</p:attrName>
                                        </p:attrNameLst>
                                      </p:cBhvr>
                                      <p:to>
                                        <p:strVal val="visible"/>
                                      </p:to>
                                    </p:set>
                                    <p:animEffect transition="in" filter="fade">
                                      <p:cBhvr>
                                        <p:cTn id="10" dur="500"/>
                                        <p:tgtEl>
                                          <p:spTgt spid="1348"/>
                                        </p:tgtEl>
                                      </p:cBhvr>
                                    </p:animEffect>
                                  </p:childTnLst>
                                </p:cTn>
                              </p:par>
                              <p:par>
                                <p:cTn id="11" presetID="10" presetClass="entr" presetSubtype="0" fill="hold" nodeType="withEffect">
                                  <p:stCondLst>
                                    <p:cond delay="0"/>
                                  </p:stCondLst>
                                  <p:childTnLst>
                                    <p:set>
                                      <p:cBhvr>
                                        <p:cTn id="12" dur="1" fill="hold">
                                          <p:stCondLst>
                                            <p:cond delay="0"/>
                                          </p:stCondLst>
                                        </p:cTn>
                                        <p:tgtEl>
                                          <p:spTgt spid="1350"/>
                                        </p:tgtEl>
                                        <p:attrNameLst>
                                          <p:attrName>style.visibility</p:attrName>
                                        </p:attrNameLst>
                                      </p:cBhvr>
                                      <p:to>
                                        <p:strVal val="visible"/>
                                      </p:to>
                                    </p:set>
                                    <p:animEffect transition="in" filter="fade">
                                      <p:cBhvr>
                                        <p:cTn id="13" dur="500"/>
                                        <p:tgtEl>
                                          <p:spTgt spid="135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351"/>
                                        </p:tgtEl>
                                        <p:attrNameLst>
                                          <p:attrName>style.visibility</p:attrName>
                                        </p:attrNameLst>
                                      </p:cBhvr>
                                      <p:to>
                                        <p:strVal val="visible"/>
                                      </p:to>
                                    </p:set>
                                    <p:animEffect transition="in" filter="fade">
                                      <p:cBhvr>
                                        <p:cTn id="18" dur="500"/>
                                        <p:tgtEl>
                                          <p:spTgt spid="1351"/>
                                        </p:tgtEl>
                                      </p:cBhvr>
                                    </p:animEffect>
                                  </p:childTnLst>
                                </p:cTn>
                              </p:par>
                              <p:par>
                                <p:cTn id="19" presetID="10" presetClass="entr" presetSubtype="0" fill="hold" nodeType="withEffect">
                                  <p:stCondLst>
                                    <p:cond delay="0"/>
                                  </p:stCondLst>
                                  <p:childTnLst>
                                    <p:set>
                                      <p:cBhvr>
                                        <p:cTn id="20" dur="1" fill="hold">
                                          <p:stCondLst>
                                            <p:cond delay="0"/>
                                          </p:stCondLst>
                                        </p:cTn>
                                        <p:tgtEl>
                                          <p:spTgt spid="1352"/>
                                        </p:tgtEl>
                                        <p:attrNameLst>
                                          <p:attrName>style.visibility</p:attrName>
                                        </p:attrNameLst>
                                      </p:cBhvr>
                                      <p:to>
                                        <p:strVal val="visible"/>
                                      </p:to>
                                    </p:set>
                                    <p:animEffect transition="in" filter="fade">
                                      <p:cBhvr>
                                        <p:cTn id="21" dur="500"/>
                                        <p:tgtEl>
                                          <p:spTgt spid="1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28487" y="-52919"/>
            <a:ext cx="11250592" cy="6866320"/>
          </a:xfrm>
          <a:prstGeom prst="rect">
            <a:avLst/>
          </a:prstGeom>
        </p:spPr>
      </p:pic>
      <p:pic>
        <p:nvPicPr>
          <p:cNvPr id="5" name="Google Shape;1353;p17"/>
          <p:cNvPicPr preferRelativeResize="0"/>
          <p:nvPr/>
        </p:nvPicPr>
        <p:blipFill rotWithShape="1">
          <a:blip r:embed="rId3">
            <a:alphaModFix/>
          </a:blip>
          <a:srcRect/>
          <a:stretch/>
        </p:blipFill>
        <p:spPr>
          <a:xfrm>
            <a:off x="292962" y="3652675"/>
            <a:ext cx="2525727" cy="3414881"/>
          </a:xfrm>
          <a:prstGeom prst="rect">
            <a:avLst/>
          </a:prstGeom>
          <a:noFill/>
          <a:ln>
            <a:noFill/>
          </a:ln>
        </p:spPr>
      </p:pic>
      <p:sp>
        <p:nvSpPr>
          <p:cNvPr id="7" name="TextBox 6"/>
          <p:cNvSpPr txBox="1"/>
          <p:nvPr/>
        </p:nvSpPr>
        <p:spPr>
          <a:xfrm>
            <a:off x="4012170" y="3700682"/>
            <a:ext cx="8843060" cy="1061829"/>
          </a:xfrm>
          <a:prstGeom prst="rect">
            <a:avLst/>
          </a:prstGeom>
          <a:noFill/>
        </p:spPr>
        <p:txBody>
          <a:bodyPr wrap="square" rtlCol="0">
            <a:spAutoFit/>
          </a:bodyPr>
          <a:lstStyle/>
          <a:p>
            <a:r>
              <a:rPr lang="en-US" sz="6300" b="1" dirty="0" err="1" smtClean="0">
                <a:solidFill>
                  <a:srgbClr val="0000FF"/>
                </a:solidFill>
                <a:latin typeface="HP001 4 hàng" panose="020B0603050302020204" pitchFamily="34" charset="0"/>
              </a:rPr>
              <a:t>Đứa</a:t>
            </a:r>
            <a:r>
              <a:rPr lang="en-US" sz="6300" b="1" dirty="0" smtClean="0">
                <a:solidFill>
                  <a:srgbClr val="0000FF"/>
                </a:solidFill>
                <a:latin typeface="HP001 4 hàng" panose="020B0603050302020204" pitchFamily="34" charset="0"/>
              </a:rPr>
              <a:t> </a:t>
            </a:r>
            <a:r>
              <a:rPr lang="el-GR" sz="6300" b="1" dirty="0" smtClean="0">
                <a:solidFill>
                  <a:srgbClr val="0000FF"/>
                </a:solidFill>
                <a:latin typeface="HP001 4 hàng" panose="020B0603050302020204" pitchFamily="34" charset="0"/>
              </a:rPr>
              <a:t>Λ˞</a:t>
            </a:r>
            <a:r>
              <a:rPr lang="en-US" sz="6300" b="1" dirty="0" smtClean="0">
                <a:solidFill>
                  <a:srgbClr val="0000FF"/>
                </a:solidFill>
                <a:latin typeface="HP001 4 hàng" panose="020B0603050302020204" pitchFamily="34" charset="0"/>
              </a:rPr>
              <a:t> </a:t>
            </a:r>
            <a:r>
              <a:rPr lang="el-GR" sz="6300" b="1" dirty="0" smtClean="0">
                <a:solidFill>
                  <a:srgbClr val="0000FF"/>
                </a:solidFill>
                <a:latin typeface="HP001 4 hàng" panose="020B0603050302020204" pitchFamily="34" charset="0"/>
              </a:rPr>
              <a:t>Ύ˙</a:t>
            </a:r>
            <a:r>
              <a:rPr lang="en-US" sz="6300" b="1" dirty="0" smtClean="0">
                <a:solidFill>
                  <a:srgbClr val="0000FF"/>
                </a:solidFill>
                <a:latin typeface="HP001 4 hàng" panose="020B0603050302020204" pitchFamily="34" charset="0"/>
              </a:rPr>
              <a:t> </a:t>
            </a:r>
            <a:r>
              <a:rPr lang="en-US" sz="6300" b="1" dirty="0" err="1" smtClean="0">
                <a:solidFill>
                  <a:srgbClr val="0000FF"/>
                </a:solidFill>
                <a:latin typeface="HP001 4 hàng" panose="020B0603050302020204" pitchFamily="34" charset="0"/>
              </a:rPr>
              <a:t>thư</a:t>
            </a:r>
            <a:r>
              <a:rPr lang="el-GR" sz="6300" b="1" dirty="0" smtClean="0">
                <a:solidFill>
                  <a:srgbClr val="0000FF"/>
                </a:solidFill>
                <a:latin typeface="HP001 4 hàng" panose="020B0603050302020204" pitchFamily="34" charset="0"/>
              </a:rPr>
              <a:t>Ω</a:t>
            </a:r>
            <a:r>
              <a:rPr lang="en-US" sz="6300" b="1" dirty="0" smtClean="0">
                <a:solidFill>
                  <a:srgbClr val="0000FF"/>
                </a:solidFill>
                <a:latin typeface="HP001 4 hàng" panose="020B0603050302020204" pitchFamily="34" charset="0"/>
              </a:rPr>
              <a:t>g </a:t>
            </a:r>
            <a:r>
              <a:rPr lang="en-US" sz="6300" b="1" dirty="0" err="1" smtClean="0">
                <a:solidFill>
                  <a:srgbClr val="0000FF"/>
                </a:solidFill>
                <a:latin typeface="HP001 4 hàng" panose="020B0603050302020204" pitchFamily="34" charset="0"/>
              </a:rPr>
              <a:t>có</a:t>
            </a:r>
            <a:endParaRPr lang="en-US" sz="6300" b="1" dirty="0">
              <a:solidFill>
                <a:srgbClr val="0000FF"/>
              </a:solidFill>
              <a:latin typeface="HP001 4 hàng" panose="020B0603050302020204" pitchFamily="34" charset="0"/>
            </a:endParaRPr>
          </a:p>
        </p:txBody>
      </p:sp>
      <p:sp>
        <p:nvSpPr>
          <p:cNvPr id="8" name="TextBox 7"/>
          <p:cNvSpPr txBox="1"/>
          <p:nvPr/>
        </p:nvSpPr>
        <p:spPr>
          <a:xfrm>
            <a:off x="3477354" y="4941100"/>
            <a:ext cx="8843060" cy="1061829"/>
          </a:xfrm>
          <a:prstGeom prst="rect">
            <a:avLst/>
          </a:prstGeom>
          <a:noFill/>
        </p:spPr>
        <p:txBody>
          <a:bodyPr wrap="square" rtlCol="0">
            <a:spAutoFit/>
          </a:bodyPr>
          <a:lstStyle/>
          <a:p>
            <a:r>
              <a:rPr lang="en-US" sz="6300" b="1" dirty="0" err="1" smtClean="0">
                <a:solidFill>
                  <a:srgbClr val="0000FF"/>
                </a:solidFill>
                <a:latin typeface="HP001 4 hàng" panose="020B0603050302020204" pitchFamily="34" charset="0"/>
              </a:rPr>
              <a:t>giấc</a:t>
            </a:r>
            <a:r>
              <a:rPr lang="en-US" sz="6300" b="1" dirty="0" smtClean="0">
                <a:solidFill>
                  <a:srgbClr val="0000FF"/>
                </a:solidFill>
                <a:latin typeface="HP001 4 hàng" panose="020B0603050302020204" pitchFamily="34" charset="0"/>
              </a:rPr>
              <a:t> </a:t>
            </a:r>
            <a:r>
              <a:rPr lang="en-US" sz="6300" b="1" dirty="0" err="1" smtClean="0">
                <a:solidFill>
                  <a:srgbClr val="0000FF"/>
                </a:solidFill>
                <a:latin typeface="HP001 4 hàng" panose="020B0603050302020204" pitchFamily="34" charset="0"/>
              </a:rPr>
              <a:t>jơ</a:t>
            </a:r>
            <a:r>
              <a:rPr lang="en-US" sz="6300" b="1" dirty="0" smtClean="0">
                <a:solidFill>
                  <a:srgbClr val="0000FF"/>
                </a:solidFill>
                <a:latin typeface="HP001 4 hàng" panose="020B0603050302020204" pitchFamily="34" charset="0"/>
              </a:rPr>
              <a:t> </a:t>
            </a:r>
            <a:r>
              <a:rPr lang="el-GR" sz="6300" b="1" dirty="0">
                <a:solidFill>
                  <a:srgbClr val="0000FF"/>
                </a:solidFill>
                <a:latin typeface="HP001 4 hàng" panose="020B0603050302020204" pitchFamily="34" charset="0"/>
              </a:rPr>
              <a:t>Α</a:t>
            </a:r>
            <a:r>
              <a:rPr lang="el-GR" sz="6300" b="1" dirty="0" smtClean="0">
                <a:solidFill>
                  <a:srgbClr val="0000FF"/>
                </a:solidFill>
                <a:latin typeface="HP001 4 hàng" panose="020B0603050302020204" pitchFamily="34" charset="0"/>
              </a:rPr>
              <a:t>−</a:t>
            </a:r>
            <a:r>
              <a:rPr lang="en-US" sz="6300" b="1" dirty="0" smtClean="0">
                <a:solidFill>
                  <a:srgbClr val="0000FF"/>
                </a:solidFill>
                <a:latin typeface="HP001 4 hàng" panose="020B0603050302020204" pitchFamily="34" charset="0"/>
              </a:rPr>
              <a:t>p.</a:t>
            </a:r>
            <a:endParaRPr lang="en-US" sz="6300" b="1" dirty="0">
              <a:solidFill>
                <a:srgbClr val="0000FF"/>
              </a:solidFill>
              <a:latin typeface="HP001 4 hàng" panose="020B0603050302020204" pitchFamily="34" charset="0"/>
            </a:endParaRPr>
          </a:p>
        </p:txBody>
      </p:sp>
      <p:pic>
        <p:nvPicPr>
          <p:cNvPr id="12" name="Picture 11"/>
          <p:cNvPicPr>
            <a:picLocks noChangeAspect="1"/>
          </p:cNvPicPr>
          <p:nvPr/>
        </p:nvPicPr>
        <p:blipFill>
          <a:blip r:embed="rId4"/>
          <a:stretch>
            <a:fillRect/>
          </a:stretch>
        </p:blipFill>
        <p:spPr>
          <a:xfrm>
            <a:off x="0" y="0"/>
            <a:ext cx="13054656" cy="2890210"/>
          </a:xfrm>
          <a:prstGeom prst="rect">
            <a:avLst/>
          </a:prstGeom>
        </p:spPr>
      </p:pic>
      <p:sp>
        <p:nvSpPr>
          <p:cNvPr id="13" name="Google Shape;1301;p14"/>
          <p:cNvSpPr/>
          <p:nvPr/>
        </p:nvSpPr>
        <p:spPr>
          <a:xfrm rot="12142860">
            <a:off x="8264092" y="602671"/>
            <a:ext cx="1628548" cy="2240466"/>
          </a:xfrm>
          <a:prstGeom prst="moon">
            <a:avLst>
              <a:gd name="adj" fmla="val 50000"/>
            </a:avLst>
          </a:prstGeom>
          <a:solidFill>
            <a:srgbClr val="FFFF0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635270699"/>
      </p:ext>
    </p:extLst>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58"/>
        <p:cNvGrpSpPr/>
        <p:nvPr/>
      </p:nvGrpSpPr>
      <p:grpSpPr>
        <a:xfrm>
          <a:off x="0" y="0"/>
          <a:ext cx="0" cy="0"/>
          <a:chOff x="0" y="0"/>
          <a:chExt cx="0" cy="0"/>
        </a:xfrm>
      </p:grpSpPr>
      <p:pic>
        <p:nvPicPr>
          <p:cNvPr id="1359" name="Google Shape;1359;p18"/>
          <p:cNvPicPr preferRelativeResize="0"/>
          <p:nvPr/>
        </p:nvPicPr>
        <p:blipFill rotWithShape="1">
          <a:blip r:embed="rId3">
            <a:alphaModFix/>
          </a:blip>
          <a:srcRect l="11908" t="16713" b="14111"/>
          <a:stretch/>
        </p:blipFill>
        <p:spPr>
          <a:xfrm>
            <a:off x="2643046" y="552786"/>
            <a:ext cx="6550660" cy="5034280"/>
          </a:xfrm>
          <a:prstGeom prst="rect">
            <a:avLst/>
          </a:prstGeom>
          <a:noFill/>
          <a:ln>
            <a:noFill/>
          </a:ln>
        </p:spPr>
      </p:pic>
      <p:pic>
        <p:nvPicPr>
          <p:cNvPr id="1360" name="Google Shape;1360;p18"/>
          <p:cNvPicPr preferRelativeResize="0"/>
          <p:nvPr/>
        </p:nvPicPr>
        <p:blipFill rotWithShape="1">
          <a:blip r:embed="rId4">
            <a:alphaModFix/>
          </a:blip>
          <a:srcRect/>
          <a:stretch/>
        </p:blipFill>
        <p:spPr>
          <a:xfrm>
            <a:off x="960755" y="986790"/>
            <a:ext cx="1630363" cy="1485900"/>
          </a:xfrm>
          <a:prstGeom prst="rect">
            <a:avLst/>
          </a:prstGeom>
          <a:noFill/>
          <a:ln>
            <a:noFill/>
          </a:ln>
        </p:spPr>
      </p:pic>
      <p:pic>
        <p:nvPicPr>
          <p:cNvPr id="1361" name="Google Shape;1361;p18"/>
          <p:cNvPicPr preferRelativeResize="0"/>
          <p:nvPr/>
        </p:nvPicPr>
        <p:blipFill rotWithShape="1">
          <a:blip r:embed="rId5">
            <a:alphaModFix/>
          </a:blip>
          <a:srcRect/>
          <a:stretch/>
        </p:blipFill>
        <p:spPr>
          <a:xfrm>
            <a:off x="278793" y="3285332"/>
            <a:ext cx="4320502" cy="3240377"/>
          </a:xfrm>
          <a:prstGeom prst="rect">
            <a:avLst/>
          </a:prstGeom>
          <a:noFill/>
          <a:ln>
            <a:noFill/>
          </a:ln>
        </p:spPr>
      </p:pic>
      <p:pic>
        <p:nvPicPr>
          <p:cNvPr id="1362" name="Google Shape;1362;p18"/>
          <p:cNvPicPr preferRelativeResize="0"/>
          <p:nvPr/>
        </p:nvPicPr>
        <p:blipFill rotWithShape="1">
          <a:blip r:embed="rId6">
            <a:alphaModFix/>
          </a:blip>
          <a:srcRect l="15806" t="12258" r="11253" b="65141"/>
          <a:stretch/>
        </p:blipFill>
        <p:spPr>
          <a:xfrm>
            <a:off x="3417270" y="3678923"/>
            <a:ext cx="5002213" cy="1549970"/>
          </a:xfrm>
          <a:prstGeom prst="rect">
            <a:avLst/>
          </a:prstGeom>
          <a:noFill/>
          <a:ln>
            <a:noFill/>
          </a:ln>
        </p:spPr>
      </p:pic>
      <p:pic>
        <p:nvPicPr>
          <p:cNvPr id="1363" name="Google Shape;1363;p18"/>
          <p:cNvPicPr preferRelativeResize="0"/>
          <p:nvPr/>
        </p:nvPicPr>
        <p:blipFill rotWithShape="1">
          <a:blip r:embed="rId7">
            <a:alphaModFix/>
          </a:blip>
          <a:srcRect/>
          <a:stretch/>
        </p:blipFill>
        <p:spPr>
          <a:xfrm>
            <a:off x="8697304" y="3599787"/>
            <a:ext cx="3258213" cy="3258213"/>
          </a:xfrm>
          <a:prstGeom prst="rect">
            <a:avLst/>
          </a:prstGeom>
          <a:noFill/>
          <a:ln>
            <a:noFill/>
          </a:ln>
        </p:spPr>
      </p:pic>
      <p:sp>
        <p:nvSpPr>
          <p:cNvPr id="1364" name="Google Shape;1364;p18"/>
          <p:cNvSpPr txBox="1"/>
          <p:nvPr/>
        </p:nvSpPr>
        <p:spPr>
          <a:xfrm>
            <a:off x="4141503" y="2663260"/>
            <a:ext cx="4735773"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6000" b="1">
                <a:solidFill>
                  <a:srgbClr val="FF0000"/>
                </a:solidFill>
                <a:latin typeface="Arial"/>
                <a:ea typeface="Arial"/>
                <a:cs typeface="Arial"/>
                <a:sym typeface="Arial"/>
              </a:rPr>
              <a:t>Thank you</a:t>
            </a:r>
            <a:endParaRPr sz="6000" b="1">
              <a:solidFill>
                <a:srgbClr val="FF0000"/>
              </a:solidFill>
              <a:latin typeface="Arial"/>
              <a:ea typeface="Arial"/>
              <a:cs typeface="Arial"/>
              <a:sym typeface="Arial"/>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517984" y="263403"/>
            <a:ext cx="9389502" cy="6281088"/>
            <a:chOff x="1517984" y="263403"/>
            <a:chExt cx="6677557" cy="4620023"/>
          </a:xfrm>
        </p:grpSpPr>
        <p:pic>
          <p:nvPicPr>
            <p:cNvPr id="7" name="图片 2">
              <a:extLst>
                <a:ext uri="{FF2B5EF4-FFF2-40B4-BE49-F238E27FC236}">
                  <a16:creationId xmlns:a16="http://schemas.microsoft.com/office/drawing/2014/main" xmlns="" id="{2CB05791-0FE1-4ED7-B149-2A2E95EF93D3}"/>
                </a:ext>
              </a:extLst>
            </p:cNvPr>
            <p:cNvPicPr>
              <a:picLocks noChangeAspect="1"/>
            </p:cNvPicPr>
            <p:nvPr/>
          </p:nvPicPr>
          <p:blipFill>
            <a:blip r:embed="rId2"/>
            <a:stretch>
              <a:fillRect/>
            </a:stretch>
          </p:blipFill>
          <p:spPr>
            <a:xfrm>
              <a:off x="1924565" y="1205458"/>
              <a:ext cx="5711962" cy="2642999"/>
            </a:xfrm>
            <a:prstGeom prst="rect">
              <a:avLst/>
            </a:prstGeom>
          </p:spPr>
        </p:pic>
        <p:pic>
          <p:nvPicPr>
            <p:cNvPr id="8" name="图片 5">
              <a:extLst>
                <a:ext uri="{FF2B5EF4-FFF2-40B4-BE49-F238E27FC236}">
                  <a16:creationId xmlns:a16="http://schemas.microsoft.com/office/drawing/2014/main" xmlns="" id="{641F1DFB-6F27-41B0-89C2-70757A24608F}"/>
                </a:ext>
              </a:extLst>
            </p:cNvPr>
            <p:cNvPicPr>
              <a:picLocks noChangeAspect="1"/>
            </p:cNvPicPr>
            <p:nvPr/>
          </p:nvPicPr>
          <p:blipFill>
            <a:blip r:embed="rId3"/>
            <a:stretch>
              <a:fillRect/>
            </a:stretch>
          </p:blipFill>
          <p:spPr>
            <a:xfrm>
              <a:off x="1517984" y="2724814"/>
              <a:ext cx="6677557" cy="2158612"/>
            </a:xfrm>
            <a:prstGeom prst="rect">
              <a:avLst/>
            </a:prstGeom>
          </p:spPr>
        </p:pic>
        <p:pic>
          <p:nvPicPr>
            <p:cNvPr id="9" name="Picture 8"/>
            <p:cNvPicPr>
              <a:picLocks noChangeAspect="1"/>
            </p:cNvPicPr>
            <p:nvPr/>
          </p:nvPicPr>
          <p:blipFill rotWithShape="1">
            <a:blip r:embed="rId4" cstate="hqprint">
              <a:extLst>
                <a:ext uri="{28A0092B-C50C-407E-A947-70E740481C1C}">
                  <a14:useLocalDpi xmlns:a14="http://schemas.microsoft.com/office/drawing/2010/main" val="0"/>
                </a:ext>
              </a:extLst>
            </a:blip>
            <a:srcRect t="25116" b="57642"/>
            <a:stretch/>
          </p:blipFill>
          <p:spPr>
            <a:xfrm>
              <a:off x="2287057" y="263403"/>
              <a:ext cx="5349470" cy="973229"/>
            </a:xfrm>
            <a:prstGeom prst="rect">
              <a:avLst/>
            </a:prstGeom>
          </p:spPr>
        </p:pic>
      </p:grpSp>
      <p:sp>
        <p:nvSpPr>
          <p:cNvPr id="10" name="TextBox 9"/>
          <p:cNvSpPr txBox="1"/>
          <p:nvPr/>
        </p:nvSpPr>
        <p:spPr>
          <a:xfrm>
            <a:off x="3849905" y="2534556"/>
            <a:ext cx="5360661" cy="1107996"/>
          </a:xfrm>
          <a:prstGeom prst="rect">
            <a:avLst/>
          </a:prstGeom>
          <a:noFill/>
        </p:spPr>
        <p:txBody>
          <a:bodyPr wrap="square" rtlCol="0">
            <a:spAutoFit/>
          </a:bodyPr>
          <a:lstStyle/>
          <a:p>
            <a:r>
              <a:rPr lang="en-US" sz="6600" b="1" dirty="0" smtClean="0">
                <a:solidFill>
                  <a:schemeClr val="accent1">
                    <a:lumMod val="50000"/>
                  </a:schemeClr>
                </a:solidFill>
                <a:latin typeface="+mj-lt"/>
                <a:cs typeface="Times New Roman" panose="02020603050405020304" pitchFamily="18" charset="0"/>
              </a:rPr>
              <a:t>KHỞI ĐỘNG</a:t>
            </a:r>
            <a:endParaRPr lang="en-US" sz="6600" b="1" dirty="0">
              <a:solidFill>
                <a:schemeClr val="accent1">
                  <a:lumMod val="50000"/>
                </a:schemeClr>
              </a:solidFill>
              <a:latin typeface="+mj-lt"/>
              <a:cs typeface="Times New Roman" panose="02020603050405020304" pitchFamily="18" charset="0"/>
            </a:endParaRPr>
          </a:p>
        </p:txBody>
      </p:sp>
    </p:spTree>
    <p:extLst>
      <p:ext uri="{BB962C8B-B14F-4D97-AF65-F5344CB8AC3E}">
        <p14:creationId xmlns:p14="http://schemas.microsoft.com/office/powerpoint/2010/main" val="333547152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935" r="5935"/>
          <a:stretch/>
        </p:blipFill>
        <p:spPr>
          <a:xfrm>
            <a:off x="0" y="418052"/>
            <a:ext cx="12192000" cy="6439948"/>
          </a:xfrm>
          <a:prstGeom prst="rect">
            <a:avLst/>
          </a:prstGeom>
        </p:spPr>
      </p:pic>
      <p:pic>
        <p:nvPicPr>
          <p:cNvPr id="5" name="Picture 4"/>
          <p:cNvPicPr>
            <a:picLocks noChangeAspect="1"/>
          </p:cNvPicPr>
          <p:nvPr/>
        </p:nvPicPr>
        <p:blipFill>
          <a:blip r:embed="rId3">
            <a:clrChange>
              <a:clrFrom>
                <a:srgbClr val="FFFFFF"/>
              </a:clrFrom>
              <a:clrTo>
                <a:srgbClr val="FFFFFF">
                  <a:alpha val="0"/>
                </a:srgbClr>
              </a:clrTo>
            </a:clrChange>
          </a:blip>
          <a:stretch>
            <a:fillRect/>
          </a:stretch>
        </p:blipFill>
        <p:spPr>
          <a:xfrm>
            <a:off x="1277833" y="1560338"/>
            <a:ext cx="9636332" cy="4713474"/>
          </a:xfrm>
          <a:prstGeom prst="rect">
            <a:avLst/>
          </a:prstGeom>
        </p:spPr>
      </p:pic>
      <p:pic>
        <p:nvPicPr>
          <p:cNvPr id="6" name="Picture 5"/>
          <p:cNvPicPr>
            <a:picLocks noChangeAspect="1"/>
          </p:cNvPicPr>
          <p:nvPr/>
        </p:nvPicPr>
        <p:blipFill>
          <a:blip r:embed="rId4">
            <a:clrChange>
              <a:clrFrom>
                <a:srgbClr val="FFFFFF"/>
              </a:clrFrom>
              <a:clrTo>
                <a:srgbClr val="FFFFFF">
                  <a:alpha val="0"/>
                </a:srgbClr>
              </a:clrTo>
            </a:clrChange>
          </a:blip>
          <a:stretch>
            <a:fillRect/>
          </a:stretch>
        </p:blipFill>
        <p:spPr>
          <a:xfrm>
            <a:off x="2632075" y="1639887"/>
            <a:ext cx="6892925" cy="1333939"/>
          </a:xfrm>
          <a:prstGeom prst="rect">
            <a:avLst/>
          </a:prstGeom>
        </p:spPr>
      </p:pic>
      <p:pic>
        <p:nvPicPr>
          <p:cNvPr id="7" name="Picture 6"/>
          <p:cNvPicPr>
            <a:picLocks noChangeAspect="1"/>
          </p:cNvPicPr>
          <p:nvPr/>
        </p:nvPicPr>
        <p:blipFill>
          <a:blip r:embed="rId5">
            <a:clrChange>
              <a:clrFrom>
                <a:srgbClr val="FFFFFF"/>
              </a:clrFrom>
              <a:clrTo>
                <a:srgbClr val="FFFFFF">
                  <a:alpha val="0"/>
                </a:srgbClr>
              </a:clrTo>
            </a:clrChange>
          </a:blip>
          <a:stretch>
            <a:fillRect/>
          </a:stretch>
        </p:blipFill>
        <p:spPr>
          <a:xfrm>
            <a:off x="1518392" y="584186"/>
            <a:ext cx="9155215" cy="5689626"/>
          </a:xfrm>
          <a:prstGeom prst="rect">
            <a:avLst/>
          </a:prstGeom>
        </p:spPr>
      </p:pic>
      <p:pic>
        <p:nvPicPr>
          <p:cNvPr id="19" name="Picture 18"/>
          <p:cNvPicPr>
            <a:picLocks noChangeAspect="1"/>
          </p:cNvPicPr>
          <p:nvPr/>
        </p:nvPicPr>
        <p:blipFill>
          <a:blip r:embed="rId6">
            <a:clrChange>
              <a:clrFrom>
                <a:srgbClr val="FFFFFF"/>
              </a:clrFrom>
              <a:clrTo>
                <a:srgbClr val="FFFFFF">
                  <a:alpha val="0"/>
                </a:srgbClr>
              </a:clrTo>
            </a:clrChange>
          </a:blip>
          <a:stretch>
            <a:fillRect/>
          </a:stretch>
        </p:blipFill>
        <p:spPr>
          <a:xfrm flipH="1">
            <a:off x="9554383" y="2320670"/>
            <a:ext cx="2859374" cy="4500077"/>
          </a:xfrm>
          <a:prstGeom prst="rect">
            <a:avLst/>
          </a:prstGeom>
        </p:spPr>
      </p:pic>
      <p:pic>
        <p:nvPicPr>
          <p:cNvPr id="3076" name="Picture 4" descr="Roast Turkey Or Chicken Dinner Stock Vector - Illustration of baked,  greetings: 133279135"/>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foregroundMark x1="35250" y1="67022" x2="64625" y2="67496"/>
                        <a14:foregroundMark x1="14375" y1="67377" x2="84250" y2="67732"/>
                      </a14:backgroundRemoval>
                    </a14:imgEffect>
                  </a14:imgLayer>
                </a14:imgProps>
              </a:ext>
              <a:ext uri="{28A0092B-C50C-407E-A947-70E740481C1C}">
                <a14:useLocalDpi xmlns:a14="http://schemas.microsoft.com/office/drawing/2010/main" val="0"/>
              </a:ext>
            </a:extLst>
          </a:blip>
          <a:srcRect l="6972" t="29901" r="7529" b="21549"/>
          <a:stretch/>
        </p:blipFill>
        <p:spPr bwMode="auto">
          <a:xfrm>
            <a:off x="4790654" y="3943141"/>
            <a:ext cx="970914" cy="58198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amburger Cartoon clipart - Yellow, Hamburger, Food, transparent clip art"/>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92" b="93654" l="5000" r="96000"/>
                    </a14:imgEffect>
                  </a14:imgLayer>
                </a14:imgProps>
              </a:ext>
              <a:ext uri="{28A0092B-C50C-407E-A947-70E740481C1C}">
                <a14:useLocalDpi xmlns:a14="http://schemas.microsoft.com/office/drawing/2010/main" val="0"/>
              </a:ext>
            </a:extLst>
          </a:blip>
          <a:srcRect/>
          <a:stretch>
            <a:fillRect/>
          </a:stretch>
        </p:blipFill>
        <p:spPr bwMode="auto">
          <a:xfrm>
            <a:off x="4216990" y="4271771"/>
            <a:ext cx="433898" cy="25069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Hamburger Cartoon clipart - Yellow, Hamburger, Food, transparent clip art"/>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92" b="93654" l="5000" r="96000"/>
                    </a14:imgEffect>
                  </a14:imgLayer>
                </a14:imgProps>
              </a:ext>
              <a:ext uri="{28A0092B-C50C-407E-A947-70E740481C1C}">
                <a14:useLocalDpi xmlns:a14="http://schemas.microsoft.com/office/drawing/2010/main" val="0"/>
              </a:ext>
            </a:extLst>
          </a:blip>
          <a:srcRect/>
          <a:stretch>
            <a:fillRect/>
          </a:stretch>
        </p:blipFill>
        <p:spPr bwMode="auto">
          <a:xfrm>
            <a:off x="5735383" y="4249636"/>
            <a:ext cx="434551" cy="25107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oca Cola Logo - Coca Cola Cup Vector , Transparent Cartoon, Free Cliparts  &amp; Silhouettes - NetClipart"/>
          <p:cNvPicPr>
            <a:picLocks noChangeAspect="1" noChangeArrowheads="1"/>
          </p:cNvPicPr>
          <p:nvPr/>
        </p:nvPicPr>
        <p:blipFill>
          <a:blip r:embed="rId13"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3913960" y="4033832"/>
            <a:ext cx="303030" cy="49769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descr="Coca Cola Logo - Coca Cola Cup Vector , Transparent Cartoon, Free Cliparts  &amp; Silhouettes - NetClipart"/>
          <p:cNvPicPr>
            <a:picLocks noChangeAspect="1" noChangeArrowheads="1"/>
          </p:cNvPicPr>
          <p:nvPr/>
        </p:nvPicPr>
        <p:blipFill>
          <a:blip r:embed="rId13"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flipH="1">
            <a:off x="7580309" y="4024774"/>
            <a:ext cx="303030" cy="497694"/>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Hamburger Cartoon clipart - Yellow, Hamburger, Food, transparent clip art"/>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92" b="93654" l="5000" r="96000"/>
                    </a14:imgEffect>
                  </a14:imgLayer>
                </a14:imgProps>
              </a:ext>
              <a:ext uri="{28A0092B-C50C-407E-A947-70E740481C1C}">
                <a14:useLocalDpi xmlns:a14="http://schemas.microsoft.com/office/drawing/2010/main" val="0"/>
              </a:ext>
            </a:extLst>
          </a:blip>
          <a:srcRect/>
          <a:stretch>
            <a:fillRect/>
          </a:stretch>
        </p:blipFill>
        <p:spPr bwMode="auto">
          <a:xfrm>
            <a:off x="7194253" y="4282679"/>
            <a:ext cx="433898" cy="25069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8" descr="Coca Cola Logo - Coca Cola Cup Vector , Transparent Cartoon, Free Cliparts  &amp; Silhouettes - NetClipart"/>
          <p:cNvPicPr>
            <a:picLocks noChangeAspect="1" noChangeArrowheads="1"/>
          </p:cNvPicPr>
          <p:nvPr/>
        </p:nvPicPr>
        <p:blipFill>
          <a:blip r:embed="rId13"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6103599" y="3943141"/>
            <a:ext cx="303030" cy="49769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p:cNvPicPr>
            <a:picLocks noChangeAspect="1"/>
          </p:cNvPicPr>
          <p:nvPr/>
        </p:nvPicPr>
        <p:blipFill>
          <a:blip r:embed="rId14">
            <a:clrChange>
              <a:clrFrom>
                <a:srgbClr val="FFFFFF"/>
              </a:clrFrom>
              <a:clrTo>
                <a:srgbClr val="FFFFFF">
                  <a:alpha val="0"/>
                </a:srgbClr>
              </a:clrTo>
            </a:clrChange>
          </a:blip>
          <a:stretch>
            <a:fillRect/>
          </a:stretch>
        </p:blipFill>
        <p:spPr>
          <a:xfrm>
            <a:off x="1927936" y="1147060"/>
            <a:ext cx="8301201" cy="1982569"/>
          </a:xfrm>
          <a:prstGeom prst="rect">
            <a:avLst/>
          </a:prstGeom>
        </p:spPr>
      </p:pic>
      <p:grpSp>
        <p:nvGrpSpPr>
          <p:cNvPr id="4" name="Group 3"/>
          <p:cNvGrpSpPr/>
          <p:nvPr/>
        </p:nvGrpSpPr>
        <p:grpSpPr>
          <a:xfrm>
            <a:off x="3729112" y="649963"/>
            <a:ext cx="4639458" cy="1140051"/>
            <a:chOff x="3648298" y="622071"/>
            <a:chExt cx="4639458" cy="1140051"/>
          </a:xfrm>
        </p:grpSpPr>
        <p:pic>
          <p:nvPicPr>
            <p:cNvPr id="23" name="Picture 22"/>
            <p:cNvPicPr>
              <a:picLocks noChangeAspect="1"/>
            </p:cNvPicPr>
            <p:nvPr/>
          </p:nvPicPr>
          <p:blipFill>
            <a:blip r:embed="rId15"/>
            <a:stretch>
              <a:fillRect/>
            </a:stretch>
          </p:blipFill>
          <p:spPr>
            <a:xfrm>
              <a:off x="3648298" y="622071"/>
              <a:ext cx="4639458" cy="1140051"/>
            </a:xfrm>
            <a:prstGeom prst="rect">
              <a:avLst/>
            </a:prstGeom>
          </p:spPr>
        </p:pic>
        <p:sp>
          <p:nvSpPr>
            <p:cNvPr id="3" name="Rounded Rectangle 2"/>
            <p:cNvSpPr/>
            <p:nvPr/>
          </p:nvSpPr>
          <p:spPr>
            <a:xfrm>
              <a:off x="4065475" y="863223"/>
              <a:ext cx="3898993" cy="636190"/>
            </a:xfrm>
            <a:prstGeom prst="roundRect">
              <a:avLst/>
            </a:prstGeom>
            <a:solidFill>
              <a:srgbClr val="E3079D"/>
            </a:solidFill>
            <a:ln>
              <a:solidFill>
                <a:srgbClr val="E30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latin typeface="Times New Roman" panose="02020603050405020304" pitchFamily="18" charset="0"/>
                  <a:cs typeface="Times New Roman" panose="02020603050405020304" pitchFamily="18" charset="0"/>
                </a:rPr>
                <a:t>BỮA TIỆC ĐẶC BIỆT</a:t>
              </a:r>
              <a:endParaRPr lang="en-US" sz="2800" b="1" dirty="0">
                <a:latin typeface="UTM Avo" panose="02040603050506020204" pitchFamily="18" charset="0"/>
                <a:cs typeface="Times New Roman" panose="02020603050405020304" pitchFamily="18" charset="0"/>
              </a:endParaRPr>
            </a:p>
          </p:txBody>
        </p:sp>
      </p:grpSp>
      <p:pic>
        <p:nvPicPr>
          <p:cNvPr id="8" name="Picture 7"/>
          <p:cNvPicPr>
            <a:picLocks noChangeAspect="1"/>
          </p:cNvPicPr>
          <p:nvPr/>
        </p:nvPicPr>
        <p:blipFill rotWithShape="1">
          <a:blip r:embed="rId16">
            <a:extLst>
              <a:ext uri="{BEBA8EAE-BF5A-486C-A8C5-ECC9F3942E4B}">
                <a14:imgProps xmlns:a14="http://schemas.microsoft.com/office/drawing/2010/main">
                  <a14:imgLayer r:embed="rId17">
                    <a14:imgEffect>
                      <a14:sharpenSoften amount="25000"/>
                    </a14:imgEffect>
                    <a14:imgEffect>
                      <a14:saturation sat="400000"/>
                    </a14:imgEffect>
                  </a14:imgLayer>
                </a14:imgProps>
              </a:ext>
              <a:ext uri="{28A0092B-C50C-407E-A947-70E740481C1C}">
                <a14:useLocalDpi xmlns:a14="http://schemas.microsoft.com/office/drawing/2010/main" val="0"/>
              </a:ext>
            </a:extLst>
          </a:blip>
          <a:srcRect t="24565" b="31038"/>
          <a:stretch/>
        </p:blipFill>
        <p:spPr>
          <a:xfrm>
            <a:off x="2128782" y="3355847"/>
            <a:ext cx="7651068" cy="3396753"/>
          </a:xfrm>
          <a:prstGeom prst="rect">
            <a:avLst/>
          </a:prstGeom>
        </p:spPr>
      </p:pic>
    </p:spTree>
    <p:extLst>
      <p:ext uri="{BB962C8B-B14F-4D97-AF65-F5344CB8AC3E}">
        <p14:creationId xmlns:p14="http://schemas.microsoft.com/office/powerpoint/2010/main" val="3639941718"/>
      </p:ext>
    </p:extLst>
  </p:cSld>
  <p:clrMapOvr>
    <a:masterClrMapping/>
  </p:clrMapOvr>
  <p:transition spd="slow">
    <p:wheel spokes="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935" r="5935"/>
          <a:stretch/>
        </p:blipFill>
        <p:spPr>
          <a:xfrm>
            <a:off x="0" y="406400"/>
            <a:ext cx="12192000" cy="6451600"/>
          </a:xfrm>
          <a:prstGeom prst="rect">
            <a:avLst/>
          </a:prstGeom>
        </p:spPr>
      </p:pic>
      <p:sp>
        <p:nvSpPr>
          <p:cNvPr id="3" name="Cloud 2"/>
          <p:cNvSpPr/>
          <p:nvPr/>
        </p:nvSpPr>
        <p:spPr>
          <a:xfrm>
            <a:off x="1587500" y="940430"/>
            <a:ext cx="8153400" cy="4546600"/>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TextBox 3"/>
          <p:cNvSpPr txBox="1"/>
          <p:nvPr/>
        </p:nvSpPr>
        <p:spPr>
          <a:xfrm>
            <a:off x="2580159" y="1505570"/>
            <a:ext cx="6168081" cy="3416320"/>
          </a:xfrm>
          <a:prstGeom prst="rect">
            <a:avLst/>
          </a:prstGeom>
          <a:noFill/>
        </p:spPr>
        <p:txBody>
          <a:bodyPr wrap="square" rtlCol="0">
            <a:spAutoFit/>
          </a:bodyPr>
          <a:lstStyle/>
          <a:p>
            <a:pPr algn="ctr"/>
            <a:r>
              <a:rPr lang="vi-VN" sz="3600" dirty="0">
                <a:solidFill>
                  <a:schemeClr val="accent6">
                    <a:lumMod val="50000"/>
                  </a:schemeClr>
                </a:solidFill>
                <a:cs typeface="Times New Roman" panose="02020603050405020304" pitchFamily="18" charset="0"/>
              </a:rPr>
              <a:t>Các con đã rất cố gắng để đọc bài thật tốt. Chúng ta hãy cùng chuẩn bị cho bữa tiệc đặc biệt này để tự thưởng cho chính mình nhé!</a:t>
            </a:r>
            <a:endParaRPr lang="en-US" sz="3600" dirty="0">
              <a:solidFill>
                <a:schemeClr val="accent6">
                  <a:lumMod val="50000"/>
                </a:schemeClr>
              </a:solidFill>
              <a:cs typeface="Times New Roman" panose="02020603050405020304" pitchFamily="18" charset="0"/>
            </a:endParaRPr>
          </a:p>
        </p:txBody>
      </p:sp>
      <p:pic>
        <p:nvPicPr>
          <p:cNvPr id="4098" name="Picture 2" descr="Pin on Ð¸Ð³ÑÐ°"/>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788" b="89886" l="1538" r="96000"/>
                    </a14:imgEffect>
                  </a14:imgLayer>
                </a14:imgProps>
              </a:ext>
              <a:ext uri="{28A0092B-C50C-407E-A947-70E740481C1C}">
                <a14:useLocalDpi xmlns:a14="http://schemas.microsoft.com/office/drawing/2010/main" val="0"/>
              </a:ext>
            </a:extLst>
          </a:blip>
          <a:srcRect l="5458" t="28836" r="1876" b="26019"/>
          <a:stretch/>
        </p:blipFill>
        <p:spPr bwMode="auto">
          <a:xfrm>
            <a:off x="4493508" y="5038211"/>
            <a:ext cx="2206928" cy="101395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 id="{543CFBCF-9AC2-47DF-9178-01AC29BFF98F}"/>
              </a:ext>
            </a:extLst>
          </p:cNvPr>
          <p:cNvPicPr>
            <a:picLocks noChangeAspect="1"/>
          </p:cNvPicPr>
          <p:nvPr/>
        </p:nvPicPr>
        <p:blipFill>
          <a:blip r:embed="rId5">
            <a:clrChange>
              <a:clrFrom>
                <a:srgbClr val="FFFFFF"/>
              </a:clrFrom>
              <a:clrTo>
                <a:srgbClr val="FFFFFF">
                  <a:alpha val="0"/>
                </a:srgbClr>
              </a:clrTo>
            </a:clrChange>
          </a:blip>
          <a:stretch>
            <a:fillRect/>
          </a:stretch>
        </p:blipFill>
        <p:spPr>
          <a:xfrm flipH="1">
            <a:off x="9209372" y="2365431"/>
            <a:ext cx="2859374" cy="4500077"/>
          </a:xfrm>
          <a:prstGeom prst="rect">
            <a:avLst/>
          </a:prstGeom>
        </p:spPr>
      </p:pic>
    </p:spTree>
    <p:extLst>
      <p:ext uri="{BB962C8B-B14F-4D97-AF65-F5344CB8AC3E}">
        <p14:creationId xmlns:p14="http://schemas.microsoft.com/office/powerpoint/2010/main" val="217084367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a:srcRect l="5935" r="5935"/>
          <a:stretch/>
        </p:blipFill>
        <p:spPr>
          <a:xfrm>
            <a:off x="0" y="0"/>
            <a:ext cx="12192000" cy="6858000"/>
          </a:xfrm>
          <a:prstGeom prst="rect">
            <a:avLst/>
          </a:prstGeom>
        </p:spPr>
      </p:pic>
      <p:pic>
        <p:nvPicPr>
          <p:cNvPr id="27" name="Picture 26"/>
          <p:cNvPicPr>
            <a:picLocks noChangeAspect="1"/>
          </p:cNvPicPr>
          <p:nvPr/>
        </p:nvPicPr>
        <p:blipFill>
          <a:blip r:embed="rId5">
            <a:clrChange>
              <a:clrFrom>
                <a:srgbClr val="FFFFFF"/>
              </a:clrFrom>
              <a:clrTo>
                <a:srgbClr val="FFFFFF">
                  <a:alpha val="0"/>
                </a:srgbClr>
              </a:clrTo>
            </a:clrChange>
          </a:blip>
          <a:stretch>
            <a:fillRect/>
          </a:stretch>
        </p:blipFill>
        <p:spPr>
          <a:xfrm>
            <a:off x="1518392" y="584186"/>
            <a:ext cx="9155215" cy="5689626"/>
          </a:xfrm>
          <a:prstGeom prst="rect">
            <a:avLst/>
          </a:prstGeom>
        </p:spPr>
      </p:pic>
      <p:pic>
        <p:nvPicPr>
          <p:cNvPr id="15" name="Picture 2">
            <a:hlinkClick r:id="" action="ppaction://noaction"/>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7552" y="5583770"/>
            <a:ext cx="1351267" cy="1288207"/>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854552" y="235975"/>
            <a:ext cx="10500851" cy="2182106"/>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endParaRPr lang="en-US" sz="3600" b="1" dirty="0">
              <a:effectLst>
                <a:outerShdw blurRad="38100" dist="38100" dir="2700000" algn="tl">
                  <a:srgbClr val="000000">
                    <a:alpha val="43137"/>
                  </a:srgbClr>
                </a:outerShdw>
              </a:effectLst>
              <a:latin typeface="UTM Avo" panose="02040603050506020204" pitchFamily="18" charset="0"/>
              <a:cs typeface="Times New Roman" panose="02020603050405020304" pitchFamily="18" charset="0"/>
            </a:endParaRPr>
          </a:p>
        </p:txBody>
      </p:sp>
      <p:sp>
        <p:nvSpPr>
          <p:cNvPr id="17" name="Rectangle 16"/>
          <p:cNvSpPr/>
          <p:nvPr/>
        </p:nvSpPr>
        <p:spPr>
          <a:xfrm>
            <a:off x="876773" y="4208560"/>
            <a:ext cx="4683803" cy="602673"/>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r>
              <a:rPr lang="vi-VN" sz="3600" b="1" dirty="0">
                <a:effectLst>
                  <a:outerShdw blurRad="38100" dist="38100" dir="2700000" algn="tl">
                    <a:srgbClr val="000000">
                      <a:alpha val="43137"/>
                    </a:srgbClr>
                  </a:outerShdw>
                </a:effectLst>
                <a:cs typeface="Times New Roman" panose="02020603050405020304" pitchFamily="18" charset="0"/>
              </a:rPr>
              <a:t>A. Con đom đóm</a:t>
            </a: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18" name="Rectangle 17"/>
          <p:cNvSpPr/>
          <p:nvPr/>
        </p:nvSpPr>
        <p:spPr>
          <a:xfrm>
            <a:off x="876773" y="5191007"/>
            <a:ext cx="4683803" cy="602673"/>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r>
              <a:rPr lang="vi-VN" sz="3600" b="1" dirty="0">
                <a:solidFill>
                  <a:schemeClr val="tx1"/>
                </a:solidFill>
                <a:effectLst>
                  <a:outerShdw blurRad="38100" dist="38100" dir="2700000" algn="tl">
                    <a:srgbClr val="000000">
                      <a:alpha val="43137"/>
                    </a:srgbClr>
                  </a:outerShdw>
                </a:effectLst>
                <a:cs typeface="Times New Roman" panose="02020603050405020304" pitchFamily="18" charset="0"/>
              </a:rPr>
              <a:t>C. Con dế</a:t>
            </a:r>
            <a:endParaRPr lang="en-US" sz="3600" b="1" dirty="0">
              <a:solidFill>
                <a:schemeClr val="tx1"/>
              </a:solidFill>
              <a:effectLst>
                <a:outerShdw blurRad="38100" dist="38100" dir="2700000" algn="tl">
                  <a:srgbClr val="000000">
                    <a:alpha val="43137"/>
                  </a:srgbClr>
                </a:outerShdw>
              </a:effectLst>
              <a:cs typeface="Times New Roman" panose="02020603050405020304" pitchFamily="18" charset="0"/>
            </a:endParaRPr>
          </a:p>
        </p:txBody>
      </p:sp>
      <p:sp>
        <p:nvSpPr>
          <p:cNvPr id="19" name="Rectangle 18"/>
          <p:cNvSpPr/>
          <p:nvPr/>
        </p:nvSpPr>
        <p:spPr>
          <a:xfrm>
            <a:off x="6492967" y="5191007"/>
            <a:ext cx="4593991" cy="602673"/>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r>
              <a:rPr lang="vi-VN" sz="3600" b="1" dirty="0">
                <a:solidFill>
                  <a:schemeClr val="tx1"/>
                </a:solidFill>
                <a:effectLst>
                  <a:outerShdw blurRad="38100" dist="38100" dir="2700000" algn="tl">
                    <a:srgbClr val="000000">
                      <a:alpha val="43137"/>
                    </a:srgbClr>
                  </a:outerShdw>
                </a:effectLst>
                <a:cs typeface="Times New Roman" panose="02020603050405020304" pitchFamily="18" charset="0"/>
              </a:rPr>
              <a:t>D. Con ve</a:t>
            </a:r>
            <a:endParaRPr lang="en-US" sz="3600" b="1" dirty="0">
              <a:solidFill>
                <a:schemeClr val="tx1"/>
              </a:solidFill>
              <a:effectLst>
                <a:outerShdw blurRad="38100" dist="38100" dir="2700000" algn="tl">
                  <a:srgbClr val="000000">
                    <a:alpha val="43137"/>
                  </a:srgbClr>
                </a:outerShdw>
              </a:effectLst>
              <a:cs typeface="Times New Roman" panose="02020603050405020304" pitchFamily="18" charset="0"/>
            </a:endParaRPr>
          </a:p>
        </p:txBody>
      </p:sp>
      <p:sp>
        <p:nvSpPr>
          <p:cNvPr id="20" name="Rectangle 19"/>
          <p:cNvSpPr/>
          <p:nvPr/>
        </p:nvSpPr>
        <p:spPr>
          <a:xfrm>
            <a:off x="6492967" y="4211194"/>
            <a:ext cx="4683803" cy="602673"/>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r>
              <a:rPr lang="vi-VN" sz="3600" b="1" dirty="0">
                <a:solidFill>
                  <a:schemeClr val="tx1"/>
                </a:solidFill>
                <a:effectLst>
                  <a:outerShdw blurRad="38100" dist="38100" dir="2700000" algn="tl">
                    <a:srgbClr val="000000">
                      <a:alpha val="43137"/>
                    </a:srgbClr>
                  </a:outerShdw>
                </a:effectLst>
                <a:cs typeface="Times New Roman" panose="02020603050405020304" pitchFamily="18" charset="0"/>
              </a:rPr>
              <a:t>B. Con ong</a:t>
            </a:r>
            <a:endParaRPr lang="en-US" sz="3600" b="1" dirty="0">
              <a:solidFill>
                <a:schemeClr val="tx1"/>
              </a:solidFill>
              <a:effectLst>
                <a:outerShdw blurRad="38100" dist="38100" dir="2700000" algn="tl">
                  <a:srgbClr val="000000">
                    <a:alpha val="43137"/>
                  </a:srgbClr>
                </a:outerShdw>
              </a:effectLst>
              <a:cs typeface="Times New Roman" panose="02020603050405020304" pitchFamily="18" charset="0"/>
            </a:endParaRPr>
          </a:p>
        </p:txBody>
      </p:sp>
      <p:pic>
        <p:nvPicPr>
          <p:cNvPr id="21"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82723" y="391061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903367" y="3899687"/>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3857744" y="1213296"/>
            <a:ext cx="4431406" cy="443140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598081" y="540391"/>
            <a:ext cx="10238413" cy="1200329"/>
          </a:xfrm>
          <a:prstGeom prst="rect">
            <a:avLst/>
          </a:prstGeom>
          <a:noFill/>
        </p:spPr>
        <p:txBody>
          <a:bodyPr wrap="square" rtlCol="0">
            <a:spAutoFit/>
          </a:bodyPr>
          <a:lstStyle/>
          <a:p>
            <a:pPr algn="ctr"/>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Con gì bụng có ngọn đèn</a:t>
            </a:r>
          </a:p>
          <a:p>
            <a:pPr algn="ctr"/>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Ban ngày biến mất, ban đêm lập lòe?</a:t>
            </a:r>
            <a:r>
              <a:rPr lang="en-US" sz="3600" b="1" dirty="0">
                <a:solidFill>
                  <a:schemeClr val="bg1"/>
                </a:solidFill>
                <a:effectLst>
                  <a:outerShdw blurRad="38100" dist="38100" dir="2700000" algn="tl">
                    <a:srgbClr val="000000">
                      <a:alpha val="43137"/>
                    </a:srgbClr>
                  </a:outerShdw>
                </a:effectLst>
                <a:cs typeface="Times New Roman" panose="02020603050405020304" pitchFamily="18" charset="0"/>
              </a:rPr>
              <a:t> </a:t>
            </a:r>
          </a:p>
        </p:txBody>
      </p:sp>
      <p:pic>
        <p:nvPicPr>
          <p:cNvPr id="3" name="Picture 2"/>
          <p:cNvPicPr>
            <a:picLocks noChangeAspect="1"/>
          </p:cNvPicPr>
          <p:nvPr/>
        </p:nvPicPr>
        <p:blipFill rotWithShape="1">
          <a:blip r:embed="rId10"/>
          <a:srcRect l="2893" t="4642"/>
          <a:stretch/>
        </p:blipFill>
        <p:spPr>
          <a:xfrm>
            <a:off x="9350774" y="347404"/>
            <a:ext cx="1741132" cy="1470759"/>
          </a:xfrm>
          <a:prstGeom prst="ellipse">
            <a:avLst/>
          </a:prstGeom>
        </p:spPr>
      </p:pic>
      <p:pic>
        <p:nvPicPr>
          <p:cNvPr id="28" name="Picture 27">
            <a:extLst>
              <a:ext uri="{FF2B5EF4-FFF2-40B4-BE49-F238E27FC236}">
                <a16:creationId xmlns:a16="http://schemas.microsoft.com/office/drawing/2014/main" xmlns="" id="{8EEBB0BE-3F6B-4851-89D8-DF90D21728A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102" y="51536"/>
            <a:ext cx="845497" cy="366632"/>
          </a:xfrm>
          <a:prstGeom prst="rect">
            <a:avLst/>
          </a:prstGeom>
        </p:spPr>
      </p:pic>
    </p:spTree>
    <p:extLst>
      <p:ext uri="{BB962C8B-B14F-4D97-AF65-F5344CB8AC3E}">
        <p14:creationId xmlns:p14="http://schemas.microsoft.com/office/powerpoint/2010/main" val="2198113115"/>
      </p:ext>
    </p:extLst>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5"/>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5"/>
                                        </p:tgtEl>
                                      </p:cBhvr>
                                    </p:animEffect>
                                    <p:set>
                                      <p:cBhvr>
                                        <p:cTn id="13"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5"/>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6" restart="whenNotActive" fill="hold" evtFilter="cancelBubble" nodeType="interactiveSeq">
                <p:stCondLst>
                  <p:cond evt="onClick" delay="0">
                    <p:tgtEl>
                      <p:spTgt spid="19"/>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5"/>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5"/>
                                        </p:tgtEl>
                                      </p:cBhvr>
                                    </p:animEffect>
                                    <p:set>
                                      <p:cBhvr>
                                        <p:cTn id="3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1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a:srcRect l="5935" r="5935"/>
          <a:stretch/>
        </p:blipFill>
        <p:spPr>
          <a:xfrm>
            <a:off x="0" y="0"/>
            <a:ext cx="12192000" cy="6858000"/>
          </a:xfrm>
          <a:prstGeom prst="rect">
            <a:avLst/>
          </a:prstGeom>
        </p:spPr>
      </p:pic>
      <p:pic>
        <p:nvPicPr>
          <p:cNvPr id="29" name="Picture 28"/>
          <p:cNvPicPr>
            <a:picLocks noChangeAspect="1"/>
          </p:cNvPicPr>
          <p:nvPr/>
        </p:nvPicPr>
        <p:blipFill>
          <a:blip r:embed="rId5">
            <a:clrChange>
              <a:clrFrom>
                <a:srgbClr val="FFFFFF"/>
              </a:clrFrom>
              <a:clrTo>
                <a:srgbClr val="FFFFFF">
                  <a:alpha val="0"/>
                </a:srgbClr>
              </a:clrTo>
            </a:clrChange>
          </a:blip>
          <a:stretch>
            <a:fillRect/>
          </a:stretch>
        </p:blipFill>
        <p:spPr>
          <a:xfrm>
            <a:off x="1518392" y="584186"/>
            <a:ext cx="9155215" cy="5689626"/>
          </a:xfrm>
          <a:prstGeom prst="rect">
            <a:avLst/>
          </a:prstGeom>
        </p:spPr>
      </p:pic>
      <p:sp>
        <p:nvSpPr>
          <p:cNvPr id="16" name="Rectangle 15"/>
          <p:cNvSpPr/>
          <p:nvPr/>
        </p:nvSpPr>
        <p:spPr>
          <a:xfrm>
            <a:off x="845573" y="234853"/>
            <a:ext cx="10500851" cy="2557836"/>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17" name="Rectangle 16"/>
          <p:cNvSpPr/>
          <p:nvPr/>
        </p:nvSpPr>
        <p:spPr>
          <a:xfrm>
            <a:off x="6671599" y="4246752"/>
            <a:ext cx="4683803" cy="602673"/>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lstStyle/>
          <a:p>
            <a:r>
              <a:rPr lang="vi-VN" sz="3600" b="1" dirty="0">
                <a:effectLst>
                  <a:outerShdw blurRad="38100" dist="38100" dir="2700000" algn="tl">
                    <a:srgbClr val="000000">
                      <a:alpha val="43137"/>
                    </a:srgbClr>
                  </a:outerShdw>
                </a:effectLst>
                <a:cs typeface="Times New Roman" panose="02020603050405020304" pitchFamily="18" charset="0"/>
              </a:rPr>
              <a:t>B. Con ve</a:t>
            </a: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18" name="Rectangle 17"/>
          <p:cNvSpPr/>
          <p:nvPr/>
        </p:nvSpPr>
        <p:spPr>
          <a:xfrm>
            <a:off x="876773" y="5191007"/>
            <a:ext cx="4683803" cy="602673"/>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C. Con sâm cầm</a:t>
            </a: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19" name="Rectangle 18"/>
          <p:cNvSpPr/>
          <p:nvPr/>
        </p:nvSpPr>
        <p:spPr>
          <a:xfrm>
            <a:off x="6671600" y="5191008"/>
            <a:ext cx="4683803" cy="602673"/>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D. Con ong</a:t>
            </a: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20" name="Rectangle 19"/>
          <p:cNvSpPr/>
          <p:nvPr/>
        </p:nvSpPr>
        <p:spPr>
          <a:xfrm>
            <a:off x="876773" y="4280397"/>
            <a:ext cx="4683803" cy="602673"/>
          </a:xfrm>
          <a:prstGeom prst="rect">
            <a:avLst/>
          </a:prstGeom>
          <a:ln/>
        </p:spPr>
        <p:style>
          <a:lnRef idx="1">
            <a:schemeClr val="accent5"/>
          </a:lnRef>
          <a:fillRef idx="3">
            <a:schemeClr val="accent5"/>
          </a:fillRef>
          <a:effectRef idx="2">
            <a:schemeClr val="accent5"/>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A. Con chim</a:t>
            </a:r>
            <a:endParaRPr lang="en-US" sz="3600" b="1" dirty="0">
              <a:effectLst>
                <a:outerShdw blurRad="38100" dist="38100" dir="2700000" algn="tl">
                  <a:srgbClr val="000000">
                    <a:alpha val="43137"/>
                  </a:srgbClr>
                </a:outerShdw>
              </a:effectLst>
              <a:cs typeface="Times New Roman" panose="02020603050405020304" pitchFamily="18" charset="0"/>
            </a:endParaRPr>
          </a:p>
        </p:txBody>
      </p:sp>
      <p:pic>
        <p:nvPicPr>
          <p:cNvPr id="21"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66529" y="397982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7897" y="3933876"/>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3749170" y="613909"/>
            <a:ext cx="4431406" cy="443140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3724103" y="342668"/>
            <a:ext cx="5363406" cy="2308324"/>
          </a:xfrm>
          <a:prstGeom prst="rect">
            <a:avLst/>
          </a:prstGeom>
          <a:noFill/>
        </p:spPr>
        <p:txBody>
          <a:bodyPr wrap="square" rtlCol="0">
            <a:spAutoFit/>
          </a:bodyP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Con gì nhỏ bé</a:t>
            </a:r>
            <a:b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br>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Mà hát khỏe ghê</a:t>
            </a:r>
            <a:b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br>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Suốt cả mùa hè</a:t>
            </a:r>
            <a:b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br>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Râm ran hợp xướng?</a:t>
            </a:r>
            <a:endParaRPr lang="en-US" sz="3600" b="1" dirty="0">
              <a:solidFill>
                <a:schemeClr val="bg1"/>
              </a:solidFill>
              <a:effectLst>
                <a:outerShdw blurRad="38100" dist="38100" dir="2700000" algn="tl">
                  <a:srgbClr val="000000">
                    <a:alpha val="43137"/>
                  </a:srgbClr>
                </a:outerShdw>
              </a:effectLst>
              <a:cs typeface="Times New Roman" panose="02020603050405020304" pitchFamily="18" charset="0"/>
            </a:endParaRPr>
          </a:p>
        </p:txBody>
      </p:sp>
      <p:pic>
        <p:nvPicPr>
          <p:cNvPr id="28" name="Picture 2">
            <a:hlinkClick r:id="" action="ppaction://noaction"/>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77552" y="5583770"/>
            <a:ext cx="1351267" cy="128820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xmlns="" id="{9B28C29B-BF5C-4056-95C3-EECDFFA99D3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102" y="51536"/>
            <a:ext cx="845497" cy="366632"/>
          </a:xfrm>
          <a:prstGeom prst="rect">
            <a:avLst/>
          </a:prstGeom>
        </p:spPr>
      </p:pic>
    </p:spTree>
    <p:extLst>
      <p:ext uri="{BB962C8B-B14F-4D97-AF65-F5344CB8AC3E}">
        <p14:creationId xmlns:p14="http://schemas.microsoft.com/office/powerpoint/2010/main" val="1554177102"/>
      </p:ext>
    </p:extLst>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5"/>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5"/>
                                        </p:tgtEl>
                                      </p:cBhvr>
                                    </p:animEffect>
                                    <p:set>
                                      <p:cBhvr>
                                        <p:cTn id="13"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5"/>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6" restart="whenNotActive" fill="hold" evtFilter="cancelBubble" nodeType="interactiveSeq">
                <p:stCondLst>
                  <p:cond evt="onClick" delay="0">
                    <p:tgtEl>
                      <p:spTgt spid="19"/>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5"/>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5"/>
                                        </p:tgtEl>
                                      </p:cBhvr>
                                    </p:animEffect>
                                    <p:set>
                                      <p:cBhvr>
                                        <p:cTn id="3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1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a:srcRect l="5935" r="5935"/>
          <a:stretch/>
        </p:blipFill>
        <p:spPr>
          <a:xfrm>
            <a:off x="0" y="0"/>
            <a:ext cx="12192000" cy="6858000"/>
          </a:xfrm>
          <a:prstGeom prst="rect">
            <a:avLst/>
          </a:prstGeom>
        </p:spPr>
      </p:pic>
      <p:pic>
        <p:nvPicPr>
          <p:cNvPr id="28" name="Picture 27"/>
          <p:cNvPicPr>
            <a:picLocks noChangeAspect="1"/>
          </p:cNvPicPr>
          <p:nvPr/>
        </p:nvPicPr>
        <p:blipFill>
          <a:blip r:embed="rId5">
            <a:clrChange>
              <a:clrFrom>
                <a:srgbClr val="FFFFFF"/>
              </a:clrFrom>
              <a:clrTo>
                <a:srgbClr val="FFFFFF">
                  <a:alpha val="0"/>
                </a:srgbClr>
              </a:clrTo>
            </a:clrChange>
          </a:blip>
          <a:stretch>
            <a:fillRect/>
          </a:stretch>
        </p:blipFill>
        <p:spPr>
          <a:xfrm>
            <a:off x="1518392" y="584186"/>
            <a:ext cx="9155215" cy="5689626"/>
          </a:xfrm>
          <a:prstGeom prst="rect">
            <a:avLst/>
          </a:prstGeom>
        </p:spPr>
      </p:pic>
      <p:sp>
        <p:nvSpPr>
          <p:cNvPr id="16" name="Rectangle 15"/>
          <p:cNvSpPr/>
          <p:nvPr/>
        </p:nvSpPr>
        <p:spPr>
          <a:xfrm>
            <a:off x="854552" y="235974"/>
            <a:ext cx="10500851" cy="2163149"/>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17" name="Rectangle 16"/>
          <p:cNvSpPr/>
          <p:nvPr/>
        </p:nvSpPr>
        <p:spPr>
          <a:xfrm>
            <a:off x="854552" y="5166070"/>
            <a:ext cx="4683803" cy="602673"/>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C. Chữ i</a:t>
            </a: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18" name="Rectangle 17"/>
          <p:cNvSpPr/>
          <p:nvPr/>
        </p:nvSpPr>
        <p:spPr>
          <a:xfrm>
            <a:off x="6611851" y="4190426"/>
            <a:ext cx="4683803" cy="602673"/>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B. Chữ p</a:t>
            </a: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19" name="Rectangle 18"/>
          <p:cNvSpPr/>
          <p:nvPr/>
        </p:nvSpPr>
        <p:spPr>
          <a:xfrm>
            <a:off x="6573076" y="5191008"/>
            <a:ext cx="4782328" cy="602673"/>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D. Chữ k</a:t>
            </a: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20" name="Rectangle 19"/>
          <p:cNvSpPr/>
          <p:nvPr/>
        </p:nvSpPr>
        <p:spPr>
          <a:xfrm>
            <a:off x="854552" y="4156177"/>
            <a:ext cx="4683803" cy="602673"/>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A. Chữ l</a:t>
            </a:r>
            <a:endParaRPr lang="en-US" sz="3600" b="1" dirty="0">
              <a:effectLst>
                <a:outerShdw blurRad="38100" dist="38100" dir="2700000" algn="tl">
                  <a:srgbClr val="000000">
                    <a:alpha val="43137"/>
                  </a:srgbClr>
                </a:outerShdw>
              </a:effectLst>
              <a:cs typeface="Times New Roman" panose="02020603050405020304" pitchFamily="18" charset="0"/>
            </a:endParaRPr>
          </a:p>
        </p:txBody>
      </p:sp>
      <p:pic>
        <p:nvPicPr>
          <p:cNvPr id="21"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384919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881146" y="4857197"/>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3865399" y="1014459"/>
            <a:ext cx="4431406" cy="443140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1769819" y="570209"/>
            <a:ext cx="9896607" cy="1200329"/>
          </a:xfrm>
          <a:prstGeom prst="rect">
            <a:avLst/>
          </a:prstGeom>
          <a:noFill/>
        </p:spPr>
        <p:txBody>
          <a:bodyPr wrap="square" rtlCol="0">
            <a:spAutoFit/>
          </a:bodyPr>
          <a:lstStyle/>
          <a:p>
            <a:r>
              <a:rPr lang="en-US" sz="3600" b="1" dirty="0">
                <a:solidFill>
                  <a:schemeClr val="bg1"/>
                </a:solidFill>
                <a:effectLst>
                  <a:outerShdw blurRad="38100" dist="38100" dir="2700000" algn="tl">
                    <a:srgbClr val="000000">
                      <a:alpha val="43137"/>
                    </a:srgbClr>
                  </a:outerShdw>
                </a:effectLst>
                <a:cs typeface="Times New Roman" panose="02020603050405020304" pitchFamily="18" charset="0"/>
              </a:rPr>
              <a:t>Một nét thẳng đứng nghiêm chào </a:t>
            </a:r>
            <a:endParaRPr lang="vi-VN" sz="3600" b="1" dirty="0">
              <a:solidFill>
                <a:schemeClr val="bg1"/>
              </a:solidFill>
              <a:effectLst>
                <a:outerShdw blurRad="38100" dist="38100" dir="2700000" algn="tl">
                  <a:srgbClr val="000000">
                    <a:alpha val="43137"/>
                  </a:srgbClr>
                </a:outerShdw>
              </a:effectLst>
              <a:cs typeface="Times New Roman" panose="02020603050405020304" pitchFamily="18" charset="0"/>
            </a:endParaRPr>
          </a:p>
          <a:p>
            <a:r>
              <a:rPr lang="en-US" sz="3600" b="1" dirty="0">
                <a:solidFill>
                  <a:schemeClr val="bg1"/>
                </a:solidFill>
                <a:effectLst>
                  <a:outerShdw blurRad="38100" dist="38100" dir="2700000" algn="tl">
                    <a:srgbClr val="000000">
                      <a:alpha val="43137"/>
                    </a:srgbClr>
                  </a:outerShdw>
                </a:effectLst>
                <a:cs typeface="Times New Roman" panose="02020603050405020304" pitchFamily="18" charset="0"/>
              </a:rPr>
              <a:t>Trên thêm dấu chấm, ch</a:t>
            </a:r>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ữ</a:t>
            </a:r>
            <a:r>
              <a:rPr lang="en-US" sz="3600" b="1" dirty="0">
                <a:solidFill>
                  <a:schemeClr val="bg1"/>
                </a:solidFill>
                <a:effectLst>
                  <a:outerShdw blurRad="38100" dist="38100" dir="2700000" algn="tl">
                    <a:srgbClr val="000000">
                      <a:alpha val="43137"/>
                    </a:srgbClr>
                  </a:outerShdw>
                </a:effectLst>
                <a:cs typeface="Times New Roman" panose="02020603050405020304" pitchFamily="18" charset="0"/>
              </a:rPr>
              <a:t> nào nói ngay</a:t>
            </a:r>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a:t>
            </a:r>
            <a:endParaRPr lang="en-US" sz="3600" b="1" dirty="0">
              <a:solidFill>
                <a:schemeClr val="bg1"/>
              </a:solidFill>
              <a:effectLst>
                <a:outerShdw blurRad="38100" dist="38100" dir="2700000" algn="tl">
                  <a:srgbClr val="000000">
                    <a:alpha val="43137"/>
                  </a:srgbClr>
                </a:outerShdw>
              </a:effectLst>
              <a:cs typeface="Times New Roman" panose="02020603050405020304" pitchFamily="18" charset="0"/>
            </a:endParaRPr>
          </a:p>
        </p:txBody>
      </p:sp>
      <p:pic>
        <p:nvPicPr>
          <p:cNvPr id="27" name="Picture 2">
            <a:hlinkClick r:id="" action="ppaction://noaction"/>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77552" y="5583770"/>
            <a:ext cx="1351267" cy="128820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xmlns="" id="{723FCD5D-BB1D-4730-B04E-F65F074F3FF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102" y="51536"/>
            <a:ext cx="845497" cy="366632"/>
          </a:xfrm>
          <a:prstGeom prst="rect">
            <a:avLst/>
          </a:prstGeom>
        </p:spPr>
      </p:pic>
    </p:spTree>
    <p:extLst>
      <p:ext uri="{BB962C8B-B14F-4D97-AF65-F5344CB8AC3E}">
        <p14:creationId xmlns:p14="http://schemas.microsoft.com/office/powerpoint/2010/main" val="1297772963"/>
      </p:ext>
    </p:extLst>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5"/>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5"/>
                                        </p:tgtEl>
                                      </p:cBhvr>
                                    </p:animEffect>
                                    <p:set>
                                      <p:cBhvr>
                                        <p:cTn id="13"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5"/>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6" restart="whenNotActive" fill="hold" evtFilter="cancelBubble" nodeType="interactiveSeq">
                <p:stCondLst>
                  <p:cond evt="onClick" delay="0">
                    <p:tgtEl>
                      <p:spTgt spid="19"/>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5"/>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5"/>
                                        </p:tgtEl>
                                      </p:cBhvr>
                                    </p:animEffect>
                                    <p:set>
                                      <p:cBhvr>
                                        <p:cTn id="3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1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a:srcRect l="5935" r="5935"/>
          <a:stretch/>
        </p:blipFill>
        <p:spPr>
          <a:xfrm>
            <a:off x="0" y="0"/>
            <a:ext cx="12192000" cy="6858000"/>
          </a:xfrm>
          <a:prstGeom prst="rect">
            <a:avLst/>
          </a:prstGeom>
        </p:spPr>
      </p:pic>
      <p:pic>
        <p:nvPicPr>
          <p:cNvPr id="28" name="Picture 27"/>
          <p:cNvPicPr>
            <a:picLocks noChangeAspect="1"/>
          </p:cNvPicPr>
          <p:nvPr/>
        </p:nvPicPr>
        <p:blipFill>
          <a:blip r:embed="rId5">
            <a:clrChange>
              <a:clrFrom>
                <a:srgbClr val="FFFFFF"/>
              </a:clrFrom>
              <a:clrTo>
                <a:srgbClr val="FFFFFF">
                  <a:alpha val="0"/>
                </a:srgbClr>
              </a:clrTo>
            </a:clrChange>
          </a:blip>
          <a:stretch>
            <a:fillRect/>
          </a:stretch>
        </p:blipFill>
        <p:spPr>
          <a:xfrm>
            <a:off x="1518392" y="584186"/>
            <a:ext cx="9155215" cy="5689626"/>
          </a:xfrm>
          <a:prstGeom prst="rect">
            <a:avLst/>
          </a:prstGeom>
        </p:spPr>
      </p:pic>
      <p:sp>
        <p:nvSpPr>
          <p:cNvPr id="16" name="Rectangle 15"/>
          <p:cNvSpPr/>
          <p:nvPr/>
        </p:nvSpPr>
        <p:spPr>
          <a:xfrm>
            <a:off x="854552" y="235975"/>
            <a:ext cx="10500851" cy="2537706"/>
          </a:xfrm>
          <a:prstGeom prst="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17" name="Rectangle 16"/>
          <p:cNvSpPr/>
          <p:nvPr/>
        </p:nvSpPr>
        <p:spPr>
          <a:xfrm>
            <a:off x="6671600" y="4108095"/>
            <a:ext cx="4683803" cy="602673"/>
          </a:xfrm>
          <a:prstGeom prst="rect">
            <a:avLst/>
          </a:prstGeom>
          <a:ln/>
        </p:spPr>
        <p:style>
          <a:lnRef idx="0">
            <a:schemeClr val="accent3"/>
          </a:lnRef>
          <a:fillRef idx="3">
            <a:schemeClr val="accent3"/>
          </a:fillRef>
          <a:effectRef idx="3">
            <a:schemeClr val="accent3"/>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B. gi</a:t>
            </a: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18" name="Rectangle 17"/>
          <p:cNvSpPr/>
          <p:nvPr/>
        </p:nvSpPr>
        <p:spPr>
          <a:xfrm>
            <a:off x="3881926" y="5245290"/>
            <a:ext cx="4683803" cy="602673"/>
          </a:xfrm>
          <a:prstGeom prst="rect">
            <a:avLst/>
          </a:prstGeom>
          <a:ln/>
        </p:spPr>
        <p:style>
          <a:lnRef idx="0">
            <a:schemeClr val="accent3"/>
          </a:lnRef>
          <a:fillRef idx="3">
            <a:schemeClr val="accent3"/>
          </a:fillRef>
          <a:effectRef idx="3">
            <a:schemeClr val="accent3"/>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C. r</a:t>
            </a: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20" name="Rectangle 19"/>
          <p:cNvSpPr/>
          <p:nvPr/>
        </p:nvSpPr>
        <p:spPr>
          <a:xfrm>
            <a:off x="854552" y="4156177"/>
            <a:ext cx="4683803" cy="602673"/>
          </a:xfrm>
          <a:prstGeom prst="rect">
            <a:avLst/>
          </a:prstGeom>
          <a:ln/>
        </p:spPr>
        <p:style>
          <a:lnRef idx="0">
            <a:schemeClr val="accent3"/>
          </a:lnRef>
          <a:fillRef idx="3">
            <a:schemeClr val="accent3"/>
          </a:fillRef>
          <a:effectRef idx="3">
            <a:schemeClr val="accent3"/>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A. d</a:t>
            </a:r>
            <a:endParaRPr lang="en-US" sz="3600" b="1" dirty="0">
              <a:effectLst>
                <a:outerShdw blurRad="38100" dist="38100" dir="2700000" algn="tl">
                  <a:srgbClr val="000000">
                    <a:alpha val="43137"/>
                  </a:srgbClr>
                </a:outerShdw>
              </a:effectLst>
              <a:cs typeface="Times New Roman" panose="02020603050405020304" pitchFamily="18" charset="0"/>
            </a:endParaRPr>
          </a:p>
        </p:txBody>
      </p:sp>
      <p:pic>
        <p:nvPicPr>
          <p:cNvPr id="21"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8336732" y="495296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3799222"/>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3857744" y="894632"/>
            <a:ext cx="4431406" cy="443140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3577481" y="310444"/>
            <a:ext cx="6899358" cy="1754326"/>
          </a:xfrm>
          <a:prstGeom prst="rect">
            <a:avLst/>
          </a:prstGeom>
          <a:noFill/>
        </p:spPr>
        <p:txBody>
          <a:bodyPr wrap="square" rtlCol="0">
            <a:spAutoFit/>
          </a:bodyPr>
          <a:lstStyle/>
          <a:p>
            <a:pPr defTabSz="685800"/>
            <a:r>
              <a:rPr lang="vi-VN" sz="3600" b="1" dirty="0">
                <a:solidFill>
                  <a:srgbClr val="FFFF00"/>
                </a:solidFill>
                <a:effectLst>
                  <a:outerShdw blurRad="38100" dist="38100" dir="2700000" algn="tl">
                    <a:srgbClr val="000000">
                      <a:alpha val="43137"/>
                    </a:srgbClr>
                  </a:outerShdw>
                </a:effectLst>
                <a:cs typeface="Times New Roman" panose="02020603050405020304" pitchFamily="18" charset="0"/>
              </a:rPr>
              <a:t>Điền vào chỗ trống:</a:t>
            </a:r>
          </a:p>
          <a:p>
            <a:pPr defTabSz="685800"/>
            <a:endParaRPr lang="vi-VN" sz="3600" b="1" dirty="0">
              <a:solidFill>
                <a:prstClr val="white"/>
              </a:solidFill>
              <a:effectLst>
                <a:outerShdw blurRad="38100" dist="38100" dir="2700000" algn="tl">
                  <a:srgbClr val="000000">
                    <a:alpha val="43137"/>
                  </a:srgbClr>
                </a:outerShdw>
              </a:effectLst>
              <a:cs typeface="Times New Roman" panose="02020603050405020304" pitchFamily="18" charset="0"/>
            </a:endParaRPr>
          </a:p>
          <a:p>
            <a:pPr defTabSz="685800"/>
            <a:r>
              <a:rPr lang="vi-VN" sz="3600" b="1" dirty="0">
                <a:solidFill>
                  <a:prstClr val="white"/>
                </a:solidFill>
                <a:effectLst>
                  <a:outerShdw blurRad="38100" dist="38100" dir="2700000" algn="tl">
                    <a:srgbClr val="000000">
                      <a:alpha val="43137"/>
                    </a:srgbClr>
                  </a:outerShdw>
                </a:effectLst>
                <a:cs typeface="Times New Roman" panose="02020603050405020304" pitchFamily="18" charset="0"/>
              </a:rPr>
              <a:t>Hà ......úp má sắp cơm.</a:t>
            </a:r>
            <a:endParaRPr lang="en-US" sz="3600" b="1" dirty="0">
              <a:solidFill>
                <a:prstClr val="black"/>
              </a:solidFill>
              <a:effectLst>
                <a:outerShdw blurRad="38100" dist="38100" dir="2700000" algn="tl">
                  <a:srgbClr val="000000">
                    <a:alpha val="43137"/>
                  </a:srgbClr>
                </a:outerShdw>
              </a:effectLst>
              <a:cs typeface="Times New Roman" panose="02020603050405020304" pitchFamily="18" charset="0"/>
            </a:endParaRPr>
          </a:p>
        </p:txBody>
      </p:sp>
      <p:pic>
        <p:nvPicPr>
          <p:cNvPr id="27" name="Picture 2">
            <a:hlinkClick r:id="" action="ppaction://noaction"/>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77552" y="5583770"/>
            <a:ext cx="1351267" cy="128820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2147E730-32EC-4FB6-803F-D1C5CE89072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102" y="51536"/>
            <a:ext cx="845497" cy="366632"/>
          </a:xfrm>
          <a:prstGeom prst="rect">
            <a:avLst/>
          </a:prstGeom>
        </p:spPr>
      </p:pic>
    </p:spTree>
    <p:extLst>
      <p:ext uri="{BB962C8B-B14F-4D97-AF65-F5344CB8AC3E}">
        <p14:creationId xmlns:p14="http://schemas.microsoft.com/office/powerpoint/2010/main" val="1286796350"/>
      </p:ext>
    </p:extLst>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5"/>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5"/>
                                        </p:tgtEl>
                                      </p:cBhvr>
                                    </p:animEffect>
                                    <p:set>
                                      <p:cBhvr>
                                        <p:cTn id="13"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5"/>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6" restart="whenNotActive" fill="hold" evtFilter="cancelBubble" nodeType="interactiveSeq">
                <p:stCondLst>
                  <p:cond evt="onClick" delay="0">
                    <p:tgtEl>
                      <p:spTgt spid="17"/>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1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a:srcRect l="5935" r="5935"/>
          <a:stretch/>
        </p:blipFill>
        <p:spPr>
          <a:xfrm>
            <a:off x="0" y="0"/>
            <a:ext cx="12192000" cy="6858000"/>
          </a:xfrm>
          <a:prstGeom prst="rect">
            <a:avLst/>
          </a:prstGeom>
        </p:spPr>
      </p:pic>
      <p:pic>
        <p:nvPicPr>
          <p:cNvPr id="28" name="Picture 27"/>
          <p:cNvPicPr>
            <a:picLocks noChangeAspect="1"/>
          </p:cNvPicPr>
          <p:nvPr/>
        </p:nvPicPr>
        <p:blipFill>
          <a:blip r:embed="rId5">
            <a:clrChange>
              <a:clrFrom>
                <a:srgbClr val="FFFFFF"/>
              </a:clrFrom>
              <a:clrTo>
                <a:srgbClr val="FFFFFF">
                  <a:alpha val="0"/>
                </a:srgbClr>
              </a:clrTo>
            </a:clrChange>
          </a:blip>
          <a:stretch>
            <a:fillRect/>
          </a:stretch>
        </p:blipFill>
        <p:spPr>
          <a:xfrm>
            <a:off x="1518392" y="584186"/>
            <a:ext cx="9155215" cy="5689626"/>
          </a:xfrm>
          <a:prstGeom prst="rect">
            <a:avLst/>
          </a:prstGeom>
        </p:spPr>
      </p:pic>
      <p:sp>
        <p:nvSpPr>
          <p:cNvPr id="16" name="Rectangle 15"/>
          <p:cNvSpPr/>
          <p:nvPr/>
        </p:nvSpPr>
        <p:spPr>
          <a:xfrm>
            <a:off x="854552" y="235974"/>
            <a:ext cx="10500851" cy="3716593"/>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b="1" dirty="0">
              <a:effectLst>
                <a:outerShdw blurRad="38100" dist="38100" dir="2700000" algn="tl">
                  <a:srgbClr val="000000">
                    <a:alpha val="43137"/>
                  </a:srgbClr>
                </a:outerShdw>
              </a:effectLst>
            </a:endParaRPr>
          </a:p>
        </p:txBody>
      </p:sp>
      <p:sp>
        <p:nvSpPr>
          <p:cNvPr id="17" name="Rectangle 16"/>
          <p:cNvSpPr/>
          <p:nvPr/>
        </p:nvSpPr>
        <p:spPr>
          <a:xfrm>
            <a:off x="854552" y="5275822"/>
            <a:ext cx="4683803" cy="602673"/>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C. Xe téc</a:t>
            </a: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18" name="Rectangle 17"/>
          <p:cNvSpPr/>
          <p:nvPr/>
        </p:nvSpPr>
        <p:spPr>
          <a:xfrm>
            <a:off x="6667928" y="5392592"/>
            <a:ext cx="4683803" cy="602673"/>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D. Xe ben </a:t>
            </a: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19" name="Rectangle 18"/>
          <p:cNvSpPr/>
          <p:nvPr/>
        </p:nvSpPr>
        <p:spPr>
          <a:xfrm>
            <a:off x="6671600" y="4236763"/>
            <a:ext cx="4683803" cy="602673"/>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B. Xe rác</a:t>
            </a:r>
            <a:endParaRPr lang="en-US" sz="3600" b="1" dirty="0">
              <a:effectLst>
                <a:outerShdw blurRad="38100" dist="38100" dir="2700000" algn="tl">
                  <a:srgbClr val="000000">
                    <a:alpha val="43137"/>
                  </a:srgbClr>
                </a:outerShdw>
              </a:effectLst>
              <a:cs typeface="Times New Roman" panose="02020603050405020304" pitchFamily="18" charset="0"/>
            </a:endParaRPr>
          </a:p>
        </p:txBody>
      </p:sp>
      <p:sp>
        <p:nvSpPr>
          <p:cNvPr id="20" name="Rectangle 19"/>
          <p:cNvSpPr/>
          <p:nvPr/>
        </p:nvSpPr>
        <p:spPr>
          <a:xfrm>
            <a:off x="854552" y="4156177"/>
            <a:ext cx="4683803" cy="602673"/>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A. Xe điện</a:t>
            </a:r>
            <a:endParaRPr lang="en-US" sz="3600" b="1" dirty="0">
              <a:effectLst>
                <a:outerShdw blurRad="38100" dist="38100" dir="2700000" algn="tl">
                  <a:srgbClr val="000000">
                    <a:alpha val="43137"/>
                  </a:srgbClr>
                </a:outerShdw>
              </a:effectLst>
              <a:cs typeface="Times New Roman" panose="02020603050405020304" pitchFamily="18" charset="0"/>
            </a:endParaRPr>
          </a:p>
        </p:txBody>
      </p:sp>
      <p:pic>
        <p:nvPicPr>
          <p:cNvPr id="21"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00181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722978" y="505136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881146" y="4966949"/>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3898410" y="612974"/>
            <a:ext cx="4431406" cy="443140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938357" y="316195"/>
            <a:ext cx="10295700" cy="646331"/>
          </a:xfrm>
          <a:prstGeom prst="rect">
            <a:avLst/>
          </a:prstGeom>
          <a:noFill/>
        </p:spPr>
        <p:txBody>
          <a:bodyPr wrap="square" rtlCol="0">
            <a:spAutoFit/>
          </a:bodyPr>
          <a:lstStyle/>
          <a:p>
            <a:r>
              <a:rPr lang="vi-VN" sz="3600" b="1" dirty="0">
                <a:solidFill>
                  <a:schemeClr val="bg1"/>
                </a:solidFill>
                <a:effectLst>
                  <a:outerShdw blurRad="38100" dist="38100" dir="2700000" algn="tl">
                    <a:srgbClr val="000000">
                      <a:alpha val="43137"/>
                    </a:srgbClr>
                  </a:outerShdw>
                </a:effectLst>
                <a:cs typeface="Times New Roman" panose="02020603050405020304" pitchFamily="18" charset="0"/>
              </a:rPr>
              <a:t>Đây là xe gì?</a:t>
            </a:r>
            <a:endParaRPr lang="en-US" sz="3600" b="1" dirty="0">
              <a:solidFill>
                <a:schemeClr val="bg1"/>
              </a:solidFill>
              <a:effectLst>
                <a:outerShdw blurRad="38100" dist="38100" dir="2700000" algn="tl">
                  <a:srgbClr val="000000">
                    <a:alpha val="43137"/>
                  </a:srgbClr>
                </a:outerShdw>
              </a:effectLst>
              <a:cs typeface="Times New Roman" panose="02020603050405020304" pitchFamily="18" charset="0"/>
            </a:endParaRPr>
          </a:p>
        </p:txBody>
      </p:sp>
      <p:pic>
        <p:nvPicPr>
          <p:cNvPr id="27" name="Picture 2">
            <a:hlinkClick r:id="" action="ppaction://noaction"/>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77552" y="5583770"/>
            <a:ext cx="1351267" cy="128820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Xe bồn chở xăng dầu 3 chân 20 khối Hino"/>
          <p:cNvPicPr>
            <a:picLocks noChangeAspect="1" noChangeArrowheads="1"/>
          </p:cNvPicPr>
          <p:nvPr/>
        </p:nvPicPr>
        <p:blipFill rotWithShape="1">
          <a:blip r:embed="rId10">
            <a:extLst>
              <a:ext uri="{28A0092B-C50C-407E-A947-70E740481C1C}">
                <a14:useLocalDpi xmlns:a14="http://schemas.microsoft.com/office/drawing/2010/main" val="0"/>
              </a:ext>
            </a:extLst>
          </a:blip>
          <a:srcRect l="1" t="17978" r="42"/>
          <a:stretch/>
        </p:blipFill>
        <p:spPr bwMode="auto">
          <a:xfrm>
            <a:off x="4655440" y="297734"/>
            <a:ext cx="5789039" cy="368362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xmlns="" id="{F43317D6-E597-447E-9C42-741F1D536DA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102" y="51536"/>
            <a:ext cx="845497" cy="366632"/>
          </a:xfrm>
          <a:prstGeom prst="rect">
            <a:avLst/>
          </a:prstGeom>
        </p:spPr>
      </p:pic>
    </p:spTree>
    <p:extLst>
      <p:ext uri="{BB962C8B-B14F-4D97-AF65-F5344CB8AC3E}">
        <p14:creationId xmlns:p14="http://schemas.microsoft.com/office/powerpoint/2010/main" val="1166836712"/>
      </p:ext>
    </p:extLst>
  </p:cSld>
  <p:clrMapOvr>
    <a:masterClrMapping/>
  </p:clrMapOvr>
  <mc:AlternateContent xmlns:mc="http://schemas.openxmlformats.org/markup-compatibility/2006">
    <mc:Choice xmlns:p14="http://schemas.microsoft.com/office/powerpoint/2010/main" Requires="p14">
      <p:transition spd="slow" p14:dur="2000" advClick="0" advTm="3000">
        <p:random/>
      </p:transition>
    </mc:Choice>
    <mc:Fallback>
      <p:transition spd="slow" advClick="0" advTm="3000">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5"/>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5"/>
                                        </p:tgtEl>
                                      </p:cBhvr>
                                    </p:animEffect>
                                    <p:set>
                                      <p:cBhvr>
                                        <p:cTn id="13"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5"/>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6" restart="whenNotActive" fill="hold" evtFilter="cancelBubble" nodeType="interactiveSeq">
                <p:stCondLst>
                  <p:cond evt="onClick" delay="0">
                    <p:tgtEl>
                      <p:spTgt spid="19"/>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5"/>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5"/>
                                        </p:tgtEl>
                                      </p:cBhvr>
                                    </p:animEffect>
                                    <p:set>
                                      <p:cBhvr>
                                        <p:cTn id="3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17"/>
                  </p:tgtEl>
                </p:cond>
              </p:nextCondLst>
            </p:seq>
          </p:childTnLst>
        </p:cTn>
      </p:par>
    </p:tnLst>
  </p:timing>
</p:sld>
</file>

<file path=ppt/theme/theme1.xml><?xml version="1.0" encoding="utf-8"?>
<a:theme xmlns:a="http://schemas.openxmlformats.org/drawingml/2006/main" name="4_更多模版请关注:尚佳素材公社shop64427429.taobao.com">
  <a:themeElements>
    <a:clrScheme name="自定义 59">
      <a:dk1>
        <a:srgbClr val="000000"/>
      </a:dk1>
      <a:lt1>
        <a:srgbClr val="FFFFFF"/>
      </a:lt1>
      <a:dk2>
        <a:srgbClr val="5E5E5E"/>
      </a:dk2>
      <a:lt2>
        <a:srgbClr val="DDDDDD"/>
      </a:lt2>
      <a:accent1>
        <a:srgbClr val="58CDD0"/>
      </a:accent1>
      <a:accent2>
        <a:srgbClr val="FFC305"/>
      </a:accent2>
      <a:accent3>
        <a:srgbClr val="EC7070"/>
      </a:accent3>
      <a:accent4>
        <a:srgbClr val="A5CB01"/>
      </a:accent4>
      <a:accent5>
        <a:srgbClr val="05BEFF"/>
      </a:accent5>
      <a:accent6>
        <a:srgbClr val="CC0066"/>
      </a:accent6>
      <a:hlink>
        <a:srgbClr val="F59E00"/>
      </a:hlink>
      <a:folHlink>
        <a:srgbClr val="42835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ww.33ppt.com ​​">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更多模版请关注:尚佳素材公社shop64427429.taobao.com">
  <a:themeElements>
    <a:clrScheme name="自定义 59">
      <a:dk1>
        <a:srgbClr val="000000"/>
      </a:dk1>
      <a:lt1>
        <a:srgbClr val="FFFFFF"/>
      </a:lt1>
      <a:dk2>
        <a:srgbClr val="5E5E5E"/>
      </a:dk2>
      <a:lt2>
        <a:srgbClr val="DDDDDD"/>
      </a:lt2>
      <a:accent1>
        <a:srgbClr val="58CDD0"/>
      </a:accent1>
      <a:accent2>
        <a:srgbClr val="FFC305"/>
      </a:accent2>
      <a:accent3>
        <a:srgbClr val="EC7070"/>
      </a:accent3>
      <a:accent4>
        <a:srgbClr val="A5CB01"/>
      </a:accent4>
      <a:accent5>
        <a:srgbClr val="05BEFF"/>
      </a:accent5>
      <a:accent6>
        <a:srgbClr val="CC0066"/>
      </a:accent6>
      <a:hlink>
        <a:srgbClr val="F59E00"/>
      </a:hlink>
      <a:folHlink>
        <a:srgbClr val="42835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自定义设计方案">
  <a:themeElements>
    <a:clrScheme name="Office">
      <a:dk1>
        <a:srgbClr val="000000"/>
      </a:dk1>
      <a:lt1>
        <a:srgbClr val="FFFFFF"/>
      </a:lt1>
      <a:dk2>
        <a:srgbClr val="768395"/>
      </a:dk2>
      <a:lt2>
        <a:srgbClr val="F0F0F0"/>
      </a:lt2>
      <a:accent1>
        <a:srgbClr val="B80006"/>
      </a:accent1>
      <a:accent2>
        <a:srgbClr val="F55050"/>
      </a:accent2>
      <a:accent3>
        <a:srgbClr val="FB7B7B"/>
      </a:accent3>
      <a:accent4>
        <a:srgbClr val="FD6666"/>
      </a:accent4>
      <a:accent5>
        <a:srgbClr val="ED2221"/>
      </a:accent5>
      <a:accent6>
        <a:srgbClr val="D22828"/>
      </a:accent6>
      <a:hlink>
        <a:srgbClr val="B80006"/>
      </a:hlink>
      <a:folHlink>
        <a:srgbClr val="BFBFB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TotalTime>
  <Words>311</Words>
  <Application>Microsoft Office PowerPoint</Application>
  <PresentationFormat>Widescreen</PresentationFormat>
  <Paragraphs>79</Paragraphs>
  <Slides>17</Slides>
  <Notes>7</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17</vt:i4>
      </vt:variant>
    </vt:vector>
  </HeadingPairs>
  <TitlesOfParts>
    <vt:vector size="30" baseType="lpstr">
      <vt:lpstr>微软雅黑</vt:lpstr>
      <vt:lpstr>Arial</vt:lpstr>
      <vt:lpstr>Calibri</vt:lpstr>
      <vt:lpstr>HP001 4 hàng</vt:lpstr>
      <vt:lpstr>iCiel Amerigraf</vt:lpstr>
      <vt:lpstr>Times New Roman</vt:lpstr>
      <vt:lpstr>UTM Avo</vt:lpstr>
      <vt:lpstr>4_更多模版请关注:尚佳素材公社shop64427429.taobao.com</vt:lpstr>
      <vt:lpstr>Office 主题</vt:lpstr>
      <vt:lpstr>www.33ppt.com ​​</vt:lpstr>
      <vt:lpstr>5_更多模版请关注:尚佳素材公社shop64427429.taobao.com</vt:lpstr>
      <vt:lpstr>2_Office 主题</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Home</dc:creator>
  <cp:lastModifiedBy>Thuy Van</cp:lastModifiedBy>
  <cp:revision>7</cp:revision>
  <dcterms:created xsi:type="dcterms:W3CDTF">2020-08-19T03:03:22Z</dcterms:created>
  <dcterms:modified xsi:type="dcterms:W3CDTF">2022-01-12T02:53:28Z</dcterms:modified>
</cp:coreProperties>
</file>