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5"/>
  </p:notesMasterIdLst>
  <p:sldIdLst>
    <p:sldId id="325" r:id="rId2"/>
    <p:sldId id="315" r:id="rId3"/>
    <p:sldId id="335" r:id="rId4"/>
    <p:sldId id="338" r:id="rId5"/>
    <p:sldId id="322" r:id="rId6"/>
    <p:sldId id="334" r:id="rId7"/>
    <p:sldId id="337" r:id="rId8"/>
    <p:sldId id="288" r:id="rId9"/>
    <p:sldId id="324" r:id="rId10"/>
    <p:sldId id="339" r:id="rId11"/>
    <p:sldId id="340" r:id="rId12"/>
    <p:sldId id="341" r:id="rId13"/>
    <p:sldId id="332" r:id="rId14"/>
    <p:sldId id="333" r:id="rId15"/>
    <p:sldId id="278" r:id="rId16"/>
    <p:sldId id="328" r:id="rId17"/>
    <p:sldId id="330" r:id="rId18"/>
    <p:sldId id="326" r:id="rId19"/>
    <p:sldId id="331" r:id="rId20"/>
    <p:sldId id="327" r:id="rId21"/>
    <p:sldId id="310" r:id="rId22"/>
    <p:sldId id="317" r:id="rId23"/>
    <p:sldId id="342" r:id="rId24"/>
    <p:sldId id="343" r:id="rId25"/>
    <p:sldId id="344" r:id="rId26"/>
    <p:sldId id="345" r:id="rId27"/>
    <p:sldId id="346" r:id="rId28"/>
    <p:sldId id="347" r:id="rId29"/>
    <p:sldId id="282" r:id="rId30"/>
    <p:sldId id="348" r:id="rId31"/>
    <p:sldId id="349" r:id="rId32"/>
    <p:sldId id="279" r:id="rId33"/>
    <p:sldId id="350" r:id="rId34"/>
  </p:sldIdLst>
  <p:sldSz cx="9144000" cy="5143500" type="screen16x9"/>
  <p:notesSz cx="9144000" cy="6858000"/>
  <p:custDataLst>
    <p:tags r:id="rId36"/>
  </p:custDataLst>
  <p:defaultTextStyle>
    <a:defPPr>
      <a:defRPr lang="en-US"/>
    </a:defPPr>
    <a:lvl1pPr marL="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B2CB"/>
    <a:srgbClr val="DF31BE"/>
    <a:srgbClr val="E9A5C2"/>
    <a:srgbClr val="008A3E"/>
    <a:srgbClr val="E183AB"/>
    <a:srgbClr val="FFFF66"/>
    <a:srgbClr val="FFCD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FC6C34-7E37-7D5A-EC67-860F6B55BC5F}" v="2" dt="2020-08-10T15:13:42.094"/>
    <p1510:client id="{6C9B294E-4BA9-413A-8FC9-7C6835BB56B8}" v="1" dt="2020-08-11T05:27:47.389"/>
    <p1510:client id="{A77E535D-64B8-4849-8373-C9856491E641}" v="4" dt="2020-08-10T22:19:04.1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94" autoAdjust="0"/>
    <p:restoredTop sz="94660"/>
  </p:normalViewPr>
  <p:slideViewPr>
    <p:cSldViewPr>
      <p:cViewPr varScale="1">
        <p:scale>
          <a:sx n="81" d="100"/>
          <a:sy n="81" d="100"/>
        </p:scale>
        <p:origin x="1062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gười dùng Khách" userId="S::urn:spo:anon#a3d25e8665d24784db8b40b5b60cda1a191872e911952b607f7675fb564fa7e5::" providerId="AD" clId="Web-{A77E535D-64B8-4849-8373-C9856491E641}"/>
    <pc:docChg chg="modSld">
      <pc:chgData name="Người dùng Khách" userId="S::urn:spo:anon#a3d25e8665d24784db8b40b5b60cda1a191872e911952b607f7675fb564fa7e5::" providerId="AD" clId="Web-{A77E535D-64B8-4849-8373-C9856491E641}" dt="2020-08-10T22:19:04.132" v="3" actId="1076"/>
      <pc:docMkLst>
        <pc:docMk/>
      </pc:docMkLst>
      <pc:sldChg chg="modSp">
        <pc:chgData name="Người dùng Khách" userId="S::urn:spo:anon#a3d25e8665d24784db8b40b5b60cda1a191872e911952b607f7675fb564fa7e5::" providerId="AD" clId="Web-{A77E535D-64B8-4849-8373-C9856491E641}" dt="2020-08-10T22:18:19.069" v="2" actId="1076"/>
        <pc:sldMkLst>
          <pc:docMk/>
          <pc:sldMk cId="2927387076" sldId="276"/>
        </pc:sldMkLst>
        <pc:picChg chg="mod">
          <ac:chgData name="Người dùng Khách" userId="S::urn:spo:anon#a3d25e8665d24784db8b40b5b60cda1a191872e911952b607f7675fb564fa7e5::" providerId="AD" clId="Web-{A77E535D-64B8-4849-8373-C9856491E641}" dt="2020-08-10T22:18:19.069" v="2" actId="1076"/>
          <ac:picMkLst>
            <pc:docMk/>
            <pc:sldMk cId="2927387076" sldId="276"/>
            <ac:picMk id="2" creationId="{00000000-0000-0000-0000-000000000000}"/>
          </ac:picMkLst>
        </pc:picChg>
      </pc:sldChg>
      <pc:sldChg chg="modSp">
        <pc:chgData name="Người dùng Khách" userId="S::urn:spo:anon#a3d25e8665d24784db8b40b5b60cda1a191872e911952b607f7675fb564fa7e5::" providerId="AD" clId="Web-{A77E535D-64B8-4849-8373-C9856491E641}" dt="2020-08-10T22:19:04.132" v="3" actId="1076"/>
        <pc:sldMkLst>
          <pc:docMk/>
          <pc:sldMk cId="860162532" sldId="282"/>
        </pc:sldMkLst>
        <pc:picChg chg="mod">
          <ac:chgData name="Người dùng Khách" userId="S::urn:spo:anon#a3d25e8665d24784db8b40b5b60cda1a191872e911952b607f7675fb564fa7e5::" providerId="AD" clId="Web-{A77E535D-64B8-4849-8373-C9856491E641}" dt="2020-08-10T22:19:04.132" v="3" actId="1076"/>
          <ac:picMkLst>
            <pc:docMk/>
            <pc:sldMk cId="860162532" sldId="282"/>
            <ac:picMk id="4" creationId="{00000000-0000-0000-0000-000000000000}"/>
          </ac:picMkLst>
        </pc:picChg>
      </pc:sldChg>
    </pc:docChg>
  </pc:docChgLst>
  <pc:docChgLst>
    <pc:chgData name="Hoang Thi Nhung" userId="S::nhunght.nov.19@msedu.edu.vn::2c659f5f-1458-4364-b2b3-21e33bb1b9bf" providerId="AD" clId="Web-{41FC6C34-7E37-7D5A-EC67-860F6B55BC5F}"/>
    <pc:docChg chg="modSld">
      <pc:chgData name="Hoang Thi Nhung" userId="S::nhunght.nov.19@msedu.edu.vn::2c659f5f-1458-4364-b2b3-21e33bb1b9bf" providerId="AD" clId="Web-{41FC6C34-7E37-7D5A-EC67-860F6B55BC5F}" dt="2020-08-10T15:13:42.094" v="1" actId="14100"/>
      <pc:docMkLst>
        <pc:docMk/>
      </pc:docMkLst>
      <pc:sldChg chg="modSp">
        <pc:chgData name="Hoang Thi Nhung" userId="S::nhunght.nov.19@msedu.edu.vn::2c659f5f-1458-4364-b2b3-21e33bb1b9bf" providerId="AD" clId="Web-{41FC6C34-7E37-7D5A-EC67-860F6B55BC5F}" dt="2020-08-10T15:13:42.094" v="1" actId="14100"/>
        <pc:sldMkLst>
          <pc:docMk/>
          <pc:sldMk cId="4038747461" sldId="269"/>
        </pc:sldMkLst>
        <pc:picChg chg="mod">
          <ac:chgData name="Hoang Thi Nhung" userId="S::nhunght.nov.19@msedu.edu.vn::2c659f5f-1458-4364-b2b3-21e33bb1b9bf" providerId="AD" clId="Web-{41FC6C34-7E37-7D5A-EC67-860F6B55BC5F}" dt="2020-08-10T15:13:42.094" v="1" actId="14100"/>
          <ac:picMkLst>
            <pc:docMk/>
            <pc:sldMk cId="4038747461" sldId="269"/>
            <ac:picMk id="8" creationId="{00000000-0000-0000-0000-000000000000}"/>
          </ac:picMkLst>
        </pc:picChg>
      </pc:sldChg>
    </pc:docChg>
  </pc:docChgLst>
  <pc:docChgLst>
    <pc:chgData name="Người dùng Khách" userId="S::urn:spo:anon#a3d25e8665d24784db8b40b5b60cda1a191872e911952b607f7675fb564fa7e5::" providerId="AD" clId="Web-{6C9B294E-4BA9-413A-8FC9-7C6835BB56B8}"/>
    <pc:docChg chg="modSld">
      <pc:chgData name="Người dùng Khách" userId="S::urn:spo:anon#a3d25e8665d24784db8b40b5b60cda1a191872e911952b607f7675fb564fa7e5::" providerId="AD" clId="Web-{6C9B294E-4BA9-413A-8FC9-7C6835BB56B8}" dt="2020-08-11T05:27:47.389" v="0" actId="1076"/>
      <pc:docMkLst>
        <pc:docMk/>
      </pc:docMkLst>
      <pc:sldChg chg="modSp">
        <pc:chgData name="Người dùng Khách" userId="S::urn:spo:anon#a3d25e8665d24784db8b40b5b60cda1a191872e911952b607f7675fb564fa7e5::" providerId="AD" clId="Web-{6C9B294E-4BA9-413A-8FC9-7C6835BB56B8}" dt="2020-08-11T05:27:47.389" v="0" actId="1076"/>
        <pc:sldMkLst>
          <pc:docMk/>
          <pc:sldMk cId="2366539268" sldId="257"/>
        </pc:sldMkLst>
        <pc:grpChg chg="mod">
          <ac:chgData name="Người dùng Khách" userId="S::urn:spo:anon#a3d25e8665d24784db8b40b5b60cda1a191872e911952b607f7675fb564fa7e5::" providerId="AD" clId="Web-{6C9B294E-4BA9-413A-8FC9-7C6835BB56B8}" dt="2020-08-11T05:27:47.389" v="0" actId="1076"/>
          <ac:grpSpMkLst>
            <pc:docMk/>
            <pc:sldMk cId="2366539268" sldId="257"/>
            <ac:grpSpMk id="23" creationId="{00000000-0000-0000-0000-000000000000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BDE7E-B355-40A4-9B7E-E581E1043B22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6A8AD-F3E6-47DE-B783-16C0EDA73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680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1020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8365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4998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2046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9877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6802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9553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2937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15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865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9130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1456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913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327CE-9C48-42EC-A174-D90BEA2C1883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49737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914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6691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49448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98099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3543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5172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81899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609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82091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03620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17481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482524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0600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7429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幻灯片图像占位符 8192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42875" y="768350"/>
            <a:ext cx="6818313" cy="38369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文本占位符 81922"/>
          <p:cNvSpPr>
            <a:spLocks noGrp="1"/>
          </p:cNvSpPr>
          <p:nvPr>
            <p:ph type="body" idx="1"/>
          </p:nvPr>
        </p:nvSpPr>
        <p:spPr bwMode="auto">
          <a:xfrm>
            <a:off x="711200" y="4860925"/>
            <a:ext cx="5683250" cy="4605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>
              <a:ea typeface="等线" charset="-122"/>
            </a:endParaRPr>
          </a:p>
        </p:txBody>
      </p:sp>
      <p:sp>
        <p:nvSpPr>
          <p:cNvPr id="6148" name="灯片编号占位符 1"/>
          <p:cNvSpPr txBox="1">
            <a:spLocks noGrp="1"/>
          </p:cNvSpPr>
          <p:nvPr/>
        </p:nvSpPr>
        <p:spPr bwMode="auto">
          <a:xfrm>
            <a:off x="4024313" y="9721850"/>
            <a:ext cx="3078162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75" tIns="49538" rIns="99075" bIns="49538" anchor="b"/>
          <a:lstStyle>
            <a:lvl1pPr defTabSz="990600">
              <a:defRPr b="1">
                <a:solidFill>
                  <a:schemeClr val="tx1"/>
                </a:solidFill>
                <a:latin typeface=".VnAvant" panose="020B7200000000000000" pitchFamily="34" charset="0"/>
                <a:ea typeface="宋体" panose="02010600030101010101" pitchFamily="2" charset="-122"/>
              </a:defRPr>
            </a:lvl1pPr>
            <a:lvl2pPr marL="804863" indent="-309563" defTabSz="990600">
              <a:defRPr b="1">
                <a:solidFill>
                  <a:schemeClr val="tx1"/>
                </a:solidFill>
                <a:latin typeface=".VnAvant" panose="020B7200000000000000" pitchFamily="34" charset="0"/>
                <a:ea typeface="宋体" panose="02010600030101010101" pitchFamily="2" charset="-122"/>
              </a:defRPr>
            </a:lvl2pPr>
            <a:lvl3pPr marL="1238250" indent="-247650" defTabSz="990600">
              <a:defRPr b="1">
                <a:solidFill>
                  <a:schemeClr val="tx1"/>
                </a:solidFill>
                <a:latin typeface=".VnAvant" panose="020B7200000000000000" pitchFamily="34" charset="0"/>
                <a:ea typeface="宋体" panose="02010600030101010101" pitchFamily="2" charset="-122"/>
              </a:defRPr>
            </a:lvl3pPr>
            <a:lvl4pPr marL="1733550" indent="-247650" defTabSz="990600">
              <a:defRPr b="1">
                <a:solidFill>
                  <a:schemeClr val="tx1"/>
                </a:solidFill>
                <a:latin typeface=".VnAvant" panose="020B7200000000000000" pitchFamily="34" charset="0"/>
                <a:ea typeface="宋体" panose="02010600030101010101" pitchFamily="2" charset="-122"/>
              </a:defRPr>
            </a:lvl4pPr>
            <a:lvl5pPr marL="2228850" indent="-247650" defTabSz="990600">
              <a:defRPr b="1">
                <a:solidFill>
                  <a:schemeClr val="tx1"/>
                </a:solidFill>
                <a:latin typeface=".VnAvant" panose="020B7200000000000000" pitchFamily="34" charset="0"/>
                <a:ea typeface="宋体" panose="02010600030101010101" pitchFamily="2" charset="-122"/>
              </a:defRPr>
            </a:lvl5pPr>
            <a:lvl6pPr marL="26860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宋体" panose="02010600030101010101" pitchFamily="2" charset="-122"/>
              </a:defRPr>
            </a:lvl6pPr>
            <a:lvl7pPr marL="31432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宋体" panose="02010600030101010101" pitchFamily="2" charset="-122"/>
              </a:defRPr>
            </a:lvl7pPr>
            <a:lvl8pPr marL="36004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宋体" panose="02010600030101010101" pitchFamily="2" charset="-122"/>
              </a:defRPr>
            </a:lvl8pPr>
            <a:lvl9pPr marL="40576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58F0FC0F-CFE3-49C4-BA3A-E5F65A720992}" type="slidenum">
              <a:rPr lang="en-US" altLang="zh-CN" sz="1300" b="0">
                <a:latin typeface="Arial" panose="020B0604020202020204" pitchFamily="34" charset="0"/>
                <a:cs typeface="Arial" panose="020B0604020202020204" pitchFamily="34" charset="0"/>
              </a:rPr>
              <a:pPr algn="r" eaLnBrk="1" hangingPunct="1"/>
              <a:t>5</a:t>
            </a:fld>
            <a:endParaRPr lang="en-US" altLang="zh-CN" sz="13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0399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7325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4904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0579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幻灯片图像占位符 8192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42875" y="768350"/>
            <a:ext cx="6818313" cy="38369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文本占位符 81922"/>
          <p:cNvSpPr>
            <a:spLocks noGrp="1"/>
          </p:cNvSpPr>
          <p:nvPr>
            <p:ph type="body" idx="1"/>
          </p:nvPr>
        </p:nvSpPr>
        <p:spPr bwMode="auto">
          <a:xfrm>
            <a:off x="711200" y="4860925"/>
            <a:ext cx="5683250" cy="4605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>
              <a:ea typeface="等线" charset="-122"/>
            </a:endParaRPr>
          </a:p>
        </p:txBody>
      </p:sp>
      <p:sp>
        <p:nvSpPr>
          <p:cNvPr id="6148" name="灯片编号占位符 1"/>
          <p:cNvSpPr txBox="1">
            <a:spLocks noGrp="1"/>
          </p:cNvSpPr>
          <p:nvPr/>
        </p:nvSpPr>
        <p:spPr bwMode="auto">
          <a:xfrm>
            <a:off x="4024313" y="9721850"/>
            <a:ext cx="3078162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75" tIns="49538" rIns="99075" bIns="49538" anchor="b"/>
          <a:lstStyle>
            <a:lvl1pPr defTabSz="990600">
              <a:defRPr b="1">
                <a:solidFill>
                  <a:schemeClr val="tx1"/>
                </a:solidFill>
                <a:latin typeface=".VnAvant" panose="020B7200000000000000" pitchFamily="34" charset="0"/>
                <a:ea typeface="宋体" panose="02010600030101010101" pitchFamily="2" charset="-122"/>
              </a:defRPr>
            </a:lvl1pPr>
            <a:lvl2pPr marL="804863" indent="-309563" defTabSz="990600">
              <a:defRPr b="1">
                <a:solidFill>
                  <a:schemeClr val="tx1"/>
                </a:solidFill>
                <a:latin typeface=".VnAvant" panose="020B7200000000000000" pitchFamily="34" charset="0"/>
                <a:ea typeface="宋体" panose="02010600030101010101" pitchFamily="2" charset="-122"/>
              </a:defRPr>
            </a:lvl2pPr>
            <a:lvl3pPr marL="1238250" indent="-247650" defTabSz="990600">
              <a:defRPr b="1">
                <a:solidFill>
                  <a:schemeClr val="tx1"/>
                </a:solidFill>
                <a:latin typeface=".VnAvant" panose="020B7200000000000000" pitchFamily="34" charset="0"/>
                <a:ea typeface="宋体" panose="02010600030101010101" pitchFamily="2" charset="-122"/>
              </a:defRPr>
            </a:lvl3pPr>
            <a:lvl4pPr marL="1733550" indent="-247650" defTabSz="990600">
              <a:defRPr b="1">
                <a:solidFill>
                  <a:schemeClr val="tx1"/>
                </a:solidFill>
                <a:latin typeface=".VnAvant" panose="020B7200000000000000" pitchFamily="34" charset="0"/>
                <a:ea typeface="宋体" panose="02010600030101010101" pitchFamily="2" charset="-122"/>
              </a:defRPr>
            </a:lvl4pPr>
            <a:lvl5pPr marL="2228850" indent="-247650" defTabSz="990600">
              <a:defRPr b="1">
                <a:solidFill>
                  <a:schemeClr val="tx1"/>
                </a:solidFill>
                <a:latin typeface=".VnAvant" panose="020B7200000000000000" pitchFamily="34" charset="0"/>
                <a:ea typeface="宋体" panose="02010600030101010101" pitchFamily="2" charset="-122"/>
              </a:defRPr>
            </a:lvl5pPr>
            <a:lvl6pPr marL="26860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宋体" panose="02010600030101010101" pitchFamily="2" charset="-122"/>
              </a:defRPr>
            </a:lvl6pPr>
            <a:lvl7pPr marL="31432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宋体" panose="02010600030101010101" pitchFamily="2" charset="-122"/>
              </a:defRPr>
            </a:lvl7pPr>
            <a:lvl8pPr marL="36004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宋体" panose="02010600030101010101" pitchFamily="2" charset="-122"/>
              </a:defRPr>
            </a:lvl8pPr>
            <a:lvl9pPr marL="40576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58F0FC0F-CFE3-49C4-BA3A-E5F65A720992}" type="slidenum">
              <a:rPr lang="en-US" altLang="zh-CN" sz="1300" b="0">
                <a:latin typeface="Arial" panose="020B0604020202020204" pitchFamily="34" charset="0"/>
                <a:cs typeface="Arial" panose="020B0604020202020204" pitchFamily="34" charset="0"/>
              </a:rPr>
              <a:pPr algn="r" eaLnBrk="1" hangingPunct="1"/>
              <a:t>9</a:t>
            </a:fld>
            <a:endParaRPr lang="en-US" altLang="zh-CN" sz="13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721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53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754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826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057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432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830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150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873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885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185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0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24530-B66F-4473-ADD6-7D32B9BE029C}" type="datetimeFigureOut">
              <a:rPr lang="en-US" smtClean="0"/>
              <a:t>1/15/2024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69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1.gif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slide" Target="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slide" Target="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6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slide" Target="slide2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2"/>
          <p:cNvSpPr>
            <a:spLocks noChangeArrowheads="1" noChangeShapeType="1" noTextEdit="1"/>
          </p:cNvSpPr>
          <p:nvPr/>
        </p:nvSpPr>
        <p:spPr bwMode="auto">
          <a:xfrm>
            <a:off x="484448" y="308856"/>
            <a:ext cx="8107329" cy="1092184"/>
          </a:xfrm>
          <a:prstGeom prst="rect">
            <a:avLst/>
          </a:prstGeom>
        </p:spPr>
        <p:txBody>
          <a:bodyPr wrap="none" lIns="68213" tIns="34106" rIns="68213" bIns="34106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11" b="1" i="1" kern="10" dirty="0" err="1">
                <a:ln w="9525">
                  <a:solidFill>
                    <a:srgbClr val="0000CC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Chào</a:t>
            </a:r>
            <a:r>
              <a:rPr lang="en-US" sz="2411" b="1" i="1" kern="10" dirty="0">
                <a:ln w="9525">
                  <a:solidFill>
                    <a:srgbClr val="0000CC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2411" b="1" i="1" kern="10" dirty="0" err="1">
                <a:ln w="9525">
                  <a:solidFill>
                    <a:srgbClr val="0000CC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mừng</a:t>
            </a:r>
            <a:r>
              <a:rPr lang="en-US" sz="2411" b="1" i="1" kern="10" dirty="0">
                <a:ln w="9525">
                  <a:solidFill>
                    <a:srgbClr val="0000CC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2411" b="1" i="1" kern="10" dirty="0" err="1">
                <a:ln w="9525">
                  <a:solidFill>
                    <a:srgbClr val="0000CC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các</a:t>
            </a:r>
            <a:r>
              <a:rPr lang="en-US" sz="2411" b="1" i="1" kern="10" dirty="0">
                <a:ln w="9525">
                  <a:solidFill>
                    <a:srgbClr val="0000CC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con </a:t>
            </a:r>
            <a:r>
              <a:rPr lang="en-US" sz="2411" b="1" i="1" kern="10" dirty="0" err="1">
                <a:ln w="9525">
                  <a:solidFill>
                    <a:srgbClr val="0000CC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đến</a:t>
            </a:r>
            <a:r>
              <a:rPr lang="en-US" sz="2411" b="1" i="1" kern="10" dirty="0">
                <a:ln w="9525">
                  <a:solidFill>
                    <a:srgbClr val="0000CC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2411" b="1" i="1" kern="10" dirty="0" err="1">
                <a:ln w="9525">
                  <a:solidFill>
                    <a:srgbClr val="0000CC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với</a:t>
            </a:r>
            <a:r>
              <a:rPr lang="en-US" sz="2411" b="1" i="1" kern="10" dirty="0">
                <a:ln w="9525">
                  <a:solidFill>
                    <a:srgbClr val="0000CC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2411" b="1" i="1" kern="10" dirty="0" err="1">
                <a:ln w="9525">
                  <a:solidFill>
                    <a:srgbClr val="0000CC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lớp</a:t>
            </a:r>
            <a:r>
              <a:rPr lang="en-US" sz="2411" b="1" i="1" kern="10" dirty="0">
                <a:ln w="9525">
                  <a:solidFill>
                    <a:srgbClr val="0000CC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2411" b="1" i="1" kern="10" dirty="0" err="1">
                <a:ln w="9525">
                  <a:solidFill>
                    <a:srgbClr val="0000CC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học</a:t>
            </a:r>
            <a:r>
              <a:rPr lang="en-US" sz="2411" b="1" i="1" kern="10" dirty="0">
                <a:ln w="9525">
                  <a:solidFill>
                    <a:srgbClr val="0000CC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2411" b="1" i="1" kern="10" dirty="0" err="1">
                <a:ln w="9525">
                  <a:solidFill>
                    <a:srgbClr val="0000CC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trực</a:t>
            </a:r>
            <a:r>
              <a:rPr lang="en-US" sz="2411" b="1" i="1" kern="10" dirty="0">
                <a:ln w="9525">
                  <a:solidFill>
                    <a:srgbClr val="0000CC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2411" b="1" i="1" kern="10" dirty="0" err="1">
                <a:ln w="9525">
                  <a:solidFill>
                    <a:srgbClr val="0000CC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tuyến</a:t>
            </a:r>
            <a:endParaRPr lang="vi-VN" sz="2411" b="1" i="1" kern="10" dirty="0">
              <a:ln w="9525">
                <a:solidFill>
                  <a:srgbClr val="0000CC"/>
                </a:solidFill>
                <a:round/>
                <a:headEnd/>
                <a:tailEnd/>
              </a:ln>
              <a:solidFill>
                <a:srgbClr val="000080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582825" y="1074763"/>
            <a:ext cx="4142705" cy="22399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213" tIns="34106" rIns="68213" bIns="34106" anchor="ctr">
            <a:spAutoFit/>
          </a:bodyPr>
          <a:lstStyle/>
          <a:p>
            <a:r>
              <a:rPr lang="en-US" sz="14108">
                <a:solidFill>
                  <a:srgbClr val="FF3300"/>
                </a:solidFill>
                <a:sym typeface="Wingdings" pitchFamily="2" charset="2"/>
              </a:rPr>
              <a:t></a:t>
            </a: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4004406" y="1838793"/>
            <a:ext cx="920372" cy="483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213" tIns="34106" rIns="68213" bIns="341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694" b="1" dirty="0" err="1">
                <a:solidFill>
                  <a:srgbClr val="3333FF"/>
                </a:solidFill>
              </a:rPr>
              <a:t>Lớp</a:t>
            </a:r>
            <a:endParaRPr lang="en-US" sz="2694" b="1" dirty="0">
              <a:solidFill>
                <a:srgbClr val="3333FF"/>
              </a:solidFill>
              <a:latin typeface=".VnTime" pitchFamily="34" charset="0"/>
            </a:endParaRP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4848778" y="1880571"/>
            <a:ext cx="575379" cy="439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213" tIns="34106" rIns="68213" bIns="341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11" b="1" dirty="0">
                <a:solidFill>
                  <a:srgbClr val="0000FF"/>
                </a:solidFill>
                <a:latin typeface=".VnTime" pitchFamily="34" charset="0"/>
              </a:rPr>
              <a:t>1</a:t>
            </a:r>
            <a:r>
              <a:rPr lang="vi-VN" sz="2411" b="1" dirty="0">
                <a:solidFill>
                  <a:srgbClr val="0000FF"/>
                </a:solidFill>
                <a:latin typeface=".VnTime" pitchFamily="34" charset="0"/>
              </a:rPr>
              <a:t>B</a:t>
            </a:r>
            <a:r>
              <a:rPr lang="en-US" sz="2411" b="1" dirty="0">
                <a:solidFill>
                  <a:srgbClr val="0000FF"/>
                </a:solidFill>
                <a:latin typeface=".VnTime" pitchFamily="34" charset="0"/>
              </a:rPr>
              <a:t> </a:t>
            </a:r>
          </a:p>
        </p:txBody>
      </p:sp>
      <p:pic>
        <p:nvPicPr>
          <p:cNvPr id="2054" name="Picture 6" descr="ABARBLY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15" y="4958954"/>
            <a:ext cx="7362971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ABARBLY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15" y="77392"/>
            <a:ext cx="7362971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 descr="WhitecornerFlow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554" y="35123"/>
            <a:ext cx="1104446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 descr="WhitecornerFlow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56511">
            <a:off x="8056446" y="4143490"/>
            <a:ext cx="1028700" cy="1104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 descr="WhitecornerFlow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1" y="20836"/>
            <a:ext cx="1104446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 descr="WhitecornerFlow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11352"/>
            <a:ext cx="1104446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 descr="17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51" y="3952876"/>
            <a:ext cx="1150465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 descr="anim1690[1][1]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750473" y="2469193"/>
            <a:ext cx="3829050" cy="490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14" descr="17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566584">
            <a:off x="6878618" y="3535404"/>
            <a:ext cx="1071563" cy="1150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15" descr="!PC8_C2A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653469" y="2760025"/>
            <a:ext cx="4162982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4" name="Picture 16" descr="anim1690[1][1]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7055198" y="2514593"/>
            <a:ext cx="3829050" cy="490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6" name="Text Box 18"/>
          <p:cNvSpPr txBox="1">
            <a:spLocks noChangeArrowheads="1"/>
          </p:cNvSpPr>
          <p:nvPr/>
        </p:nvSpPr>
        <p:spPr bwMode="auto">
          <a:xfrm>
            <a:off x="1278664" y="3455458"/>
            <a:ext cx="6503957" cy="1345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213" tIns="34106" rIns="68213" bIns="341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3261" b="1" dirty="0">
                <a:latin typeface="Times New Roman" pitchFamily="18" charset="0"/>
              </a:rPr>
              <a:t>MÔN: TIẾNG VIỆT</a:t>
            </a:r>
          </a:p>
          <a:p>
            <a:pPr algn="ctr" eaLnBrk="1" hangingPunct="1"/>
            <a:endParaRPr lang="en-US" sz="2056" b="1" i="1" dirty="0">
              <a:latin typeface="Times New Roman" pitchFamily="18" charset="0"/>
            </a:endParaRPr>
          </a:p>
          <a:p>
            <a:pPr algn="ctr" eaLnBrk="1" hangingPunct="1"/>
            <a:r>
              <a:rPr lang="en-US" sz="2978" b="1" dirty="0" err="1">
                <a:solidFill>
                  <a:srgbClr val="FF0000"/>
                </a:solidFill>
                <a:latin typeface="HP001 5Ha" pitchFamily="34" charset="-127"/>
                <a:ea typeface="HP001 5Ha" pitchFamily="34" charset="-127"/>
              </a:rPr>
              <a:t>Giáo</a:t>
            </a:r>
            <a:r>
              <a:rPr lang="en-US" sz="2978" b="1" dirty="0">
                <a:solidFill>
                  <a:srgbClr val="FF0000"/>
                </a:solidFill>
                <a:latin typeface="HP001 5Ha" pitchFamily="34" charset="-127"/>
                <a:ea typeface="HP001 5Ha" pitchFamily="34" charset="-127"/>
              </a:rPr>
              <a:t> </a:t>
            </a:r>
            <a:r>
              <a:rPr lang="en-US" sz="2978" b="1" dirty="0" err="1">
                <a:solidFill>
                  <a:srgbClr val="FF0000"/>
                </a:solidFill>
                <a:latin typeface="HP001 5Ha" pitchFamily="34" charset="-127"/>
                <a:ea typeface="HP001 5Ha" pitchFamily="34" charset="-127"/>
              </a:rPr>
              <a:t>viên</a:t>
            </a:r>
            <a:r>
              <a:rPr lang="en-US" sz="2978" b="1" dirty="0">
                <a:solidFill>
                  <a:srgbClr val="FF0000"/>
                </a:solidFill>
                <a:latin typeface="HP001 5Ha" pitchFamily="34" charset="-127"/>
                <a:ea typeface="HP001 5Ha" pitchFamily="34" charset="-127"/>
              </a:rPr>
              <a:t>: Chu </a:t>
            </a:r>
            <a:r>
              <a:rPr lang="en-US" sz="2978" b="1" dirty="0" err="1">
                <a:solidFill>
                  <a:srgbClr val="FF0000"/>
                </a:solidFill>
                <a:latin typeface="HP001 5Ha" pitchFamily="34" charset="-127"/>
                <a:ea typeface="HP001 5Ha" pitchFamily="34" charset="-127"/>
              </a:rPr>
              <a:t>Thúy</a:t>
            </a:r>
            <a:r>
              <a:rPr lang="en-US" sz="2978" b="1" dirty="0">
                <a:solidFill>
                  <a:srgbClr val="FF0000"/>
                </a:solidFill>
                <a:latin typeface="HP001 5Ha" pitchFamily="34" charset="-127"/>
                <a:ea typeface="HP001 5Ha" pitchFamily="34" charset="-127"/>
              </a:rPr>
              <a:t> </a:t>
            </a:r>
            <a:r>
              <a:rPr lang="en-US" sz="2978" b="1" dirty="0" err="1">
                <a:solidFill>
                  <a:srgbClr val="FF0000"/>
                </a:solidFill>
                <a:latin typeface="HP001 5Ha" pitchFamily="34" charset="-127"/>
                <a:ea typeface="HP001 5Ha" pitchFamily="34" charset="-127"/>
              </a:rPr>
              <a:t>Văn</a:t>
            </a:r>
            <a:endParaRPr lang="en-US" sz="2978" b="1" dirty="0">
              <a:solidFill>
                <a:srgbClr val="FF0000"/>
              </a:solidFill>
              <a:latin typeface="HP001 5Ha" pitchFamily="34" charset="-127"/>
              <a:ea typeface="HP001 5Ha" pitchFamily="34" charset="-127"/>
            </a:endParaRPr>
          </a:p>
        </p:txBody>
      </p:sp>
      <p:pic>
        <p:nvPicPr>
          <p:cNvPr id="19" name="Picture 12" descr="17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20" y="2214411"/>
            <a:ext cx="1150465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2" descr="17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092" y="1555712"/>
            <a:ext cx="1150465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2" descr="17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830" y="3277029"/>
            <a:ext cx="1150465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2" descr="17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2917" y="1275701"/>
            <a:ext cx="1150465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2" descr="17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6969" y="2393304"/>
            <a:ext cx="1150465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39872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33" t="19871" r="30070" b="25152"/>
          <a:stretch/>
        </p:blipFill>
        <p:spPr>
          <a:xfrm>
            <a:off x="1382151" y="729616"/>
            <a:ext cx="6879101" cy="42941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54876" y="156503"/>
            <a:ext cx="4400550" cy="53090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68573" tIns="34287" rIns="68573" bIns="34287" rtlCol="0">
            <a:spAutoFit/>
          </a:bodyPr>
          <a:lstStyle/>
          <a:p>
            <a:pPr algn="ctr"/>
            <a:r>
              <a:rPr lang="vi-VN" sz="3000" dirty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Tiếng nào có âm </a:t>
            </a:r>
            <a:r>
              <a:rPr lang="vi-VN" sz="3000" dirty="0">
                <a:solidFill>
                  <a:srgbClr val="FF0000"/>
                </a:solidFill>
                <a:latin typeface="UTM Avo" panose="02040603050506020204" pitchFamily="18" charset="0"/>
              </a:rPr>
              <a:t>o</a:t>
            </a:r>
            <a:r>
              <a:rPr lang="en-US" sz="3000" dirty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847972" y="2120704"/>
            <a:ext cx="337625" cy="33762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Rounded Rectangle 6"/>
          <p:cNvSpPr/>
          <p:nvPr/>
        </p:nvSpPr>
        <p:spPr>
          <a:xfrm>
            <a:off x="4339627" y="1657504"/>
            <a:ext cx="337625" cy="33762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ounded Rectangle 7"/>
          <p:cNvSpPr/>
          <p:nvPr/>
        </p:nvSpPr>
        <p:spPr>
          <a:xfrm>
            <a:off x="7844908" y="2356210"/>
            <a:ext cx="337625" cy="33762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ounded Rectangle 8"/>
          <p:cNvSpPr/>
          <p:nvPr/>
        </p:nvSpPr>
        <p:spPr>
          <a:xfrm>
            <a:off x="7642005" y="4113189"/>
            <a:ext cx="337625" cy="33762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ounded Rectangle 9"/>
          <p:cNvSpPr/>
          <p:nvPr/>
        </p:nvSpPr>
        <p:spPr>
          <a:xfrm>
            <a:off x="4103440" y="4079776"/>
            <a:ext cx="337625" cy="33762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Rounded Rectangle 10"/>
          <p:cNvSpPr/>
          <p:nvPr/>
        </p:nvSpPr>
        <p:spPr>
          <a:xfrm>
            <a:off x="1708332" y="3944377"/>
            <a:ext cx="337625" cy="33762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L-Shape 11"/>
          <p:cNvSpPr/>
          <p:nvPr/>
        </p:nvSpPr>
        <p:spPr>
          <a:xfrm rot="18255805">
            <a:off x="1832506" y="2117051"/>
            <a:ext cx="426902" cy="188302"/>
          </a:xfrm>
          <a:prstGeom prst="corne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3" name="L-Shape 12"/>
          <p:cNvSpPr/>
          <p:nvPr/>
        </p:nvSpPr>
        <p:spPr>
          <a:xfrm rot="18255805">
            <a:off x="4324160" y="1668772"/>
            <a:ext cx="426902" cy="188302"/>
          </a:xfrm>
          <a:prstGeom prst="corne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4" name="L-Shape 13"/>
          <p:cNvSpPr/>
          <p:nvPr/>
        </p:nvSpPr>
        <p:spPr>
          <a:xfrm rot="18255805">
            <a:off x="7641238" y="4125489"/>
            <a:ext cx="426902" cy="188302"/>
          </a:xfrm>
          <a:prstGeom prst="corne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5" name="L-Shape 14"/>
          <p:cNvSpPr/>
          <p:nvPr/>
        </p:nvSpPr>
        <p:spPr>
          <a:xfrm rot="18255805">
            <a:off x="4094524" y="4072734"/>
            <a:ext cx="426902" cy="188302"/>
          </a:xfrm>
          <a:prstGeom prst="corne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9" name="Picture 18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3" t="6906" r="7570" b="12657"/>
          <a:stretch/>
        </p:blipFill>
        <p:spPr>
          <a:xfrm>
            <a:off x="8654879" y="4803172"/>
            <a:ext cx="456518" cy="34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070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90" t="22856" r="30909" b="17938"/>
          <a:stretch/>
        </p:blipFill>
        <p:spPr>
          <a:xfrm>
            <a:off x="1305049" y="812409"/>
            <a:ext cx="6900203" cy="43310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54876" y="156503"/>
            <a:ext cx="4400550" cy="53090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68573" tIns="34287" rIns="68573" bIns="34287" rtlCol="0">
            <a:spAutoFit/>
          </a:bodyPr>
          <a:lstStyle/>
          <a:p>
            <a:pPr algn="ctr"/>
            <a:r>
              <a:rPr lang="vi-VN" sz="3000" dirty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Tiếng nào có âm </a:t>
            </a:r>
            <a:r>
              <a:rPr lang="vi-VN" sz="3000" dirty="0">
                <a:solidFill>
                  <a:srgbClr val="FF0000"/>
                </a:solidFill>
                <a:latin typeface="UTM Avo" panose="02040603050506020204" pitchFamily="18" charset="0"/>
              </a:rPr>
              <a:t>ô</a:t>
            </a:r>
            <a:r>
              <a:rPr lang="en-US" sz="3000" dirty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 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932221" y="3585650"/>
            <a:ext cx="337625" cy="33762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Rounded Rectangle 6"/>
          <p:cNvSpPr/>
          <p:nvPr/>
        </p:nvSpPr>
        <p:spPr>
          <a:xfrm>
            <a:off x="4959430" y="3480144"/>
            <a:ext cx="337625" cy="33762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ounded Rectangle 7"/>
          <p:cNvSpPr/>
          <p:nvPr/>
        </p:nvSpPr>
        <p:spPr>
          <a:xfrm>
            <a:off x="2932221" y="1692593"/>
            <a:ext cx="337625" cy="33762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ounded Rectangle 8"/>
          <p:cNvSpPr/>
          <p:nvPr/>
        </p:nvSpPr>
        <p:spPr>
          <a:xfrm>
            <a:off x="4959430" y="1659330"/>
            <a:ext cx="337625" cy="33762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ounded Rectangle 9"/>
          <p:cNvSpPr/>
          <p:nvPr/>
        </p:nvSpPr>
        <p:spPr>
          <a:xfrm>
            <a:off x="6617801" y="2233393"/>
            <a:ext cx="337625" cy="33762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Rounded Rectangle 10"/>
          <p:cNvSpPr/>
          <p:nvPr/>
        </p:nvSpPr>
        <p:spPr>
          <a:xfrm>
            <a:off x="6616908" y="3038035"/>
            <a:ext cx="337625" cy="33762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L-Shape 11"/>
          <p:cNvSpPr/>
          <p:nvPr/>
        </p:nvSpPr>
        <p:spPr>
          <a:xfrm rot="18255805">
            <a:off x="2916754" y="1673389"/>
            <a:ext cx="426902" cy="188302"/>
          </a:xfrm>
          <a:prstGeom prst="corne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3" name="L-Shape 12"/>
          <p:cNvSpPr/>
          <p:nvPr/>
        </p:nvSpPr>
        <p:spPr>
          <a:xfrm rot="18255805">
            <a:off x="4939894" y="1655676"/>
            <a:ext cx="426902" cy="188302"/>
          </a:xfrm>
          <a:prstGeom prst="corne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4" name="L-Shape 13"/>
          <p:cNvSpPr/>
          <p:nvPr/>
        </p:nvSpPr>
        <p:spPr>
          <a:xfrm rot="18255805">
            <a:off x="6601441" y="2243662"/>
            <a:ext cx="426902" cy="188302"/>
          </a:xfrm>
          <a:prstGeom prst="corne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5" name="L-Shape 14"/>
          <p:cNvSpPr/>
          <p:nvPr/>
        </p:nvSpPr>
        <p:spPr>
          <a:xfrm rot="18255805">
            <a:off x="2923803" y="3599709"/>
            <a:ext cx="426902" cy="188302"/>
          </a:xfrm>
          <a:prstGeom prst="corne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6" name="L-Shape 15"/>
          <p:cNvSpPr/>
          <p:nvPr/>
        </p:nvSpPr>
        <p:spPr>
          <a:xfrm rot="18255805">
            <a:off x="4953992" y="3468797"/>
            <a:ext cx="426902" cy="188302"/>
          </a:xfrm>
          <a:prstGeom prst="corne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8" name="Picture 17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3" t="6906" r="7570" b="12657"/>
          <a:stretch/>
        </p:blipFill>
        <p:spPr>
          <a:xfrm>
            <a:off x="8654879" y="4803172"/>
            <a:ext cx="456518" cy="34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444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20" t="22110" r="14686" b="21669"/>
          <a:stretch/>
        </p:blipFill>
        <p:spPr>
          <a:xfrm>
            <a:off x="358725" y="891542"/>
            <a:ext cx="8458917" cy="41200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65426" y="204057"/>
            <a:ext cx="4400550" cy="53090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68573" tIns="34287" rIns="68573" bIns="34287" rtlCol="0">
            <a:spAutoFit/>
          </a:bodyPr>
          <a:lstStyle/>
          <a:p>
            <a:pPr algn="ctr"/>
            <a:r>
              <a:rPr lang="vi-VN" sz="3000" dirty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Tìm chữ </a:t>
            </a:r>
            <a:r>
              <a:rPr lang="vi-VN" sz="3000" dirty="0">
                <a:solidFill>
                  <a:srgbClr val="FF0000"/>
                </a:solidFill>
                <a:latin typeface="UTM Avo" panose="02040603050506020204" pitchFamily="18" charset="0"/>
              </a:rPr>
              <a:t>o</a:t>
            </a:r>
            <a:r>
              <a:rPr lang="vi-VN" sz="3000" dirty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, chữ </a:t>
            </a:r>
            <a:r>
              <a:rPr lang="vi-VN" sz="3000" dirty="0">
                <a:solidFill>
                  <a:srgbClr val="FF0000"/>
                </a:solidFill>
                <a:latin typeface="UTM Avo" panose="02040603050506020204" pitchFamily="18" charset="0"/>
              </a:rPr>
              <a:t>ô</a:t>
            </a:r>
            <a:r>
              <a:rPr lang="en-US" sz="3000" dirty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 ?</a:t>
            </a:r>
          </a:p>
        </p:txBody>
      </p:sp>
      <p:sp>
        <p:nvSpPr>
          <p:cNvPr id="6" name="Oval 5"/>
          <p:cNvSpPr/>
          <p:nvPr/>
        </p:nvSpPr>
        <p:spPr>
          <a:xfrm>
            <a:off x="5845127" y="3829198"/>
            <a:ext cx="780757" cy="760389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Oval 6"/>
          <p:cNvSpPr/>
          <p:nvPr/>
        </p:nvSpPr>
        <p:spPr>
          <a:xfrm>
            <a:off x="757898" y="3449003"/>
            <a:ext cx="780757" cy="760389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9" name="Picture 8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3" t="6906" r="7570" b="12657"/>
          <a:stretch/>
        </p:blipFill>
        <p:spPr>
          <a:xfrm>
            <a:off x="8654879" y="4803172"/>
            <a:ext cx="456518" cy="34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801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85800" y="-462993"/>
            <a:ext cx="10001250" cy="5602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08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1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240" y="-3810"/>
            <a:ext cx="9150982" cy="514731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182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67073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" y="53340"/>
            <a:ext cx="3581400" cy="1446542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TËp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viÕt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</a:p>
          <a:p>
            <a:pPr algn="ctr"/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(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b¶ng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con)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154940"/>
            <a:ext cx="5181600" cy="4983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77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loudBook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090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819150"/>
            <a:ext cx="8784241" cy="346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74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21" y="83820"/>
            <a:ext cx="8987131" cy="49965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64584" y="1629420"/>
            <a:ext cx="2703248" cy="2054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750" dirty="0">
                <a:solidFill>
                  <a:schemeClr val="bg1"/>
                </a:solidFill>
                <a:latin typeface="HP001 4 hàng" panose="020B0603050302020204" pitchFamily="34" charset="0"/>
              </a:rPr>
              <a:t>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53000" y="1629419"/>
            <a:ext cx="2703248" cy="2054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750" dirty="0">
                <a:solidFill>
                  <a:schemeClr val="bg1"/>
                </a:solidFill>
                <a:latin typeface="HP001 4 hàng" panose="020B0603050302020204" pitchFamily="34" charset="0"/>
              </a:rPr>
              <a:t>co</a:t>
            </a:r>
          </a:p>
        </p:txBody>
      </p:sp>
    </p:spTree>
    <p:extLst>
      <p:ext uri="{BB962C8B-B14F-4D97-AF65-F5344CB8AC3E}">
        <p14:creationId xmlns:p14="http://schemas.microsoft.com/office/powerpoint/2010/main" val="1454367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47725"/>
            <a:ext cx="9144000" cy="344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50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869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5416">
            <a:off x="7717740" y="1"/>
            <a:ext cx="1354823" cy="2574165"/>
          </a:xfrm>
          <a:prstGeom prst="rect">
            <a:avLst/>
          </a:prstGeom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905000" y="1809750"/>
            <a:ext cx="5867400" cy="1200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8" tIns="45719" rIns="91438" bIns="45719">
            <a:spAutoFit/>
          </a:bodyPr>
          <a:lstStyle>
            <a:lvl1pPr defTabSz="1219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1219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1219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1219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1219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1219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1219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1219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1219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7200" b="1" dirty="0">
                <a:latin typeface="VNI-Avo" pitchFamily="2" charset="0"/>
                <a:cs typeface="Arial" panose="020B0604020202020204" pitchFamily="34" charset="0"/>
              </a:rPr>
              <a:t>KHÔÛI ÑOÄNG</a:t>
            </a:r>
          </a:p>
        </p:txBody>
      </p:sp>
    </p:spTree>
    <p:extLst>
      <p:ext uri="{BB962C8B-B14F-4D97-AF65-F5344CB8AC3E}">
        <p14:creationId xmlns:p14="http://schemas.microsoft.com/office/powerpoint/2010/main" val="254419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21" y="83820"/>
            <a:ext cx="8987131" cy="49965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15575" y="1671100"/>
            <a:ext cx="2703248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200" dirty="0">
                <a:solidFill>
                  <a:schemeClr val="bg1"/>
                </a:solidFill>
                <a:latin typeface="HP001 4 hàng" panose="020B0603050302020204" pitchFamily="34" charset="0"/>
              </a:rPr>
              <a:t>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59875" y="1671541"/>
            <a:ext cx="2703248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200" dirty="0" err="1">
                <a:solidFill>
                  <a:schemeClr val="bg1"/>
                </a:solidFill>
                <a:latin typeface="HP001 4 hàng" panose="020B0603050302020204" pitchFamily="34" charset="0"/>
              </a:rPr>
              <a:t>cô</a:t>
            </a:r>
            <a:endParaRPr lang="en-US" sz="12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004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09045"/>
            <a:ext cx="8186737" cy="31335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0" y="3444954"/>
            <a:ext cx="5562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Củng</a:t>
            </a:r>
            <a:r>
              <a:rPr lang="en-US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cố</a:t>
            </a:r>
            <a:endParaRPr lang="en-US" sz="6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933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0"/>
            <a:ext cx="7315200" cy="5115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452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290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2931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867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1722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8067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400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81"/>
          <a:stretch/>
        </p:blipFill>
        <p:spPr>
          <a:xfrm>
            <a:off x="71439" y="57150"/>
            <a:ext cx="9143999" cy="4800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00200" y="1944037"/>
            <a:ext cx="5562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86016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0544" t="32001" r="27186" b="50485"/>
          <a:stretch/>
        </p:blipFill>
        <p:spPr>
          <a:xfrm>
            <a:off x="1033974" y="2024869"/>
            <a:ext cx="7159773" cy="16679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981200" y="89683"/>
            <a:ext cx="4921934" cy="40092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solidFill>
                  <a:srgbClr val="FF0000"/>
                </a:solidFill>
              </a:rPr>
              <a:t>Nối hình với từ tương ứng</a:t>
            </a:r>
            <a:endParaRPr lang="en-US" sz="2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58338" t="17479" r="28373" b="67286"/>
          <a:stretch/>
        </p:blipFill>
        <p:spPr>
          <a:xfrm>
            <a:off x="3096651" y="3603088"/>
            <a:ext cx="2389799" cy="15404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30611" t="19471" r="57113" b="67975"/>
          <a:stretch/>
        </p:blipFill>
        <p:spPr>
          <a:xfrm>
            <a:off x="2077627" y="772687"/>
            <a:ext cx="2038049" cy="11718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55" t="20120" r="43077" b="67691"/>
          <a:stretch/>
        </p:blipFill>
        <p:spPr>
          <a:xfrm>
            <a:off x="5053819" y="747347"/>
            <a:ext cx="2268254" cy="1277522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3829929" y="1382152"/>
            <a:ext cx="2584939" cy="112893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077627" y="3407899"/>
            <a:ext cx="1752302" cy="791308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4703005" y="1666142"/>
            <a:ext cx="708665" cy="89769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8289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1614488" y="848917"/>
            <a:ext cx="5915025" cy="74533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lIns="51435" tIns="25718" rIns="51435" bIns="25718" rtlCol="0" anchor="ctr">
            <a:normAutofit/>
          </a:bodyPr>
          <a:lstStyle/>
          <a:p>
            <a:endParaRPr lang="en-US"/>
          </a:p>
        </p:txBody>
      </p:sp>
      <p:pic>
        <p:nvPicPr>
          <p:cNvPr id="37891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5143500"/>
          </a:xfrm>
          <a:noFill/>
        </p:spPr>
      </p:pic>
      <p:sp>
        <p:nvSpPr>
          <p:cNvPr id="37892" name="TextBox 4"/>
          <p:cNvSpPr txBox="1">
            <a:spLocks noChangeArrowheads="1"/>
          </p:cNvSpPr>
          <p:nvPr/>
        </p:nvSpPr>
        <p:spPr bwMode="auto">
          <a:xfrm>
            <a:off x="1614487" y="209312"/>
            <a:ext cx="527208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sz="5400">
                <a:solidFill>
                  <a:srgbClr val="FF0000"/>
                </a:solidFill>
                <a:latin typeface="UTM Avo"/>
                <a:cs typeface="Arial" panose="020B0604020202020204" pitchFamily="34" charset="0"/>
              </a:rPr>
              <a:t>Dặn dò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889753" y="1033524"/>
            <a:ext cx="5636895" cy="240065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428625" indent="-428625">
              <a:buFontTx/>
              <a:buChar char="-"/>
            </a:pPr>
            <a:r>
              <a:rPr lang="en-US" sz="3000" dirty="0" err="1"/>
              <a:t>Hoàn</a:t>
            </a:r>
            <a:r>
              <a:rPr lang="en-US" sz="3000" dirty="0"/>
              <a:t> </a:t>
            </a:r>
            <a:r>
              <a:rPr lang="en-US" sz="3000" dirty="0" err="1"/>
              <a:t>thành</a:t>
            </a:r>
            <a:r>
              <a:rPr lang="en-US" sz="3000" dirty="0"/>
              <a:t> </a:t>
            </a:r>
            <a:r>
              <a:rPr lang="en-US" sz="3000" dirty="0" err="1"/>
              <a:t>bài</a:t>
            </a:r>
            <a:r>
              <a:rPr lang="en-US" sz="3000" dirty="0"/>
              <a:t> </a:t>
            </a:r>
            <a:r>
              <a:rPr lang="en-US" sz="3000" dirty="0" err="1"/>
              <a:t>Vở</a:t>
            </a:r>
            <a:r>
              <a:rPr lang="en-US" sz="3000" dirty="0"/>
              <a:t> </a:t>
            </a:r>
            <a:r>
              <a:rPr lang="en-US" sz="3000" dirty="0" err="1"/>
              <a:t>bài</a:t>
            </a:r>
            <a:r>
              <a:rPr lang="en-US" sz="3000" dirty="0"/>
              <a:t> </a:t>
            </a:r>
            <a:r>
              <a:rPr lang="en-US" sz="3000" dirty="0" err="1"/>
              <a:t>tập</a:t>
            </a:r>
            <a:r>
              <a:rPr lang="en-US" sz="3000" dirty="0"/>
              <a:t>.</a:t>
            </a:r>
          </a:p>
          <a:p>
            <a:pPr marL="428625" indent="-428625">
              <a:buFontTx/>
              <a:buChar char="-"/>
            </a:pPr>
            <a:r>
              <a:rPr lang="en-US" sz="3000" dirty="0" err="1"/>
              <a:t>Đọc</a:t>
            </a:r>
            <a:r>
              <a:rPr lang="en-US" sz="3000" dirty="0"/>
              <a:t> </a:t>
            </a:r>
            <a:r>
              <a:rPr lang="en-US" sz="3000" dirty="0" err="1"/>
              <a:t>lại</a:t>
            </a:r>
            <a:r>
              <a:rPr lang="en-US" sz="3000" dirty="0"/>
              <a:t> </a:t>
            </a:r>
            <a:r>
              <a:rPr lang="en-US" sz="3000" dirty="0" err="1"/>
              <a:t>bài</a:t>
            </a:r>
            <a:r>
              <a:rPr lang="en-US" sz="3000" dirty="0"/>
              <a:t> 4 (5 </a:t>
            </a:r>
            <a:r>
              <a:rPr lang="en-US" sz="3000" dirty="0" err="1"/>
              <a:t>lần</a:t>
            </a:r>
            <a:r>
              <a:rPr lang="en-US" sz="3000" dirty="0"/>
              <a:t>).</a:t>
            </a:r>
          </a:p>
          <a:p>
            <a:pPr marL="428625" indent="-428625">
              <a:buFontTx/>
              <a:buChar char="-"/>
            </a:pPr>
            <a:r>
              <a:rPr lang="en-US" sz="3000" dirty="0" err="1"/>
              <a:t>Làm</a:t>
            </a:r>
            <a:r>
              <a:rPr lang="en-US" sz="3000" dirty="0"/>
              <a:t> </a:t>
            </a:r>
            <a:r>
              <a:rPr lang="en-US" sz="3000" dirty="0" err="1"/>
              <a:t>bài</a:t>
            </a:r>
            <a:r>
              <a:rPr lang="en-US" sz="3000" dirty="0"/>
              <a:t> </a:t>
            </a:r>
            <a:r>
              <a:rPr lang="en-US" sz="3000" dirty="0" err="1"/>
              <a:t>trên</a:t>
            </a:r>
            <a:r>
              <a:rPr lang="en-US" sz="3000" dirty="0"/>
              <a:t> olm.vn.</a:t>
            </a:r>
          </a:p>
          <a:p>
            <a:pPr marL="428625" indent="-428625">
              <a:buFontTx/>
              <a:buChar char="-"/>
            </a:pPr>
            <a:r>
              <a:rPr lang="en-US" sz="3000" dirty="0" err="1"/>
              <a:t>Chuẩn</a:t>
            </a:r>
            <a:r>
              <a:rPr lang="en-US" sz="3000" dirty="0"/>
              <a:t> </a:t>
            </a:r>
            <a:r>
              <a:rPr lang="en-US" sz="3000" dirty="0" err="1"/>
              <a:t>bị</a:t>
            </a:r>
            <a:r>
              <a:rPr lang="en-US" sz="3000" dirty="0"/>
              <a:t> </a:t>
            </a:r>
            <a:r>
              <a:rPr lang="en-US" sz="3000" dirty="0" err="1"/>
              <a:t>bài</a:t>
            </a:r>
            <a:r>
              <a:rPr lang="en-US" sz="3000" dirty="0"/>
              <a:t> 5 (</a:t>
            </a:r>
            <a:r>
              <a:rPr lang="en-US" sz="3000" dirty="0" err="1"/>
              <a:t>đọc</a:t>
            </a:r>
            <a:r>
              <a:rPr lang="en-US" sz="3000" dirty="0"/>
              <a:t> </a:t>
            </a:r>
            <a:r>
              <a:rPr lang="en-US" sz="3000" dirty="0" err="1"/>
              <a:t>bài</a:t>
            </a:r>
            <a:r>
              <a:rPr lang="en-US" sz="3000" dirty="0"/>
              <a:t> 5 </a:t>
            </a:r>
            <a:r>
              <a:rPr lang="en-US" sz="3000" dirty="0" err="1"/>
              <a:t>lần</a:t>
            </a:r>
            <a:r>
              <a:rPr lang="en-US" sz="3000" dirty="0"/>
              <a:t>).</a:t>
            </a:r>
          </a:p>
          <a:p>
            <a:pPr marL="428625" indent="-428625">
              <a:buFontTx/>
              <a:buChar char="-"/>
            </a:pPr>
            <a:r>
              <a:rPr lang="en-US" sz="3000" dirty="0" err="1"/>
              <a:t>Viết</a:t>
            </a:r>
            <a:r>
              <a:rPr lang="en-US" sz="3000" dirty="0"/>
              <a:t> </a:t>
            </a:r>
            <a:r>
              <a:rPr lang="en-US" sz="3000" dirty="0" err="1"/>
              <a:t>bài</a:t>
            </a:r>
            <a:r>
              <a:rPr lang="en-US" sz="3000" dirty="0"/>
              <a:t> </a:t>
            </a:r>
            <a:r>
              <a:rPr lang="en-US" sz="3000" dirty="0" err="1"/>
              <a:t>vở</a:t>
            </a:r>
            <a:r>
              <a:rPr lang="en-US" sz="3000" dirty="0"/>
              <a:t> ô li.</a:t>
            </a:r>
          </a:p>
        </p:txBody>
      </p:sp>
    </p:spTree>
    <p:extLst>
      <p:ext uri="{BB962C8B-B14F-4D97-AF65-F5344CB8AC3E}">
        <p14:creationId xmlns:p14="http://schemas.microsoft.com/office/powerpoint/2010/main" val="46225145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5" y="777900"/>
            <a:ext cx="9082745" cy="4343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0515" y="96619"/>
            <a:ext cx="83519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Viết</a:t>
            </a:r>
            <a:r>
              <a:rPr lang="en-US" sz="3600" b="1" dirty="0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chữ</a:t>
            </a:r>
            <a:r>
              <a:rPr lang="en-US" sz="3600" b="1" dirty="0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sau</a:t>
            </a:r>
            <a:r>
              <a:rPr lang="en-US" sz="3600" b="1" dirty="0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theo</a:t>
            </a:r>
            <a:r>
              <a:rPr lang="en-US" sz="3600" b="1" dirty="0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dòng</a:t>
            </a:r>
            <a:r>
              <a:rPr lang="en-US" sz="3600" b="1" dirty="0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trên</a:t>
            </a:r>
            <a:r>
              <a:rPr lang="en-US" sz="3600" b="1" dirty="0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bảng</a:t>
            </a:r>
            <a:r>
              <a:rPr lang="en-US" sz="3600" b="1" dirty="0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: </a:t>
            </a:r>
          </a:p>
        </p:txBody>
      </p:sp>
      <p:sp>
        <p:nvSpPr>
          <p:cNvPr id="8" name="Rectangle 7"/>
          <p:cNvSpPr/>
          <p:nvPr/>
        </p:nvSpPr>
        <p:spPr>
          <a:xfrm>
            <a:off x="524143" y="806145"/>
            <a:ext cx="39626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dirty="0">
                <a:solidFill>
                  <a:srgbClr val="FFFF66"/>
                </a:solidFill>
                <a:latin typeface="HP001 4 hàng" pitchFamily="34" charset="0"/>
                <a:cs typeface="Times New Roman" pitchFamily="18" charset="0"/>
              </a:rPr>
              <a:t>o</a:t>
            </a:r>
          </a:p>
        </p:txBody>
      </p:sp>
      <p:sp>
        <p:nvSpPr>
          <p:cNvPr id="10" name="Rectangle 9"/>
          <p:cNvSpPr/>
          <p:nvPr/>
        </p:nvSpPr>
        <p:spPr>
          <a:xfrm>
            <a:off x="1577318" y="809955"/>
            <a:ext cx="39626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dirty="0">
                <a:solidFill>
                  <a:srgbClr val="FFFF66"/>
                </a:solidFill>
                <a:latin typeface="HP001 4 hàng" pitchFamily="34" charset="0"/>
                <a:cs typeface="Times New Roman" pitchFamily="18" charset="0"/>
              </a:rPr>
              <a:t>o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607633" y="806145"/>
            <a:ext cx="3962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dirty="0">
                <a:solidFill>
                  <a:srgbClr val="FFFF66"/>
                </a:solidFill>
                <a:latin typeface="HP001 4 hàng" pitchFamily="34" charset="0"/>
                <a:cs typeface="Times New Roman" pitchFamily="18" charset="0"/>
              </a:rPr>
              <a:t>o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637948" y="806145"/>
            <a:ext cx="39626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dirty="0">
                <a:solidFill>
                  <a:srgbClr val="FFFF66"/>
                </a:solidFill>
                <a:latin typeface="HP001 4 hàng" pitchFamily="34" charset="0"/>
                <a:cs typeface="Times New Roman" pitchFamily="18" charset="0"/>
              </a:rPr>
              <a:t>o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708428" y="806145"/>
            <a:ext cx="39626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dirty="0">
                <a:solidFill>
                  <a:srgbClr val="FFFF66"/>
                </a:solidFill>
                <a:latin typeface="HP001 4 hàng" pitchFamily="34" charset="0"/>
                <a:cs typeface="Times New Roman" pitchFamily="18" charset="0"/>
              </a:rPr>
              <a:t>o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778908" y="806145"/>
            <a:ext cx="39626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dirty="0">
                <a:solidFill>
                  <a:srgbClr val="FFFF66"/>
                </a:solidFill>
                <a:latin typeface="HP001 4 hàng" pitchFamily="34" charset="0"/>
                <a:cs typeface="Times New Roman" pitchFamily="18" charset="0"/>
              </a:rPr>
              <a:t>o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02314" y="806145"/>
            <a:ext cx="39626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dirty="0">
                <a:solidFill>
                  <a:srgbClr val="FFFF66"/>
                </a:solidFill>
                <a:latin typeface="HP001 4 hàng" pitchFamily="34" charset="0"/>
                <a:cs typeface="Times New Roman" pitchFamily="18" charset="0"/>
              </a:rPr>
              <a:t>o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833338" y="798525"/>
            <a:ext cx="39626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dirty="0">
                <a:solidFill>
                  <a:srgbClr val="FFFF66"/>
                </a:solidFill>
                <a:latin typeface="HP001 4 hàng" pitchFamily="34" charset="0"/>
                <a:cs typeface="Times New Roman" pitchFamily="18" charset="0"/>
              </a:rPr>
              <a:t>o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23317" y="1842645"/>
            <a:ext cx="3962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dirty="0">
                <a:solidFill>
                  <a:srgbClr val="FFFF66"/>
                </a:solidFill>
                <a:latin typeface="HP001 4 hàng" pitchFamily="34" charset="0"/>
                <a:cs typeface="Times New Roman" pitchFamily="18" charset="0"/>
              </a:rPr>
              <a:t>ô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571707" y="1834370"/>
            <a:ext cx="3962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dirty="0">
                <a:solidFill>
                  <a:srgbClr val="FFFF66"/>
                </a:solidFill>
                <a:latin typeface="HP001 4 hàng" pitchFamily="34" charset="0"/>
                <a:cs typeface="Times New Roman" pitchFamily="18" charset="0"/>
              </a:rPr>
              <a:t>ô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638507" y="1841990"/>
            <a:ext cx="3962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dirty="0">
                <a:solidFill>
                  <a:srgbClr val="FFFF66"/>
                </a:solidFill>
                <a:latin typeface="HP001 4 hàng" pitchFamily="34" charset="0"/>
                <a:cs typeface="Times New Roman" pitchFamily="18" charset="0"/>
              </a:rPr>
              <a:t>ô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663210" y="1834370"/>
            <a:ext cx="3962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dirty="0">
                <a:solidFill>
                  <a:srgbClr val="FFFF66"/>
                </a:solidFill>
                <a:latin typeface="HP001 4 hàng" pitchFamily="34" charset="0"/>
                <a:cs typeface="Times New Roman" pitchFamily="18" charset="0"/>
              </a:rPr>
              <a:t>ô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703527" y="1841990"/>
            <a:ext cx="3962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dirty="0">
                <a:solidFill>
                  <a:srgbClr val="FFFF66"/>
                </a:solidFill>
                <a:latin typeface="HP001 4 hàng" pitchFamily="34" charset="0"/>
                <a:cs typeface="Times New Roman" pitchFamily="18" charset="0"/>
              </a:rPr>
              <a:t>ô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770327" y="1841990"/>
            <a:ext cx="3962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dirty="0">
                <a:solidFill>
                  <a:srgbClr val="FFFF66"/>
                </a:solidFill>
                <a:latin typeface="HP001 4 hàng" pitchFamily="34" charset="0"/>
                <a:cs typeface="Times New Roman" pitchFamily="18" charset="0"/>
              </a:rPr>
              <a:t>ô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814267" y="1841990"/>
            <a:ext cx="3962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dirty="0">
                <a:solidFill>
                  <a:srgbClr val="FFFF66"/>
                </a:solidFill>
                <a:latin typeface="HP001 4 hàng" pitchFamily="34" charset="0"/>
                <a:cs typeface="Times New Roman" pitchFamily="18" charset="0"/>
              </a:rPr>
              <a:t>ô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861830" y="1841990"/>
            <a:ext cx="3962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dirty="0">
                <a:solidFill>
                  <a:srgbClr val="FFFF66"/>
                </a:solidFill>
                <a:latin typeface="HP001 4 hàng" pitchFamily="34" charset="0"/>
                <a:cs typeface="Times New Roman" pitchFamily="18" charset="0"/>
              </a:rPr>
              <a:t>ô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41507" y="2903566"/>
            <a:ext cx="8310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solidFill>
                  <a:srgbClr val="FFFF66"/>
                </a:solidFill>
                <a:latin typeface="HP001 4 hàng" pitchFamily="34" charset="0"/>
                <a:cs typeface="Times New Roman" pitchFamily="18" charset="0"/>
              </a:rPr>
              <a:t>co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474725" y="2900697"/>
            <a:ext cx="8310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solidFill>
                  <a:srgbClr val="FFFF66"/>
                </a:solidFill>
                <a:latin typeface="HP001 4 hàng" pitchFamily="34" charset="0"/>
                <a:cs typeface="Times New Roman" pitchFamily="18" charset="0"/>
              </a:rPr>
              <a:t>co</a:t>
            </a:r>
          </a:p>
        </p:txBody>
      </p:sp>
      <p:sp>
        <p:nvSpPr>
          <p:cNvPr id="7" name="Oval 6"/>
          <p:cNvSpPr/>
          <p:nvPr/>
        </p:nvSpPr>
        <p:spPr>
          <a:xfrm>
            <a:off x="8406132" y="959425"/>
            <a:ext cx="456719" cy="4572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2</a:t>
            </a:r>
          </a:p>
        </p:txBody>
      </p:sp>
      <p:sp>
        <p:nvSpPr>
          <p:cNvPr id="31" name="Oval 30"/>
          <p:cNvSpPr/>
          <p:nvPr/>
        </p:nvSpPr>
        <p:spPr>
          <a:xfrm>
            <a:off x="8397721" y="2055350"/>
            <a:ext cx="456719" cy="4572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2</a:t>
            </a:r>
          </a:p>
        </p:txBody>
      </p:sp>
      <p:sp>
        <p:nvSpPr>
          <p:cNvPr id="32" name="Oval 31"/>
          <p:cNvSpPr/>
          <p:nvPr/>
        </p:nvSpPr>
        <p:spPr>
          <a:xfrm>
            <a:off x="8397721" y="3110555"/>
            <a:ext cx="456719" cy="4572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3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41507" y="3938615"/>
            <a:ext cx="8310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 err="1">
                <a:solidFill>
                  <a:srgbClr val="FFFF66"/>
                </a:solidFill>
                <a:latin typeface="HP001 4 hàng" pitchFamily="34" charset="0"/>
                <a:cs typeface="Times New Roman" pitchFamily="18" charset="0"/>
              </a:rPr>
              <a:t>cô</a:t>
            </a:r>
            <a:endParaRPr lang="en-US" sz="5400" dirty="0">
              <a:solidFill>
                <a:srgbClr val="FFFF66"/>
              </a:solidFill>
              <a:latin typeface="HP001 4 hàng" pitchFamily="34" charset="0"/>
              <a:cs typeface="Times New Roman" pitchFamily="18" charset="0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8403106" y="4152570"/>
            <a:ext cx="456719" cy="4572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3</a:t>
            </a:r>
          </a:p>
        </p:txBody>
      </p:sp>
      <p:sp>
        <p:nvSpPr>
          <p:cNvPr id="39" name="Rectangle 38"/>
          <p:cNvSpPr/>
          <p:nvPr/>
        </p:nvSpPr>
        <p:spPr>
          <a:xfrm>
            <a:off x="1471285" y="3938615"/>
            <a:ext cx="8310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 err="1">
                <a:solidFill>
                  <a:srgbClr val="FFFF66"/>
                </a:solidFill>
                <a:latin typeface="HP001 4 hàng" pitchFamily="34" charset="0"/>
                <a:cs typeface="Times New Roman" pitchFamily="18" charset="0"/>
              </a:rPr>
              <a:t>cô</a:t>
            </a:r>
            <a:endParaRPr lang="en-US" sz="5400" dirty="0">
              <a:solidFill>
                <a:srgbClr val="FFFF66"/>
              </a:solidFill>
              <a:latin typeface="HP001 4 hàng" pitchFamily="34" charset="0"/>
              <a:cs typeface="Times New Roman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509856" y="3941870"/>
            <a:ext cx="8310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 err="1">
                <a:solidFill>
                  <a:srgbClr val="FFFF66"/>
                </a:solidFill>
                <a:latin typeface="HP001 4 hàng" pitchFamily="34" charset="0"/>
                <a:cs typeface="Times New Roman" pitchFamily="18" charset="0"/>
              </a:rPr>
              <a:t>cô</a:t>
            </a:r>
            <a:endParaRPr lang="en-US" sz="5400" dirty="0">
              <a:solidFill>
                <a:srgbClr val="FFFF66"/>
              </a:solidFill>
              <a:latin typeface="HP001 4 hàng" pitchFamily="34" charset="0"/>
              <a:cs typeface="Times New Roman" pitchFamily="18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3588567" y="3946493"/>
            <a:ext cx="8310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 err="1">
                <a:solidFill>
                  <a:srgbClr val="FFFF66"/>
                </a:solidFill>
                <a:latin typeface="HP001 4 hàng" pitchFamily="34" charset="0"/>
                <a:cs typeface="Times New Roman" pitchFamily="18" charset="0"/>
              </a:rPr>
              <a:t>cô</a:t>
            </a:r>
            <a:endParaRPr lang="en-US" sz="5400" dirty="0">
              <a:solidFill>
                <a:srgbClr val="FFFF66"/>
              </a:solidFill>
              <a:latin typeface="HP001 4 hàng" pitchFamily="34" charset="0"/>
              <a:cs typeface="Times New Roman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4620992" y="3943350"/>
            <a:ext cx="8310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 err="1">
                <a:solidFill>
                  <a:srgbClr val="FFFF66"/>
                </a:solidFill>
                <a:latin typeface="HP001 4 hàng" pitchFamily="34" charset="0"/>
                <a:cs typeface="Times New Roman" pitchFamily="18" charset="0"/>
              </a:rPr>
              <a:t>cô</a:t>
            </a:r>
            <a:endParaRPr lang="en-US" sz="5400" dirty="0">
              <a:solidFill>
                <a:srgbClr val="FFFF66"/>
              </a:solidFill>
              <a:latin typeface="HP001 4 hàng" pitchFamily="34" charset="0"/>
              <a:cs typeface="Times New Roman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5667167" y="3943350"/>
            <a:ext cx="8310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 err="1">
                <a:solidFill>
                  <a:srgbClr val="FFFF66"/>
                </a:solidFill>
                <a:latin typeface="HP001 4 hàng" pitchFamily="34" charset="0"/>
                <a:cs typeface="Times New Roman" pitchFamily="18" charset="0"/>
              </a:rPr>
              <a:t>cô</a:t>
            </a:r>
            <a:endParaRPr lang="en-US" sz="5400" dirty="0">
              <a:solidFill>
                <a:srgbClr val="FFFF66"/>
              </a:solidFill>
              <a:latin typeface="HP001 4 hàng" pitchFamily="34" charset="0"/>
              <a:cs typeface="Times New Roman" pitchFamily="18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6705025" y="3943350"/>
            <a:ext cx="8310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 err="1">
                <a:solidFill>
                  <a:srgbClr val="FFFF66"/>
                </a:solidFill>
                <a:latin typeface="HP001 4 hàng" pitchFamily="34" charset="0"/>
                <a:cs typeface="Times New Roman" pitchFamily="18" charset="0"/>
              </a:rPr>
              <a:t>cô</a:t>
            </a:r>
            <a:endParaRPr lang="en-US" sz="5400" dirty="0">
              <a:solidFill>
                <a:srgbClr val="FFFF66"/>
              </a:solidFill>
              <a:latin typeface="HP001 4 hàng" pitchFamily="34" charset="0"/>
              <a:cs typeface="Times New Roman" pitchFamily="18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2528642" y="2895695"/>
            <a:ext cx="8310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solidFill>
                  <a:srgbClr val="FFFF66"/>
                </a:solidFill>
                <a:latin typeface="HP001 4 hàng" pitchFamily="34" charset="0"/>
                <a:cs typeface="Times New Roman" pitchFamily="18" charset="0"/>
              </a:rPr>
              <a:t>co</a:t>
            </a:r>
          </a:p>
        </p:txBody>
      </p:sp>
      <p:sp>
        <p:nvSpPr>
          <p:cNvPr id="47" name="Rectangle 46"/>
          <p:cNvSpPr/>
          <p:nvPr/>
        </p:nvSpPr>
        <p:spPr>
          <a:xfrm>
            <a:off x="3581692" y="2883425"/>
            <a:ext cx="8310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solidFill>
                  <a:srgbClr val="FFFF66"/>
                </a:solidFill>
                <a:latin typeface="HP001 4 hàng" pitchFamily="34" charset="0"/>
                <a:cs typeface="Times New Roman" pitchFamily="18" charset="0"/>
              </a:rPr>
              <a:t>co</a:t>
            </a:r>
          </a:p>
        </p:txBody>
      </p:sp>
      <p:sp>
        <p:nvSpPr>
          <p:cNvPr id="48" name="Rectangle 47"/>
          <p:cNvSpPr/>
          <p:nvPr/>
        </p:nvSpPr>
        <p:spPr>
          <a:xfrm>
            <a:off x="4614117" y="2897175"/>
            <a:ext cx="8310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solidFill>
                  <a:srgbClr val="FFFF66"/>
                </a:solidFill>
                <a:latin typeface="HP001 4 hàng" pitchFamily="34" charset="0"/>
                <a:cs typeface="Times New Roman" pitchFamily="18" charset="0"/>
              </a:rPr>
              <a:t>co</a:t>
            </a:r>
          </a:p>
        </p:txBody>
      </p:sp>
      <p:sp>
        <p:nvSpPr>
          <p:cNvPr id="49" name="Rectangle 48"/>
          <p:cNvSpPr/>
          <p:nvPr/>
        </p:nvSpPr>
        <p:spPr>
          <a:xfrm>
            <a:off x="5666592" y="2905199"/>
            <a:ext cx="8310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solidFill>
                  <a:srgbClr val="FFFF66"/>
                </a:solidFill>
                <a:latin typeface="HP001 4 hàng" pitchFamily="34" charset="0"/>
                <a:cs typeface="Times New Roman" pitchFamily="18" charset="0"/>
              </a:rPr>
              <a:t>co</a:t>
            </a:r>
          </a:p>
        </p:txBody>
      </p:sp>
      <p:sp>
        <p:nvSpPr>
          <p:cNvPr id="50" name="Rectangle 49"/>
          <p:cNvSpPr/>
          <p:nvPr/>
        </p:nvSpPr>
        <p:spPr>
          <a:xfrm>
            <a:off x="6712767" y="2897175"/>
            <a:ext cx="8310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solidFill>
                  <a:srgbClr val="FFFF66"/>
                </a:solidFill>
                <a:latin typeface="HP001 4 hàng" pitchFamily="34" charset="0"/>
                <a:cs typeface="Times New Roman" pitchFamily="18" charset="0"/>
              </a:rPr>
              <a:t>co</a:t>
            </a:r>
          </a:p>
        </p:txBody>
      </p:sp>
    </p:spTree>
    <p:extLst>
      <p:ext uri="{BB962C8B-B14F-4D97-AF65-F5344CB8AC3E}">
        <p14:creationId xmlns:p14="http://schemas.microsoft.com/office/powerpoint/2010/main" val="144016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1007" y="2608898"/>
            <a:ext cx="783431" cy="47625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906" y="207170"/>
            <a:ext cx="2552700" cy="1178719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386" y="1993583"/>
            <a:ext cx="1985963" cy="1450181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0886" y="427198"/>
            <a:ext cx="1559719" cy="1402556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9675" y="2955132"/>
            <a:ext cx="7025640" cy="2013109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9526" y="4656297"/>
            <a:ext cx="9182576" cy="532924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581212" y="1288956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 biệt và </a:t>
            </a:r>
          </a:p>
          <a:p>
            <a:pPr algn="ctr"/>
            <a:r>
              <a:rPr lang="en-US" altLang="zh-CN" sz="6000" b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 gặp lại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  <a:endParaRPr lang="en-US" altLang="zh-CN" sz="6000" b="1">
              <a:solidFill>
                <a:srgbClr val="92A028"/>
              </a:solidFill>
              <a:latin typeface="HP001 4 hàng" pitchFamily="34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313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1614488" y="848917"/>
            <a:ext cx="5915025" cy="74533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lIns="51435" tIns="25718" rIns="51435" bIns="25718" rtlCol="0" anchor="ctr">
            <a:normAutofit/>
          </a:bodyPr>
          <a:lstStyle/>
          <a:p>
            <a:pPr eaLnBrk="1" hangingPunct="1">
              <a:defRPr/>
            </a:pPr>
            <a:endParaRPr lang="en-US"/>
          </a:p>
        </p:txBody>
      </p:sp>
      <p:pic>
        <p:nvPicPr>
          <p:cNvPr id="37891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37892" name="TextBox 4"/>
          <p:cNvSpPr txBox="1">
            <a:spLocks noChangeArrowheads="1"/>
          </p:cNvSpPr>
          <p:nvPr/>
        </p:nvSpPr>
        <p:spPr bwMode="auto">
          <a:xfrm>
            <a:off x="1614487" y="209550"/>
            <a:ext cx="527208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SzPct val="70000"/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Goudy Old Style" panose="02020502050305020303" pitchFamily="18" charset="0"/>
              </a:defRPr>
            </a:lvl1pPr>
            <a:lvl2pPr marL="742950" indent="-285750"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 sz="2000">
                <a:solidFill>
                  <a:schemeClr val="tx2"/>
                </a:solidFill>
                <a:latin typeface="Goudy Old Style" panose="02020502050305020303" pitchFamily="18" charset="0"/>
              </a:defRPr>
            </a:lvl2pPr>
            <a:lvl3pPr marL="1143000" indent="-228600"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Goudy Old Style" panose="02020502050305020303" pitchFamily="18" charset="0"/>
              </a:defRPr>
            </a:lvl3pPr>
            <a:lvl4pPr marL="1600200" indent="-228600"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4pPr>
            <a:lvl5pPr marL="2057400" indent="-228600"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Goudy Old Style" panose="020205020503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en-US" sz="5400">
                <a:solidFill>
                  <a:srgbClr val="FF0000"/>
                </a:solidFill>
                <a:latin typeface="UTM Avo"/>
                <a:ea typeface="宋体" panose="02010600030101010101" pitchFamily="2" charset="-122"/>
                <a:cs typeface="Arial" panose="020B0604020202020204" pitchFamily="34" charset="0"/>
              </a:rPr>
              <a:t>Dặn dò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1594247"/>
            <a:ext cx="9144000" cy="14773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428625" indent="-428625">
              <a:buFontTx/>
              <a:buChar char="-"/>
              <a:defRPr/>
            </a:pPr>
            <a:r>
              <a:rPr lang="en-US" sz="3000" dirty="0" err="1"/>
              <a:t>Hoàn</a:t>
            </a:r>
            <a:r>
              <a:rPr lang="en-US" sz="3000" dirty="0"/>
              <a:t> </a:t>
            </a:r>
            <a:r>
              <a:rPr lang="en-US" sz="3000" dirty="0" err="1"/>
              <a:t>thành</a:t>
            </a:r>
            <a:r>
              <a:rPr lang="en-US" sz="3000" dirty="0"/>
              <a:t> </a:t>
            </a:r>
            <a:r>
              <a:rPr lang="en-US" sz="3000" dirty="0" err="1"/>
              <a:t>bài</a:t>
            </a:r>
            <a:r>
              <a:rPr lang="en-US" sz="3000" dirty="0"/>
              <a:t> </a:t>
            </a:r>
            <a:r>
              <a:rPr lang="en-US" sz="3000" dirty="0" err="1"/>
              <a:t>Vở</a:t>
            </a:r>
            <a:r>
              <a:rPr lang="en-US" sz="3000" dirty="0"/>
              <a:t> </a:t>
            </a:r>
            <a:r>
              <a:rPr lang="en-US" sz="3000" dirty="0" err="1"/>
              <a:t>bài</a:t>
            </a:r>
            <a:r>
              <a:rPr lang="en-US" sz="3000" dirty="0"/>
              <a:t> </a:t>
            </a:r>
            <a:r>
              <a:rPr lang="en-US" sz="3000" dirty="0" err="1"/>
              <a:t>tập</a:t>
            </a:r>
            <a:r>
              <a:rPr lang="en-US" sz="3000" dirty="0"/>
              <a:t>.</a:t>
            </a:r>
          </a:p>
          <a:p>
            <a:pPr marL="428625" indent="-428625">
              <a:buFontTx/>
              <a:buChar char="-"/>
              <a:defRPr/>
            </a:pPr>
            <a:r>
              <a:rPr lang="en-US" sz="3000" dirty="0" err="1"/>
              <a:t>Vận</a:t>
            </a:r>
            <a:r>
              <a:rPr lang="en-US" sz="3000" dirty="0"/>
              <a:t> </a:t>
            </a:r>
            <a:r>
              <a:rPr lang="en-US" sz="3000" dirty="0" err="1"/>
              <a:t>dụng</a:t>
            </a:r>
            <a:r>
              <a:rPr lang="en-US" sz="3000" dirty="0"/>
              <a:t> </a:t>
            </a:r>
            <a:r>
              <a:rPr lang="en-US" sz="3000" dirty="0" err="1"/>
              <a:t>tìm</a:t>
            </a:r>
            <a:r>
              <a:rPr lang="en-US" sz="3000" dirty="0"/>
              <a:t> </a:t>
            </a:r>
            <a:r>
              <a:rPr lang="en-US" sz="3000" dirty="0" err="1"/>
              <a:t>đồ</a:t>
            </a:r>
            <a:r>
              <a:rPr lang="en-US" sz="3000" dirty="0"/>
              <a:t> </a:t>
            </a:r>
            <a:r>
              <a:rPr lang="en-US" sz="3000" dirty="0" err="1"/>
              <a:t>vật</a:t>
            </a:r>
            <a:r>
              <a:rPr lang="en-US" sz="3000" dirty="0"/>
              <a:t> </a:t>
            </a:r>
            <a:r>
              <a:rPr lang="en-US" sz="3000" dirty="0" err="1"/>
              <a:t>có</a:t>
            </a:r>
            <a:r>
              <a:rPr lang="en-US" sz="3000" dirty="0"/>
              <a:t> </a:t>
            </a:r>
            <a:r>
              <a:rPr lang="en-US" sz="3000" dirty="0" err="1"/>
              <a:t>số</a:t>
            </a:r>
            <a:r>
              <a:rPr lang="en-US" sz="3000" dirty="0"/>
              <a:t> </a:t>
            </a:r>
            <a:r>
              <a:rPr lang="en-US" sz="3000" dirty="0" err="1"/>
              <a:t>lượng</a:t>
            </a:r>
            <a:r>
              <a:rPr lang="en-US" sz="3000" dirty="0"/>
              <a:t> 4, 5, 6.</a:t>
            </a:r>
          </a:p>
          <a:p>
            <a:pPr marL="428625" indent="-428625">
              <a:buFontTx/>
              <a:buChar char="-"/>
              <a:defRPr/>
            </a:pPr>
            <a:r>
              <a:rPr lang="en-US" sz="3000" dirty="0" err="1"/>
              <a:t>Chuẩn</a:t>
            </a:r>
            <a:r>
              <a:rPr lang="en-US" sz="3000" dirty="0"/>
              <a:t> </a:t>
            </a:r>
            <a:r>
              <a:rPr lang="en-US" sz="3000" dirty="0" err="1"/>
              <a:t>bị</a:t>
            </a:r>
            <a:r>
              <a:rPr lang="en-US" sz="3000" dirty="0"/>
              <a:t> </a:t>
            </a:r>
            <a:r>
              <a:rPr lang="en-US" sz="3000" dirty="0" err="1"/>
              <a:t>bài</a:t>
            </a:r>
            <a:r>
              <a:rPr lang="en-US" sz="3000" dirty="0"/>
              <a:t>: </a:t>
            </a:r>
            <a:r>
              <a:rPr lang="en-US" sz="3000" dirty="0" err="1"/>
              <a:t>Các</a:t>
            </a:r>
            <a:r>
              <a:rPr lang="en-US" sz="3000" dirty="0"/>
              <a:t> </a:t>
            </a:r>
            <a:r>
              <a:rPr lang="en-US" sz="3000" dirty="0" err="1"/>
              <a:t>số</a:t>
            </a:r>
            <a:r>
              <a:rPr lang="en-US" sz="3000" dirty="0"/>
              <a:t> 7, 8, 9</a:t>
            </a:r>
          </a:p>
        </p:txBody>
      </p:sp>
    </p:spTree>
    <p:extLst>
      <p:ext uri="{BB962C8B-B14F-4D97-AF65-F5344CB8AC3E}">
        <p14:creationId xmlns:p14="http://schemas.microsoft.com/office/powerpoint/2010/main" val="203822729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38200" y="-19050"/>
            <a:ext cx="7696200" cy="55399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 err="1">
                <a:latin typeface="HP001 4 hàng" pitchFamily="34" charset="0"/>
                <a:cs typeface="Times New Roman" pitchFamily="18" charset="0"/>
              </a:rPr>
              <a:t>Tiếng</a:t>
            </a:r>
            <a:r>
              <a:rPr lang="en-US" sz="20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HP001 4 hàng" pitchFamily="34" charset="0"/>
                <a:cs typeface="Times New Roman" pitchFamily="18" charset="0"/>
              </a:rPr>
              <a:t>Việt</a:t>
            </a:r>
            <a:endParaRPr lang="en-US" sz="2000" b="1" dirty="0">
              <a:latin typeface="HP001 4 hàng" pitchFamily="34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4300" y="322327"/>
            <a:ext cx="9144000" cy="101565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Bài</a:t>
            </a:r>
            <a:r>
              <a:rPr lang="en-US" sz="4000" b="1" dirty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4:  </a:t>
            </a:r>
            <a:r>
              <a:rPr lang="en-US" sz="4000" b="1" dirty="0">
                <a:solidFill>
                  <a:srgbClr val="FF0000"/>
                </a:solidFill>
                <a:latin typeface=".VnAvant" pitchFamily="34" charset="0"/>
                <a:cs typeface="Times New Roman" pitchFamily="18" charset="0"/>
              </a:rPr>
              <a:t>o –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400" y="538668"/>
            <a:ext cx="451321" cy="506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693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3" name="图片 73732" descr="PPT素材-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04" y="-66675"/>
            <a:ext cx="8358396" cy="5324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1447800" y="1809750"/>
            <a:ext cx="5943600" cy="1569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8" tIns="45719" rIns="91438" bIns="45719">
            <a:spAutoFit/>
          </a:bodyPr>
          <a:lstStyle>
            <a:lvl1pPr defTabSz="1219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1219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1219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1219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1219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1219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1219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1219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1219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9600" dirty="0">
                <a:latin typeface="+mj-lt"/>
                <a:cs typeface="Arial" panose="020B0604020202020204" pitchFamily="34" charset="0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594484268"/>
      </p:ext>
    </p:extLst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6200" y="126602"/>
            <a:ext cx="6781800" cy="24703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3763874"/>
            <a:ext cx="2743200" cy="122235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-304800" y="2760016"/>
            <a:ext cx="5638801" cy="1323431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vi-VN" sz="8000" dirty="0">
                <a:solidFill>
                  <a:schemeClr val="tx1">
                    <a:lumMod val="50000"/>
                    <a:lumOff val="50000"/>
                  </a:schemeClr>
                </a:solidFill>
                <a:latin typeface="UTM Avo" panose="02040603050506020204" pitchFamily="18" charset="0"/>
              </a:rPr>
              <a:t>(kéo)</a:t>
            </a:r>
            <a:r>
              <a:rPr lang="vi-VN" sz="8000" dirty="0">
                <a:solidFill>
                  <a:srgbClr val="008000"/>
                </a:solidFill>
                <a:latin typeface="UTM Avo" panose="02040603050506020204" pitchFamily="18" charset="0"/>
              </a:rPr>
              <a:t> </a:t>
            </a:r>
            <a:r>
              <a:rPr lang="en-US" sz="8000" dirty="0">
                <a:latin typeface=".VnAvant" pitchFamily="34" charset="0"/>
              </a:rPr>
              <a:t>co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29568" y="1945035"/>
            <a:ext cx="1905000" cy="1569652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9600" dirty="0">
                <a:latin typeface=".VnAvant" pitchFamily="34" charset="0"/>
              </a:rPr>
              <a:t>c</a:t>
            </a:r>
            <a:r>
              <a:rPr lang="en-US" sz="9600" dirty="0">
                <a:solidFill>
                  <a:srgbClr val="FF0000"/>
                </a:solidFill>
                <a:latin typeface=".VnAvant" pitchFamily="34" charset="0"/>
              </a:rPr>
              <a:t>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41289" y="467716"/>
            <a:ext cx="1905000" cy="1569652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9600" dirty="0">
                <a:solidFill>
                  <a:srgbClr val="FF0000"/>
                </a:solidFill>
                <a:latin typeface=".VnAvant" pitchFamily="34" charset="0"/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4234810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1" y="3589970"/>
            <a:ext cx="3505200" cy="15535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23" t="18190" r="16517" b="40817"/>
          <a:stretch/>
        </p:blipFill>
        <p:spPr>
          <a:xfrm>
            <a:off x="4768650" y="0"/>
            <a:ext cx="4342555" cy="42481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4099398"/>
            <a:ext cx="1752600" cy="10441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1733550"/>
            <a:ext cx="2019300" cy="13239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6400" y="165689"/>
            <a:ext cx="1130943" cy="126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623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1950"/>
            <a:ext cx="9117690" cy="3962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361950"/>
            <a:ext cx="1981200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187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3" name="图片 73732" descr="PPT素材-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04" y="-66675"/>
            <a:ext cx="8358396" cy="5324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1371600" y="2266950"/>
            <a:ext cx="6781800" cy="1569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8" tIns="45719" rIns="91438" bIns="45719">
            <a:spAutoFit/>
          </a:bodyPr>
          <a:lstStyle>
            <a:lvl1pPr defTabSz="1219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1219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1219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1219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1219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1219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1219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1219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1219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9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476334050"/>
      </p:ext>
    </p:extLst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3AE34117-E6FC-4D7D-BA67-5394D6A44618}"/>
  <p:tag name="ISPRING_RESOURCE_FOLDER" val="E:\Kho dữ liệu\KHO HỌC LIỆU LỚP 1\BÀI GIẢNG ĐIỆN TỬ THEO MÔN\BÀI GIẢNG ĐIỆN TỬ MÔN TIẾNG VIỆT\TUẦN 2\TV BÀI 4- O, Ô\"/>
  <p:tag name="ISPRING_PRESENTATION_PATH" val="E:\Kho dữ liệu\KHO HỌC LIỆU LỚP 1\BÀI GIẢNG ĐIỆN TỬ THEO MÔN\BÀI GIẢNG ĐIỆN TỬ MÔN TIẾNG VIỆT\TUẦN 2\TV BÀI 4- O, Ô.pptx"/>
  <p:tag name="ISPRING_PROJECT_VERSION" val="9.3"/>
  <p:tag name="ISPRING_PROJECT_FOLDER_UPDATED" val="1"/>
  <p:tag name="ISPRING_SCREEN_RECS_UPDATED" val="E:\Kho dữ liệu\KHO HỌC LIỆU LỚP 1\BÀI GIẢNG ĐIỆN TỬ THEO MÔN\BÀI GIẢNG ĐIỆN TỬ MÔN TIẾNG VIỆT\TUẦN 2\TV BÀI 4- O, Ô\"/>
  <p:tag name="ISPRING_PRESENTATION_COURSE_TITLE" val="TV BÀI 4- O, Ô"/>
  <p:tag name="ISPRING_PLAYERS_CUSTOMIZATION_2" val="UEsDBBQAAgAIAOULIVE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AnSC9Y5wXgbikGAABEFwAAHQAAAHVuaXZlcnNhbC9jb21tb25fbWVzc2FnZXMubG5nrVjdbts2FL4f0HcgBATYgC5tB7QYhsQFLTGxEFlSJTpuNgwCI9E2UUn09OMku9qr7GYP0Zs9S/ckO6Rkx+4PJCW5CGBJOd85PPy+cw558vY2S9GGF6WQ+anx6vilgXgey0Tky1NjRs9+/NlAZcXyhKUy56dGLg30dvTsu5OU5cuaLTn8fvYdQicZL0t4LEfq6f4ZieTU8McRNk0ShvbYIRGeWbYXuTgIMLU9N3LwmDjGCNeJkChnRcEqCObkRYvQDeg7+IoEUWgSAFXQHo3Cme97ASWWMaIrjkqR1anGRaJEuaxQWa/Xsqh4gkSOKvgXFsfgQVyLVFR3KJMJHxBCeGG7EbjX62tf245Nr6KpZxFjRHJ2nUIYccF5jgrOEl48xofrBVPstOCWKJ8I3Q9ISFwKyfQnHvWMkV/wkucVwK1XspJD8Bzbgjgj7ywyvZlLjVGYioSjo3czEup9d2fTMQmOkFygI+pRWM72U3g0wNEl+PkKnS7B2cPoNMeQgCkOLpqcmAGBF1Y0t+nEGJmQXUWaG1GtkAjXBQgF8Q1L64ZdrZS63I2xeRFRL8K+H41nlN7HPWbxhy5r05v62L2KHO/ci8b2OYQlszXL75Ajl/L7n968uX31+s0Pg2BC4JNzCIQ00uuXPYBcGnhOBGjEiVzyHnabik8f/10rZclh5t6MOrYLtG5/DLMGBl8ao3c1u0Ppp49/i07rWRAA41u62qEuHioxDtHF40rWaMU2HFUSbQS/0aUCFCEK0JsmNHyIJbzI6065Wd4UA6NAZDSwTcVWUIUsirvnTQWqq5UswF2JkkbSifapKKa+rxsxNkSTqmpBLUtkxkR+3O167joetjTjpkB1fA4pprtFAdIBvOb3RmnoObi4yVPJErSA+oKEFyK2XqcibutpKwI/ZXedUQR4brvnwHzPCaGWWds3qkImyCqYWuxAlACHJACAgpW8eIBtpImvzRFO02EIE/t84sAfVSFMxHKVwl81NA6fABN83lk22tqMw3DuBZZKmirNDK1ZWd7IIjlg6f5+dgHbrumBEEy6B6765g4Y+CFgLigKHlfdYBAl1vxudQVLBQJGVFcGJamsLiuQTbZOecV1tEIthcWaUtd8IUFfKWebhvvgXYutk+YOnrnmJBrTXT11WJ3Hq552IM6v6mNfDTXQZJ/znTG1aNHYew/VxRi53hAL7wIq4cUQiysSQpJJ2GXj4kv7vOmZUPe2RWlb9GKmakx6185Fik0bIesS3qiUQGnSO1IeD3MTEmjyLrWx843a2qBuh7Kl2MBEAwTkRacjKP0msZSo3s3sX6MzbDu6bX9OPWgNagBkyYblMQeyxUzt6R18S0Sivynaa/9/1OJPxKq21B+1XcK1yPujofEcNJZvKIJVFc/WVZdrlbA2/IdEoST+zRD6LP1h/nfz+ZPszN5E/+j9OTg5DNmjziAeman+u/XUkbTHAAIDi2qOMGOk/a0myu3Y9lRH7D6E3NvZ7tnBmcPOF7K/teu1AK5ED8UIJ5BjHXkIo04GXai/rT6I7IevjyD97edkHNoUus6cX5ei6vSs9dy7v2o5P7yx7s2sB82G2tSBkF0AXO7O16nIIP6kB+ZsSrYZaFrEwUrmsk4TLf9UfNBtAnJbZ/zLaXhRyEy/TVm5pX/Tpt4+JopmcUHj1B8wT+0U3Ht/9gT88F0KCQ5gjDGxa6rZx1RqT3sagXxUKhwabkcn0FHGqngF7Xgh6zzpCdQcxCxyhgGsXXPIWdE9hbUAn4XRvEXt218GgaiJDooo2YH95sqKl78PBlHL2GE0NxkVv626gWZjzaIw8s7OYJJbLLosKB4fhqwf+li1B+atXc/zM7WB/U9yJGVNU8xkBq+Ou/1SdXenyYIpxeZkCvoLtdxkXcDQOQRhSzfTmwVwpGuVawIQDBBUVClH5JYpvQ1BVbdAUJn1Ic0YTVnxAco6lTIdFJveQCWnatia7m9C6ioV+aDIH9dU1YKp7UfYsvTtEGQSzvsfmhkigQNn3F4TpXLZG8ycYBe6xmd4PBHVUMCAkN21j7rU0BcIjmTq1vq/v/7psm9uDNuaDGWveb4vepsv+/buqdT33Scv9q6//wdQSwMEFAACAAgAJ0gvW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AnSC9YoWzmjqcDAADrEAAAJwAAAHVuaXZlcnNhbC9mbGFzaF9wdWJsaXNoaW5nX3NldHRpbmdzLnhtbO1YzXITORC++ylUQ3HEk0BY2NTYKdY/hYvEDpnZXXJKySPZ0xWNNDuSbMyJV+GyD8GFZ4En2dbINvYmsBPAS6rg4LKn1f31p+5W98jR0ctckBkvNSjZCvabewHhMlUM5LQV/J707z0OiDZUMiqU5K1AqoActRtRYccCdBZzY1BVE4SR+rAwrSAzpjgMw/l83gRdlG5VCWsQXzdTlYdFyTWXhpdhIegCv8yi4DpYItQAwE+u5NKs3WgQEnmkE8Ws4AQYMpfgNkVFX1CdBaFXG9P0cloqK1lHCVWScjpuBXc6ve5+98FKx0N1IefSxUS3UejE5pAyBo4FFTG84iTjMM2Q7qODgMyBmawV3D9wKKgdXkWpsP3WqUPpKIyBNEv4nBvKqKH+0fsz/KXRK4EXsYWkOaQJrhC3/1bQTS6enp/2zo4Hw2cXyWh0nAxOPYnKJtzGicJtRxESUrZM+dpPRI2haYa80WZCheZRuClaqYHLIE0NzDAm/F80J1aI2BaFKk3blJZXNDaFa3qfgIkmSm7t3T2TsRKY2ooUVmk+5mxIc76R7PgSZB819wMywTiJRSsYFVySmEosMDBUQLoG0HasDZiqsPpL7SclUEEQD08AJydx8JGC31ma0VLzTWqrFe3Smrb/VFYwslCWCLjkxCiCIbY5/so42cw/mZQqr6RYoYZoAehxBnzO2VEVryXgpxydo4vcoiUeh0Jw4z38ZeEVGfOJKhGX0xkeHpSD9vjNGwEXVOuPoHTF8W58POj2LgbDbu/FXbdBymZUpjcEx5rieWF2gk8XRCqzssNwpNRqXiWFAavW6uyt+eVpWJc15vkbZWMLX0NuBf2W8OuAbEDvMOW78XKTxP8ng9puMzqrDro7vBU0HnHAlHhMXEixJYFctsEagCmVREmxIDTFzqxd25iBsholvkF4aP3lDL09lmn1NMX2iR5LxstakHv79x8cPPzl0eNfD5vhh9d/3/us0XJmnQrq3Pmh1fns1Lpi21dl7qqHbdgPhknv7EknGfwxSM4vkt6LZBug4nS1XUehGyXXTxY3qm7tYHlusbrF+7dvoE6KEnj/9l3hsqtqFUkvrqM2HNXRGj2ro3Xmx+LpxkisRQHb3NQfW2x0AnLAsthZ0f5PhffVrzS+cndTeLc5cF97Yn/UuN3ud+gdRS7unQx+Gx13f57Z7xVB/7S+i25dPqPw2tuxW8lBQo5hdS8t6yt1++HBHl5nr11qNBBt+w+KduMfUEsDBBQAAgAIACdIL1ibSlhZbQMAAJwMAAAhAAAAdW5pdmVyc2FsL2ZsYXNoX3NraW5fc2V0dGluZ3MueG1slVfbTuMwEH3nK6ruO10KuwUpVOoNCW0X0MLy7jTT1qpjR7ZTtn+/40sau01oIULCM+fYczkei0RtKO9sQSoq+H233x1edDrJopQSuH6DvGBEQyclCh6z++7D3/m823MQwYR8Ba0pXyljqWwdisC01Frwy4XgGve55ELmhHWH3x7sT9KzyFMsgWGdy1mSBdTH/OjfjqdnUfwZN+PBdHLXRliIvCB8NxcrcZmSxWYlRckzE9q1+dpo610BklG+ORkRo0o/asijmGZXs/6sfx6lkKAUmJDupqP+6OdJFiMpsH32g5vbm9GZnPqozxtzQNtSRbWlDfqD68FNG60gK4iLPJlNr6bX7XiOu8dd+TQuR9DwT5/MHMW/A/mlzUVRFl/RSCHFyhT0gDMw30kOEyTD64eE6Z35ThJMQuagk4JUjGbYBiEzJ8Xv5msDt9XS/xkOicTcbSnYi2nCwfQwCkkZDLUsIelVK+dTa/HxXGq8TDBcEqYQEJpq0Atm+EJKVW0T22rcH/igPAtA3lAj3gUrc5i4eANgbK/xk8nYzpUwvr0tCFDC1huDCGtjjXzCsh4hA2ONfDXdeuZsdwQ/9DhOpYcx8c38vProBU5wWdWrWlVec9Lc3HIVHO0NFSYXGQytrN5oDqZrSc/aXEi9o5gSTrZ0RTS+S78NLt3ZZFTSO3B4pTXrKtFUM2iS20KUUmEw6H732frONXgcxT0caqTnsNQVOjbWTTGvRagFu46V7r3bpkP2hXPrjsbH5L6bE7kB+SYEU92O5+EFxKK7Z/mYYcY1PqYgH/lSnMnhQkO4v42zDSzcHTwXTrQmi3WOIbVlsC+p62xzAxN/bFNneZmnIGcoCAqVImObw63pas3wV79T+IAsJrQ4HVOvcTtO6F7wgcErAIhcrKvr4BbOk5dMUwZbqIZKYLAJt2WWKJR/U75GXbEmA8tZgvQzqBZKiIsdDYR3jEvE0yx0nKF5TVJlM4tGSjXd652jeV+NSSPWcELatVdStDH6myqIvYrKSUotXjWR2m9ar33uZAsjTnM7gdARHN/gcRwmROHLYp1VGY7sdQjm1dpvpipCg6eNYubssN9EsZ7DIfuG13O4lADhgLXGi+AJ+AW7VBCZPe0h0ZvQ4HZszBFfTTuvcdLnhU56gck1Z98G/Bv/Kxn+B1BLAwQUAAIACAAnSC9Y4t9TIKIDAAB1EAAAJgAAAHVuaXZlcnNhbC9odG1sX3B1Ymxpc2hpbmdfc2V0dGluZ3MueG1s7VjBktM4EL3nK1SmOBIzMLvAlJMpSDJFipkkjL27zGlKsZS4C1nyWlJCOPErXPgILnwLfMm2rCQkTJj1sAR2q/aQStTqft3qfuq2Ex2/ygWZ8VKDkq3goHk3IFymioGctoLfkpM7DwOiDZWMCiV5K5AqIMftRlTYsQCdxdwYVNUEYaQ+KkwryIwpjsJwPp83QRel21XCGsTXzVTlYVFyzaXhZVgIusAvsyi4DpYINQDwkyu5NGs3GoREHulMMSs4AYaRS3CHouKpyUUQeq0xTV9OS2Ul6yihSlJOx63gVqfXPejeX+l4pC7kXLqU6DYKndgcUcbABUFFDK85yThMM4z2wWFA5sBM1gruHToU1A6volTY/uTUoXQUpkCaJXzODWXUUL/0/gx/ZfRK4EVsIWkOaYI7xB2/FXSTy6cXo975aX/w7DIZDk+T/sgHUdmE2zhRuO0owoCULVO+9hNRY2iaYdxoM6FC8yjcFK3UwBWQpgZmmBP+RZgTK0Rsi0KVpm1Ky6swNoXr8L4CE02U3Dq7W5OxEljZKigkaT7mbEBzzMHoRAZkgokRi1YwLLgkMZVIKDBUQLq20HasDZiKSCdL7cclUEGQLMh4Ts7i4LNPf5Q0o6Xmm7GsdrSrY9r+Q1nByEJZIuAlJ0YRzKnN8VfGyWbByaRUeSUVVBuiBaDHGfA5Z8dVgpaAX3N0gS5yi5ZI/0Jw4z38aeE1GfOJKhGX0xleFpSD9vjNGwEXVOvPoHQV4+34tN/tXfYH3d6L2+6AlM2oTG8IjiTieWH2gk8XRCqzssN0pNRqXhWFAav26pyt+e1lWPMY6/ydqrGFryG3gn5P+HVCNqD3WPL9eLlJ4f82gtpuMzqrLrq7vBU0XnHAknhM3EixW4Fc9r0agCmVREmxIDTFVqxd25iBsholvkF4aP3tEXp7pGm1muJsRI8l42UtyLsH9+4f/vLrg4ePjprhpzfv7lxrtBxSI0GdOz+lOteOqSu2J6rMHXvYhn1/kPTOH3eS/u/95OIy6b1ItgGqmK626yh0s2P3KHGz6ctJMv55o+S5RT6Lj+/fQp2iJPDx/YfC1VPVokUvrqM2GNbRGj6ro3XuB+FoYwjWCgEb29RfVGxtAnJAIuyNpj+IajufWuBarnl27odq/+ZU7byV/6eqNqv0rhZGYp6DM/pBvWxPWYt7Z/0nw9PuXtMH9fL3HyTdP02fX61fJrfeHqNw5+ttA+XbfxW0G38BUEsDBBQAAgAIACdIL1gqPRAhuAEAAHwGAAAfAAAAdW5pdmVyc2FsL2h0bWxfc2tpbl9zZXR0aW5ncy5qc42UUU+DMBDH3/0UC76axTEU59s2MFnig4m+GR8KuzGy0mvaDp3G7y5lcytw6OgL/fPr/3pXel8Xg+rxUm9wP/iq3+v5U3Nea2A1o7Zw1dR5j15Y3dM8X8JLXgDPBXgtpPxdepS/TwRl7InaNNk9W1vt+Hlov6wY1y4uCQtFaJrQSkJ7J7QPKvBnI7NDVvuMnDInW2NQDFMUBoQZClQFqxnv8qF+3ARbMJag/kFXLIWG6Y1/N4t6yZNjMAuj+cTlUiwkE7tHzHCYsHSTKdyK5SH+2A6XXu8kqOrAN31hea7NwkDRDhyPYj/2+0mpQGs4xJ1EU396S8KcJcDdhMLgLpj+gTaMuwVt0WWuc/NLh344DgOXliyDTpXmcTSKxk1MVF6danaC7zkDH6YvGcnZDtQ5Vii38owDlAozW5EuGtpBohzZMhfZnosmdpCc3ay17fs36o4xTFAtj3/FtR0u0ylG45ph65qtiVtb9DWXMzqDIS+3bkV9pPoCp0QqLhKapBaXR7GxG9NuNXb+WuXN1AbUCyKvuqc9FdBVNwG1ECu0AjOGpeui0qp83txOQW49PTvJ9j4vvn8AUEsDBBQAAgAIACdIL1iUE7MiaQAAAG4AAAAcAAAAdW5pdmVyc2FsL2xvY2FsX3NldHRpbmdzLnhtbA3MMQ6DMAxA0Z1TWN4p7daBwMZWltIDWMRFkRwbkYDg9mT7w9Nv+zMKHLylYOrw9XgisM7mgy4Of9NQvxFSJvUkpuxQDaHvqlZsJvlyzgUmWIUu3iaOJTKPFIscdhGo4VNe/8Aem666AVBLAwQUAAIACAAoSC9YHTSEkzwQAACcHQAAFwAAAHVuaXZlcnNhbC91bml2ZXJzYWwucG5n7VlZWFPn1o61DhUPtD3KoCBKJ6kCP1IQEYgDNAgqFWwpBBIVIZUQEAKEKUFrTx0IpFg1jIkTQ8rUkjKbYEUSaiBRA4EkkCgxAgkhBkhCEnZyNrb/xfnvztV/w8Xe+93Dt9f7ft9aa6/17KtfHYf9Y8OWDRAI5B9HQoIiIJDVrhDIO6T1a8Er5779lxt4WIWNgB2CNHEdp8GTd1EHjx2EQH4jWS2dXgOev3c+JBoLgVj3Lm+r2Kl1ZyEQJ88jQQdPZiNU47zCZEM0O82yvy/hcdW7uLsp339cGvwubP161u4W+2Pbgz5cTQ+1/f6nkNh3XY6c/+ePyY8+/rKo9ODam55eG13cwicDZbhiKfZ4Ff9rPHQ8h/HipUScqRjiNRmZ9b+YzM+dIJAD75e8A4EEfQCSPrDpv4b7NrlCzRpSkSfLPp7o+fqpY6YvOAMQ90/A/YWdLqC+Ky4rcAWuwBW4AlfgClyBK3AFrsAV+P8GSR+6vm1XWPbY6QdaAdwjaSL98vL9F4IgsI97P/g+2MKc+L9Qfv7+0ki3BasXtZuBWRuEaaRbapyBSvFT4eYdBEW+wNA4HzfpDOlfuLdX2m0aQFrEwLxODfT1HKWODHKo0sUBqET6pXeBVm8xTAj21woSqRYWXK1Ozcp9PX1UWpxZEXh2HL8zQrJEsjB7Irncp5FlfpbMfZALu6XmP3g1vPFPCz7fyavbiVegw+iBmWIBJp91J4QW5ZOIekE7FmcN2V7Yp+BTvNR1S5ooaeUsx59KEy8SD5fMxW7zV6RDIPsQllpcLU8ImsM/nqwTEgbmK7ysg5/MBFEV4N38IeU0r4yUP6iLp0grd0RcgOFUyIdpOnK8r/NPvftdwwsUaf87KmjDm7oUwMo3SUpeSt84ubrlyo1aqEtfw6CDy5rskySNla+7QW7PXXf2A3BY0LVocMSTzcBCLZRh6o0yT80W7SUsTuwyBWppUAZUMgWXGrtNQP5MfE8BFGl4EoV0fNSKV+dJ8yxdTVC2eEKJtFToUy9BTfM8CQPQiT2sDbcbVe7j7OczhBNs4DnZPAcARfpCUVsx//KwvFwobjp+j4uqUsM75d1rAzK35FXa9LtEUMxXNtF9UFdu7KL1SVItXLUEv9jb09l1IPaXUpps9/AE/VC1LbG1GWm+iQzYFBjblNLc1aTMbVIybN9U287j4YKTDwdsZ+HiuC5Sdasp2Kld98xUj1F8EVql3lBqzI2j+I2XNaqSkK0WUSoGu4uuZsMHKMK0FM+8RHZn3wG/krkF2P3S1n2H78cecVt8IqgfDdNe036ivu4o/IxcL26wld+zAUTNPZaUR9li4suvCg2Ix6mY9szRW8vWcMRhUU1b4zx8Mu8kuV798+a9mRZQqbkBo2i5ekM5SPmIndMP691eFZJjnHf8qNo9EhC0CE+/nlu2Jyy5PbVGQ8ltzYutTHei92VLCXTxb5Jnn2fCM8aS/7bRN9chMzRAYbKE+p9oEPDdg8ysY6AK+VDB0sme4t9t3VB2r99qmelc8LUBhJtDcKoQGtA6ueVA64Um6QRuQXOnOMpr/8yO+ZMuCaq5EVg8uzfQUtQ+y5Mddi5ARbbDB70J92SHJz2ZUdxsWklLxvTpkVJ4mdtRlGJYZf7u2a3c1nxDEnTEE04kFZrlKl8r4tuV/k5JSPOJEFWL/6YEKlHAUpn6Mxxq/TqNsC2PjsqqZETv94CbxNg/07iIdbIDXWj34ty0aMXIeWr0eoE+rqo2rUnDyB6kzUcWx+JkFjNeZVEBCbBQgKTniJMrrxU1cqCBlqFMuP4eGgkLwNiGkQK0gKe5y9g1Rldt27PsOhUgVRZJ2ECLekguDG1Ctdk72wEcscbTJUFJ0Ix9VI34Y0vB1ykAg3qSpVL8Qbeub04FnhpANxDUHK/lckQaARNBn7wuG/qZfRiaAplW5CVnSQP8OJav3gy4YA1n/qyzrnCaTBgoC6GtOYdBYlVRGmTW/QXZQnkXU+BukTLNOgAD11OZiGaNZ7MoNZrA+CQodNA+Vb6FjK8EA+3moG1NGLB6GK7YrDU6/BAWaM3at3k1B0dzN5TdeCbIIs/eU417cM1HQ7szusmbXWU/hwUcHGij0UgXixTvndKd6kJ1AqKhf/YvbuBnf2vptlQOUhplCz/DafO/bk7IWz2t8Dy1zDj+VKUBOZN3MUYRXJK7sc5BWuWA9KexqX75S+aGvlS86vm/EE7t4SgDnqnTlnuVRNBbeZePqubBHMI9LrX1xkPr2M/MMbAjFlO/XI3nWcMr/Bht/oNZ0/hXnon5BEYWkbojomnmesh0n7zc+oYonNfhK89NeiYZwbgJTFU/GmPWHIadsXzTEOF5ov2EUJSi/LWMAQZK4JdfS2GheMalOq50EeuWiVCiE9Dduj0u1ZQ38IA7A23T0fSNFQGyNo6wZSxlCeuTJyjmF97WdNE+K6IXbgjBFYU4rJYlj+oLP6Q/nLazZs2LPH4lWo1G+xMnG7U5DdN8J2hSpNVoS1Z0MeV4Kr/YvUtfo8MNJUNHSplxCuO32wQsjlTc3sVl4V4a3xhDhHUSoRrDouH1GD8FP5ljJ2GJW2q4velQDubWJI2yS5HuzLCQ9L17ume5XAcX+ZOkkk67Ta3fqoJlR91ukOmt2fIHXU5JLxEjacA+99FdkMSRAjw+H3YG092SOfpcAtw9eWrB7HcDTESiAmcfyTql1OlTuLhVpO5QoyvwUN2ljIDR1IA6d2lx0zp+7vtO0ha1kD5GqHTDL87whDNlTqj8m201tp9nRqO5TMXa6VtWzffosdtJVk/DUGPsmfgzspdAK+JBce3Inf9B1IiQAYLh096yXUBm9rqnixuyCjCqvgqv2kg+NxYG90JAyeWqyS389rC4dZzeGKSZQG6w0+MZgvgU6Gdac2iBY6fdAoc9Uy7CSQnVejEvqlHvPdujj6qNu0zeUOJnnkvP7C82TcsaxlPbEnO2IpSB6T+GrNo2LNDHB6znWasdnN9wFs8yKwPosoXk6V5UATeRN+NLp312l34xYvV0Upp3txrhx7D3oOMOupelXfSBVxZd1o/kPvNNkRaONXJ+H6uxq6i2YzHWI+A7KfuqytvapPRl2nV9C38tYq4n9LiSIy00ponNMT30YdPWZrZZFLOROMKe+9WHkii9bEIDx432YbIRhRR44EtplvvAUPk4lDJH1//249mqBXzz9jjUWjdHvafk+YiblikGwI1vhFS60Gs/t9orb905zPbxjn4/LxmPODQx06+H8TrqKt1eoAq5iLpisT5+KLtMsTTck2fySeEXDsWc1R3ConcU6DJEM3sCz7KUkx/Kcrp0C3JqQPPvzCW4cZEODDZZ0hL1ZIoPM77dv0hiKRemJbUdx6UqTDWyjoz7ARnc910f3hMZCWN5n1WjlpZUM2/K/3MWyUcZud+Ef8zBRQkkmIsZaCvGR/NPoy4ohxU+7sZcvx9Y56eCJzpeIN0R+31DAwjDPajmC3qzMn0hoayKRKHX8lnz+UUOduy/XYAzY0TjDfC4qFbAlzGYDJY/exDtsr+mUbKWw58CRoBGM7Pyb55NmuJXySBHO+Of4YR0vQjdPM4wKuqdS40xTmtjE3XAqE0LvNm+mG9zF17401vm0Sl7zfsqQDgzuPjuFz+GAp06XeB9OHzKqewaUfP1i7SXWdMZjkMEFi6eRbWp60suYDj3fL7eiAbsh8k0LszBWWbMYHHGS07WjpPjlU53JOpn/HOydwxbvAJ94pLaqOijUne66QDoDu3K7K3utfq93aoR23n4b09Z4lM5lP1+7ZStpuBujY7xKps+bQqnmZAFj2e2YH8MEZ5YFeE5Nx1eYJztlgKz41tTH2guGl7v7cnRg/LmCFt/e8eUKCUBF2ISw3fKhuAyjBIzBSoZSMx/6i47DajNYG4CP7fgWjdQjiqkjLoyjM00K1hwODGfuBOtdm86xibQoMr84YVDWZ3ZStznuWLNzSnmUcD6CCaS5Crr/oPDGTft4vTe4pPCYeG1V29QkWbmNlOuUpkS+0pvDsXjl3ABZl2WbAhPGwbuFvP17LbNrvEZUeu1Ocoe/bkFn8ylcjMuFfsncbKV6Hy4mwU6t8+Dee5+/aqIHS3VbcpvaT2rlaAIbwZkJ9qmQXtbaMPUTgrq/UHi0RW5H07zq5yW8z8oK9Yvvo6YKD7UFRM7ONuNSoydGpl4M7XrkXa2z35rI1NQOEBJ2DQcH13Q6MGfw5q1eutrcvk2OyO6UErJbdgN8i+yeoUeyJZ4eIt53jXuqWUB1N81c/rMfeXBoX2cbCeSumEgMQcKplhZTmnVZFfP4GyhDB+f47wbzbtHp6lJmi907vwysB5KXnxkxzxvSWsKwxs4SKZpbDIQp5/tVm+Z3z3J0Jstq+UnwCKjXDN8O8KmVLtdzHeO/i6veW45UaIVB/Pzrzuj0AWgwn17Msd3D7ZdykBLkagaJpJtF5h0ep84JTVpVbQXE95CvFF+7ZIky+2KQskYFMA6FG8CG1vxmMHqWmzh9DzhcTLUA80Sp+XsJ63yTNmbQvdhqKrFvMQxtgi4a0Mdh7Un5rMbmancMbXuNZG8xdUDqxuCdSqqSu4hcuQ3u9UFFhN/DcWTd3pbEhgbkTZL9Cjil9rHcTaP6DLSckn0tgB1r0oYbRW2/TRbXpKuogXDoT7jSR9ESXnaUZ88b2BqgZDknvPggWDonJO3OHwiVpZlCKaAhcS13HXVhLUJNIlPY+qjcoJV5kKVOn9ythC5NJGRhhrAll4ux0OLI8PNWoY3c0OMQqpN4lU3b5wtc5q0XbYdluj21ZPkvBCyo6u3NiDKaqicgUvnHfX4niPEnchVPGgzmpIr4MQQTzQYK9Gaq+H5E7ON7YH2O+i8qSJqnltmJalgScbvq3qrzxCQUb+cON2Ws1S7fQh5m2s7xehwKQYyQh1ZLP1mTa+3DnuWgr2/oIokp2V1CN9KIBEW7nmYdQWJJlq0sR8WuCduzGHe8fWdFI3nVfnQuZm0wO0cj9z7/pdzuCVnti03B5td+koN/kOS1PpO1l8PFIIF9UcRAyLQ9b8ZCJz9mvozchZlwLoGziZQTP5DjYSp32t1jKWcWw7/0QklBAPGl0IbLqk5l4uoanCu1KOvDGIp6DrpdWwhTysI1BP2j/YbLji6yKfDA147eotJOYS3M2FUNkstHvOw4TRFB+ShPOgJ37nkjOA12Mulc0gf+78ekncErWFLLD7QXzC8H/4BWbpbT/qES6EP8su8oBbdaM/FAX/z0Nv+MIfo/Caf2LlQUUdg3if4yNFIk6iweYCxHMHiAULxGkgHcY2ST5EXcM5fnWxp+0KJ/RTBuRPSqbXJDmQ5AjueXys2Gm6UG5FTZGP86cyOA6suzDOBS9Rj1O5jZqLl4qsPeKcx5wSTU115GTsjnjQSHs57vt4BDYqBBlkU9c0SS9JEmgJNd/51HaS4/itN8RN+eW71AzN5iU6ZEz1v4B0WjIO9Ndhnj10PWQWB3L2yCQLZfu2/gP3j45Z3bp/4MxKxF7789xFyJPh4UNOhU9//G1BLAwQUAAIACAAoSC9YZJ7M4EsAAABqAAAAGwAAAHVuaXZlcnNhbC91bml2ZXJzYWwucG5nLnhtbLOxr8jNUShLLSrOzM+zVTLUM1Cyt+PlsikoSi3LTC1XqACKAQUhQEmhEsg1QnDLM1NKMmyVzC1MEWIZqZnpGSW2SqYWlnBBfaCRAFBLAQIAABQAAgAIAOULIVE2YVgCRwMAAOEJAAAUAAAAAAAAAAEAAAAAAAAAAAB1bml2ZXJzYWwvcGxheWVyLnhtbFBLAQIAABQAAgAIACdIL1jnBeBuKQYAAEQXAAAdAAAAAAAAAAEAAAAAAHkDAAB1bml2ZXJzYWwvY29tbW9uX21lc3NhZ2VzLmxuZ1BLAQIAABQAAgAIACdIL1gVHmAbowAAAH8BAAAuAAAAAAAAAAEAAAAAAN0JAAB1bml2ZXJzYWwvcGxheWJhY2tfYW5kX25hdmlnYXRpb25fc2V0dGluZ3MueG1sUEsBAgAAFAACAAgAJ0gvWKFs5o6nAwAA6xAAACcAAAAAAAAAAQAAAAAAzAoAAHVuaXZlcnNhbC9mbGFzaF9wdWJsaXNoaW5nX3NldHRpbmdzLnhtbFBLAQIAABQAAgAIACdIL1ibSlhZbQMAAJwMAAAhAAAAAAAAAAEAAAAAALgOAAB1bml2ZXJzYWwvZmxhc2hfc2tpbl9zZXR0aW5ncy54bWxQSwECAAAUAAIACAAnSC9Y4t9TIKIDAAB1EAAAJgAAAAAAAAABAAAAAABkEgAAdW5pdmVyc2FsL2h0bWxfcHVibGlzaGluZ19zZXR0aW5ncy54bWxQSwECAAAUAAIACAAnSC9YKj0QIbgBAAB8BgAAHwAAAAAAAAABAAAAAABKFgAAdW5pdmVyc2FsL2h0bWxfc2tpbl9zZXR0aW5ncy5qc1BLAQIAABQAAgAIACdIL1iUE7MiaQAAAG4AAAAcAAAAAAAAAAEAAAAAAD8YAAB1bml2ZXJzYWwvbG9jYWxfc2V0dGluZ3MueG1sUEsBAgAAFAACAAgAKEgvWB00hJM8EAAAnB0AABcAAAAAAAAAAAAAAAAA4hgAAHVuaXZlcnNhbC91bml2ZXJzYWwucG5nUEsBAgAAFAACAAgAKEgvWGSezOBLAAAAagAAABsAAAAAAAAAAQAAAAAAUykAAHVuaXZlcnNhbC91bml2ZXJzYWwucG5nLnhtbFBLBQYAAAAACgAKAAYDAADXKQAAAAA="/>
  <p:tag name="ISPRING_LMS_API_VERSION" val="SCORM 2004 (2nd edition)"/>
  <p:tag name="ISPRING_ULTRA_SCORM_COURSE_ID" val="E58E61A2-D2CF-4F0D-B337-6DA67BF0BC6A"/>
  <p:tag name="ISPRING_CMI5_LAUNCH_METHOD" val="any window"/>
  <p:tag name="ISPRINGCLOUDFOLDERID" val="1"/>
  <p:tag name="ISPRINGONLINEFOLDERID" val="1"/>
  <p:tag name="ISPRING_OUTPUT_FOLDER" val="[[&quot;\uFFFD\t\u001B\uFFFD{4F7FB430-D4F2-4E3C-AA25-2EB02AF6CDFE}&quot;,&quot;E:\\Kho dữ liệu\\KHO HỌC LIỆU LỚP 1\\BÀI GIẢNG ĐIỆN TỬ THEO MÔN\\BÀI GIẢNG ĐIỆN TỬ MÔN TIẾNG VIỆT\\TUẦN 2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SLIDES" val="0"/>
  <p:tag name="ISPRING_SCORM_PASSING_SCORE" val="0.000000"/>
  <p:tag name="ISPRING_CURRENT_PLAYER_ID" val="universal"/>
  <p:tag name="ISPRING_PRESENTATION_TITLE" val="TV BÀI 4- O, Ô"/>
  <p:tag name="ISPRING_FIRST_PUBLISH" val="1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2070</TotalTime>
  <Words>238</Words>
  <Application>Microsoft Office PowerPoint</Application>
  <PresentationFormat>On-screen Show (16:9)</PresentationFormat>
  <Paragraphs>107</Paragraphs>
  <Slides>33</Slides>
  <Notes>33</Notes>
  <HiddenSlides>0</HiddenSlides>
  <MMClips>2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8" baseType="lpstr">
      <vt:lpstr>SimSun</vt:lpstr>
      <vt:lpstr>SimSun</vt:lpstr>
      <vt:lpstr>.VnAvant</vt:lpstr>
      <vt:lpstr>.VnTime</vt:lpstr>
      <vt:lpstr>Arial</vt:lpstr>
      <vt:lpstr>Calibri</vt:lpstr>
      <vt:lpstr>等线</vt:lpstr>
      <vt:lpstr>HP001 4 hàng</vt:lpstr>
      <vt:lpstr>HP001 5Ha</vt:lpstr>
      <vt:lpstr>Tahoma</vt:lpstr>
      <vt:lpstr>Times New Roman</vt:lpstr>
      <vt:lpstr>UTM Avo</vt:lpstr>
      <vt:lpstr>VNI-Avo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CtrlSoft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TV BÀI 4- O, Ô</dc:title>
  <dc:creator>Administrator</dc:creator>
  <cp:lastModifiedBy>pc</cp:lastModifiedBy>
  <cp:revision>193</cp:revision>
  <dcterms:created xsi:type="dcterms:W3CDTF">2020-05-18T12:48:51Z</dcterms:created>
  <dcterms:modified xsi:type="dcterms:W3CDTF">2024-01-15T02:04:03Z</dcterms:modified>
</cp:coreProperties>
</file>