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8"/>
  </p:notesMasterIdLst>
  <p:sldIdLst>
    <p:sldId id="269" r:id="rId2"/>
    <p:sldId id="344" r:id="rId3"/>
    <p:sldId id="315" r:id="rId4"/>
    <p:sldId id="345" r:id="rId5"/>
    <p:sldId id="338" r:id="rId6"/>
    <p:sldId id="337" r:id="rId7"/>
    <p:sldId id="322" r:id="rId8"/>
    <p:sldId id="335" r:id="rId9"/>
    <p:sldId id="340" r:id="rId10"/>
    <p:sldId id="288" r:id="rId11"/>
    <p:sldId id="324" r:id="rId12"/>
    <p:sldId id="341" r:id="rId13"/>
    <p:sldId id="342" r:id="rId14"/>
    <p:sldId id="332" r:id="rId15"/>
    <p:sldId id="333" r:id="rId16"/>
    <p:sldId id="320" r:id="rId17"/>
    <p:sldId id="278" r:id="rId18"/>
    <p:sldId id="328" r:id="rId19"/>
    <p:sldId id="326" r:id="rId20"/>
    <p:sldId id="343" r:id="rId21"/>
    <p:sldId id="310" r:id="rId22"/>
    <p:sldId id="339" r:id="rId23"/>
    <p:sldId id="282" r:id="rId24"/>
    <p:sldId id="317" r:id="rId25"/>
    <p:sldId id="279" r:id="rId26"/>
    <p:sldId id="346" r:id="rId27"/>
  </p:sldIdLst>
  <p:sldSz cx="9144000" cy="5143500" type="screen16x9"/>
  <p:notesSz cx="9144000" cy="6858000"/>
  <p:defaultTextStyle>
    <a:defPPr>
      <a:defRPr lang="en-US"/>
    </a:defPPr>
    <a:lvl1pPr marL="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B2CB"/>
    <a:srgbClr val="DF31BE"/>
    <a:srgbClr val="E9A5C2"/>
    <a:srgbClr val="008A3E"/>
    <a:srgbClr val="E183AB"/>
    <a:srgbClr val="FFFF66"/>
    <a:srgbClr val="FFCD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FC6C34-7E37-7D5A-EC67-860F6B55BC5F}" v="2" dt="2020-08-10T15:13:42.094"/>
    <p1510:client id="{6C9B294E-4BA9-413A-8FC9-7C6835BB56B8}" v="1" dt="2020-08-11T05:27:47.389"/>
    <p1510:client id="{A77E535D-64B8-4849-8373-C9856491E641}" v="4" dt="2020-08-10T22:19:04.1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3" autoAdjust="0"/>
    <p:restoredTop sz="94660"/>
  </p:normalViewPr>
  <p:slideViewPr>
    <p:cSldViewPr>
      <p:cViewPr varScale="1">
        <p:scale>
          <a:sx n="103" d="100"/>
          <a:sy n="103" d="100"/>
        </p:scale>
        <p:origin x="691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gười dùng Khách" userId="S::urn:spo:anon#a3d25e8665d24784db8b40b5b60cda1a191872e911952b607f7675fb564fa7e5::" providerId="AD" clId="Web-{A77E535D-64B8-4849-8373-C9856491E641}"/>
    <pc:docChg chg="modSld">
      <pc:chgData name="Người dùng Khách" userId="S::urn:spo:anon#a3d25e8665d24784db8b40b5b60cda1a191872e911952b607f7675fb564fa7e5::" providerId="AD" clId="Web-{A77E535D-64B8-4849-8373-C9856491E641}" dt="2020-08-10T22:19:04.132" v="3" actId="1076"/>
      <pc:docMkLst>
        <pc:docMk/>
      </pc:docMkLst>
      <pc:sldChg chg="modSp">
        <pc:chgData name="Người dùng Khách" userId="S::urn:spo:anon#a3d25e8665d24784db8b40b5b60cda1a191872e911952b607f7675fb564fa7e5::" providerId="AD" clId="Web-{A77E535D-64B8-4849-8373-C9856491E641}" dt="2020-08-10T22:18:19.069" v="2" actId="1076"/>
        <pc:sldMkLst>
          <pc:docMk/>
          <pc:sldMk cId="2927387076" sldId="276"/>
        </pc:sldMkLst>
        <pc:picChg chg="mod">
          <ac:chgData name="Người dùng Khách" userId="S::urn:spo:anon#a3d25e8665d24784db8b40b5b60cda1a191872e911952b607f7675fb564fa7e5::" providerId="AD" clId="Web-{A77E535D-64B8-4849-8373-C9856491E641}" dt="2020-08-10T22:18:19.069" v="2" actId="1076"/>
          <ac:picMkLst>
            <pc:docMk/>
            <pc:sldMk cId="2927387076" sldId="276"/>
            <ac:picMk id="2" creationId="{00000000-0000-0000-0000-000000000000}"/>
          </ac:picMkLst>
        </pc:picChg>
      </pc:sldChg>
      <pc:sldChg chg="modSp">
        <pc:chgData name="Người dùng Khách" userId="S::urn:spo:anon#a3d25e8665d24784db8b40b5b60cda1a191872e911952b607f7675fb564fa7e5::" providerId="AD" clId="Web-{A77E535D-64B8-4849-8373-C9856491E641}" dt="2020-08-10T22:19:04.132" v="3" actId="1076"/>
        <pc:sldMkLst>
          <pc:docMk/>
          <pc:sldMk cId="860162532" sldId="282"/>
        </pc:sldMkLst>
        <pc:picChg chg="mod">
          <ac:chgData name="Người dùng Khách" userId="S::urn:spo:anon#a3d25e8665d24784db8b40b5b60cda1a191872e911952b607f7675fb564fa7e5::" providerId="AD" clId="Web-{A77E535D-64B8-4849-8373-C9856491E641}" dt="2020-08-10T22:19:04.132" v="3" actId="1076"/>
          <ac:picMkLst>
            <pc:docMk/>
            <pc:sldMk cId="860162532" sldId="282"/>
            <ac:picMk id="4" creationId="{00000000-0000-0000-0000-000000000000}"/>
          </ac:picMkLst>
        </pc:picChg>
      </pc:sldChg>
    </pc:docChg>
  </pc:docChgLst>
  <pc:docChgLst>
    <pc:chgData name="Hoang Thi Nhung" userId="S::nhunght.nov.19@msedu.edu.vn::2c659f5f-1458-4364-b2b3-21e33bb1b9bf" providerId="AD" clId="Web-{41FC6C34-7E37-7D5A-EC67-860F6B55BC5F}"/>
    <pc:docChg chg="modSld">
      <pc:chgData name="Hoang Thi Nhung" userId="S::nhunght.nov.19@msedu.edu.vn::2c659f5f-1458-4364-b2b3-21e33bb1b9bf" providerId="AD" clId="Web-{41FC6C34-7E37-7D5A-EC67-860F6B55BC5F}" dt="2020-08-10T15:13:42.094" v="1" actId="14100"/>
      <pc:docMkLst>
        <pc:docMk/>
      </pc:docMkLst>
      <pc:sldChg chg="modSp">
        <pc:chgData name="Hoang Thi Nhung" userId="S::nhunght.nov.19@msedu.edu.vn::2c659f5f-1458-4364-b2b3-21e33bb1b9bf" providerId="AD" clId="Web-{41FC6C34-7E37-7D5A-EC67-860F6B55BC5F}" dt="2020-08-10T15:13:42.094" v="1" actId="14100"/>
        <pc:sldMkLst>
          <pc:docMk/>
          <pc:sldMk cId="4038747461" sldId="269"/>
        </pc:sldMkLst>
        <pc:picChg chg="mod">
          <ac:chgData name="Hoang Thi Nhung" userId="S::nhunght.nov.19@msedu.edu.vn::2c659f5f-1458-4364-b2b3-21e33bb1b9bf" providerId="AD" clId="Web-{41FC6C34-7E37-7D5A-EC67-860F6B55BC5F}" dt="2020-08-10T15:13:42.094" v="1" actId="14100"/>
          <ac:picMkLst>
            <pc:docMk/>
            <pc:sldMk cId="4038747461" sldId="269"/>
            <ac:picMk id="8" creationId="{00000000-0000-0000-0000-000000000000}"/>
          </ac:picMkLst>
        </pc:picChg>
      </pc:sldChg>
    </pc:docChg>
  </pc:docChgLst>
  <pc:docChgLst>
    <pc:chgData name="Người dùng Khách" userId="S::urn:spo:anon#a3d25e8665d24784db8b40b5b60cda1a191872e911952b607f7675fb564fa7e5::" providerId="AD" clId="Web-{6C9B294E-4BA9-413A-8FC9-7C6835BB56B8}"/>
    <pc:docChg chg="modSld">
      <pc:chgData name="Người dùng Khách" userId="S::urn:spo:anon#a3d25e8665d24784db8b40b5b60cda1a191872e911952b607f7675fb564fa7e5::" providerId="AD" clId="Web-{6C9B294E-4BA9-413A-8FC9-7C6835BB56B8}" dt="2020-08-11T05:27:47.389" v="0" actId="1076"/>
      <pc:docMkLst>
        <pc:docMk/>
      </pc:docMkLst>
      <pc:sldChg chg="modSp">
        <pc:chgData name="Người dùng Khách" userId="S::urn:spo:anon#a3d25e8665d24784db8b40b5b60cda1a191872e911952b607f7675fb564fa7e5::" providerId="AD" clId="Web-{6C9B294E-4BA9-413A-8FC9-7C6835BB56B8}" dt="2020-08-11T05:27:47.389" v="0" actId="1076"/>
        <pc:sldMkLst>
          <pc:docMk/>
          <pc:sldMk cId="2366539268" sldId="257"/>
        </pc:sldMkLst>
        <pc:grpChg chg="mod">
          <ac:chgData name="Người dùng Khách" userId="S::urn:spo:anon#a3d25e8665d24784db8b40b5b60cda1a191872e911952b607f7675fb564fa7e5::" providerId="AD" clId="Web-{6C9B294E-4BA9-413A-8FC9-7C6835BB56B8}" dt="2020-08-11T05:27:47.389" v="0" actId="1076"/>
          <ac:grpSpMkLst>
            <pc:docMk/>
            <pc:sldMk cId="2366539268" sldId="257"/>
            <ac:grpSpMk id="23" creationId="{00000000-0000-0000-0000-000000000000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FBDE7E-B355-40A4-9B7E-E581E1043B22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6A8AD-F3E6-47DE-B783-16C0EDA73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680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幻灯片图像占位符 8192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42875" y="768350"/>
            <a:ext cx="6818313" cy="38369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文本占位符 81922"/>
          <p:cNvSpPr>
            <a:spLocks noGrp="1"/>
          </p:cNvSpPr>
          <p:nvPr>
            <p:ph type="body" idx="1"/>
          </p:nvPr>
        </p:nvSpPr>
        <p:spPr bwMode="auto">
          <a:xfrm>
            <a:off x="711200" y="4860925"/>
            <a:ext cx="5683250" cy="4605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>
              <a:ea typeface="等线" charset="-122"/>
            </a:endParaRPr>
          </a:p>
        </p:txBody>
      </p:sp>
      <p:sp>
        <p:nvSpPr>
          <p:cNvPr id="6148" name="灯片编号占位符 1"/>
          <p:cNvSpPr txBox="1">
            <a:spLocks noGrp="1"/>
          </p:cNvSpPr>
          <p:nvPr/>
        </p:nvSpPr>
        <p:spPr bwMode="auto">
          <a:xfrm>
            <a:off x="4024313" y="9721850"/>
            <a:ext cx="3078162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75" tIns="49538" rIns="99075" bIns="49538" anchor="b"/>
          <a:lstStyle>
            <a:lvl1pPr defTabSz="990600">
              <a:defRPr b="1">
                <a:solidFill>
                  <a:schemeClr val="tx1"/>
                </a:solidFill>
                <a:latin typeface=".VnAvant" panose="020B7200000000000000" pitchFamily="34" charset="0"/>
                <a:ea typeface="宋体" panose="02010600030101010101" pitchFamily="2" charset="-122"/>
              </a:defRPr>
            </a:lvl1pPr>
            <a:lvl2pPr marL="804863" indent="-309563" defTabSz="990600">
              <a:defRPr b="1">
                <a:solidFill>
                  <a:schemeClr val="tx1"/>
                </a:solidFill>
                <a:latin typeface=".VnAvant" panose="020B7200000000000000" pitchFamily="34" charset="0"/>
                <a:ea typeface="宋体" panose="02010600030101010101" pitchFamily="2" charset="-122"/>
              </a:defRPr>
            </a:lvl2pPr>
            <a:lvl3pPr marL="1238250" indent="-247650" defTabSz="990600">
              <a:defRPr b="1">
                <a:solidFill>
                  <a:schemeClr val="tx1"/>
                </a:solidFill>
                <a:latin typeface=".VnAvant" panose="020B7200000000000000" pitchFamily="34" charset="0"/>
                <a:ea typeface="宋体" panose="02010600030101010101" pitchFamily="2" charset="-122"/>
              </a:defRPr>
            </a:lvl3pPr>
            <a:lvl4pPr marL="1733550" indent="-247650" defTabSz="990600">
              <a:defRPr b="1">
                <a:solidFill>
                  <a:schemeClr val="tx1"/>
                </a:solidFill>
                <a:latin typeface=".VnAvant" panose="020B7200000000000000" pitchFamily="34" charset="0"/>
                <a:ea typeface="宋体" panose="02010600030101010101" pitchFamily="2" charset="-122"/>
              </a:defRPr>
            </a:lvl4pPr>
            <a:lvl5pPr marL="2228850" indent="-247650" defTabSz="990600">
              <a:defRPr b="1">
                <a:solidFill>
                  <a:schemeClr val="tx1"/>
                </a:solidFill>
                <a:latin typeface=".VnAvant" panose="020B7200000000000000" pitchFamily="34" charset="0"/>
                <a:ea typeface="宋体" panose="02010600030101010101" pitchFamily="2" charset="-122"/>
              </a:defRPr>
            </a:lvl5pPr>
            <a:lvl6pPr marL="26860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宋体" panose="02010600030101010101" pitchFamily="2" charset="-122"/>
              </a:defRPr>
            </a:lvl6pPr>
            <a:lvl7pPr marL="31432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宋体" panose="02010600030101010101" pitchFamily="2" charset="-122"/>
              </a:defRPr>
            </a:lvl7pPr>
            <a:lvl8pPr marL="36004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宋体" panose="02010600030101010101" pitchFamily="2" charset="-122"/>
              </a:defRPr>
            </a:lvl8pPr>
            <a:lvl9pPr marL="40576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58F0FC0F-CFE3-49C4-BA3A-E5F65A720992}" type="slidenum">
              <a:rPr lang="en-US" altLang="zh-CN" sz="1300" b="0">
                <a:latin typeface="Arial" panose="020B0604020202020204" pitchFamily="34" charset="0"/>
                <a:cs typeface="Arial" panose="020B0604020202020204" pitchFamily="34" charset="0"/>
              </a:rPr>
              <a:pPr algn="r" eaLnBrk="1" hangingPunct="1"/>
              <a:t>7</a:t>
            </a:fld>
            <a:endParaRPr lang="en-US" altLang="zh-CN" sz="13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0399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幻灯片图像占位符 8192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42875" y="768350"/>
            <a:ext cx="6818313" cy="38369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文本占位符 81922"/>
          <p:cNvSpPr>
            <a:spLocks noGrp="1"/>
          </p:cNvSpPr>
          <p:nvPr>
            <p:ph type="body" idx="1"/>
          </p:nvPr>
        </p:nvSpPr>
        <p:spPr bwMode="auto">
          <a:xfrm>
            <a:off x="711200" y="4860925"/>
            <a:ext cx="5683250" cy="4605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>
              <a:ea typeface="等线" charset="-122"/>
            </a:endParaRPr>
          </a:p>
        </p:txBody>
      </p:sp>
      <p:sp>
        <p:nvSpPr>
          <p:cNvPr id="6148" name="灯片编号占位符 1"/>
          <p:cNvSpPr txBox="1">
            <a:spLocks noGrp="1"/>
          </p:cNvSpPr>
          <p:nvPr/>
        </p:nvSpPr>
        <p:spPr bwMode="auto">
          <a:xfrm>
            <a:off x="4024313" y="9721850"/>
            <a:ext cx="3078162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75" tIns="49538" rIns="99075" bIns="49538" anchor="b"/>
          <a:lstStyle>
            <a:lvl1pPr defTabSz="990600">
              <a:defRPr b="1">
                <a:solidFill>
                  <a:schemeClr val="tx1"/>
                </a:solidFill>
                <a:latin typeface=".VnAvant" panose="020B7200000000000000" pitchFamily="34" charset="0"/>
                <a:ea typeface="宋体" panose="02010600030101010101" pitchFamily="2" charset="-122"/>
              </a:defRPr>
            </a:lvl1pPr>
            <a:lvl2pPr marL="804863" indent="-309563" defTabSz="990600">
              <a:defRPr b="1">
                <a:solidFill>
                  <a:schemeClr val="tx1"/>
                </a:solidFill>
                <a:latin typeface=".VnAvant" panose="020B7200000000000000" pitchFamily="34" charset="0"/>
                <a:ea typeface="宋体" panose="02010600030101010101" pitchFamily="2" charset="-122"/>
              </a:defRPr>
            </a:lvl2pPr>
            <a:lvl3pPr marL="1238250" indent="-247650" defTabSz="990600">
              <a:defRPr b="1">
                <a:solidFill>
                  <a:schemeClr val="tx1"/>
                </a:solidFill>
                <a:latin typeface=".VnAvant" panose="020B7200000000000000" pitchFamily="34" charset="0"/>
                <a:ea typeface="宋体" panose="02010600030101010101" pitchFamily="2" charset="-122"/>
              </a:defRPr>
            </a:lvl3pPr>
            <a:lvl4pPr marL="1733550" indent="-247650" defTabSz="990600">
              <a:defRPr b="1">
                <a:solidFill>
                  <a:schemeClr val="tx1"/>
                </a:solidFill>
                <a:latin typeface=".VnAvant" panose="020B7200000000000000" pitchFamily="34" charset="0"/>
                <a:ea typeface="宋体" panose="02010600030101010101" pitchFamily="2" charset="-122"/>
              </a:defRPr>
            </a:lvl4pPr>
            <a:lvl5pPr marL="2228850" indent="-247650" defTabSz="990600">
              <a:defRPr b="1">
                <a:solidFill>
                  <a:schemeClr val="tx1"/>
                </a:solidFill>
                <a:latin typeface=".VnAvant" panose="020B7200000000000000" pitchFamily="34" charset="0"/>
                <a:ea typeface="宋体" panose="02010600030101010101" pitchFamily="2" charset="-122"/>
              </a:defRPr>
            </a:lvl5pPr>
            <a:lvl6pPr marL="26860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宋体" panose="02010600030101010101" pitchFamily="2" charset="-122"/>
              </a:defRPr>
            </a:lvl6pPr>
            <a:lvl7pPr marL="31432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宋体" panose="02010600030101010101" pitchFamily="2" charset="-122"/>
              </a:defRPr>
            </a:lvl7pPr>
            <a:lvl8pPr marL="36004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宋体" panose="02010600030101010101" pitchFamily="2" charset="-122"/>
              </a:defRPr>
            </a:lvl8pPr>
            <a:lvl9pPr marL="40576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58F0FC0F-CFE3-49C4-BA3A-E5F65A720992}" type="slidenum">
              <a:rPr lang="en-US" altLang="zh-CN" sz="1300" b="0">
                <a:latin typeface="Arial" panose="020B0604020202020204" pitchFamily="34" charset="0"/>
                <a:cs typeface="Arial" panose="020B0604020202020204" pitchFamily="34" charset="0"/>
              </a:rPr>
              <a:pPr algn="r" eaLnBrk="1" hangingPunct="1"/>
              <a:t>11</a:t>
            </a:fld>
            <a:endParaRPr lang="en-US" altLang="zh-CN" sz="13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7210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327CE-9C48-42EC-A174-D90BEA2C1883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49737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4825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53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754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826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057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432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830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150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873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885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185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30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24530-B66F-4473-ADD6-7D32B9BE029C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695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openxmlformats.org/officeDocument/2006/relationships/slide" Target="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fbb63f59c772f80c241f5a32592359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908" y="0"/>
            <a:ext cx="10260330" cy="5117783"/>
          </a:xfrm>
          <a:prstGeom prst="rect">
            <a:avLst/>
          </a:prstGeom>
          <a:solidFill>
            <a:srgbClr val="ECB2CB"/>
          </a:solidFill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822186"/>
            <a:ext cx="2763328" cy="3538171"/>
          </a:xfrm>
          <a:prstGeom prst="rect">
            <a:avLst/>
          </a:prstGeom>
        </p:spPr>
      </p:pic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28600" y="57150"/>
            <a:ext cx="7772400" cy="707886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sz="4000" dirty="0" err="1">
                <a:solidFill>
                  <a:srgbClr val="00B0F0"/>
                </a:solidFill>
                <a:latin typeface="+mn-lt"/>
              </a:rPr>
              <a:t>Chào</a:t>
            </a:r>
            <a:r>
              <a:rPr lang="en-US" sz="4000" dirty="0">
                <a:solidFill>
                  <a:srgbClr val="00B0F0"/>
                </a:solidFill>
                <a:latin typeface="+mn-lt"/>
              </a:rPr>
              <a:t> </a:t>
            </a:r>
            <a:r>
              <a:rPr lang="en-US" sz="4000" dirty="0" err="1">
                <a:solidFill>
                  <a:srgbClr val="00B0F0"/>
                </a:solidFill>
                <a:latin typeface="+mn-lt"/>
              </a:rPr>
              <a:t>mừng</a:t>
            </a:r>
            <a:r>
              <a:rPr lang="en-US" sz="4000" dirty="0">
                <a:solidFill>
                  <a:srgbClr val="00B0F0"/>
                </a:solidFill>
                <a:latin typeface="+mn-lt"/>
              </a:rPr>
              <a:t> </a:t>
            </a:r>
            <a:r>
              <a:rPr lang="en-US" sz="4000" dirty="0" err="1">
                <a:solidFill>
                  <a:srgbClr val="00B0F0"/>
                </a:solidFill>
                <a:latin typeface="+mn-lt"/>
              </a:rPr>
              <a:t>các</a:t>
            </a:r>
            <a:r>
              <a:rPr lang="en-US" sz="4000" dirty="0">
                <a:solidFill>
                  <a:srgbClr val="00B0F0"/>
                </a:solidFill>
                <a:latin typeface="+mn-lt"/>
              </a:rPr>
              <a:t> con </a:t>
            </a:r>
            <a:r>
              <a:rPr lang="en-US" sz="4000" dirty="0" err="1">
                <a:solidFill>
                  <a:srgbClr val="00B0F0"/>
                </a:solidFill>
                <a:latin typeface="+mn-lt"/>
              </a:rPr>
              <a:t>đến</a:t>
            </a:r>
            <a:r>
              <a:rPr lang="en-US" sz="4000" dirty="0">
                <a:solidFill>
                  <a:srgbClr val="00B0F0"/>
                </a:solidFill>
                <a:latin typeface="+mn-lt"/>
              </a:rPr>
              <a:t> </a:t>
            </a:r>
            <a:r>
              <a:rPr lang="en-US" sz="4000" dirty="0" err="1">
                <a:solidFill>
                  <a:srgbClr val="00B0F0"/>
                </a:solidFill>
                <a:latin typeface="+mn-lt"/>
              </a:rPr>
              <a:t>với</a:t>
            </a:r>
            <a:r>
              <a:rPr lang="en-US" sz="4000" dirty="0">
                <a:solidFill>
                  <a:srgbClr val="00B0F0"/>
                </a:solidFill>
                <a:latin typeface="+mn-lt"/>
              </a:rPr>
              <a:t> </a:t>
            </a:r>
            <a:r>
              <a:rPr lang="en-US" sz="4000" dirty="0" err="1">
                <a:solidFill>
                  <a:srgbClr val="00B0F0"/>
                </a:solidFill>
                <a:latin typeface="+mn-lt"/>
              </a:rPr>
              <a:t>tiết</a:t>
            </a:r>
            <a:r>
              <a:rPr lang="en-US" sz="4000" dirty="0">
                <a:solidFill>
                  <a:srgbClr val="00B0F0"/>
                </a:solidFill>
                <a:latin typeface="+mn-lt"/>
              </a:rPr>
              <a:t> </a:t>
            </a:r>
            <a:r>
              <a:rPr lang="en-US" sz="4000" dirty="0" err="1">
                <a:solidFill>
                  <a:srgbClr val="00B0F0"/>
                </a:solidFill>
                <a:latin typeface="+mn-lt"/>
              </a:rPr>
              <a:t>học</a:t>
            </a:r>
            <a:r>
              <a:rPr lang="en-US" sz="4000" dirty="0">
                <a:solidFill>
                  <a:srgbClr val="00B0F0"/>
                </a:solidFill>
                <a:latin typeface="+mn-lt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038747461"/>
      </p:ext>
    </p:extLst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468" y="133350"/>
            <a:ext cx="9082087" cy="452855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-76200" y="0"/>
            <a:ext cx="1219200" cy="81915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1875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3" name="图片 73732" descr="PPT素材-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04" y="-66675"/>
            <a:ext cx="8358396" cy="5324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1371600" y="2266950"/>
            <a:ext cx="6781800" cy="1569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38" tIns="45719" rIns="91438" bIns="45719">
            <a:spAutoFit/>
          </a:bodyPr>
          <a:lstStyle>
            <a:lvl1pPr defTabSz="1219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1219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1219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1219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1219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1219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1219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1219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1219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9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476334050"/>
      </p:ext>
    </p:extLst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-92762"/>
            <a:ext cx="7696200" cy="5236262"/>
          </a:xfrm>
          <a:prstGeom prst="rect">
            <a:avLst/>
          </a:prstGeom>
        </p:spPr>
      </p:pic>
      <p:cxnSp>
        <p:nvCxnSpPr>
          <p:cNvPr id="3" name="Straight Connector 2"/>
          <p:cNvCxnSpPr/>
          <p:nvPr/>
        </p:nvCxnSpPr>
        <p:spPr>
          <a:xfrm flipV="1">
            <a:off x="4648200" y="1581150"/>
            <a:ext cx="0" cy="6096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V="1">
            <a:off x="5204791" y="2114550"/>
            <a:ext cx="1005509" cy="25842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 flipV="1">
            <a:off x="5181600" y="2800350"/>
            <a:ext cx="1028700" cy="4572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4648200" y="2952750"/>
            <a:ext cx="38100" cy="71644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8805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1001"/>
            <a:ext cx="9191625" cy="49424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66800" y="16335"/>
            <a:ext cx="2438400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 flipH="1" flipV="1">
            <a:off x="4953000" y="819150"/>
            <a:ext cx="1752600" cy="1143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 flipV="1">
            <a:off x="4900612" y="1200150"/>
            <a:ext cx="1119188" cy="74056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 flipV="1">
            <a:off x="4495800" y="1404008"/>
            <a:ext cx="457200" cy="107917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3657600" y="1398258"/>
            <a:ext cx="304800" cy="108492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2133600" y="895350"/>
            <a:ext cx="1447800" cy="762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7515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85800" y="-462993"/>
            <a:ext cx="10001250" cy="5602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0856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1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0" y="-3810"/>
            <a:ext cx="9150982" cy="514731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182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67073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7620" y="-26483"/>
            <a:ext cx="2362201" cy="769433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Tập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đọc</a:t>
            </a:r>
            <a:endParaRPr lang="en-US" sz="4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0301" y="21107"/>
            <a:ext cx="6519862" cy="5149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2179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3398520" cy="1446542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 VIẾT</a:t>
            </a:r>
          </a:p>
          <a:p>
            <a:pPr algn="ctr"/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400" y="0"/>
            <a:ext cx="4646225" cy="5057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7725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loudBook (2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090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21" y="83820"/>
            <a:ext cx="8987131" cy="499657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4600" y="1617989"/>
            <a:ext cx="2703248" cy="2054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750" dirty="0" err="1">
                <a:solidFill>
                  <a:schemeClr val="bg1"/>
                </a:solidFill>
                <a:latin typeface="HP001 4 hàng" panose="020B0603050302020204" pitchFamily="34" charset="0"/>
              </a:rPr>
              <a:t>cỏ</a:t>
            </a:r>
            <a:endParaRPr lang="en-US" sz="1275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53000" y="1629419"/>
            <a:ext cx="2703248" cy="2054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750" dirty="0" err="1">
                <a:solidFill>
                  <a:schemeClr val="bg1"/>
                </a:solidFill>
                <a:latin typeface="HP001 4 hàng" panose="020B0603050302020204" pitchFamily="34" charset="0"/>
              </a:rPr>
              <a:t>cọ</a:t>
            </a:r>
            <a:endParaRPr lang="en-US" sz="1275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367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76200" y="57150"/>
            <a:ext cx="9144000" cy="5086350"/>
            <a:chOff x="76200" y="508000"/>
            <a:chExt cx="9144000" cy="6400800"/>
          </a:xfrm>
        </p:grpSpPr>
        <p:pic>
          <p:nvPicPr>
            <p:cNvPr id="2050" name="Picture 2" descr="Kết quả hình ảnh cho cute background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256"/>
            <a:stretch/>
          </p:blipFill>
          <p:spPr bwMode="auto">
            <a:xfrm>
              <a:off x="76200" y="508000"/>
              <a:ext cx="9144000" cy="6400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2747323" y="2258444"/>
              <a:ext cx="3145413" cy="9682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400" b="1" dirty="0" err="1">
                  <a:solidFill>
                    <a:srgbClr val="FF0000"/>
                  </a:solidFill>
                  <a:latin typeface="UTM Avo" pitchFamily="18" charset="0"/>
                </a:rPr>
                <a:t>Bài</a:t>
              </a:r>
              <a:r>
                <a:rPr lang="en-US" sz="4400" b="1" dirty="0">
                  <a:solidFill>
                    <a:srgbClr val="FF0000"/>
                  </a:solidFill>
                  <a:latin typeface="UTM Avo" pitchFamily="18" charset="0"/>
                </a:rPr>
                <a:t> 5: </a:t>
              </a:r>
              <a:r>
                <a:rPr lang="en-US" sz="4400" b="1" dirty="0" err="1">
                  <a:solidFill>
                    <a:srgbClr val="FF0000"/>
                  </a:solidFill>
                  <a:latin typeface="UTM Avo" pitchFamily="18" charset="0"/>
                </a:rPr>
                <a:t>cỏ</a:t>
              </a:r>
              <a:r>
                <a:rPr lang="en-US" sz="4400" b="1" dirty="0">
                  <a:solidFill>
                    <a:srgbClr val="FF0000"/>
                  </a:solidFill>
                  <a:latin typeface="UTM Avo" pitchFamily="18" charset="0"/>
                </a:rPr>
                <a:t>- </a:t>
              </a:r>
              <a:r>
                <a:rPr lang="en-US" sz="4400" b="1" dirty="0" err="1">
                  <a:solidFill>
                    <a:srgbClr val="FF0000"/>
                  </a:solidFill>
                  <a:latin typeface="UTM Avo" pitchFamily="18" charset="0"/>
                </a:rPr>
                <a:t>cọ</a:t>
              </a:r>
              <a:endParaRPr lang="en-US" sz="4400" b="1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447800" y="2038350"/>
            <a:ext cx="5508431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UTM Avo" pitchFamily="18" charset="0"/>
              </a:rPr>
              <a:t>Chuẩn</a:t>
            </a:r>
            <a:r>
              <a:rPr lang="en-US" sz="3200" b="1" dirty="0">
                <a:solidFill>
                  <a:srgbClr val="002060"/>
                </a:solidFill>
                <a:latin typeface="UTM Avo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itchFamily="18" charset="0"/>
              </a:rPr>
              <a:t>bị</a:t>
            </a:r>
            <a:r>
              <a:rPr lang="en-US" sz="3200" b="1" dirty="0">
                <a:solidFill>
                  <a:srgbClr val="002060"/>
                </a:solidFill>
                <a:latin typeface="UTM Avo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itchFamily="18" charset="0"/>
              </a:rPr>
              <a:t>đồ</a:t>
            </a:r>
            <a:r>
              <a:rPr lang="en-US" sz="3200" b="1" dirty="0">
                <a:solidFill>
                  <a:srgbClr val="002060"/>
                </a:solidFill>
                <a:latin typeface="UTM Avo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itchFamily="18" charset="0"/>
              </a:rPr>
              <a:t>dùng</a:t>
            </a:r>
            <a:r>
              <a:rPr lang="en-US" sz="3200" b="1" dirty="0">
                <a:solidFill>
                  <a:srgbClr val="002060"/>
                </a:solidFill>
                <a:latin typeface="UTM Avo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itchFamily="18" charset="0"/>
              </a:rPr>
              <a:t>cho</a:t>
            </a:r>
            <a:r>
              <a:rPr lang="en-US" sz="3200" b="1" dirty="0">
                <a:solidFill>
                  <a:srgbClr val="002060"/>
                </a:solidFill>
                <a:latin typeface="UTM Avo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itchFamily="18" charset="0"/>
              </a:rPr>
              <a:t>tiết</a:t>
            </a:r>
            <a:r>
              <a:rPr lang="en-US" sz="3200" b="1" dirty="0">
                <a:solidFill>
                  <a:srgbClr val="002060"/>
                </a:solidFill>
                <a:latin typeface="UTM Avo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itchFamily="18" charset="0"/>
              </a:rPr>
              <a:t>học</a:t>
            </a:r>
            <a:r>
              <a:rPr lang="en-US" sz="3200" b="1" dirty="0">
                <a:solidFill>
                  <a:srgbClr val="002060"/>
                </a:solidFill>
                <a:latin typeface="UTM Avo" pitchFamily="18" charset="0"/>
              </a:rPr>
              <a:t>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rgbClr val="002060"/>
                </a:solidFill>
                <a:latin typeface="UTM Avo" pitchFamily="18" charset="0"/>
              </a:rPr>
              <a:t>Sách</a:t>
            </a:r>
            <a:r>
              <a:rPr lang="en-US" sz="3200" dirty="0">
                <a:solidFill>
                  <a:srgbClr val="002060"/>
                </a:solidFill>
                <a:latin typeface="UTM Avo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UTM Avo" pitchFamily="18" charset="0"/>
              </a:rPr>
              <a:t>Vở</a:t>
            </a:r>
            <a:r>
              <a:rPr lang="en-US" sz="3200" dirty="0">
                <a:solidFill>
                  <a:srgbClr val="002060"/>
                </a:solidFill>
                <a:latin typeface="UTM Avo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itchFamily="18" charset="0"/>
              </a:rPr>
              <a:t>bài</a:t>
            </a:r>
            <a:r>
              <a:rPr lang="en-US" sz="3200" dirty="0">
                <a:solidFill>
                  <a:srgbClr val="002060"/>
                </a:solidFill>
                <a:latin typeface="UTM Avo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itchFamily="18" charset="0"/>
              </a:rPr>
              <a:t>tập</a:t>
            </a:r>
            <a:r>
              <a:rPr lang="en-US" sz="3200" dirty="0">
                <a:solidFill>
                  <a:srgbClr val="002060"/>
                </a:solidFill>
                <a:latin typeface="UTM Avo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itchFamily="18" charset="0"/>
              </a:rPr>
              <a:t>Tiếng</a:t>
            </a:r>
            <a:r>
              <a:rPr lang="en-US" sz="3200" dirty="0">
                <a:solidFill>
                  <a:srgbClr val="002060"/>
                </a:solidFill>
                <a:latin typeface="UTM Avo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itchFamily="18" charset="0"/>
              </a:rPr>
              <a:t>Việt</a:t>
            </a:r>
            <a:endParaRPr lang="en-US" sz="3200" dirty="0">
              <a:solidFill>
                <a:srgbClr val="002060"/>
              </a:solidFill>
              <a:latin typeface="UTM Avo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rgbClr val="002060"/>
                </a:solidFill>
                <a:latin typeface="UTM Avo" pitchFamily="18" charset="0"/>
              </a:rPr>
              <a:t>Bộ</a:t>
            </a:r>
            <a:r>
              <a:rPr lang="en-US" sz="3200" dirty="0">
                <a:solidFill>
                  <a:srgbClr val="002060"/>
                </a:solidFill>
                <a:latin typeface="UTM Avo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itchFamily="18" charset="0"/>
              </a:rPr>
              <a:t>đồ</a:t>
            </a:r>
            <a:r>
              <a:rPr lang="en-US" sz="3200" dirty="0">
                <a:solidFill>
                  <a:srgbClr val="002060"/>
                </a:solidFill>
                <a:latin typeface="UTM Avo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itchFamily="18" charset="0"/>
              </a:rPr>
              <a:t>dùng</a:t>
            </a:r>
            <a:endParaRPr lang="en-US" sz="3200" dirty="0">
              <a:solidFill>
                <a:srgbClr val="002060"/>
              </a:solidFill>
              <a:latin typeface="UTM Avo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rgbClr val="002060"/>
                </a:solidFill>
                <a:latin typeface="UTM Avo" pitchFamily="18" charset="0"/>
              </a:rPr>
              <a:t>Bảng</a:t>
            </a:r>
            <a:r>
              <a:rPr lang="en-US" sz="3200" dirty="0">
                <a:solidFill>
                  <a:srgbClr val="002060"/>
                </a:solidFill>
                <a:latin typeface="UTM Avo" pitchFamily="18" charset="0"/>
              </a:rPr>
              <a:t> con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rgbClr val="002060"/>
                </a:solidFill>
                <a:latin typeface="UTM Avo" pitchFamily="18" charset="0"/>
              </a:rPr>
              <a:t>Vở</a:t>
            </a:r>
            <a:r>
              <a:rPr lang="en-US" sz="3200" dirty="0">
                <a:solidFill>
                  <a:srgbClr val="002060"/>
                </a:solidFill>
                <a:latin typeface="UTM Avo" pitchFamily="18" charset="0"/>
              </a:rPr>
              <a:t> ô li</a:t>
            </a:r>
          </a:p>
        </p:txBody>
      </p:sp>
    </p:spTree>
    <p:extLst>
      <p:ext uri="{BB962C8B-B14F-4D97-AF65-F5344CB8AC3E}">
        <p14:creationId xmlns:p14="http://schemas.microsoft.com/office/powerpoint/2010/main" val="4100534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21" y="83820"/>
            <a:ext cx="8987131" cy="499657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4600" y="1617989"/>
            <a:ext cx="2703248" cy="2054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750" dirty="0" err="1">
                <a:solidFill>
                  <a:schemeClr val="bg1"/>
                </a:solidFill>
                <a:latin typeface="HP001 4 hàng" panose="020B0603050302020204" pitchFamily="34" charset="0"/>
              </a:rPr>
              <a:t>cổ</a:t>
            </a:r>
            <a:endParaRPr lang="en-US" sz="1275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53000" y="1629419"/>
            <a:ext cx="2703248" cy="2054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750" dirty="0" err="1">
                <a:solidFill>
                  <a:schemeClr val="bg1"/>
                </a:solidFill>
                <a:latin typeface="HP001 4 hàng" panose="020B0603050302020204" pitchFamily="34" charset="0"/>
              </a:rPr>
              <a:t>cộ</a:t>
            </a:r>
            <a:endParaRPr lang="en-US" sz="1275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20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63" y="507206"/>
            <a:ext cx="8186737" cy="31335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4000" y="3444954"/>
            <a:ext cx="5562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Củng</a:t>
            </a:r>
            <a:r>
              <a:rPr lang="en-US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cố</a:t>
            </a:r>
            <a:endParaRPr lang="en-US" sz="6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9335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8" y="1"/>
            <a:ext cx="7796212" cy="5091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6997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81"/>
          <a:stretch/>
        </p:blipFill>
        <p:spPr>
          <a:xfrm>
            <a:off x="71439" y="57150"/>
            <a:ext cx="9143999" cy="4800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00200" y="1944037"/>
            <a:ext cx="5562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8601625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-8890"/>
            <a:ext cx="7162800" cy="513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4526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1007" y="2608898"/>
            <a:ext cx="783431" cy="47625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906" y="207170"/>
            <a:ext cx="2552700" cy="1178719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386" y="1993583"/>
            <a:ext cx="1985963" cy="1450181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0886" y="427198"/>
            <a:ext cx="1559719" cy="1402556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9675" y="2955132"/>
            <a:ext cx="7025640" cy="2013109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9526" y="4656297"/>
            <a:ext cx="9182576" cy="532924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581212" y="1288956"/>
            <a:ext cx="47339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000" b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Tạm biệt và </a:t>
            </a:r>
          </a:p>
          <a:p>
            <a:pPr algn="ctr"/>
            <a:r>
              <a:rPr lang="en-US" altLang="zh-CN" sz="6000" b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hẹn gặp lại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!</a:t>
            </a:r>
            <a:endParaRPr lang="en-US" altLang="zh-CN" sz="6000" b="1">
              <a:solidFill>
                <a:srgbClr val="92A028"/>
              </a:solidFill>
              <a:latin typeface="HP001 4 hàng" pitchFamily="34" charset="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6313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48C43-816F-8833-CD1D-CCFCC6E9C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E5109C-8716-F602-8C7E-10BB8BDFCD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91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869" y="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5416">
            <a:off x="7717740" y="1"/>
            <a:ext cx="1354823" cy="2574165"/>
          </a:xfrm>
          <a:prstGeom prst="rect">
            <a:avLst/>
          </a:prstGeom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905000" y="1809750"/>
            <a:ext cx="5867400" cy="1200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38" tIns="45719" rIns="91438" bIns="45719">
            <a:spAutoFit/>
          </a:bodyPr>
          <a:lstStyle>
            <a:lvl1pPr defTabSz="1219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1219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1219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1219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1219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1219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1219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1219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1219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2544195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1D392-2978-DDF8-1819-58EFA4097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Nhạc thiếu nhi vui nhộn cho bé- Tập thể dục buổi sáng">
            <a:hlinkClick r:id="" action="ppaction://media"/>
            <a:extLst>
              <a:ext uri="{FF2B5EF4-FFF2-40B4-BE49-F238E27FC236}">
                <a16:creationId xmlns:a16="http://schemas.microsoft.com/office/drawing/2014/main" id="{B6C6EF91-9D8E-B444-465D-F75F0DE5F6A1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59" y="0"/>
            <a:ext cx="9144267" cy="5143500"/>
          </a:xfrm>
        </p:spPr>
      </p:pic>
    </p:spTree>
    <p:extLst>
      <p:ext uri="{BB962C8B-B14F-4D97-AF65-F5344CB8AC3E}">
        <p14:creationId xmlns:p14="http://schemas.microsoft.com/office/powerpoint/2010/main" val="669562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1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40"/>
            <a:ext cx="7620000" cy="515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247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171450"/>
            <a:ext cx="9144000" cy="4800600"/>
            <a:chOff x="0" y="228600"/>
            <a:chExt cx="9144000" cy="6400800"/>
          </a:xfrm>
        </p:grpSpPr>
        <p:pic>
          <p:nvPicPr>
            <p:cNvPr id="2050" name="Picture 2" descr="Kết quả hình ảnh cho cute background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256"/>
            <a:stretch/>
          </p:blipFill>
          <p:spPr bwMode="auto">
            <a:xfrm>
              <a:off x="0" y="228600"/>
              <a:ext cx="9144000" cy="6400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2640549" y="3219271"/>
              <a:ext cx="3762569" cy="1231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400" b="1" dirty="0" err="1">
                  <a:solidFill>
                    <a:srgbClr val="FF0000"/>
                  </a:solidFill>
                  <a:latin typeface="UTM Avo" pitchFamily="18" charset="0"/>
                </a:rPr>
                <a:t>Bài</a:t>
              </a:r>
              <a:r>
                <a:rPr lang="en-US" sz="5400" b="1" dirty="0">
                  <a:solidFill>
                    <a:srgbClr val="FF0000"/>
                  </a:solidFill>
                  <a:latin typeface="UTM Avo" pitchFamily="18" charset="0"/>
                </a:rPr>
                <a:t> 5: </a:t>
              </a:r>
              <a:r>
                <a:rPr lang="en-US" sz="5400" b="1" dirty="0" err="1">
                  <a:solidFill>
                    <a:srgbClr val="FF0000"/>
                  </a:solidFill>
                  <a:latin typeface="UTM Avo" pitchFamily="18" charset="0"/>
                </a:rPr>
                <a:t>cỏ</a:t>
              </a:r>
              <a:r>
                <a:rPr lang="en-US" sz="5400" b="1" dirty="0">
                  <a:solidFill>
                    <a:srgbClr val="FF0000"/>
                  </a:solidFill>
                  <a:latin typeface="UTM Avo" pitchFamily="18" charset="0"/>
                </a:rPr>
                <a:t>  </a:t>
              </a:r>
              <a:r>
                <a:rPr lang="en-US" sz="5400" b="1" dirty="0" err="1">
                  <a:solidFill>
                    <a:srgbClr val="FF0000"/>
                  </a:solidFill>
                  <a:latin typeface="UTM Avo" pitchFamily="18" charset="0"/>
                </a:rPr>
                <a:t>cọ</a:t>
              </a:r>
              <a:endParaRPr lang="en-US" sz="5400" b="1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56759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3" name="图片 73732" descr="PPT素材-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04" y="-66675"/>
            <a:ext cx="8358396" cy="5324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1447800" y="1809750"/>
            <a:ext cx="5943600" cy="1569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38" tIns="45719" rIns="91438" bIns="45719">
            <a:spAutoFit/>
          </a:bodyPr>
          <a:lstStyle>
            <a:lvl1pPr defTabSz="1219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1219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1219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1219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1219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1219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1219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1219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1219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9600" dirty="0">
                <a:latin typeface="+mj-lt"/>
                <a:cs typeface="Arial" panose="020B0604020202020204" pitchFamily="34" charset="0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594484268"/>
      </p:ext>
    </p:extLst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3743325"/>
            <a:ext cx="1700213" cy="1400175"/>
          </a:xfrm>
          <a:prstGeom prst="rect">
            <a:avLst/>
          </a:prstGeom>
        </p:spPr>
      </p:pic>
      <p:pic>
        <p:nvPicPr>
          <p:cNvPr id="1026" name="Picture 2" descr="Cỏ nhung nhật - Giá 1m2 cỏ Nhung nhật bao nhiêu tiề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5702821" cy="386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3200" y="133350"/>
            <a:ext cx="2128158" cy="1752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8600" y="2266950"/>
            <a:ext cx="457200" cy="43507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29300" y="3257550"/>
            <a:ext cx="3314700" cy="151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067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0"/>
            <a:ext cx="5302133" cy="508634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210050"/>
            <a:ext cx="1352550" cy="914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4200" y="514350"/>
            <a:ext cx="1352550" cy="914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96200" y="1123950"/>
            <a:ext cx="990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600" y="2781300"/>
            <a:ext cx="3086100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744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1586</TotalTime>
  <Words>76</Words>
  <Application>Microsoft Office PowerPoint</Application>
  <PresentationFormat>On-screen Show (16:9)</PresentationFormat>
  <Paragraphs>27</Paragraphs>
  <Slides>26</Slides>
  <Notes>4</Notes>
  <HiddenSlides>0</HiddenSlides>
  <MMClips>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Calibri</vt:lpstr>
      <vt:lpstr>HP001 4 hàng</vt:lpstr>
      <vt:lpstr>Tahoma</vt:lpstr>
      <vt:lpstr>Times New Roman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CtrlSoft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Thuy Van</cp:lastModifiedBy>
  <cp:revision>186</cp:revision>
  <dcterms:created xsi:type="dcterms:W3CDTF">2020-05-18T12:48:51Z</dcterms:created>
  <dcterms:modified xsi:type="dcterms:W3CDTF">2022-09-13T03:23:42Z</dcterms:modified>
</cp:coreProperties>
</file>