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44"/>
  </p:notesMasterIdLst>
  <p:sldIdLst>
    <p:sldId id="309" r:id="rId2"/>
    <p:sldId id="292" r:id="rId3"/>
    <p:sldId id="305" r:id="rId4"/>
    <p:sldId id="267" r:id="rId5"/>
    <p:sldId id="256" r:id="rId6"/>
    <p:sldId id="260" r:id="rId7"/>
    <p:sldId id="262" r:id="rId8"/>
    <p:sldId id="261" r:id="rId9"/>
    <p:sldId id="270" r:id="rId10"/>
    <p:sldId id="334" r:id="rId11"/>
    <p:sldId id="306" r:id="rId12"/>
    <p:sldId id="290" r:id="rId13"/>
    <p:sldId id="311" r:id="rId14"/>
    <p:sldId id="293" r:id="rId15"/>
    <p:sldId id="294" r:id="rId16"/>
    <p:sldId id="335" r:id="rId17"/>
    <p:sldId id="310" r:id="rId18"/>
    <p:sldId id="336" r:id="rId19"/>
    <p:sldId id="325" r:id="rId20"/>
    <p:sldId id="326" r:id="rId21"/>
    <p:sldId id="317" r:id="rId22"/>
    <p:sldId id="318" r:id="rId23"/>
    <p:sldId id="312" r:id="rId24"/>
    <p:sldId id="313" r:id="rId25"/>
    <p:sldId id="314" r:id="rId26"/>
    <p:sldId id="315" r:id="rId27"/>
    <p:sldId id="316" r:id="rId28"/>
    <p:sldId id="297" r:id="rId29"/>
    <p:sldId id="327" r:id="rId30"/>
    <p:sldId id="328" r:id="rId31"/>
    <p:sldId id="285" r:id="rId32"/>
    <p:sldId id="329" r:id="rId33"/>
    <p:sldId id="332" r:id="rId34"/>
    <p:sldId id="333" r:id="rId35"/>
    <p:sldId id="330" r:id="rId36"/>
    <p:sldId id="331" r:id="rId37"/>
    <p:sldId id="277" r:id="rId38"/>
    <p:sldId id="319" r:id="rId39"/>
    <p:sldId id="320" r:id="rId40"/>
    <p:sldId id="279" r:id="rId41"/>
    <p:sldId id="322" r:id="rId42"/>
    <p:sldId id="323" r:id="rId4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D60093"/>
    <a:srgbClr val="FF3399"/>
    <a:srgbClr val="FFFF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85" autoAdjust="0"/>
    <p:restoredTop sz="94660"/>
  </p:normalViewPr>
  <p:slideViewPr>
    <p:cSldViewPr snapToGrid="0">
      <p:cViewPr varScale="1">
        <p:scale>
          <a:sx n="78" d="100"/>
          <a:sy n="78" d="100"/>
        </p:scale>
        <p:origin x="9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6C4BA-91D2-4899-8733-9E26A2D1602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16165-BA4E-4125-A419-C05CDFC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47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8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42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113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23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01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13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70D8F-908C-4148-B10C-FC2723768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D37D2-3DC1-4258-8904-5EFE71FF5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D91E7E-FEC6-430D-A0F5-115391996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20810-63A6-4786-AD3E-9F753D2B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7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4939" y="4017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141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26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8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42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463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390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999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77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AC10B419-FF10-4B1A-ACF4-A90B728DFC1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3E3DEF7-8BFF-473F-BBF9-2145226E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859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77" r:id="rId4"/>
    <p:sldLayoutId id="2147483669" r:id="rId5"/>
    <p:sldLayoutId id="2147483676" r:id="rId6"/>
    <p:sldLayoutId id="2147483678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slide" Target="slide5.xml"/><Relationship Id="rId1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6.xml"/><Relationship Id="rId3" Type="http://schemas.openxmlformats.org/officeDocument/2006/relationships/image" Target="../media/image20.gif"/><Relationship Id="rId7" Type="http://schemas.openxmlformats.org/officeDocument/2006/relationships/image" Target="../media/image24.png"/><Relationship Id="rId12" Type="http://schemas.microsoft.com/office/2007/relationships/hdphoto" Target="../media/hdphoto5.wdp"/><Relationship Id="rId17" Type="http://schemas.openxmlformats.org/officeDocument/2006/relationships/image" Target="../media/image18.png"/><Relationship Id="rId2" Type="http://schemas.openxmlformats.org/officeDocument/2006/relationships/image" Target="../media/image19.png"/><Relationship Id="rId16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gif"/><Relationship Id="rId11" Type="http://schemas.openxmlformats.org/officeDocument/2006/relationships/image" Target="../media/image26.png"/><Relationship Id="rId5" Type="http://schemas.openxmlformats.org/officeDocument/2006/relationships/image" Target="../media/image22.gif"/><Relationship Id="rId15" Type="http://schemas.openxmlformats.org/officeDocument/2006/relationships/slide" Target="slide7.xml"/><Relationship Id="rId10" Type="http://schemas.openxmlformats.org/officeDocument/2006/relationships/image" Target="../media/image25.png"/><Relationship Id="rId4" Type="http://schemas.openxmlformats.org/officeDocument/2006/relationships/image" Target="../media/image21.gif"/><Relationship Id="rId9" Type="http://schemas.openxmlformats.org/officeDocument/2006/relationships/image" Target="../media/image12.png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slide" Target="slide5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jpeg"/><Relationship Id="rId7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slide" Target="slide5.xml"/><Relationship Id="rId10" Type="http://schemas.openxmlformats.org/officeDocument/2006/relationships/image" Target="../media/image18.png"/><Relationship Id="rId4" Type="http://schemas.microsoft.com/office/2007/relationships/hdphoto" Target="../media/hdphoto6.wdp"/><Relationship Id="rId9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slide" Target="slide5.xml"/><Relationship Id="rId10" Type="http://schemas.openxmlformats.org/officeDocument/2006/relationships/image" Target="../media/image18.png"/><Relationship Id="rId4" Type="http://schemas.microsoft.com/office/2007/relationships/hdphoto" Target="../media/hdphoto6.wdp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35382" cy="70511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26745" y="3169167"/>
            <a:ext cx="6141414" cy="117532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00000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CHÀO MỪNG CÁC CON</a:t>
            </a:r>
          </a:p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ĐẾN VỚI TIẾT </a:t>
            </a:r>
            <a:r>
              <a:rPr lang="en-US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HỌC</a:t>
            </a: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4058329" y="3836661"/>
            <a:ext cx="8750300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latin typeface="Times New Roman" pitchFamily="18" charset="0"/>
              </a:rPr>
              <a:t>MÔN: TIẾNG VIỆT</a:t>
            </a:r>
            <a:endParaRPr lang="en-US" b="1" i="1" dirty="0">
              <a:latin typeface="Times New Roman" pitchFamily="18" charset="0"/>
            </a:endParaRPr>
          </a:p>
          <a:p>
            <a:pPr algn="ctr" eaLnBrk="1" hangingPunct="1"/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viên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: Chu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Thúy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Văn</a:t>
            </a:r>
            <a:endParaRPr lang="en-US" sz="2800" b="1" dirty="0">
              <a:solidFill>
                <a:srgbClr val="FF0000"/>
              </a:solidFill>
              <a:latin typeface="HP001 5Ha" pitchFamily="34" charset="-127"/>
              <a:ea typeface="HP001 5Ha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283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7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quen</a:t>
            </a:r>
            <a:endParaRPr lang="en-US" sz="7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4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38BEA76-40C3-4F9C-9BE7-BD0EDEE11FA8}"/>
              </a:ext>
            </a:extLst>
          </p:cNvPr>
          <p:cNvGrpSpPr/>
          <p:nvPr/>
        </p:nvGrpSpPr>
        <p:grpSpPr>
          <a:xfrm>
            <a:off x="86494" y="0"/>
            <a:ext cx="5355518" cy="6320901"/>
            <a:chOff x="1045283" y="1080501"/>
            <a:chExt cx="3332238" cy="2828605"/>
          </a:xfrm>
        </p:grpSpPr>
        <p:pic>
          <p:nvPicPr>
            <p:cNvPr id="9" name="Content Placeholder 3">
              <a:extLst>
                <a:ext uri="{FF2B5EF4-FFF2-40B4-BE49-F238E27FC236}">
                  <a16:creationId xmlns:a16="http://schemas.microsoft.com/office/drawing/2014/main" id="{9E420ED8-92A1-4EC0-92E4-D766606095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374" t="30232" r="55910" b="44862"/>
            <a:stretch/>
          </p:blipFill>
          <p:spPr>
            <a:xfrm>
              <a:off x="1045283" y="1414798"/>
              <a:ext cx="3332238" cy="2494308"/>
            </a:xfrm>
            <a:prstGeom prst="rect">
              <a:avLst/>
            </a:prstGeom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019CBC4-6FCE-4CC5-A31D-B8A78F59F586}"/>
                </a:ext>
              </a:extLst>
            </p:cNvPr>
            <p:cNvCxnSpPr/>
            <p:nvPr/>
          </p:nvCxnSpPr>
          <p:spPr>
            <a:xfrm>
              <a:off x="1986116" y="1080501"/>
              <a:ext cx="58994" cy="66859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7618" y="4944863"/>
            <a:ext cx="3318258" cy="14470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081" y="429735"/>
            <a:ext cx="4312697" cy="7933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1718" y="1953287"/>
            <a:ext cx="1831245" cy="61306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6480" y="3126445"/>
            <a:ext cx="3237656" cy="146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1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53889" t="28765" r="22917" b="46789"/>
          <a:stretch/>
        </p:blipFill>
        <p:spPr>
          <a:xfrm>
            <a:off x="4985430" y="469205"/>
            <a:ext cx="7206570" cy="52036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482" y="1960162"/>
            <a:ext cx="2129135" cy="8096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82" y="469205"/>
            <a:ext cx="3958555" cy="9809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4158" y="3172865"/>
            <a:ext cx="3171825" cy="14573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1257" y="4981267"/>
            <a:ext cx="32194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4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3889" t="28765" r="22917" b="46789"/>
          <a:stretch/>
        </p:blipFill>
        <p:spPr>
          <a:xfrm>
            <a:off x="7510509" y="74567"/>
            <a:ext cx="4290874" cy="3098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355" y="5272024"/>
            <a:ext cx="3478467" cy="8620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1401" y="3493782"/>
            <a:ext cx="3171825" cy="145732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38BEA76-40C3-4F9C-9BE7-BD0EDEE11FA8}"/>
              </a:ext>
            </a:extLst>
          </p:cNvPr>
          <p:cNvGrpSpPr/>
          <p:nvPr/>
        </p:nvGrpSpPr>
        <p:grpSpPr>
          <a:xfrm>
            <a:off x="568171" y="74567"/>
            <a:ext cx="3391270" cy="3126445"/>
            <a:chOff x="1045283" y="1080501"/>
            <a:chExt cx="3332238" cy="2828605"/>
          </a:xfrm>
        </p:grpSpPr>
        <p:pic>
          <p:nvPicPr>
            <p:cNvPr id="6" name="Content Placeholder 3">
              <a:extLst>
                <a:ext uri="{FF2B5EF4-FFF2-40B4-BE49-F238E27FC236}">
                  <a16:creationId xmlns:a16="http://schemas.microsoft.com/office/drawing/2014/main" id="{9E420ED8-92A1-4EC0-92E4-D766606095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374" t="30232" r="55910" b="44862"/>
            <a:stretch/>
          </p:blipFill>
          <p:spPr>
            <a:xfrm>
              <a:off x="1045283" y="1414798"/>
              <a:ext cx="3332238" cy="2494308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019CBC4-6FCE-4CC5-A31D-B8A78F59F586}"/>
                </a:ext>
              </a:extLst>
            </p:cNvPr>
            <p:cNvCxnSpPr/>
            <p:nvPr/>
          </p:nvCxnSpPr>
          <p:spPr>
            <a:xfrm>
              <a:off x="1986116" y="1080501"/>
              <a:ext cx="58994" cy="66859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71" y="5272024"/>
            <a:ext cx="3955308" cy="7276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997" y="3694181"/>
            <a:ext cx="3237656" cy="146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88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圆角矩形 23"/>
          <p:cNvSpPr/>
          <p:nvPr/>
        </p:nvSpPr>
        <p:spPr>
          <a:xfrm>
            <a:off x="3821035" y="246535"/>
            <a:ext cx="4598126" cy="1093156"/>
          </a:xfrm>
          <a:prstGeom prst="roundRect">
            <a:avLst>
              <a:gd name="adj" fmla="val 50000"/>
            </a:avLst>
          </a:prstGeom>
          <a:solidFill>
            <a:srgbClr val="629359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+mn-cs"/>
              </a:rPr>
              <a:t>   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inpin heiti" charset="-122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10176" y="246535"/>
            <a:ext cx="343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sánh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293" y="2785980"/>
            <a:ext cx="4521995" cy="21667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47" y="2785980"/>
            <a:ext cx="4497094" cy="203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82809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03" y="1330672"/>
            <a:ext cx="6243163" cy="5044252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597765" y="404699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63294" y="147381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02512" y="106528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>
              <a:defRPr/>
            </a:pPr>
            <a:r>
              <a:rPr lang="vi-VN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Bảng gài</a:t>
            </a:r>
            <a:r>
              <a:rPr lang="vi-VN" sz="2800" b="1" spc="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en-US" sz="2800" b="1" spc="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08113" y="2119553"/>
            <a:ext cx="24833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</a:rPr>
              <a:t>ươm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81240" y="2119553"/>
            <a:ext cx="325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>
                <a:solidFill>
                  <a:prstClr val="black"/>
                </a:solidFill>
                <a:latin typeface="UTM Avo" panose="02040603050506020204" pitchFamily="18" charset="0"/>
              </a:rPr>
              <a:t>b</a:t>
            </a:r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</a:rPr>
              <a:t>ướm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79340" y="4380301"/>
            <a:ext cx="2513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noProof="0">
                <a:solidFill>
                  <a:srgbClr val="FF0000"/>
                </a:solidFill>
                <a:latin typeface="UTM Avo" panose="02040603050506020204" pitchFamily="18" charset="0"/>
              </a:rPr>
              <a:t>ươp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81240" y="4299465"/>
            <a:ext cx="3036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>
                <a:solidFill>
                  <a:prstClr val="black"/>
                </a:solidFill>
                <a:latin typeface="UTM Avo" panose="02040603050506020204" pitchFamily="18" charset="0"/>
              </a:rPr>
              <a:t>m</a:t>
            </a:r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</a:rPr>
              <a:t>ướp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12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Luyện</a:t>
            </a:r>
            <a:r>
              <a:rPr lang="en-US" sz="7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tập</a:t>
            </a:r>
            <a:endParaRPr lang="en-US" sz="7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1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81" y="869226"/>
            <a:ext cx="10922687" cy="5584841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 flipH="1">
            <a:off x="8646851" y="2015231"/>
            <a:ext cx="1313904" cy="3098307"/>
          </a:xfrm>
          <a:custGeom>
            <a:avLst/>
            <a:gdLst>
              <a:gd name="connsiteX0" fmla="*/ 0 w 1713391"/>
              <a:gd name="connsiteY0" fmla="*/ 0 h 3098307"/>
              <a:gd name="connsiteX1" fmla="*/ 17756 w 1713391"/>
              <a:gd name="connsiteY1" fmla="*/ 79899 h 3098307"/>
              <a:gd name="connsiteX2" fmla="*/ 26633 w 1713391"/>
              <a:gd name="connsiteY2" fmla="*/ 106532 h 3098307"/>
              <a:gd name="connsiteX3" fmla="*/ 97655 w 1713391"/>
              <a:gd name="connsiteY3" fmla="*/ 213064 h 3098307"/>
              <a:gd name="connsiteX4" fmla="*/ 133166 w 1713391"/>
              <a:gd name="connsiteY4" fmla="*/ 257452 h 3098307"/>
              <a:gd name="connsiteX5" fmla="*/ 168676 w 1713391"/>
              <a:gd name="connsiteY5" fmla="*/ 328474 h 3098307"/>
              <a:gd name="connsiteX6" fmla="*/ 204187 w 1713391"/>
              <a:gd name="connsiteY6" fmla="*/ 381740 h 3098307"/>
              <a:gd name="connsiteX7" fmla="*/ 213065 w 1713391"/>
              <a:gd name="connsiteY7" fmla="*/ 426128 h 3098307"/>
              <a:gd name="connsiteX8" fmla="*/ 284086 w 1713391"/>
              <a:gd name="connsiteY8" fmla="*/ 506027 h 3098307"/>
              <a:gd name="connsiteX9" fmla="*/ 301841 w 1713391"/>
              <a:gd name="connsiteY9" fmla="*/ 559293 h 3098307"/>
              <a:gd name="connsiteX10" fmla="*/ 328474 w 1713391"/>
              <a:gd name="connsiteY10" fmla="*/ 577049 h 3098307"/>
              <a:gd name="connsiteX11" fmla="*/ 346230 w 1713391"/>
              <a:gd name="connsiteY11" fmla="*/ 603682 h 3098307"/>
              <a:gd name="connsiteX12" fmla="*/ 399496 w 1713391"/>
              <a:gd name="connsiteY12" fmla="*/ 674703 h 3098307"/>
              <a:gd name="connsiteX13" fmla="*/ 452762 w 1713391"/>
              <a:gd name="connsiteY13" fmla="*/ 727969 h 3098307"/>
              <a:gd name="connsiteX14" fmla="*/ 559294 w 1713391"/>
              <a:gd name="connsiteY14" fmla="*/ 816746 h 3098307"/>
              <a:gd name="connsiteX15" fmla="*/ 585927 w 1713391"/>
              <a:gd name="connsiteY15" fmla="*/ 834501 h 3098307"/>
              <a:gd name="connsiteX16" fmla="*/ 594804 w 1713391"/>
              <a:gd name="connsiteY16" fmla="*/ 861134 h 3098307"/>
              <a:gd name="connsiteX17" fmla="*/ 621437 w 1713391"/>
              <a:gd name="connsiteY17" fmla="*/ 878889 h 3098307"/>
              <a:gd name="connsiteX18" fmla="*/ 648070 w 1713391"/>
              <a:gd name="connsiteY18" fmla="*/ 905522 h 3098307"/>
              <a:gd name="connsiteX19" fmla="*/ 656948 w 1713391"/>
              <a:gd name="connsiteY19" fmla="*/ 932155 h 3098307"/>
              <a:gd name="connsiteX20" fmla="*/ 683581 w 1713391"/>
              <a:gd name="connsiteY20" fmla="*/ 949911 h 3098307"/>
              <a:gd name="connsiteX21" fmla="*/ 736847 w 1713391"/>
              <a:gd name="connsiteY21" fmla="*/ 1216241 h 3098307"/>
              <a:gd name="connsiteX22" fmla="*/ 781235 w 1713391"/>
              <a:gd name="connsiteY22" fmla="*/ 1322773 h 3098307"/>
              <a:gd name="connsiteX23" fmla="*/ 798991 w 1713391"/>
              <a:gd name="connsiteY23" fmla="*/ 1384916 h 3098307"/>
              <a:gd name="connsiteX24" fmla="*/ 834501 w 1713391"/>
              <a:gd name="connsiteY24" fmla="*/ 1464816 h 3098307"/>
              <a:gd name="connsiteX25" fmla="*/ 852257 w 1713391"/>
              <a:gd name="connsiteY25" fmla="*/ 1509204 h 3098307"/>
              <a:gd name="connsiteX26" fmla="*/ 870012 w 1713391"/>
              <a:gd name="connsiteY26" fmla="*/ 1562470 h 3098307"/>
              <a:gd name="connsiteX27" fmla="*/ 896645 w 1713391"/>
              <a:gd name="connsiteY27" fmla="*/ 1660124 h 3098307"/>
              <a:gd name="connsiteX28" fmla="*/ 914400 w 1713391"/>
              <a:gd name="connsiteY28" fmla="*/ 1686757 h 3098307"/>
              <a:gd name="connsiteX29" fmla="*/ 932156 w 1713391"/>
              <a:gd name="connsiteY29" fmla="*/ 1740023 h 3098307"/>
              <a:gd name="connsiteX30" fmla="*/ 949911 w 1713391"/>
              <a:gd name="connsiteY30" fmla="*/ 1766656 h 3098307"/>
              <a:gd name="connsiteX31" fmla="*/ 958789 w 1713391"/>
              <a:gd name="connsiteY31" fmla="*/ 1793289 h 3098307"/>
              <a:gd name="connsiteX32" fmla="*/ 976544 w 1713391"/>
              <a:gd name="connsiteY32" fmla="*/ 1828800 h 3098307"/>
              <a:gd name="connsiteX33" fmla="*/ 994300 w 1713391"/>
              <a:gd name="connsiteY33" fmla="*/ 1873188 h 3098307"/>
              <a:gd name="connsiteX34" fmla="*/ 1003177 w 1713391"/>
              <a:gd name="connsiteY34" fmla="*/ 1908699 h 3098307"/>
              <a:gd name="connsiteX35" fmla="*/ 1020933 w 1713391"/>
              <a:gd name="connsiteY35" fmla="*/ 1935332 h 3098307"/>
              <a:gd name="connsiteX36" fmla="*/ 1047566 w 1713391"/>
              <a:gd name="connsiteY36" fmla="*/ 1979720 h 3098307"/>
              <a:gd name="connsiteX37" fmla="*/ 1091954 w 1713391"/>
              <a:gd name="connsiteY37" fmla="*/ 2077375 h 3098307"/>
              <a:gd name="connsiteX38" fmla="*/ 1118587 w 1713391"/>
              <a:gd name="connsiteY38" fmla="*/ 2192784 h 3098307"/>
              <a:gd name="connsiteX39" fmla="*/ 1145220 w 1713391"/>
              <a:gd name="connsiteY39" fmla="*/ 2219417 h 3098307"/>
              <a:gd name="connsiteX40" fmla="*/ 1180731 w 1713391"/>
              <a:gd name="connsiteY40" fmla="*/ 2272683 h 3098307"/>
              <a:gd name="connsiteX41" fmla="*/ 1260630 w 1713391"/>
              <a:gd name="connsiteY41" fmla="*/ 2352583 h 3098307"/>
              <a:gd name="connsiteX42" fmla="*/ 1296140 w 1713391"/>
              <a:gd name="connsiteY42" fmla="*/ 2388093 h 3098307"/>
              <a:gd name="connsiteX43" fmla="*/ 1322773 w 1713391"/>
              <a:gd name="connsiteY43" fmla="*/ 2432482 h 3098307"/>
              <a:gd name="connsiteX44" fmla="*/ 1340529 w 1713391"/>
              <a:gd name="connsiteY44" fmla="*/ 2467992 h 3098307"/>
              <a:gd name="connsiteX45" fmla="*/ 1376039 w 1713391"/>
              <a:gd name="connsiteY45" fmla="*/ 2494625 h 3098307"/>
              <a:gd name="connsiteX46" fmla="*/ 1411550 w 1713391"/>
              <a:gd name="connsiteY46" fmla="*/ 2547891 h 3098307"/>
              <a:gd name="connsiteX47" fmla="*/ 1438183 w 1713391"/>
              <a:gd name="connsiteY47" fmla="*/ 2574524 h 3098307"/>
              <a:gd name="connsiteX48" fmla="*/ 1447061 w 1713391"/>
              <a:gd name="connsiteY48" fmla="*/ 2601157 h 3098307"/>
              <a:gd name="connsiteX49" fmla="*/ 1491449 w 1713391"/>
              <a:gd name="connsiteY49" fmla="*/ 2636668 h 3098307"/>
              <a:gd name="connsiteX50" fmla="*/ 1509204 w 1713391"/>
              <a:gd name="connsiteY50" fmla="*/ 2689934 h 3098307"/>
              <a:gd name="connsiteX51" fmla="*/ 1553593 w 1713391"/>
              <a:gd name="connsiteY51" fmla="*/ 2743200 h 3098307"/>
              <a:gd name="connsiteX52" fmla="*/ 1580226 w 1713391"/>
              <a:gd name="connsiteY52" fmla="*/ 2769833 h 3098307"/>
              <a:gd name="connsiteX53" fmla="*/ 1615736 w 1713391"/>
              <a:gd name="connsiteY53" fmla="*/ 2840854 h 3098307"/>
              <a:gd name="connsiteX54" fmla="*/ 1624614 w 1713391"/>
              <a:gd name="connsiteY54" fmla="*/ 2867487 h 3098307"/>
              <a:gd name="connsiteX55" fmla="*/ 1642369 w 1713391"/>
              <a:gd name="connsiteY55" fmla="*/ 2885243 h 3098307"/>
              <a:gd name="connsiteX56" fmla="*/ 1669002 w 1713391"/>
              <a:gd name="connsiteY56" fmla="*/ 2947386 h 3098307"/>
              <a:gd name="connsiteX57" fmla="*/ 1695635 w 1713391"/>
              <a:gd name="connsiteY57" fmla="*/ 2991775 h 3098307"/>
              <a:gd name="connsiteX58" fmla="*/ 1704513 w 1713391"/>
              <a:gd name="connsiteY58" fmla="*/ 3036163 h 3098307"/>
              <a:gd name="connsiteX59" fmla="*/ 1713391 w 1713391"/>
              <a:gd name="connsiteY59" fmla="*/ 3098307 h 3098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713391" h="3098307">
                <a:moveTo>
                  <a:pt x="0" y="0"/>
                </a:moveTo>
                <a:cubicBezTo>
                  <a:pt x="5919" y="26633"/>
                  <a:pt x="11139" y="53431"/>
                  <a:pt x="17756" y="79899"/>
                </a:cubicBezTo>
                <a:cubicBezTo>
                  <a:pt x="20026" y="88977"/>
                  <a:pt x="21818" y="98508"/>
                  <a:pt x="26633" y="106532"/>
                </a:cubicBezTo>
                <a:cubicBezTo>
                  <a:pt x="48591" y="143129"/>
                  <a:pt x="70994" y="179738"/>
                  <a:pt x="97655" y="213064"/>
                </a:cubicBezTo>
                <a:cubicBezTo>
                  <a:pt x="109492" y="227860"/>
                  <a:pt x="123235" y="241315"/>
                  <a:pt x="133166" y="257452"/>
                </a:cubicBezTo>
                <a:cubicBezTo>
                  <a:pt x="147038" y="279994"/>
                  <a:pt x="155544" y="305493"/>
                  <a:pt x="168676" y="328474"/>
                </a:cubicBezTo>
                <a:cubicBezTo>
                  <a:pt x="179263" y="347002"/>
                  <a:pt x="192350" y="363985"/>
                  <a:pt x="204187" y="381740"/>
                </a:cubicBezTo>
                <a:cubicBezTo>
                  <a:pt x="207146" y="396536"/>
                  <a:pt x="206821" y="412391"/>
                  <a:pt x="213065" y="426128"/>
                </a:cubicBezTo>
                <a:cubicBezTo>
                  <a:pt x="235678" y="475877"/>
                  <a:pt x="246137" y="477565"/>
                  <a:pt x="284086" y="506027"/>
                </a:cubicBezTo>
                <a:cubicBezTo>
                  <a:pt x="290004" y="523782"/>
                  <a:pt x="291922" y="543422"/>
                  <a:pt x="301841" y="559293"/>
                </a:cubicBezTo>
                <a:cubicBezTo>
                  <a:pt x="307496" y="568341"/>
                  <a:pt x="320929" y="569504"/>
                  <a:pt x="328474" y="577049"/>
                </a:cubicBezTo>
                <a:cubicBezTo>
                  <a:pt x="336019" y="584594"/>
                  <a:pt x="340311" y="594804"/>
                  <a:pt x="346230" y="603682"/>
                </a:cubicBezTo>
                <a:cubicBezTo>
                  <a:pt x="363627" y="673272"/>
                  <a:pt x="339485" y="607192"/>
                  <a:pt x="399496" y="674703"/>
                </a:cubicBezTo>
                <a:cubicBezTo>
                  <a:pt x="452461" y="734288"/>
                  <a:pt x="398090" y="709744"/>
                  <a:pt x="452762" y="727969"/>
                </a:cubicBezTo>
                <a:cubicBezTo>
                  <a:pt x="521116" y="796323"/>
                  <a:pt x="485137" y="767308"/>
                  <a:pt x="559294" y="816746"/>
                </a:cubicBezTo>
                <a:lnTo>
                  <a:pt x="585927" y="834501"/>
                </a:lnTo>
                <a:cubicBezTo>
                  <a:pt x="588886" y="843379"/>
                  <a:pt x="588958" y="853827"/>
                  <a:pt x="594804" y="861134"/>
                </a:cubicBezTo>
                <a:cubicBezTo>
                  <a:pt x="601469" y="869466"/>
                  <a:pt x="613240" y="872059"/>
                  <a:pt x="621437" y="878889"/>
                </a:cubicBezTo>
                <a:cubicBezTo>
                  <a:pt x="631082" y="886926"/>
                  <a:pt x="639192" y="896644"/>
                  <a:pt x="648070" y="905522"/>
                </a:cubicBezTo>
                <a:cubicBezTo>
                  <a:pt x="651029" y="914400"/>
                  <a:pt x="651102" y="924848"/>
                  <a:pt x="656948" y="932155"/>
                </a:cubicBezTo>
                <a:cubicBezTo>
                  <a:pt x="663613" y="940487"/>
                  <a:pt x="680692" y="939640"/>
                  <a:pt x="683581" y="949911"/>
                </a:cubicBezTo>
                <a:cubicBezTo>
                  <a:pt x="708093" y="1037064"/>
                  <a:pt x="702026" y="1132670"/>
                  <a:pt x="736847" y="1216241"/>
                </a:cubicBezTo>
                <a:cubicBezTo>
                  <a:pt x="751643" y="1251752"/>
                  <a:pt x="767936" y="1286675"/>
                  <a:pt x="781235" y="1322773"/>
                </a:cubicBezTo>
                <a:cubicBezTo>
                  <a:pt x="788683" y="1342988"/>
                  <a:pt x="791427" y="1364744"/>
                  <a:pt x="798991" y="1384916"/>
                </a:cubicBezTo>
                <a:cubicBezTo>
                  <a:pt x="809225" y="1412205"/>
                  <a:pt x="823020" y="1438027"/>
                  <a:pt x="834501" y="1464816"/>
                </a:cubicBezTo>
                <a:cubicBezTo>
                  <a:pt x="840778" y="1479463"/>
                  <a:pt x="846811" y="1494228"/>
                  <a:pt x="852257" y="1509204"/>
                </a:cubicBezTo>
                <a:cubicBezTo>
                  <a:pt x="858653" y="1526793"/>
                  <a:pt x="865088" y="1544414"/>
                  <a:pt x="870012" y="1562470"/>
                </a:cubicBezTo>
                <a:cubicBezTo>
                  <a:pt x="884754" y="1616525"/>
                  <a:pt x="871398" y="1603316"/>
                  <a:pt x="896645" y="1660124"/>
                </a:cubicBezTo>
                <a:cubicBezTo>
                  <a:pt x="900978" y="1669874"/>
                  <a:pt x="910067" y="1677007"/>
                  <a:pt x="914400" y="1686757"/>
                </a:cubicBezTo>
                <a:cubicBezTo>
                  <a:pt x="922001" y="1703860"/>
                  <a:pt x="924555" y="1722920"/>
                  <a:pt x="932156" y="1740023"/>
                </a:cubicBezTo>
                <a:cubicBezTo>
                  <a:pt x="936489" y="1749773"/>
                  <a:pt x="945139" y="1757113"/>
                  <a:pt x="949911" y="1766656"/>
                </a:cubicBezTo>
                <a:cubicBezTo>
                  <a:pt x="954096" y="1775026"/>
                  <a:pt x="955103" y="1784688"/>
                  <a:pt x="958789" y="1793289"/>
                </a:cubicBezTo>
                <a:cubicBezTo>
                  <a:pt x="964002" y="1805453"/>
                  <a:pt x="971169" y="1816707"/>
                  <a:pt x="976544" y="1828800"/>
                </a:cubicBezTo>
                <a:cubicBezTo>
                  <a:pt x="983016" y="1843362"/>
                  <a:pt x="989261" y="1858070"/>
                  <a:pt x="994300" y="1873188"/>
                </a:cubicBezTo>
                <a:cubicBezTo>
                  <a:pt x="998158" y="1884763"/>
                  <a:pt x="998371" y="1897484"/>
                  <a:pt x="1003177" y="1908699"/>
                </a:cubicBezTo>
                <a:cubicBezTo>
                  <a:pt x="1007380" y="1918506"/>
                  <a:pt x="1015278" y="1926284"/>
                  <a:pt x="1020933" y="1935332"/>
                </a:cubicBezTo>
                <a:cubicBezTo>
                  <a:pt x="1030078" y="1949964"/>
                  <a:pt x="1040426" y="1964012"/>
                  <a:pt x="1047566" y="1979720"/>
                </a:cubicBezTo>
                <a:cubicBezTo>
                  <a:pt x="1105598" y="2107391"/>
                  <a:pt x="1023589" y="1963431"/>
                  <a:pt x="1091954" y="2077375"/>
                </a:cubicBezTo>
                <a:cubicBezTo>
                  <a:pt x="1097261" y="2109214"/>
                  <a:pt x="1104400" y="2164410"/>
                  <a:pt x="1118587" y="2192784"/>
                </a:cubicBezTo>
                <a:cubicBezTo>
                  <a:pt x="1124202" y="2204013"/>
                  <a:pt x="1137512" y="2209507"/>
                  <a:pt x="1145220" y="2219417"/>
                </a:cubicBezTo>
                <a:cubicBezTo>
                  <a:pt x="1158321" y="2236261"/>
                  <a:pt x="1166755" y="2256557"/>
                  <a:pt x="1180731" y="2272683"/>
                </a:cubicBezTo>
                <a:cubicBezTo>
                  <a:pt x="1205399" y="2301146"/>
                  <a:pt x="1233997" y="2325950"/>
                  <a:pt x="1260630" y="2352583"/>
                </a:cubicBezTo>
                <a:cubicBezTo>
                  <a:pt x="1272467" y="2364420"/>
                  <a:pt x="1287528" y="2373739"/>
                  <a:pt x="1296140" y="2388093"/>
                </a:cubicBezTo>
                <a:cubicBezTo>
                  <a:pt x="1305018" y="2402889"/>
                  <a:pt x="1314393" y="2417398"/>
                  <a:pt x="1322773" y="2432482"/>
                </a:cubicBezTo>
                <a:cubicBezTo>
                  <a:pt x="1329200" y="2444051"/>
                  <a:pt x="1331916" y="2457944"/>
                  <a:pt x="1340529" y="2467992"/>
                </a:cubicBezTo>
                <a:cubicBezTo>
                  <a:pt x="1350158" y="2479226"/>
                  <a:pt x="1366209" y="2483566"/>
                  <a:pt x="1376039" y="2494625"/>
                </a:cubicBezTo>
                <a:cubicBezTo>
                  <a:pt x="1390216" y="2510574"/>
                  <a:pt x="1396461" y="2532802"/>
                  <a:pt x="1411550" y="2547891"/>
                </a:cubicBezTo>
                <a:lnTo>
                  <a:pt x="1438183" y="2574524"/>
                </a:lnTo>
                <a:cubicBezTo>
                  <a:pt x="1441142" y="2583402"/>
                  <a:pt x="1440444" y="2594540"/>
                  <a:pt x="1447061" y="2601157"/>
                </a:cubicBezTo>
                <a:cubicBezTo>
                  <a:pt x="1491343" y="2645439"/>
                  <a:pt x="1459921" y="2565730"/>
                  <a:pt x="1491449" y="2636668"/>
                </a:cubicBezTo>
                <a:cubicBezTo>
                  <a:pt x="1499050" y="2653771"/>
                  <a:pt x="1495970" y="2676700"/>
                  <a:pt x="1509204" y="2689934"/>
                </a:cubicBezTo>
                <a:cubicBezTo>
                  <a:pt x="1587012" y="2767742"/>
                  <a:pt x="1491793" y="2669042"/>
                  <a:pt x="1553593" y="2743200"/>
                </a:cubicBezTo>
                <a:cubicBezTo>
                  <a:pt x="1561631" y="2752845"/>
                  <a:pt x="1571348" y="2760955"/>
                  <a:pt x="1580226" y="2769833"/>
                </a:cubicBezTo>
                <a:cubicBezTo>
                  <a:pt x="1592063" y="2793507"/>
                  <a:pt x="1607366" y="2815744"/>
                  <a:pt x="1615736" y="2840854"/>
                </a:cubicBezTo>
                <a:cubicBezTo>
                  <a:pt x="1618695" y="2849732"/>
                  <a:pt x="1619799" y="2859463"/>
                  <a:pt x="1624614" y="2867487"/>
                </a:cubicBezTo>
                <a:cubicBezTo>
                  <a:pt x="1628920" y="2874664"/>
                  <a:pt x="1636451" y="2879324"/>
                  <a:pt x="1642369" y="2885243"/>
                </a:cubicBezTo>
                <a:cubicBezTo>
                  <a:pt x="1660846" y="2959147"/>
                  <a:pt x="1638348" y="2886078"/>
                  <a:pt x="1669002" y="2947386"/>
                </a:cubicBezTo>
                <a:cubicBezTo>
                  <a:pt x="1692051" y="2993484"/>
                  <a:pt x="1660955" y="2957094"/>
                  <a:pt x="1695635" y="2991775"/>
                </a:cubicBezTo>
                <a:cubicBezTo>
                  <a:pt x="1698594" y="3006571"/>
                  <a:pt x="1702032" y="3021279"/>
                  <a:pt x="1704513" y="3036163"/>
                </a:cubicBezTo>
                <a:cubicBezTo>
                  <a:pt x="1707953" y="3056803"/>
                  <a:pt x="1713391" y="3098307"/>
                  <a:pt x="1713391" y="3098307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387048" y="2975499"/>
            <a:ext cx="45719" cy="2138039"/>
          </a:xfrm>
          <a:custGeom>
            <a:avLst/>
            <a:gdLst>
              <a:gd name="connsiteX0" fmla="*/ 0 w 1713391"/>
              <a:gd name="connsiteY0" fmla="*/ 0 h 3098307"/>
              <a:gd name="connsiteX1" fmla="*/ 17756 w 1713391"/>
              <a:gd name="connsiteY1" fmla="*/ 79899 h 3098307"/>
              <a:gd name="connsiteX2" fmla="*/ 26633 w 1713391"/>
              <a:gd name="connsiteY2" fmla="*/ 106532 h 3098307"/>
              <a:gd name="connsiteX3" fmla="*/ 97655 w 1713391"/>
              <a:gd name="connsiteY3" fmla="*/ 213064 h 3098307"/>
              <a:gd name="connsiteX4" fmla="*/ 133166 w 1713391"/>
              <a:gd name="connsiteY4" fmla="*/ 257452 h 3098307"/>
              <a:gd name="connsiteX5" fmla="*/ 168676 w 1713391"/>
              <a:gd name="connsiteY5" fmla="*/ 328474 h 3098307"/>
              <a:gd name="connsiteX6" fmla="*/ 204187 w 1713391"/>
              <a:gd name="connsiteY6" fmla="*/ 381740 h 3098307"/>
              <a:gd name="connsiteX7" fmla="*/ 213065 w 1713391"/>
              <a:gd name="connsiteY7" fmla="*/ 426128 h 3098307"/>
              <a:gd name="connsiteX8" fmla="*/ 284086 w 1713391"/>
              <a:gd name="connsiteY8" fmla="*/ 506027 h 3098307"/>
              <a:gd name="connsiteX9" fmla="*/ 301841 w 1713391"/>
              <a:gd name="connsiteY9" fmla="*/ 559293 h 3098307"/>
              <a:gd name="connsiteX10" fmla="*/ 328474 w 1713391"/>
              <a:gd name="connsiteY10" fmla="*/ 577049 h 3098307"/>
              <a:gd name="connsiteX11" fmla="*/ 346230 w 1713391"/>
              <a:gd name="connsiteY11" fmla="*/ 603682 h 3098307"/>
              <a:gd name="connsiteX12" fmla="*/ 399496 w 1713391"/>
              <a:gd name="connsiteY12" fmla="*/ 674703 h 3098307"/>
              <a:gd name="connsiteX13" fmla="*/ 452762 w 1713391"/>
              <a:gd name="connsiteY13" fmla="*/ 727969 h 3098307"/>
              <a:gd name="connsiteX14" fmla="*/ 559294 w 1713391"/>
              <a:gd name="connsiteY14" fmla="*/ 816746 h 3098307"/>
              <a:gd name="connsiteX15" fmla="*/ 585927 w 1713391"/>
              <a:gd name="connsiteY15" fmla="*/ 834501 h 3098307"/>
              <a:gd name="connsiteX16" fmla="*/ 594804 w 1713391"/>
              <a:gd name="connsiteY16" fmla="*/ 861134 h 3098307"/>
              <a:gd name="connsiteX17" fmla="*/ 621437 w 1713391"/>
              <a:gd name="connsiteY17" fmla="*/ 878889 h 3098307"/>
              <a:gd name="connsiteX18" fmla="*/ 648070 w 1713391"/>
              <a:gd name="connsiteY18" fmla="*/ 905522 h 3098307"/>
              <a:gd name="connsiteX19" fmla="*/ 656948 w 1713391"/>
              <a:gd name="connsiteY19" fmla="*/ 932155 h 3098307"/>
              <a:gd name="connsiteX20" fmla="*/ 683581 w 1713391"/>
              <a:gd name="connsiteY20" fmla="*/ 949911 h 3098307"/>
              <a:gd name="connsiteX21" fmla="*/ 736847 w 1713391"/>
              <a:gd name="connsiteY21" fmla="*/ 1216241 h 3098307"/>
              <a:gd name="connsiteX22" fmla="*/ 781235 w 1713391"/>
              <a:gd name="connsiteY22" fmla="*/ 1322773 h 3098307"/>
              <a:gd name="connsiteX23" fmla="*/ 798991 w 1713391"/>
              <a:gd name="connsiteY23" fmla="*/ 1384916 h 3098307"/>
              <a:gd name="connsiteX24" fmla="*/ 834501 w 1713391"/>
              <a:gd name="connsiteY24" fmla="*/ 1464816 h 3098307"/>
              <a:gd name="connsiteX25" fmla="*/ 852257 w 1713391"/>
              <a:gd name="connsiteY25" fmla="*/ 1509204 h 3098307"/>
              <a:gd name="connsiteX26" fmla="*/ 870012 w 1713391"/>
              <a:gd name="connsiteY26" fmla="*/ 1562470 h 3098307"/>
              <a:gd name="connsiteX27" fmla="*/ 896645 w 1713391"/>
              <a:gd name="connsiteY27" fmla="*/ 1660124 h 3098307"/>
              <a:gd name="connsiteX28" fmla="*/ 914400 w 1713391"/>
              <a:gd name="connsiteY28" fmla="*/ 1686757 h 3098307"/>
              <a:gd name="connsiteX29" fmla="*/ 932156 w 1713391"/>
              <a:gd name="connsiteY29" fmla="*/ 1740023 h 3098307"/>
              <a:gd name="connsiteX30" fmla="*/ 949911 w 1713391"/>
              <a:gd name="connsiteY30" fmla="*/ 1766656 h 3098307"/>
              <a:gd name="connsiteX31" fmla="*/ 958789 w 1713391"/>
              <a:gd name="connsiteY31" fmla="*/ 1793289 h 3098307"/>
              <a:gd name="connsiteX32" fmla="*/ 976544 w 1713391"/>
              <a:gd name="connsiteY32" fmla="*/ 1828800 h 3098307"/>
              <a:gd name="connsiteX33" fmla="*/ 994300 w 1713391"/>
              <a:gd name="connsiteY33" fmla="*/ 1873188 h 3098307"/>
              <a:gd name="connsiteX34" fmla="*/ 1003177 w 1713391"/>
              <a:gd name="connsiteY34" fmla="*/ 1908699 h 3098307"/>
              <a:gd name="connsiteX35" fmla="*/ 1020933 w 1713391"/>
              <a:gd name="connsiteY35" fmla="*/ 1935332 h 3098307"/>
              <a:gd name="connsiteX36" fmla="*/ 1047566 w 1713391"/>
              <a:gd name="connsiteY36" fmla="*/ 1979720 h 3098307"/>
              <a:gd name="connsiteX37" fmla="*/ 1091954 w 1713391"/>
              <a:gd name="connsiteY37" fmla="*/ 2077375 h 3098307"/>
              <a:gd name="connsiteX38" fmla="*/ 1118587 w 1713391"/>
              <a:gd name="connsiteY38" fmla="*/ 2192784 h 3098307"/>
              <a:gd name="connsiteX39" fmla="*/ 1145220 w 1713391"/>
              <a:gd name="connsiteY39" fmla="*/ 2219417 h 3098307"/>
              <a:gd name="connsiteX40" fmla="*/ 1180731 w 1713391"/>
              <a:gd name="connsiteY40" fmla="*/ 2272683 h 3098307"/>
              <a:gd name="connsiteX41" fmla="*/ 1260630 w 1713391"/>
              <a:gd name="connsiteY41" fmla="*/ 2352583 h 3098307"/>
              <a:gd name="connsiteX42" fmla="*/ 1296140 w 1713391"/>
              <a:gd name="connsiteY42" fmla="*/ 2388093 h 3098307"/>
              <a:gd name="connsiteX43" fmla="*/ 1322773 w 1713391"/>
              <a:gd name="connsiteY43" fmla="*/ 2432482 h 3098307"/>
              <a:gd name="connsiteX44" fmla="*/ 1340529 w 1713391"/>
              <a:gd name="connsiteY44" fmla="*/ 2467992 h 3098307"/>
              <a:gd name="connsiteX45" fmla="*/ 1376039 w 1713391"/>
              <a:gd name="connsiteY45" fmla="*/ 2494625 h 3098307"/>
              <a:gd name="connsiteX46" fmla="*/ 1411550 w 1713391"/>
              <a:gd name="connsiteY46" fmla="*/ 2547891 h 3098307"/>
              <a:gd name="connsiteX47" fmla="*/ 1438183 w 1713391"/>
              <a:gd name="connsiteY47" fmla="*/ 2574524 h 3098307"/>
              <a:gd name="connsiteX48" fmla="*/ 1447061 w 1713391"/>
              <a:gd name="connsiteY48" fmla="*/ 2601157 h 3098307"/>
              <a:gd name="connsiteX49" fmla="*/ 1491449 w 1713391"/>
              <a:gd name="connsiteY49" fmla="*/ 2636668 h 3098307"/>
              <a:gd name="connsiteX50" fmla="*/ 1509204 w 1713391"/>
              <a:gd name="connsiteY50" fmla="*/ 2689934 h 3098307"/>
              <a:gd name="connsiteX51" fmla="*/ 1553593 w 1713391"/>
              <a:gd name="connsiteY51" fmla="*/ 2743200 h 3098307"/>
              <a:gd name="connsiteX52" fmla="*/ 1580226 w 1713391"/>
              <a:gd name="connsiteY52" fmla="*/ 2769833 h 3098307"/>
              <a:gd name="connsiteX53" fmla="*/ 1615736 w 1713391"/>
              <a:gd name="connsiteY53" fmla="*/ 2840854 h 3098307"/>
              <a:gd name="connsiteX54" fmla="*/ 1624614 w 1713391"/>
              <a:gd name="connsiteY54" fmla="*/ 2867487 h 3098307"/>
              <a:gd name="connsiteX55" fmla="*/ 1642369 w 1713391"/>
              <a:gd name="connsiteY55" fmla="*/ 2885243 h 3098307"/>
              <a:gd name="connsiteX56" fmla="*/ 1669002 w 1713391"/>
              <a:gd name="connsiteY56" fmla="*/ 2947386 h 3098307"/>
              <a:gd name="connsiteX57" fmla="*/ 1695635 w 1713391"/>
              <a:gd name="connsiteY57" fmla="*/ 2991775 h 3098307"/>
              <a:gd name="connsiteX58" fmla="*/ 1704513 w 1713391"/>
              <a:gd name="connsiteY58" fmla="*/ 3036163 h 3098307"/>
              <a:gd name="connsiteX59" fmla="*/ 1713391 w 1713391"/>
              <a:gd name="connsiteY59" fmla="*/ 3098307 h 3098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713391" h="3098307">
                <a:moveTo>
                  <a:pt x="0" y="0"/>
                </a:moveTo>
                <a:cubicBezTo>
                  <a:pt x="5919" y="26633"/>
                  <a:pt x="11139" y="53431"/>
                  <a:pt x="17756" y="79899"/>
                </a:cubicBezTo>
                <a:cubicBezTo>
                  <a:pt x="20026" y="88977"/>
                  <a:pt x="21818" y="98508"/>
                  <a:pt x="26633" y="106532"/>
                </a:cubicBezTo>
                <a:cubicBezTo>
                  <a:pt x="48591" y="143129"/>
                  <a:pt x="70994" y="179738"/>
                  <a:pt x="97655" y="213064"/>
                </a:cubicBezTo>
                <a:cubicBezTo>
                  <a:pt x="109492" y="227860"/>
                  <a:pt x="123235" y="241315"/>
                  <a:pt x="133166" y="257452"/>
                </a:cubicBezTo>
                <a:cubicBezTo>
                  <a:pt x="147038" y="279994"/>
                  <a:pt x="155544" y="305493"/>
                  <a:pt x="168676" y="328474"/>
                </a:cubicBezTo>
                <a:cubicBezTo>
                  <a:pt x="179263" y="347002"/>
                  <a:pt x="192350" y="363985"/>
                  <a:pt x="204187" y="381740"/>
                </a:cubicBezTo>
                <a:cubicBezTo>
                  <a:pt x="207146" y="396536"/>
                  <a:pt x="206821" y="412391"/>
                  <a:pt x="213065" y="426128"/>
                </a:cubicBezTo>
                <a:cubicBezTo>
                  <a:pt x="235678" y="475877"/>
                  <a:pt x="246137" y="477565"/>
                  <a:pt x="284086" y="506027"/>
                </a:cubicBezTo>
                <a:cubicBezTo>
                  <a:pt x="290004" y="523782"/>
                  <a:pt x="291922" y="543422"/>
                  <a:pt x="301841" y="559293"/>
                </a:cubicBezTo>
                <a:cubicBezTo>
                  <a:pt x="307496" y="568341"/>
                  <a:pt x="320929" y="569504"/>
                  <a:pt x="328474" y="577049"/>
                </a:cubicBezTo>
                <a:cubicBezTo>
                  <a:pt x="336019" y="584594"/>
                  <a:pt x="340311" y="594804"/>
                  <a:pt x="346230" y="603682"/>
                </a:cubicBezTo>
                <a:cubicBezTo>
                  <a:pt x="363627" y="673272"/>
                  <a:pt x="339485" y="607192"/>
                  <a:pt x="399496" y="674703"/>
                </a:cubicBezTo>
                <a:cubicBezTo>
                  <a:pt x="452461" y="734288"/>
                  <a:pt x="398090" y="709744"/>
                  <a:pt x="452762" y="727969"/>
                </a:cubicBezTo>
                <a:cubicBezTo>
                  <a:pt x="521116" y="796323"/>
                  <a:pt x="485137" y="767308"/>
                  <a:pt x="559294" y="816746"/>
                </a:cubicBezTo>
                <a:lnTo>
                  <a:pt x="585927" y="834501"/>
                </a:lnTo>
                <a:cubicBezTo>
                  <a:pt x="588886" y="843379"/>
                  <a:pt x="588958" y="853827"/>
                  <a:pt x="594804" y="861134"/>
                </a:cubicBezTo>
                <a:cubicBezTo>
                  <a:pt x="601469" y="869466"/>
                  <a:pt x="613240" y="872059"/>
                  <a:pt x="621437" y="878889"/>
                </a:cubicBezTo>
                <a:cubicBezTo>
                  <a:pt x="631082" y="886926"/>
                  <a:pt x="639192" y="896644"/>
                  <a:pt x="648070" y="905522"/>
                </a:cubicBezTo>
                <a:cubicBezTo>
                  <a:pt x="651029" y="914400"/>
                  <a:pt x="651102" y="924848"/>
                  <a:pt x="656948" y="932155"/>
                </a:cubicBezTo>
                <a:cubicBezTo>
                  <a:pt x="663613" y="940487"/>
                  <a:pt x="680692" y="939640"/>
                  <a:pt x="683581" y="949911"/>
                </a:cubicBezTo>
                <a:cubicBezTo>
                  <a:pt x="708093" y="1037064"/>
                  <a:pt x="702026" y="1132670"/>
                  <a:pt x="736847" y="1216241"/>
                </a:cubicBezTo>
                <a:cubicBezTo>
                  <a:pt x="751643" y="1251752"/>
                  <a:pt x="767936" y="1286675"/>
                  <a:pt x="781235" y="1322773"/>
                </a:cubicBezTo>
                <a:cubicBezTo>
                  <a:pt x="788683" y="1342988"/>
                  <a:pt x="791427" y="1364744"/>
                  <a:pt x="798991" y="1384916"/>
                </a:cubicBezTo>
                <a:cubicBezTo>
                  <a:pt x="809225" y="1412205"/>
                  <a:pt x="823020" y="1438027"/>
                  <a:pt x="834501" y="1464816"/>
                </a:cubicBezTo>
                <a:cubicBezTo>
                  <a:pt x="840778" y="1479463"/>
                  <a:pt x="846811" y="1494228"/>
                  <a:pt x="852257" y="1509204"/>
                </a:cubicBezTo>
                <a:cubicBezTo>
                  <a:pt x="858653" y="1526793"/>
                  <a:pt x="865088" y="1544414"/>
                  <a:pt x="870012" y="1562470"/>
                </a:cubicBezTo>
                <a:cubicBezTo>
                  <a:pt x="884754" y="1616525"/>
                  <a:pt x="871398" y="1603316"/>
                  <a:pt x="896645" y="1660124"/>
                </a:cubicBezTo>
                <a:cubicBezTo>
                  <a:pt x="900978" y="1669874"/>
                  <a:pt x="910067" y="1677007"/>
                  <a:pt x="914400" y="1686757"/>
                </a:cubicBezTo>
                <a:cubicBezTo>
                  <a:pt x="922001" y="1703860"/>
                  <a:pt x="924555" y="1722920"/>
                  <a:pt x="932156" y="1740023"/>
                </a:cubicBezTo>
                <a:cubicBezTo>
                  <a:pt x="936489" y="1749773"/>
                  <a:pt x="945139" y="1757113"/>
                  <a:pt x="949911" y="1766656"/>
                </a:cubicBezTo>
                <a:cubicBezTo>
                  <a:pt x="954096" y="1775026"/>
                  <a:pt x="955103" y="1784688"/>
                  <a:pt x="958789" y="1793289"/>
                </a:cubicBezTo>
                <a:cubicBezTo>
                  <a:pt x="964002" y="1805453"/>
                  <a:pt x="971169" y="1816707"/>
                  <a:pt x="976544" y="1828800"/>
                </a:cubicBezTo>
                <a:cubicBezTo>
                  <a:pt x="983016" y="1843362"/>
                  <a:pt x="989261" y="1858070"/>
                  <a:pt x="994300" y="1873188"/>
                </a:cubicBezTo>
                <a:cubicBezTo>
                  <a:pt x="998158" y="1884763"/>
                  <a:pt x="998371" y="1897484"/>
                  <a:pt x="1003177" y="1908699"/>
                </a:cubicBezTo>
                <a:cubicBezTo>
                  <a:pt x="1007380" y="1918506"/>
                  <a:pt x="1015278" y="1926284"/>
                  <a:pt x="1020933" y="1935332"/>
                </a:cubicBezTo>
                <a:cubicBezTo>
                  <a:pt x="1030078" y="1949964"/>
                  <a:pt x="1040426" y="1964012"/>
                  <a:pt x="1047566" y="1979720"/>
                </a:cubicBezTo>
                <a:cubicBezTo>
                  <a:pt x="1105598" y="2107391"/>
                  <a:pt x="1023589" y="1963431"/>
                  <a:pt x="1091954" y="2077375"/>
                </a:cubicBezTo>
                <a:cubicBezTo>
                  <a:pt x="1097261" y="2109214"/>
                  <a:pt x="1104400" y="2164410"/>
                  <a:pt x="1118587" y="2192784"/>
                </a:cubicBezTo>
                <a:cubicBezTo>
                  <a:pt x="1124202" y="2204013"/>
                  <a:pt x="1137512" y="2209507"/>
                  <a:pt x="1145220" y="2219417"/>
                </a:cubicBezTo>
                <a:cubicBezTo>
                  <a:pt x="1158321" y="2236261"/>
                  <a:pt x="1166755" y="2256557"/>
                  <a:pt x="1180731" y="2272683"/>
                </a:cubicBezTo>
                <a:cubicBezTo>
                  <a:pt x="1205399" y="2301146"/>
                  <a:pt x="1233997" y="2325950"/>
                  <a:pt x="1260630" y="2352583"/>
                </a:cubicBezTo>
                <a:cubicBezTo>
                  <a:pt x="1272467" y="2364420"/>
                  <a:pt x="1287528" y="2373739"/>
                  <a:pt x="1296140" y="2388093"/>
                </a:cubicBezTo>
                <a:cubicBezTo>
                  <a:pt x="1305018" y="2402889"/>
                  <a:pt x="1314393" y="2417398"/>
                  <a:pt x="1322773" y="2432482"/>
                </a:cubicBezTo>
                <a:cubicBezTo>
                  <a:pt x="1329200" y="2444051"/>
                  <a:pt x="1331916" y="2457944"/>
                  <a:pt x="1340529" y="2467992"/>
                </a:cubicBezTo>
                <a:cubicBezTo>
                  <a:pt x="1350158" y="2479226"/>
                  <a:pt x="1366209" y="2483566"/>
                  <a:pt x="1376039" y="2494625"/>
                </a:cubicBezTo>
                <a:cubicBezTo>
                  <a:pt x="1390216" y="2510574"/>
                  <a:pt x="1396461" y="2532802"/>
                  <a:pt x="1411550" y="2547891"/>
                </a:cubicBezTo>
                <a:lnTo>
                  <a:pt x="1438183" y="2574524"/>
                </a:lnTo>
                <a:cubicBezTo>
                  <a:pt x="1441142" y="2583402"/>
                  <a:pt x="1440444" y="2594540"/>
                  <a:pt x="1447061" y="2601157"/>
                </a:cubicBezTo>
                <a:cubicBezTo>
                  <a:pt x="1491343" y="2645439"/>
                  <a:pt x="1459921" y="2565730"/>
                  <a:pt x="1491449" y="2636668"/>
                </a:cubicBezTo>
                <a:cubicBezTo>
                  <a:pt x="1499050" y="2653771"/>
                  <a:pt x="1495970" y="2676700"/>
                  <a:pt x="1509204" y="2689934"/>
                </a:cubicBezTo>
                <a:cubicBezTo>
                  <a:pt x="1587012" y="2767742"/>
                  <a:pt x="1491793" y="2669042"/>
                  <a:pt x="1553593" y="2743200"/>
                </a:cubicBezTo>
                <a:cubicBezTo>
                  <a:pt x="1561631" y="2752845"/>
                  <a:pt x="1571348" y="2760955"/>
                  <a:pt x="1580226" y="2769833"/>
                </a:cubicBezTo>
                <a:cubicBezTo>
                  <a:pt x="1592063" y="2793507"/>
                  <a:pt x="1607366" y="2815744"/>
                  <a:pt x="1615736" y="2840854"/>
                </a:cubicBezTo>
                <a:cubicBezTo>
                  <a:pt x="1618695" y="2849732"/>
                  <a:pt x="1619799" y="2859463"/>
                  <a:pt x="1624614" y="2867487"/>
                </a:cubicBezTo>
                <a:cubicBezTo>
                  <a:pt x="1628920" y="2874664"/>
                  <a:pt x="1636451" y="2879324"/>
                  <a:pt x="1642369" y="2885243"/>
                </a:cubicBezTo>
                <a:cubicBezTo>
                  <a:pt x="1660846" y="2959147"/>
                  <a:pt x="1638348" y="2886078"/>
                  <a:pt x="1669002" y="2947386"/>
                </a:cubicBezTo>
                <a:cubicBezTo>
                  <a:pt x="1692051" y="2993484"/>
                  <a:pt x="1660955" y="2957094"/>
                  <a:pt x="1695635" y="2991775"/>
                </a:cubicBezTo>
                <a:cubicBezTo>
                  <a:pt x="1698594" y="3006571"/>
                  <a:pt x="1702032" y="3021279"/>
                  <a:pt x="1704513" y="3036163"/>
                </a:cubicBezTo>
                <a:cubicBezTo>
                  <a:pt x="1707953" y="3056803"/>
                  <a:pt x="1713391" y="3098307"/>
                  <a:pt x="1713391" y="3098307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 flipH="1">
            <a:off x="4580878" y="1945689"/>
            <a:ext cx="1210507" cy="3425301"/>
          </a:xfrm>
          <a:custGeom>
            <a:avLst/>
            <a:gdLst>
              <a:gd name="connsiteX0" fmla="*/ 0 w 1713391"/>
              <a:gd name="connsiteY0" fmla="*/ 0 h 3098307"/>
              <a:gd name="connsiteX1" fmla="*/ 17756 w 1713391"/>
              <a:gd name="connsiteY1" fmla="*/ 79899 h 3098307"/>
              <a:gd name="connsiteX2" fmla="*/ 26633 w 1713391"/>
              <a:gd name="connsiteY2" fmla="*/ 106532 h 3098307"/>
              <a:gd name="connsiteX3" fmla="*/ 97655 w 1713391"/>
              <a:gd name="connsiteY3" fmla="*/ 213064 h 3098307"/>
              <a:gd name="connsiteX4" fmla="*/ 133166 w 1713391"/>
              <a:gd name="connsiteY4" fmla="*/ 257452 h 3098307"/>
              <a:gd name="connsiteX5" fmla="*/ 168676 w 1713391"/>
              <a:gd name="connsiteY5" fmla="*/ 328474 h 3098307"/>
              <a:gd name="connsiteX6" fmla="*/ 204187 w 1713391"/>
              <a:gd name="connsiteY6" fmla="*/ 381740 h 3098307"/>
              <a:gd name="connsiteX7" fmla="*/ 213065 w 1713391"/>
              <a:gd name="connsiteY7" fmla="*/ 426128 h 3098307"/>
              <a:gd name="connsiteX8" fmla="*/ 284086 w 1713391"/>
              <a:gd name="connsiteY8" fmla="*/ 506027 h 3098307"/>
              <a:gd name="connsiteX9" fmla="*/ 301841 w 1713391"/>
              <a:gd name="connsiteY9" fmla="*/ 559293 h 3098307"/>
              <a:gd name="connsiteX10" fmla="*/ 328474 w 1713391"/>
              <a:gd name="connsiteY10" fmla="*/ 577049 h 3098307"/>
              <a:gd name="connsiteX11" fmla="*/ 346230 w 1713391"/>
              <a:gd name="connsiteY11" fmla="*/ 603682 h 3098307"/>
              <a:gd name="connsiteX12" fmla="*/ 399496 w 1713391"/>
              <a:gd name="connsiteY12" fmla="*/ 674703 h 3098307"/>
              <a:gd name="connsiteX13" fmla="*/ 452762 w 1713391"/>
              <a:gd name="connsiteY13" fmla="*/ 727969 h 3098307"/>
              <a:gd name="connsiteX14" fmla="*/ 559294 w 1713391"/>
              <a:gd name="connsiteY14" fmla="*/ 816746 h 3098307"/>
              <a:gd name="connsiteX15" fmla="*/ 585927 w 1713391"/>
              <a:gd name="connsiteY15" fmla="*/ 834501 h 3098307"/>
              <a:gd name="connsiteX16" fmla="*/ 594804 w 1713391"/>
              <a:gd name="connsiteY16" fmla="*/ 861134 h 3098307"/>
              <a:gd name="connsiteX17" fmla="*/ 621437 w 1713391"/>
              <a:gd name="connsiteY17" fmla="*/ 878889 h 3098307"/>
              <a:gd name="connsiteX18" fmla="*/ 648070 w 1713391"/>
              <a:gd name="connsiteY18" fmla="*/ 905522 h 3098307"/>
              <a:gd name="connsiteX19" fmla="*/ 656948 w 1713391"/>
              <a:gd name="connsiteY19" fmla="*/ 932155 h 3098307"/>
              <a:gd name="connsiteX20" fmla="*/ 683581 w 1713391"/>
              <a:gd name="connsiteY20" fmla="*/ 949911 h 3098307"/>
              <a:gd name="connsiteX21" fmla="*/ 736847 w 1713391"/>
              <a:gd name="connsiteY21" fmla="*/ 1216241 h 3098307"/>
              <a:gd name="connsiteX22" fmla="*/ 781235 w 1713391"/>
              <a:gd name="connsiteY22" fmla="*/ 1322773 h 3098307"/>
              <a:gd name="connsiteX23" fmla="*/ 798991 w 1713391"/>
              <a:gd name="connsiteY23" fmla="*/ 1384916 h 3098307"/>
              <a:gd name="connsiteX24" fmla="*/ 834501 w 1713391"/>
              <a:gd name="connsiteY24" fmla="*/ 1464816 h 3098307"/>
              <a:gd name="connsiteX25" fmla="*/ 852257 w 1713391"/>
              <a:gd name="connsiteY25" fmla="*/ 1509204 h 3098307"/>
              <a:gd name="connsiteX26" fmla="*/ 870012 w 1713391"/>
              <a:gd name="connsiteY26" fmla="*/ 1562470 h 3098307"/>
              <a:gd name="connsiteX27" fmla="*/ 896645 w 1713391"/>
              <a:gd name="connsiteY27" fmla="*/ 1660124 h 3098307"/>
              <a:gd name="connsiteX28" fmla="*/ 914400 w 1713391"/>
              <a:gd name="connsiteY28" fmla="*/ 1686757 h 3098307"/>
              <a:gd name="connsiteX29" fmla="*/ 932156 w 1713391"/>
              <a:gd name="connsiteY29" fmla="*/ 1740023 h 3098307"/>
              <a:gd name="connsiteX30" fmla="*/ 949911 w 1713391"/>
              <a:gd name="connsiteY30" fmla="*/ 1766656 h 3098307"/>
              <a:gd name="connsiteX31" fmla="*/ 958789 w 1713391"/>
              <a:gd name="connsiteY31" fmla="*/ 1793289 h 3098307"/>
              <a:gd name="connsiteX32" fmla="*/ 976544 w 1713391"/>
              <a:gd name="connsiteY32" fmla="*/ 1828800 h 3098307"/>
              <a:gd name="connsiteX33" fmla="*/ 994300 w 1713391"/>
              <a:gd name="connsiteY33" fmla="*/ 1873188 h 3098307"/>
              <a:gd name="connsiteX34" fmla="*/ 1003177 w 1713391"/>
              <a:gd name="connsiteY34" fmla="*/ 1908699 h 3098307"/>
              <a:gd name="connsiteX35" fmla="*/ 1020933 w 1713391"/>
              <a:gd name="connsiteY35" fmla="*/ 1935332 h 3098307"/>
              <a:gd name="connsiteX36" fmla="*/ 1047566 w 1713391"/>
              <a:gd name="connsiteY36" fmla="*/ 1979720 h 3098307"/>
              <a:gd name="connsiteX37" fmla="*/ 1091954 w 1713391"/>
              <a:gd name="connsiteY37" fmla="*/ 2077375 h 3098307"/>
              <a:gd name="connsiteX38" fmla="*/ 1118587 w 1713391"/>
              <a:gd name="connsiteY38" fmla="*/ 2192784 h 3098307"/>
              <a:gd name="connsiteX39" fmla="*/ 1145220 w 1713391"/>
              <a:gd name="connsiteY39" fmla="*/ 2219417 h 3098307"/>
              <a:gd name="connsiteX40" fmla="*/ 1180731 w 1713391"/>
              <a:gd name="connsiteY40" fmla="*/ 2272683 h 3098307"/>
              <a:gd name="connsiteX41" fmla="*/ 1260630 w 1713391"/>
              <a:gd name="connsiteY41" fmla="*/ 2352583 h 3098307"/>
              <a:gd name="connsiteX42" fmla="*/ 1296140 w 1713391"/>
              <a:gd name="connsiteY42" fmla="*/ 2388093 h 3098307"/>
              <a:gd name="connsiteX43" fmla="*/ 1322773 w 1713391"/>
              <a:gd name="connsiteY43" fmla="*/ 2432482 h 3098307"/>
              <a:gd name="connsiteX44" fmla="*/ 1340529 w 1713391"/>
              <a:gd name="connsiteY44" fmla="*/ 2467992 h 3098307"/>
              <a:gd name="connsiteX45" fmla="*/ 1376039 w 1713391"/>
              <a:gd name="connsiteY45" fmla="*/ 2494625 h 3098307"/>
              <a:gd name="connsiteX46" fmla="*/ 1411550 w 1713391"/>
              <a:gd name="connsiteY46" fmla="*/ 2547891 h 3098307"/>
              <a:gd name="connsiteX47" fmla="*/ 1438183 w 1713391"/>
              <a:gd name="connsiteY47" fmla="*/ 2574524 h 3098307"/>
              <a:gd name="connsiteX48" fmla="*/ 1447061 w 1713391"/>
              <a:gd name="connsiteY48" fmla="*/ 2601157 h 3098307"/>
              <a:gd name="connsiteX49" fmla="*/ 1491449 w 1713391"/>
              <a:gd name="connsiteY49" fmla="*/ 2636668 h 3098307"/>
              <a:gd name="connsiteX50" fmla="*/ 1509204 w 1713391"/>
              <a:gd name="connsiteY50" fmla="*/ 2689934 h 3098307"/>
              <a:gd name="connsiteX51" fmla="*/ 1553593 w 1713391"/>
              <a:gd name="connsiteY51" fmla="*/ 2743200 h 3098307"/>
              <a:gd name="connsiteX52" fmla="*/ 1580226 w 1713391"/>
              <a:gd name="connsiteY52" fmla="*/ 2769833 h 3098307"/>
              <a:gd name="connsiteX53" fmla="*/ 1615736 w 1713391"/>
              <a:gd name="connsiteY53" fmla="*/ 2840854 h 3098307"/>
              <a:gd name="connsiteX54" fmla="*/ 1624614 w 1713391"/>
              <a:gd name="connsiteY54" fmla="*/ 2867487 h 3098307"/>
              <a:gd name="connsiteX55" fmla="*/ 1642369 w 1713391"/>
              <a:gd name="connsiteY55" fmla="*/ 2885243 h 3098307"/>
              <a:gd name="connsiteX56" fmla="*/ 1669002 w 1713391"/>
              <a:gd name="connsiteY56" fmla="*/ 2947386 h 3098307"/>
              <a:gd name="connsiteX57" fmla="*/ 1695635 w 1713391"/>
              <a:gd name="connsiteY57" fmla="*/ 2991775 h 3098307"/>
              <a:gd name="connsiteX58" fmla="*/ 1704513 w 1713391"/>
              <a:gd name="connsiteY58" fmla="*/ 3036163 h 3098307"/>
              <a:gd name="connsiteX59" fmla="*/ 1713391 w 1713391"/>
              <a:gd name="connsiteY59" fmla="*/ 3098307 h 3098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713391" h="3098307">
                <a:moveTo>
                  <a:pt x="0" y="0"/>
                </a:moveTo>
                <a:cubicBezTo>
                  <a:pt x="5919" y="26633"/>
                  <a:pt x="11139" y="53431"/>
                  <a:pt x="17756" y="79899"/>
                </a:cubicBezTo>
                <a:cubicBezTo>
                  <a:pt x="20026" y="88977"/>
                  <a:pt x="21818" y="98508"/>
                  <a:pt x="26633" y="106532"/>
                </a:cubicBezTo>
                <a:cubicBezTo>
                  <a:pt x="48591" y="143129"/>
                  <a:pt x="70994" y="179738"/>
                  <a:pt x="97655" y="213064"/>
                </a:cubicBezTo>
                <a:cubicBezTo>
                  <a:pt x="109492" y="227860"/>
                  <a:pt x="123235" y="241315"/>
                  <a:pt x="133166" y="257452"/>
                </a:cubicBezTo>
                <a:cubicBezTo>
                  <a:pt x="147038" y="279994"/>
                  <a:pt x="155544" y="305493"/>
                  <a:pt x="168676" y="328474"/>
                </a:cubicBezTo>
                <a:cubicBezTo>
                  <a:pt x="179263" y="347002"/>
                  <a:pt x="192350" y="363985"/>
                  <a:pt x="204187" y="381740"/>
                </a:cubicBezTo>
                <a:cubicBezTo>
                  <a:pt x="207146" y="396536"/>
                  <a:pt x="206821" y="412391"/>
                  <a:pt x="213065" y="426128"/>
                </a:cubicBezTo>
                <a:cubicBezTo>
                  <a:pt x="235678" y="475877"/>
                  <a:pt x="246137" y="477565"/>
                  <a:pt x="284086" y="506027"/>
                </a:cubicBezTo>
                <a:cubicBezTo>
                  <a:pt x="290004" y="523782"/>
                  <a:pt x="291922" y="543422"/>
                  <a:pt x="301841" y="559293"/>
                </a:cubicBezTo>
                <a:cubicBezTo>
                  <a:pt x="307496" y="568341"/>
                  <a:pt x="320929" y="569504"/>
                  <a:pt x="328474" y="577049"/>
                </a:cubicBezTo>
                <a:cubicBezTo>
                  <a:pt x="336019" y="584594"/>
                  <a:pt x="340311" y="594804"/>
                  <a:pt x="346230" y="603682"/>
                </a:cubicBezTo>
                <a:cubicBezTo>
                  <a:pt x="363627" y="673272"/>
                  <a:pt x="339485" y="607192"/>
                  <a:pt x="399496" y="674703"/>
                </a:cubicBezTo>
                <a:cubicBezTo>
                  <a:pt x="452461" y="734288"/>
                  <a:pt x="398090" y="709744"/>
                  <a:pt x="452762" y="727969"/>
                </a:cubicBezTo>
                <a:cubicBezTo>
                  <a:pt x="521116" y="796323"/>
                  <a:pt x="485137" y="767308"/>
                  <a:pt x="559294" y="816746"/>
                </a:cubicBezTo>
                <a:lnTo>
                  <a:pt x="585927" y="834501"/>
                </a:lnTo>
                <a:cubicBezTo>
                  <a:pt x="588886" y="843379"/>
                  <a:pt x="588958" y="853827"/>
                  <a:pt x="594804" y="861134"/>
                </a:cubicBezTo>
                <a:cubicBezTo>
                  <a:pt x="601469" y="869466"/>
                  <a:pt x="613240" y="872059"/>
                  <a:pt x="621437" y="878889"/>
                </a:cubicBezTo>
                <a:cubicBezTo>
                  <a:pt x="631082" y="886926"/>
                  <a:pt x="639192" y="896644"/>
                  <a:pt x="648070" y="905522"/>
                </a:cubicBezTo>
                <a:cubicBezTo>
                  <a:pt x="651029" y="914400"/>
                  <a:pt x="651102" y="924848"/>
                  <a:pt x="656948" y="932155"/>
                </a:cubicBezTo>
                <a:cubicBezTo>
                  <a:pt x="663613" y="940487"/>
                  <a:pt x="680692" y="939640"/>
                  <a:pt x="683581" y="949911"/>
                </a:cubicBezTo>
                <a:cubicBezTo>
                  <a:pt x="708093" y="1037064"/>
                  <a:pt x="702026" y="1132670"/>
                  <a:pt x="736847" y="1216241"/>
                </a:cubicBezTo>
                <a:cubicBezTo>
                  <a:pt x="751643" y="1251752"/>
                  <a:pt x="767936" y="1286675"/>
                  <a:pt x="781235" y="1322773"/>
                </a:cubicBezTo>
                <a:cubicBezTo>
                  <a:pt x="788683" y="1342988"/>
                  <a:pt x="791427" y="1364744"/>
                  <a:pt x="798991" y="1384916"/>
                </a:cubicBezTo>
                <a:cubicBezTo>
                  <a:pt x="809225" y="1412205"/>
                  <a:pt x="823020" y="1438027"/>
                  <a:pt x="834501" y="1464816"/>
                </a:cubicBezTo>
                <a:cubicBezTo>
                  <a:pt x="840778" y="1479463"/>
                  <a:pt x="846811" y="1494228"/>
                  <a:pt x="852257" y="1509204"/>
                </a:cubicBezTo>
                <a:cubicBezTo>
                  <a:pt x="858653" y="1526793"/>
                  <a:pt x="865088" y="1544414"/>
                  <a:pt x="870012" y="1562470"/>
                </a:cubicBezTo>
                <a:cubicBezTo>
                  <a:pt x="884754" y="1616525"/>
                  <a:pt x="871398" y="1603316"/>
                  <a:pt x="896645" y="1660124"/>
                </a:cubicBezTo>
                <a:cubicBezTo>
                  <a:pt x="900978" y="1669874"/>
                  <a:pt x="910067" y="1677007"/>
                  <a:pt x="914400" y="1686757"/>
                </a:cubicBezTo>
                <a:cubicBezTo>
                  <a:pt x="922001" y="1703860"/>
                  <a:pt x="924555" y="1722920"/>
                  <a:pt x="932156" y="1740023"/>
                </a:cubicBezTo>
                <a:cubicBezTo>
                  <a:pt x="936489" y="1749773"/>
                  <a:pt x="945139" y="1757113"/>
                  <a:pt x="949911" y="1766656"/>
                </a:cubicBezTo>
                <a:cubicBezTo>
                  <a:pt x="954096" y="1775026"/>
                  <a:pt x="955103" y="1784688"/>
                  <a:pt x="958789" y="1793289"/>
                </a:cubicBezTo>
                <a:cubicBezTo>
                  <a:pt x="964002" y="1805453"/>
                  <a:pt x="971169" y="1816707"/>
                  <a:pt x="976544" y="1828800"/>
                </a:cubicBezTo>
                <a:cubicBezTo>
                  <a:pt x="983016" y="1843362"/>
                  <a:pt x="989261" y="1858070"/>
                  <a:pt x="994300" y="1873188"/>
                </a:cubicBezTo>
                <a:cubicBezTo>
                  <a:pt x="998158" y="1884763"/>
                  <a:pt x="998371" y="1897484"/>
                  <a:pt x="1003177" y="1908699"/>
                </a:cubicBezTo>
                <a:cubicBezTo>
                  <a:pt x="1007380" y="1918506"/>
                  <a:pt x="1015278" y="1926284"/>
                  <a:pt x="1020933" y="1935332"/>
                </a:cubicBezTo>
                <a:cubicBezTo>
                  <a:pt x="1030078" y="1949964"/>
                  <a:pt x="1040426" y="1964012"/>
                  <a:pt x="1047566" y="1979720"/>
                </a:cubicBezTo>
                <a:cubicBezTo>
                  <a:pt x="1105598" y="2107391"/>
                  <a:pt x="1023589" y="1963431"/>
                  <a:pt x="1091954" y="2077375"/>
                </a:cubicBezTo>
                <a:cubicBezTo>
                  <a:pt x="1097261" y="2109214"/>
                  <a:pt x="1104400" y="2164410"/>
                  <a:pt x="1118587" y="2192784"/>
                </a:cubicBezTo>
                <a:cubicBezTo>
                  <a:pt x="1124202" y="2204013"/>
                  <a:pt x="1137512" y="2209507"/>
                  <a:pt x="1145220" y="2219417"/>
                </a:cubicBezTo>
                <a:cubicBezTo>
                  <a:pt x="1158321" y="2236261"/>
                  <a:pt x="1166755" y="2256557"/>
                  <a:pt x="1180731" y="2272683"/>
                </a:cubicBezTo>
                <a:cubicBezTo>
                  <a:pt x="1205399" y="2301146"/>
                  <a:pt x="1233997" y="2325950"/>
                  <a:pt x="1260630" y="2352583"/>
                </a:cubicBezTo>
                <a:cubicBezTo>
                  <a:pt x="1272467" y="2364420"/>
                  <a:pt x="1287528" y="2373739"/>
                  <a:pt x="1296140" y="2388093"/>
                </a:cubicBezTo>
                <a:cubicBezTo>
                  <a:pt x="1305018" y="2402889"/>
                  <a:pt x="1314393" y="2417398"/>
                  <a:pt x="1322773" y="2432482"/>
                </a:cubicBezTo>
                <a:cubicBezTo>
                  <a:pt x="1329200" y="2444051"/>
                  <a:pt x="1331916" y="2457944"/>
                  <a:pt x="1340529" y="2467992"/>
                </a:cubicBezTo>
                <a:cubicBezTo>
                  <a:pt x="1350158" y="2479226"/>
                  <a:pt x="1366209" y="2483566"/>
                  <a:pt x="1376039" y="2494625"/>
                </a:cubicBezTo>
                <a:cubicBezTo>
                  <a:pt x="1390216" y="2510574"/>
                  <a:pt x="1396461" y="2532802"/>
                  <a:pt x="1411550" y="2547891"/>
                </a:cubicBezTo>
                <a:lnTo>
                  <a:pt x="1438183" y="2574524"/>
                </a:lnTo>
                <a:cubicBezTo>
                  <a:pt x="1441142" y="2583402"/>
                  <a:pt x="1440444" y="2594540"/>
                  <a:pt x="1447061" y="2601157"/>
                </a:cubicBezTo>
                <a:cubicBezTo>
                  <a:pt x="1491343" y="2645439"/>
                  <a:pt x="1459921" y="2565730"/>
                  <a:pt x="1491449" y="2636668"/>
                </a:cubicBezTo>
                <a:cubicBezTo>
                  <a:pt x="1499050" y="2653771"/>
                  <a:pt x="1495970" y="2676700"/>
                  <a:pt x="1509204" y="2689934"/>
                </a:cubicBezTo>
                <a:cubicBezTo>
                  <a:pt x="1587012" y="2767742"/>
                  <a:pt x="1491793" y="2669042"/>
                  <a:pt x="1553593" y="2743200"/>
                </a:cubicBezTo>
                <a:cubicBezTo>
                  <a:pt x="1561631" y="2752845"/>
                  <a:pt x="1571348" y="2760955"/>
                  <a:pt x="1580226" y="2769833"/>
                </a:cubicBezTo>
                <a:cubicBezTo>
                  <a:pt x="1592063" y="2793507"/>
                  <a:pt x="1607366" y="2815744"/>
                  <a:pt x="1615736" y="2840854"/>
                </a:cubicBezTo>
                <a:cubicBezTo>
                  <a:pt x="1618695" y="2849732"/>
                  <a:pt x="1619799" y="2859463"/>
                  <a:pt x="1624614" y="2867487"/>
                </a:cubicBezTo>
                <a:cubicBezTo>
                  <a:pt x="1628920" y="2874664"/>
                  <a:pt x="1636451" y="2879324"/>
                  <a:pt x="1642369" y="2885243"/>
                </a:cubicBezTo>
                <a:cubicBezTo>
                  <a:pt x="1660846" y="2959147"/>
                  <a:pt x="1638348" y="2886078"/>
                  <a:pt x="1669002" y="2947386"/>
                </a:cubicBezTo>
                <a:cubicBezTo>
                  <a:pt x="1692051" y="2993484"/>
                  <a:pt x="1660955" y="2957094"/>
                  <a:pt x="1695635" y="2991775"/>
                </a:cubicBezTo>
                <a:cubicBezTo>
                  <a:pt x="1698594" y="3006571"/>
                  <a:pt x="1702032" y="3021279"/>
                  <a:pt x="1704513" y="3036163"/>
                </a:cubicBezTo>
                <a:cubicBezTo>
                  <a:pt x="1707953" y="3056803"/>
                  <a:pt x="1713391" y="3098307"/>
                  <a:pt x="1713391" y="3098307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7804951" y="2975499"/>
            <a:ext cx="584447" cy="2138039"/>
          </a:xfrm>
          <a:custGeom>
            <a:avLst/>
            <a:gdLst>
              <a:gd name="connsiteX0" fmla="*/ 0 w 1713391"/>
              <a:gd name="connsiteY0" fmla="*/ 0 h 3098307"/>
              <a:gd name="connsiteX1" fmla="*/ 17756 w 1713391"/>
              <a:gd name="connsiteY1" fmla="*/ 79899 h 3098307"/>
              <a:gd name="connsiteX2" fmla="*/ 26633 w 1713391"/>
              <a:gd name="connsiteY2" fmla="*/ 106532 h 3098307"/>
              <a:gd name="connsiteX3" fmla="*/ 97655 w 1713391"/>
              <a:gd name="connsiteY3" fmla="*/ 213064 h 3098307"/>
              <a:gd name="connsiteX4" fmla="*/ 133166 w 1713391"/>
              <a:gd name="connsiteY4" fmla="*/ 257452 h 3098307"/>
              <a:gd name="connsiteX5" fmla="*/ 168676 w 1713391"/>
              <a:gd name="connsiteY5" fmla="*/ 328474 h 3098307"/>
              <a:gd name="connsiteX6" fmla="*/ 204187 w 1713391"/>
              <a:gd name="connsiteY6" fmla="*/ 381740 h 3098307"/>
              <a:gd name="connsiteX7" fmla="*/ 213065 w 1713391"/>
              <a:gd name="connsiteY7" fmla="*/ 426128 h 3098307"/>
              <a:gd name="connsiteX8" fmla="*/ 284086 w 1713391"/>
              <a:gd name="connsiteY8" fmla="*/ 506027 h 3098307"/>
              <a:gd name="connsiteX9" fmla="*/ 301841 w 1713391"/>
              <a:gd name="connsiteY9" fmla="*/ 559293 h 3098307"/>
              <a:gd name="connsiteX10" fmla="*/ 328474 w 1713391"/>
              <a:gd name="connsiteY10" fmla="*/ 577049 h 3098307"/>
              <a:gd name="connsiteX11" fmla="*/ 346230 w 1713391"/>
              <a:gd name="connsiteY11" fmla="*/ 603682 h 3098307"/>
              <a:gd name="connsiteX12" fmla="*/ 399496 w 1713391"/>
              <a:gd name="connsiteY12" fmla="*/ 674703 h 3098307"/>
              <a:gd name="connsiteX13" fmla="*/ 452762 w 1713391"/>
              <a:gd name="connsiteY13" fmla="*/ 727969 h 3098307"/>
              <a:gd name="connsiteX14" fmla="*/ 559294 w 1713391"/>
              <a:gd name="connsiteY14" fmla="*/ 816746 h 3098307"/>
              <a:gd name="connsiteX15" fmla="*/ 585927 w 1713391"/>
              <a:gd name="connsiteY15" fmla="*/ 834501 h 3098307"/>
              <a:gd name="connsiteX16" fmla="*/ 594804 w 1713391"/>
              <a:gd name="connsiteY16" fmla="*/ 861134 h 3098307"/>
              <a:gd name="connsiteX17" fmla="*/ 621437 w 1713391"/>
              <a:gd name="connsiteY17" fmla="*/ 878889 h 3098307"/>
              <a:gd name="connsiteX18" fmla="*/ 648070 w 1713391"/>
              <a:gd name="connsiteY18" fmla="*/ 905522 h 3098307"/>
              <a:gd name="connsiteX19" fmla="*/ 656948 w 1713391"/>
              <a:gd name="connsiteY19" fmla="*/ 932155 h 3098307"/>
              <a:gd name="connsiteX20" fmla="*/ 683581 w 1713391"/>
              <a:gd name="connsiteY20" fmla="*/ 949911 h 3098307"/>
              <a:gd name="connsiteX21" fmla="*/ 736847 w 1713391"/>
              <a:gd name="connsiteY21" fmla="*/ 1216241 h 3098307"/>
              <a:gd name="connsiteX22" fmla="*/ 781235 w 1713391"/>
              <a:gd name="connsiteY22" fmla="*/ 1322773 h 3098307"/>
              <a:gd name="connsiteX23" fmla="*/ 798991 w 1713391"/>
              <a:gd name="connsiteY23" fmla="*/ 1384916 h 3098307"/>
              <a:gd name="connsiteX24" fmla="*/ 834501 w 1713391"/>
              <a:gd name="connsiteY24" fmla="*/ 1464816 h 3098307"/>
              <a:gd name="connsiteX25" fmla="*/ 852257 w 1713391"/>
              <a:gd name="connsiteY25" fmla="*/ 1509204 h 3098307"/>
              <a:gd name="connsiteX26" fmla="*/ 870012 w 1713391"/>
              <a:gd name="connsiteY26" fmla="*/ 1562470 h 3098307"/>
              <a:gd name="connsiteX27" fmla="*/ 896645 w 1713391"/>
              <a:gd name="connsiteY27" fmla="*/ 1660124 h 3098307"/>
              <a:gd name="connsiteX28" fmla="*/ 914400 w 1713391"/>
              <a:gd name="connsiteY28" fmla="*/ 1686757 h 3098307"/>
              <a:gd name="connsiteX29" fmla="*/ 932156 w 1713391"/>
              <a:gd name="connsiteY29" fmla="*/ 1740023 h 3098307"/>
              <a:gd name="connsiteX30" fmla="*/ 949911 w 1713391"/>
              <a:gd name="connsiteY30" fmla="*/ 1766656 h 3098307"/>
              <a:gd name="connsiteX31" fmla="*/ 958789 w 1713391"/>
              <a:gd name="connsiteY31" fmla="*/ 1793289 h 3098307"/>
              <a:gd name="connsiteX32" fmla="*/ 976544 w 1713391"/>
              <a:gd name="connsiteY32" fmla="*/ 1828800 h 3098307"/>
              <a:gd name="connsiteX33" fmla="*/ 994300 w 1713391"/>
              <a:gd name="connsiteY33" fmla="*/ 1873188 h 3098307"/>
              <a:gd name="connsiteX34" fmla="*/ 1003177 w 1713391"/>
              <a:gd name="connsiteY34" fmla="*/ 1908699 h 3098307"/>
              <a:gd name="connsiteX35" fmla="*/ 1020933 w 1713391"/>
              <a:gd name="connsiteY35" fmla="*/ 1935332 h 3098307"/>
              <a:gd name="connsiteX36" fmla="*/ 1047566 w 1713391"/>
              <a:gd name="connsiteY36" fmla="*/ 1979720 h 3098307"/>
              <a:gd name="connsiteX37" fmla="*/ 1091954 w 1713391"/>
              <a:gd name="connsiteY37" fmla="*/ 2077375 h 3098307"/>
              <a:gd name="connsiteX38" fmla="*/ 1118587 w 1713391"/>
              <a:gd name="connsiteY38" fmla="*/ 2192784 h 3098307"/>
              <a:gd name="connsiteX39" fmla="*/ 1145220 w 1713391"/>
              <a:gd name="connsiteY39" fmla="*/ 2219417 h 3098307"/>
              <a:gd name="connsiteX40" fmla="*/ 1180731 w 1713391"/>
              <a:gd name="connsiteY40" fmla="*/ 2272683 h 3098307"/>
              <a:gd name="connsiteX41" fmla="*/ 1260630 w 1713391"/>
              <a:gd name="connsiteY41" fmla="*/ 2352583 h 3098307"/>
              <a:gd name="connsiteX42" fmla="*/ 1296140 w 1713391"/>
              <a:gd name="connsiteY42" fmla="*/ 2388093 h 3098307"/>
              <a:gd name="connsiteX43" fmla="*/ 1322773 w 1713391"/>
              <a:gd name="connsiteY43" fmla="*/ 2432482 h 3098307"/>
              <a:gd name="connsiteX44" fmla="*/ 1340529 w 1713391"/>
              <a:gd name="connsiteY44" fmla="*/ 2467992 h 3098307"/>
              <a:gd name="connsiteX45" fmla="*/ 1376039 w 1713391"/>
              <a:gd name="connsiteY45" fmla="*/ 2494625 h 3098307"/>
              <a:gd name="connsiteX46" fmla="*/ 1411550 w 1713391"/>
              <a:gd name="connsiteY46" fmla="*/ 2547891 h 3098307"/>
              <a:gd name="connsiteX47" fmla="*/ 1438183 w 1713391"/>
              <a:gd name="connsiteY47" fmla="*/ 2574524 h 3098307"/>
              <a:gd name="connsiteX48" fmla="*/ 1447061 w 1713391"/>
              <a:gd name="connsiteY48" fmla="*/ 2601157 h 3098307"/>
              <a:gd name="connsiteX49" fmla="*/ 1491449 w 1713391"/>
              <a:gd name="connsiteY49" fmla="*/ 2636668 h 3098307"/>
              <a:gd name="connsiteX50" fmla="*/ 1509204 w 1713391"/>
              <a:gd name="connsiteY50" fmla="*/ 2689934 h 3098307"/>
              <a:gd name="connsiteX51" fmla="*/ 1553593 w 1713391"/>
              <a:gd name="connsiteY51" fmla="*/ 2743200 h 3098307"/>
              <a:gd name="connsiteX52" fmla="*/ 1580226 w 1713391"/>
              <a:gd name="connsiteY52" fmla="*/ 2769833 h 3098307"/>
              <a:gd name="connsiteX53" fmla="*/ 1615736 w 1713391"/>
              <a:gd name="connsiteY53" fmla="*/ 2840854 h 3098307"/>
              <a:gd name="connsiteX54" fmla="*/ 1624614 w 1713391"/>
              <a:gd name="connsiteY54" fmla="*/ 2867487 h 3098307"/>
              <a:gd name="connsiteX55" fmla="*/ 1642369 w 1713391"/>
              <a:gd name="connsiteY55" fmla="*/ 2885243 h 3098307"/>
              <a:gd name="connsiteX56" fmla="*/ 1669002 w 1713391"/>
              <a:gd name="connsiteY56" fmla="*/ 2947386 h 3098307"/>
              <a:gd name="connsiteX57" fmla="*/ 1695635 w 1713391"/>
              <a:gd name="connsiteY57" fmla="*/ 2991775 h 3098307"/>
              <a:gd name="connsiteX58" fmla="*/ 1704513 w 1713391"/>
              <a:gd name="connsiteY58" fmla="*/ 3036163 h 3098307"/>
              <a:gd name="connsiteX59" fmla="*/ 1713391 w 1713391"/>
              <a:gd name="connsiteY59" fmla="*/ 3098307 h 3098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713391" h="3098307">
                <a:moveTo>
                  <a:pt x="0" y="0"/>
                </a:moveTo>
                <a:cubicBezTo>
                  <a:pt x="5919" y="26633"/>
                  <a:pt x="11139" y="53431"/>
                  <a:pt x="17756" y="79899"/>
                </a:cubicBezTo>
                <a:cubicBezTo>
                  <a:pt x="20026" y="88977"/>
                  <a:pt x="21818" y="98508"/>
                  <a:pt x="26633" y="106532"/>
                </a:cubicBezTo>
                <a:cubicBezTo>
                  <a:pt x="48591" y="143129"/>
                  <a:pt x="70994" y="179738"/>
                  <a:pt x="97655" y="213064"/>
                </a:cubicBezTo>
                <a:cubicBezTo>
                  <a:pt x="109492" y="227860"/>
                  <a:pt x="123235" y="241315"/>
                  <a:pt x="133166" y="257452"/>
                </a:cubicBezTo>
                <a:cubicBezTo>
                  <a:pt x="147038" y="279994"/>
                  <a:pt x="155544" y="305493"/>
                  <a:pt x="168676" y="328474"/>
                </a:cubicBezTo>
                <a:cubicBezTo>
                  <a:pt x="179263" y="347002"/>
                  <a:pt x="192350" y="363985"/>
                  <a:pt x="204187" y="381740"/>
                </a:cubicBezTo>
                <a:cubicBezTo>
                  <a:pt x="207146" y="396536"/>
                  <a:pt x="206821" y="412391"/>
                  <a:pt x="213065" y="426128"/>
                </a:cubicBezTo>
                <a:cubicBezTo>
                  <a:pt x="235678" y="475877"/>
                  <a:pt x="246137" y="477565"/>
                  <a:pt x="284086" y="506027"/>
                </a:cubicBezTo>
                <a:cubicBezTo>
                  <a:pt x="290004" y="523782"/>
                  <a:pt x="291922" y="543422"/>
                  <a:pt x="301841" y="559293"/>
                </a:cubicBezTo>
                <a:cubicBezTo>
                  <a:pt x="307496" y="568341"/>
                  <a:pt x="320929" y="569504"/>
                  <a:pt x="328474" y="577049"/>
                </a:cubicBezTo>
                <a:cubicBezTo>
                  <a:pt x="336019" y="584594"/>
                  <a:pt x="340311" y="594804"/>
                  <a:pt x="346230" y="603682"/>
                </a:cubicBezTo>
                <a:cubicBezTo>
                  <a:pt x="363627" y="673272"/>
                  <a:pt x="339485" y="607192"/>
                  <a:pt x="399496" y="674703"/>
                </a:cubicBezTo>
                <a:cubicBezTo>
                  <a:pt x="452461" y="734288"/>
                  <a:pt x="398090" y="709744"/>
                  <a:pt x="452762" y="727969"/>
                </a:cubicBezTo>
                <a:cubicBezTo>
                  <a:pt x="521116" y="796323"/>
                  <a:pt x="485137" y="767308"/>
                  <a:pt x="559294" y="816746"/>
                </a:cubicBezTo>
                <a:lnTo>
                  <a:pt x="585927" y="834501"/>
                </a:lnTo>
                <a:cubicBezTo>
                  <a:pt x="588886" y="843379"/>
                  <a:pt x="588958" y="853827"/>
                  <a:pt x="594804" y="861134"/>
                </a:cubicBezTo>
                <a:cubicBezTo>
                  <a:pt x="601469" y="869466"/>
                  <a:pt x="613240" y="872059"/>
                  <a:pt x="621437" y="878889"/>
                </a:cubicBezTo>
                <a:cubicBezTo>
                  <a:pt x="631082" y="886926"/>
                  <a:pt x="639192" y="896644"/>
                  <a:pt x="648070" y="905522"/>
                </a:cubicBezTo>
                <a:cubicBezTo>
                  <a:pt x="651029" y="914400"/>
                  <a:pt x="651102" y="924848"/>
                  <a:pt x="656948" y="932155"/>
                </a:cubicBezTo>
                <a:cubicBezTo>
                  <a:pt x="663613" y="940487"/>
                  <a:pt x="680692" y="939640"/>
                  <a:pt x="683581" y="949911"/>
                </a:cubicBezTo>
                <a:cubicBezTo>
                  <a:pt x="708093" y="1037064"/>
                  <a:pt x="702026" y="1132670"/>
                  <a:pt x="736847" y="1216241"/>
                </a:cubicBezTo>
                <a:cubicBezTo>
                  <a:pt x="751643" y="1251752"/>
                  <a:pt x="767936" y="1286675"/>
                  <a:pt x="781235" y="1322773"/>
                </a:cubicBezTo>
                <a:cubicBezTo>
                  <a:pt x="788683" y="1342988"/>
                  <a:pt x="791427" y="1364744"/>
                  <a:pt x="798991" y="1384916"/>
                </a:cubicBezTo>
                <a:cubicBezTo>
                  <a:pt x="809225" y="1412205"/>
                  <a:pt x="823020" y="1438027"/>
                  <a:pt x="834501" y="1464816"/>
                </a:cubicBezTo>
                <a:cubicBezTo>
                  <a:pt x="840778" y="1479463"/>
                  <a:pt x="846811" y="1494228"/>
                  <a:pt x="852257" y="1509204"/>
                </a:cubicBezTo>
                <a:cubicBezTo>
                  <a:pt x="858653" y="1526793"/>
                  <a:pt x="865088" y="1544414"/>
                  <a:pt x="870012" y="1562470"/>
                </a:cubicBezTo>
                <a:cubicBezTo>
                  <a:pt x="884754" y="1616525"/>
                  <a:pt x="871398" y="1603316"/>
                  <a:pt x="896645" y="1660124"/>
                </a:cubicBezTo>
                <a:cubicBezTo>
                  <a:pt x="900978" y="1669874"/>
                  <a:pt x="910067" y="1677007"/>
                  <a:pt x="914400" y="1686757"/>
                </a:cubicBezTo>
                <a:cubicBezTo>
                  <a:pt x="922001" y="1703860"/>
                  <a:pt x="924555" y="1722920"/>
                  <a:pt x="932156" y="1740023"/>
                </a:cubicBezTo>
                <a:cubicBezTo>
                  <a:pt x="936489" y="1749773"/>
                  <a:pt x="945139" y="1757113"/>
                  <a:pt x="949911" y="1766656"/>
                </a:cubicBezTo>
                <a:cubicBezTo>
                  <a:pt x="954096" y="1775026"/>
                  <a:pt x="955103" y="1784688"/>
                  <a:pt x="958789" y="1793289"/>
                </a:cubicBezTo>
                <a:cubicBezTo>
                  <a:pt x="964002" y="1805453"/>
                  <a:pt x="971169" y="1816707"/>
                  <a:pt x="976544" y="1828800"/>
                </a:cubicBezTo>
                <a:cubicBezTo>
                  <a:pt x="983016" y="1843362"/>
                  <a:pt x="989261" y="1858070"/>
                  <a:pt x="994300" y="1873188"/>
                </a:cubicBezTo>
                <a:cubicBezTo>
                  <a:pt x="998158" y="1884763"/>
                  <a:pt x="998371" y="1897484"/>
                  <a:pt x="1003177" y="1908699"/>
                </a:cubicBezTo>
                <a:cubicBezTo>
                  <a:pt x="1007380" y="1918506"/>
                  <a:pt x="1015278" y="1926284"/>
                  <a:pt x="1020933" y="1935332"/>
                </a:cubicBezTo>
                <a:cubicBezTo>
                  <a:pt x="1030078" y="1949964"/>
                  <a:pt x="1040426" y="1964012"/>
                  <a:pt x="1047566" y="1979720"/>
                </a:cubicBezTo>
                <a:cubicBezTo>
                  <a:pt x="1105598" y="2107391"/>
                  <a:pt x="1023589" y="1963431"/>
                  <a:pt x="1091954" y="2077375"/>
                </a:cubicBezTo>
                <a:cubicBezTo>
                  <a:pt x="1097261" y="2109214"/>
                  <a:pt x="1104400" y="2164410"/>
                  <a:pt x="1118587" y="2192784"/>
                </a:cubicBezTo>
                <a:cubicBezTo>
                  <a:pt x="1124202" y="2204013"/>
                  <a:pt x="1137512" y="2209507"/>
                  <a:pt x="1145220" y="2219417"/>
                </a:cubicBezTo>
                <a:cubicBezTo>
                  <a:pt x="1158321" y="2236261"/>
                  <a:pt x="1166755" y="2256557"/>
                  <a:pt x="1180731" y="2272683"/>
                </a:cubicBezTo>
                <a:cubicBezTo>
                  <a:pt x="1205399" y="2301146"/>
                  <a:pt x="1233997" y="2325950"/>
                  <a:pt x="1260630" y="2352583"/>
                </a:cubicBezTo>
                <a:cubicBezTo>
                  <a:pt x="1272467" y="2364420"/>
                  <a:pt x="1287528" y="2373739"/>
                  <a:pt x="1296140" y="2388093"/>
                </a:cubicBezTo>
                <a:cubicBezTo>
                  <a:pt x="1305018" y="2402889"/>
                  <a:pt x="1314393" y="2417398"/>
                  <a:pt x="1322773" y="2432482"/>
                </a:cubicBezTo>
                <a:cubicBezTo>
                  <a:pt x="1329200" y="2444051"/>
                  <a:pt x="1331916" y="2457944"/>
                  <a:pt x="1340529" y="2467992"/>
                </a:cubicBezTo>
                <a:cubicBezTo>
                  <a:pt x="1350158" y="2479226"/>
                  <a:pt x="1366209" y="2483566"/>
                  <a:pt x="1376039" y="2494625"/>
                </a:cubicBezTo>
                <a:cubicBezTo>
                  <a:pt x="1390216" y="2510574"/>
                  <a:pt x="1396461" y="2532802"/>
                  <a:pt x="1411550" y="2547891"/>
                </a:cubicBezTo>
                <a:lnTo>
                  <a:pt x="1438183" y="2574524"/>
                </a:lnTo>
                <a:cubicBezTo>
                  <a:pt x="1441142" y="2583402"/>
                  <a:pt x="1440444" y="2594540"/>
                  <a:pt x="1447061" y="2601157"/>
                </a:cubicBezTo>
                <a:cubicBezTo>
                  <a:pt x="1491343" y="2645439"/>
                  <a:pt x="1459921" y="2565730"/>
                  <a:pt x="1491449" y="2636668"/>
                </a:cubicBezTo>
                <a:cubicBezTo>
                  <a:pt x="1499050" y="2653771"/>
                  <a:pt x="1495970" y="2676700"/>
                  <a:pt x="1509204" y="2689934"/>
                </a:cubicBezTo>
                <a:cubicBezTo>
                  <a:pt x="1587012" y="2767742"/>
                  <a:pt x="1491793" y="2669042"/>
                  <a:pt x="1553593" y="2743200"/>
                </a:cubicBezTo>
                <a:cubicBezTo>
                  <a:pt x="1561631" y="2752845"/>
                  <a:pt x="1571348" y="2760955"/>
                  <a:pt x="1580226" y="2769833"/>
                </a:cubicBezTo>
                <a:cubicBezTo>
                  <a:pt x="1592063" y="2793507"/>
                  <a:pt x="1607366" y="2815744"/>
                  <a:pt x="1615736" y="2840854"/>
                </a:cubicBezTo>
                <a:cubicBezTo>
                  <a:pt x="1618695" y="2849732"/>
                  <a:pt x="1619799" y="2859463"/>
                  <a:pt x="1624614" y="2867487"/>
                </a:cubicBezTo>
                <a:cubicBezTo>
                  <a:pt x="1628920" y="2874664"/>
                  <a:pt x="1636451" y="2879324"/>
                  <a:pt x="1642369" y="2885243"/>
                </a:cubicBezTo>
                <a:cubicBezTo>
                  <a:pt x="1660846" y="2959147"/>
                  <a:pt x="1638348" y="2886078"/>
                  <a:pt x="1669002" y="2947386"/>
                </a:cubicBezTo>
                <a:cubicBezTo>
                  <a:pt x="1692051" y="2993484"/>
                  <a:pt x="1660955" y="2957094"/>
                  <a:pt x="1695635" y="2991775"/>
                </a:cubicBezTo>
                <a:cubicBezTo>
                  <a:pt x="1698594" y="3006571"/>
                  <a:pt x="1702032" y="3021279"/>
                  <a:pt x="1704513" y="3036163"/>
                </a:cubicBezTo>
                <a:cubicBezTo>
                  <a:pt x="1707953" y="3056803"/>
                  <a:pt x="1713391" y="3098307"/>
                  <a:pt x="1713391" y="3098307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373482" y="1998215"/>
            <a:ext cx="1713391" cy="3098307"/>
          </a:xfrm>
          <a:custGeom>
            <a:avLst/>
            <a:gdLst>
              <a:gd name="connsiteX0" fmla="*/ 0 w 1713391"/>
              <a:gd name="connsiteY0" fmla="*/ 0 h 3098307"/>
              <a:gd name="connsiteX1" fmla="*/ 17756 w 1713391"/>
              <a:gd name="connsiteY1" fmla="*/ 79899 h 3098307"/>
              <a:gd name="connsiteX2" fmla="*/ 26633 w 1713391"/>
              <a:gd name="connsiteY2" fmla="*/ 106532 h 3098307"/>
              <a:gd name="connsiteX3" fmla="*/ 97655 w 1713391"/>
              <a:gd name="connsiteY3" fmla="*/ 213064 h 3098307"/>
              <a:gd name="connsiteX4" fmla="*/ 133166 w 1713391"/>
              <a:gd name="connsiteY4" fmla="*/ 257452 h 3098307"/>
              <a:gd name="connsiteX5" fmla="*/ 168676 w 1713391"/>
              <a:gd name="connsiteY5" fmla="*/ 328474 h 3098307"/>
              <a:gd name="connsiteX6" fmla="*/ 204187 w 1713391"/>
              <a:gd name="connsiteY6" fmla="*/ 381740 h 3098307"/>
              <a:gd name="connsiteX7" fmla="*/ 213065 w 1713391"/>
              <a:gd name="connsiteY7" fmla="*/ 426128 h 3098307"/>
              <a:gd name="connsiteX8" fmla="*/ 284086 w 1713391"/>
              <a:gd name="connsiteY8" fmla="*/ 506027 h 3098307"/>
              <a:gd name="connsiteX9" fmla="*/ 301841 w 1713391"/>
              <a:gd name="connsiteY9" fmla="*/ 559293 h 3098307"/>
              <a:gd name="connsiteX10" fmla="*/ 328474 w 1713391"/>
              <a:gd name="connsiteY10" fmla="*/ 577049 h 3098307"/>
              <a:gd name="connsiteX11" fmla="*/ 346230 w 1713391"/>
              <a:gd name="connsiteY11" fmla="*/ 603682 h 3098307"/>
              <a:gd name="connsiteX12" fmla="*/ 399496 w 1713391"/>
              <a:gd name="connsiteY12" fmla="*/ 674703 h 3098307"/>
              <a:gd name="connsiteX13" fmla="*/ 452762 w 1713391"/>
              <a:gd name="connsiteY13" fmla="*/ 727969 h 3098307"/>
              <a:gd name="connsiteX14" fmla="*/ 559294 w 1713391"/>
              <a:gd name="connsiteY14" fmla="*/ 816746 h 3098307"/>
              <a:gd name="connsiteX15" fmla="*/ 585927 w 1713391"/>
              <a:gd name="connsiteY15" fmla="*/ 834501 h 3098307"/>
              <a:gd name="connsiteX16" fmla="*/ 594804 w 1713391"/>
              <a:gd name="connsiteY16" fmla="*/ 861134 h 3098307"/>
              <a:gd name="connsiteX17" fmla="*/ 621437 w 1713391"/>
              <a:gd name="connsiteY17" fmla="*/ 878889 h 3098307"/>
              <a:gd name="connsiteX18" fmla="*/ 648070 w 1713391"/>
              <a:gd name="connsiteY18" fmla="*/ 905522 h 3098307"/>
              <a:gd name="connsiteX19" fmla="*/ 656948 w 1713391"/>
              <a:gd name="connsiteY19" fmla="*/ 932155 h 3098307"/>
              <a:gd name="connsiteX20" fmla="*/ 683581 w 1713391"/>
              <a:gd name="connsiteY20" fmla="*/ 949911 h 3098307"/>
              <a:gd name="connsiteX21" fmla="*/ 736847 w 1713391"/>
              <a:gd name="connsiteY21" fmla="*/ 1216241 h 3098307"/>
              <a:gd name="connsiteX22" fmla="*/ 781235 w 1713391"/>
              <a:gd name="connsiteY22" fmla="*/ 1322773 h 3098307"/>
              <a:gd name="connsiteX23" fmla="*/ 798991 w 1713391"/>
              <a:gd name="connsiteY23" fmla="*/ 1384916 h 3098307"/>
              <a:gd name="connsiteX24" fmla="*/ 834501 w 1713391"/>
              <a:gd name="connsiteY24" fmla="*/ 1464816 h 3098307"/>
              <a:gd name="connsiteX25" fmla="*/ 852257 w 1713391"/>
              <a:gd name="connsiteY25" fmla="*/ 1509204 h 3098307"/>
              <a:gd name="connsiteX26" fmla="*/ 870012 w 1713391"/>
              <a:gd name="connsiteY26" fmla="*/ 1562470 h 3098307"/>
              <a:gd name="connsiteX27" fmla="*/ 896645 w 1713391"/>
              <a:gd name="connsiteY27" fmla="*/ 1660124 h 3098307"/>
              <a:gd name="connsiteX28" fmla="*/ 914400 w 1713391"/>
              <a:gd name="connsiteY28" fmla="*/ 1686757 h 3098307"/>
              <a:gd name="connsiteX29" fmla="*/ 932156 w 1713391"/>
              <a:gd name="connsiteY29" fmla="*/ 1740023 h 3098307"/>
              <a:gd name="connsiteX30" fmla="*/ 949911 w 1713391"/>
              <a:gd name="connsiteY30" fmla="*/ 1766656 h 3098307"/>
              <a:gd name="connsiteX31" fmla="*/ 958789 w 1713391"/>
              <a:gd name="connsiteY31" fmla="*/ 1793289 h 3098307"/>
              <a:gd name="connsiteX32" fmla="*/ 976544 w 1713391"/>
              <a:gd name="connsiteY32" fmla="*/ 1828800 h 3098307"/>
              <a:gd name="connsiteX33" fmla="*/ 994300 w 1713391"/>
              <a:gd name="connsiteY33" fmla="*/ 1873188 h 3098307"/>
              <a:gd name="connsiteX34" fmla="*/ 1003177 w 1713391"/>
              <a:gd name="connsiteY34" fmla="*/ 1908699 h 3098307"/>
              <a:gd name="connsiteX35" fmla="*/ 1020933 w 1713391"/>
              <a:gd name="connsiteY35" fmla="*/ 1935332 h 3098307"/>
              <a:gd name="connsiteX36" fmla="*/ 1047566 w 1713391"/>
              <a:gd name="connsiteY36" fmla="*/ 1979720 h 3098307"/>
              <a:gd name="connsiteX37" fmla="*/ 1091954 w 1713391"/>
              <a:gd name="connsiteY37" fmla="*/ 2077375 h 3098307"/>
              <a:gd name="connsiteX38" fmla="*/ 1118587 w 1713391"/>
              <a:gd name="connsiteY38" fmla="*/ 2192784 h 3098307"/>
              <a:gd name="connsiteX39" fmla="*/ 1145220 w 1713391"/>
              <a:gd name="connsiteY39" fmla="*/ 2219417 h 3098307"/>
              <a:gd name="connsiteX40" fmla="*/ 1180731 w 1713391"/>
              <a:gd name="connsiteY40" fmla="*/ 2272683 h 3098307"/>
              <a:gd name="connsiteX41" fmla="*/ 1260630 w 1713391"/>
              <a:gd name="connsiteY41" fmla="*/ 2352583 h 3098307"/>
              <a:gd name="connsiteX42" fmla="*/ 1296140 w 1713391"/>
              <a:gd name="connsiteY42" fmla="*/ 2388093 h 3098307"/>
              <a:gd name="connsiteX43" fmla="*/ 1322773 w 1713391"/>
              <a:gd name="connsiteY43" fmla="*/ 2432482 h 3098307"/>
              <a:gd name="connsiteX44" fmla="*/ 1340529 w 1713391"/>
              <a:gd name="connsiteY44" fmla="*/ 2467992 h 3098307"/>
              <a:gd name="connsiteX45" fmla="*/ 1376039 w 1713391"/>
              <a:gd name="connsiteY45" fmla="*/ 2494625 h 3098307"/>
              <a:gd name="connsiteX46" fmla="*/ 1411550 w 1713391"/>
              <a:gd name="connsiteY46" fmla="*/ 2547891 h 3098307"/>
              <a:gd name="connsiteX47" fmla="*/ 1438183 w 1713391"/>
              <a:gd name="connsiteY47" fmla="*/ 2574524 h 3098307"/>
              <a:gd name="connsiteX48" fmla="*/ 1447061 w 1713391"/>
              <a:gd name="connsiteY48" fmla="*/ 2601157 h 3098307"/>
              <a:gd name="connsiteX49" fmla="*/ 1491449 w 1713391"/>
              <a:gd name="connsiteY49" fmla="*/ 2636668 h 3098307"/>
              <a:gd name="connsiteX50" fmla="*/ 1509204 w 1713391"/>
              <a:gd name="connsiteY50" fmla="*/ 2689934 h 3098307"/>
              <a:gd name="connsiteX51" fmla="*/ 1553593 w 1713391"/>
              <a:gd name="connsiteY51" fmla="*/ 2743200 h 3098307"/>
              <a:gd name="connsiteX52" fmla="*/ 1580226 w 1713391"/>
              <a:gd name="connsiteY52" fmla="*/ 2769833 h 3098307"/>
              <a:gd name="connsiteX53" fmla="*/ 1615736 w 1713391"/>
              <a:gd name="connsiteY53" fmla="*/ 2840854 h 3098307"/>
              <a:gd name="connsiteX54" fmla="*/ 1624614 w 1713391"/>
              <a:gd name="connsiteY54" fmla="*/ 2867487 h 3098307"/>
              <a:gd name="connsiteX55" fmla="*/ 1642369 w 1713391"/>
              <a:gd name="connsiteY55" fmla="*/ 2885243 h 3098307"/>
              <a:gd name="connsiteX56" fmla="*/ 1669002 w 1713391"/>
              <a:gd name="connsiteY56" fmla="*/ 2947386 h 3098307"/>
              <a:gd name="connsiteX57" fmla="*/ 1695635 w 1713391"/>
              <a:gd name="connsiteY57" fmla="*/ 2991775 h 3098307"/>
              <a:gd name="connsiteX58" fmla="*/ 1704513 w 1713391"/>
              <a:gd name="connsiteY58" fmla="*/ 3036163 h 3098307"/>
              <a:gd name="connsiteX59" fmla="*/ 1713391 w 1713391"/>
              <a:gd name="connsiteY59" fmla="*/ 3098307 h 3098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713391" h="3098307">
                <a:moveTo>
                  <a:pt x="0" y="0"/>
                </a:moveTo>
                <a:cubicBezTo>
                  <a:pt x="5919" y="26633"/>
                  <a:pt x="11139" y="53431"/>
                  <a:pt x="17756" y="79899"/>
                </a:cubicBezTo>
                <a:cubicBezTo>
                  <a:pt x="20026" y="88977"/>
                  <a:pt x="21818" y="98508"/>
                  <a:pt x="26633" y="106532"/>
                </a:cubicBezTo>
                <a:cubicBezTo>
                  <a:pt x="48591" y="143129"/>
                  <a:pt x="70994" y="179738"/>
                  <a:pt x="97655" y="213064"/>
                </a:cubicBezTo>
                <a:cubicBezTo>
                  <a:pt x="109492" y="227860"/>
                  <a:pt x="123235" y="241315"/>
                  <a:pt x="133166" y="257452"/>
                </a:cubicBezTo>
                <a:cubicBezTo>
                  <a:pt x="147038" y="279994"/>
                  <a:pt x="155544" y="305493"/>
                  <a:pt x="168676" y="328474"/>
                </a:cubicBezTo>
                <a:cubicBezTo>
                  <a:pt x="179263" y="347002"/>
                  <a:pt x="192350" y="363985"/>
                  <a:pt x="204187" y="381740"/>
                </a:cubicBezTo>
                <a:cubicBezTo>
                  <a:pt x="207146" y="396536"/>
                  <a:pt x="206821" y="412391"/>
                  <a:pt x="213065" y="426128"/>
                </a:cubicBezTo>
                <a:cubicBezTo>
                  <a:pt x="235678" y="475877"/>
                  <a:pt x="246137" y="477565"/>
                  <a:pt x="284086" y="506027"/>
                </a:cubicBezTo>
                <a:cubicBezTo>
                  <a:pt x="290004" y="523782"/>
                  <a:pt x="291922" y="543422"/>
                  <a:pt x="301841" y="559293"/>
                </a:cubicBezTo>
                <a:cubicBezTo>
                  <a:pt x="307496" y="568341"/>
                  <a:pt x="320929" y="569504"/>
                  <a:pt x="328474" y="577049"/>
                </a:cubicBezTo>
                <a:cubicBezTo>
                  <a:pt x="336019" y="584594"/>
                  <a:pt x="340311" y="594804"/>
                  <a:pt x="346230" y="603682"/>
                </a:cubicBezTo>
                <a:cubicBezTo>
                  <a:pt x="363627" y="673272"/>
                  <a:pt x="339485" y="607192"/>
                  <a:pt x="399496" y="674703"/>
                </a:cubicBezTo>
                <a:cubicBezTo>
                  <a:pt x="452461" y="734288"/>
                  <a:pt x="398090" y="709744"/>
                  <a:pt x="452762" y="727969"/>
                </a:cubicBezTo>
                <a:cubicBezTo>
                  <a:pt x="521116" y="796323"/>
                  <a:pt x="485137" y="767308"/>
                  <a:pt x="559294" y="816746"/>
                </a:cubicBezTo>
                <a:lnTo>
                  <a:pt x="585927" y="834501"/>
                </a:lnTo>
                <a:cubicBezTo>
                  <a:pt x="588886" y="843379"/>
                  <a:pt x="588958" y="853827"/>
                  <a:pt x="594804" y="861134"/>
                </a:cubicBezTo>
                <a:cubicBezTo>
                  <a:pt x="601469" y="869466"/>
                  <a:pt x="613240" y="872059"/>
                  <a:pt x="621437" y="878889"/>
                </a:cubicBezTo>
                <a:cubicBezTo>
                  <a:pt x="631082" y="886926"/>
                  <a:pt x="639192" y="896644"/>
                  <a:pt x="648070" y="905522"/>
                </a:cubicBezTo>
                <a:cubicBezTo>
                  <a:pt x="651029" y="914400"/>
                  <a:pt x="651102" y="924848"/>
                  <a:pt x="656948" y="932155"/>
                </a:cubicBezTo>
                <a:cubicBezTo>
                  <a:pt x="663613" y="940487"/>
                  <a:pt x="680692" y="939640"/>
                  <a:pt x="683581" y="949911"/>
                </a:cubicBezTo>
                <a:cubicBezTo>
                  <a:pt x="708093" y="1037064"/>
                  <a:pt x="702026" y="1132670"/>
                  <a:pt x="736847" y="1216241"/>
                </a:cubicBezTo>
                <a:cubicBezTo>
                  <a:pt x="751643" y="1251752"/>
                  <a:pt x="767936" y="1286675"/>
                  <a:pt x="781235" y="1322773"/>
                </a:cubicBezTo>
                <a:cubicBezTo>
                  <a:pt x="788683" y="1342988"/>
                  <a:pt x="791427" y="1364744"/>
                  <a:pt x="798991" y="1384916"/>
                </a:cubicBezTo>
                <a:cubicBezTo>
                  <a:pt x="809225" y="1412205"/>
                  <a:pt x="823020" y="1438027"/>
                  <a:pt x="834501" y="1464816"/>
                </a:cubicBezTo>
                <a:cubicBezTo>
                  <a:pt x="840778" y="1479463"/>
                  <a:pt x="846811" y="1494228"/>
                  <a:pt x="852257" y="1509204"/>
                </a:cubicBezTo>
                <a:cubicBezTo>
                  <a:pt x="858653" y="1526793"/>
                  <a:pt x="865088" y="1544414"/>
                  <a:pt x="870012" y="1562470"/>
                </a:cubicBezTo>
                <a:cubicBezTo>
                  <a:pt x="884754" y="1616525"/>
                  <a:pt x="871398" y="1603316"/>
                  <a:pt x="896645" y="1660124"/>
                </a:cubicBezTo>
                <a:cubicBezTo>
                  <a:pt x="900978" y="1669874"/>
                  <a:pt x="910067" y="1677007"/>
                  <a:pt x="914400" y="1686757"/>
                </a:cubicBezTo>
                <a:cubicBezTo>
                  <a:pt x="922001" y="1703860"/>
                  <a:pt x="924555" y="1722920"/>
                  <a:pt x="932156" y="1740023"/>
                </a:cubicBezTo>
                <a:cubicBezTo>
                  <a:pt x="936489" y="1749773"/>
                  <a:pt x="945139" y="1757113"/>
                  <a:pt x="949911" y="1766656"/>
                </a:cubicBezTo>
                <a:cubicBezTo>
                  <a:pt x="954096" y="1775026"/>
                  <a:pt x="955103" y="1784688"/>
                  <a:pt x="958789" y="1793289"/>
                </a:cubicBezTo>
                <a:cubicBezTo>
                  <a:pt x="964002" y="1805453"/>
                  <a:pt x="971169" y="1816707"/>
                  <a:pt x="976544" y="1828800"/>
                </a:cubicBezTo>
                <a:cubicBezTo>
                  <a:pt x="983016" y="1843362"/>
                  <a:pt x="989261" y="1858070"/>
                  <a:pt x="994300" y="1873188"/>
                </a:cubicBezTo>
                <a:cubicBezTo>
                  <a:pt x="998158" y="1884763"/>
                  <a:pt x="998371" y="1897484"/>
                  <a:pt x="1003177" y="1908699"/>
                </a:cubicBezTo>
                <a:cubicBezTo>
                  <a:pt x="1007380" y="1918506"/>
                  <a:pt x="1015278" y="1926284"/>
                  <a:pt x="1020933" y="1935332"/>
                </a:cubicBezTo>
                <a:cubicBezTo>
                  <a:pt x="1030078" y="1949964"/>
                  <a:pt x="1040426" y="1964012"/>
                  <a:pt x="1047566" y="1979720"/>
                </a:cubicBezTo>
                <a:cubicBezTo>
                  <a:pt x="1105598" y="2107391"/>
                  <a:pt x="1023589" y="1963431"/>
                  <a:pt x="1091954" y="2077375"/>
                </a:cubicBezTo>
                <a:cubicBezTo>
                  <a:pt x="1097261" y="2109214"/>
                  <a:pt x="1104400" y="2164410"/>
                  <a:pt x="1118587" y="2192784"/>
                </a:cubicBezTo>
                <a:cubicBezTo>
                  <a:pt x="1124202" y="2204013"/>
                  <a:pt x="1137512" y="2209507"/>
                  <a:pt x="1145220" y="2219417"/>
                </a:cubicBezTo>
                <a:cubicBezTo>
                  <a:pt x="1158321" y="2236261"/>
                  <a:pt x="1166755" y="2256557"/>
                  <a:pt x="1180731" y="2272683"/>
                </a:cubicBezTo>
                <a:cubicBezTo>
                  <a:pt x="1205399" y="2301146"/>
                  <a:pt x="1233997" y="2325950"/>
                  <a:pt x="1260630" y="2352583"/>
                </a:cubicBezTo>
                <a:cubicBezTo>
                  <a:pt x="1272467" y="2364420"/>
                  <a:pt x="1287528" y="2373739"/>
                  <a:pt x="1296140" y="2388093"/>
                </a:cubicBezTo>
                <a:cubicBezTo>
                  <a:pt x="1305018" y="2402889"/>
                  <a:pt x="1314393" y="2417398"/>
                  <a:pt x="1322773" y="2432482"/>
                </a:cubicBezTo>
                <a:cubicBezTo>
                  <a:pt x="1329200" y="2444051"/>
                  <a:pt x="1331916" y="2457944"/>
                  <a:pt x="1340529" y="2467992"/>
                </a:cubicBezTo>
                <a:cubicBezTo>
                  <a:pt x="1350158" y="2479226"/>
                  <a:pt x="1366209" y="2483566"/>
                  <a:pt x="1376039" y="2494625"/>
                </a:cubicBezTo>
                <a:cubicBezTo>
                  <a:pt x="1390216" y="2510574"/>
                  <a:pt x="1396461" y="2532802"/>
                  <a:pt x="1411550" y="2547891"/>
                </a:cubicBezTo>
                <a:lnTo>
                  <a:pt x="1438183" y="2574524"/>
                </a:lnTo>
                <a:cubicBezTo>
                  <a:pt x="1441142" y="2583402"/>
                  <a:pt x="1440444" y="2594540"/>
                  <a:pt x="1447061" y="2601157"/>
                </a:cubicBezTo>
                <a:cubicBezTo>
                  <a:pt x="1491343" y="2645439"/>
                  <a:pt x="1459921" y="2565730"/>
                  <a:pt x="1491449" y="2636668"/>
                </a:cubicBezTo>
                <a:cubicBezTo>
                  <a:pt x="1499050" y="2653771"/>
                  <a:pt x="1495970" y="2676700"/>
                  <a:pt x="1509204" y="2689934"/>
                </a:cubicBezTo>
                <a:cubicBezTo>
                  <a:pt x="1587012" y="2767742"/>
                  <a:pt x="1491793" y="2669042"/>
                  <a:pt x="1553593" y="2743200"/>
                </a:cubicBezTo>
                <a:cubicBezTo>
                  <a:pt x="1561631" y="2752845"/>
                  <a:pt x="1571348" y="2760955"/>
                  <a:pt x="1580226" y="2769833"/>
                </a:cubicBezTo>
                <a:cubicBezTo>
                  <a:pt x="1592063" y="2793507"/>
                  <a:pt x="1607366" y="2815744"/>
                  <a:pt x="1615736" y="2840854"/>
                </a:cubicBezTo>
                <a:cubicBezTo>
                  <a:pt x="1618695" y="2849732"/>
                  <a:pt x="1619799" y="2859463"/>
                  <a:pt x="1624614" y="2867487"/>
                </a:cubicBezTo>
                <a:cubicBezTo>
                  <a:pt x="1628920" y="2874664"/>
                  <a:pt x="1636451" y="2879324"/>
                  <a:pt x="1642369" y="2885243"/>
                </a:cubicBezTo>
                <a:cubicBezTo>
                  <a:pt x="1660846" y="2959147"/>
                  <a:pt x="1638348" y="2886078"/>
                  <a:pt x="1669002" y="2947386"/>
                </a:cubicBezTo>
                <a:cubicBezTo>
                  <a:pt x="1692051" y="2993484"/>
                  <a:pt x="1660955" y="2957094"/>
                  <a:pt x="1695635" y="2991775"/>
                </a:cubicBezTo>
                <a:cubicBezTo>
                  <a:pt x="1698594" y="3006571"/>
                  <a:pt x="1702032" y="3021279"/>
                  <a:pt x="1704513" y="3036163"/>
                </a:cubicBezTo>
                <a:cubicBezTo>
                  <a:pt x="1707953" y="3056803"/>
                  <a:pt x="1713391" y="3098307"/>
                  <a:pt x="1713391" y="3098307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8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9480" y="2151754"/>
            <a:ext cx="9906000" cy="1182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.VnAvant" pitchFamily="34" charset="0"/>
              </a:rPr>
              <a:t>Tìm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tiếng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ngoài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bài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có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vần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.VnAvant" pitchFamily="34" charset="0"/>
              </a:rPr>
              <a:t>ươm</a:t>
            </a:r>
            <a:r>
              <a:rPr lang="en-US" dirty="0">
                <a:solidFill>
                  <a:schemeClr val="bg1"/>
                </a:solidFill>
                <a:latin typeface=".VnAvant" pitchFamily="34" charset="0"/>
              </a:rPr>
              <a:t>?</a:t>
            </a:r>
            <a:r>
              <a:rPr lang="en-US" dirty="0">
                <a:latin typeface=".VnAvant" pitchFamily="34" charset="0"/>
              </a:rPr>
              <a:t> </a:t>
            </a:r>
            <a:endParaRPr lang="en-US" dirty="0">
              <a:latin typeface=".VnAvant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9480" y="3553834"/>
            <a:ext cx="9906000" cy="1182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.VnAvant" pitchFamily="34" charset="0"/>
              </a:rPr>
              <a:t>Tìm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tiếng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ngoài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bài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có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vần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.VnAvant" pitchFamily="34" charset="0"/>
              </a:rPr>
              <a:t>ươp</a:t>
            </a:r>
            <a:r>
              <a:rPr lang="en-US" dirty="0">
                <a:solidFill>
                  <a:schemeClr val="bg1"/>
                </a:solidFill>
                <a:latin typeface=".VnAvant" pitchFamily="34" charset="0"/>
              </a:rPr>
              <a:t>?</a:t>
            </a:r>
            <a:r>
              <a:rPr lang="en-US" dirty="0">
                <a:latin typeface=".VnAvant" pitchFamily="34" charset="0"/>
              </a:rPr>
              <a:t> </a:t>
            </a:r>
            <a:endParaRPr lang="en-US" dirty="0">
              <a:latin typeface=".VnAvant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0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BD85CF-E185-4046-BA44-23B5BE030DAA}"/>
              </a:ext>
            </a:extLst>
          </p:cNvPr>
          <p:cNvSpPr/>
          <p:nvPr/>
        </p:nvSpPr>
        <p:spPr>
          <a:xfrm>
            <a:off x="3298271" y="2243203"/>
            <a:ext cx="5595457" cy="20553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76399" y="2486024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rgbClr val="FF0000"/>
                </a:solidFill>
                <a:latin typeface="UTM Avo" panose="02040603050506020204" pitchFamily="18" charset="0"/>
              </a:rPr>
              <a:t>Thư</a:t>
            </a:r>
            <a:r>
              <a:rPr lang="en-US" sz="9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UTM Avo" panose="02040603050506020204" pitchFamily="18" charset="0"/>
              </a:rPr>
              <a:t>giãn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12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1099390" y="2235200"/>
            <a:ext cx="1492118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b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b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Khởi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động</a:t>
            </a:r>
            <a:r>
              <a:rPr lang="en-US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Trò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chơi</a:t>
            </a:r>
            <a:r>
              <a:rPr lang="en-US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Dọn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sạch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đại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d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ư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ơng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  <a:ea typeface="Frankfurter" pitchFamily="2" charset="0"/>
              <a:cs typeface="Frankfurt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91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onkey Banana Dance - Baby Monkey - Dance Along - Pinkfong Songs for Children_Trim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2E54C7-8439-4A77-B53E-7095E133C6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572"/>
            <a:ext cx="1272209" cy="5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52" y="301574"/>
            <a:ext cx="4376446" cy="576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66083" y="1992723"/>
            <a:ext cx="3891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200" b="1">
                <a:solidFill>
                  <a:prstClr val="black"/>
                </a:solidFill>
                <a:latin typeface="UTM Avo" panose="02040603050506020204" pitchFamily="18" charset="0"/>
              </a:rPr>
              <a:t>Tập</a:t>
            </a:r>
            <a:r>
              <a:rPr lang="en-US" sz="42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kumimoji="0" lang="vi-VN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viết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" name="Picture 3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78" y="742791"/>
            <a:ext cx="6569121" cy="52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62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2980" y="441325"/>
            <a:ext cx="2606040" cy="132556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viết</a:t>
            </a:r>
            <a:endParaRPr lang="en-US" sz="4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250" t="21704" r="19500" b="63778"/>
          <a:stretch/>
        </p:blipFill>
        <p:spPr>
          <a:xfrm>
            <a:off x="1187115" y="2208212"/>
            <a:ext cx="10104120" cy="155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3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VddYr8c46IIErhKBSjMOVxbz0XELNp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9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543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7" y="0"/>
            <a:ext cx="11975977" cy="688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60479" y="2255021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Ŕ</a:t>
            </a: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Χ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978181" y="2256495"/>
            <a:ext cx="473613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Ŕ</a:t>
            </a: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Υ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84869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61" y="9525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63160" y="2254380"/>
            <a:ext cx="5310419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‗</a:t>
            </a: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ΰΧ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40683" y="2254379"/>
            <a:ext cx="5310419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‗</a:t>
            </a: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ΰ</a:t>
            </a: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ĥ</a:t>
            </a:r>
          </a:p>
        </p:txBody>
      </p:sp>
    </p:spTree>
    <p:extLst>
      <p:ext uri="{BB962C8B-B14F-4D97-AF65-F5344CB8AC3E}">
        <p14:creationId xmlns:p14="http://schemas.microsoft.com/office/powerpoint/2010/main" val="419476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38" y="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71115" y="2113962"/>
            <a:ext cx="379970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Ǖ</a:t>
            </a: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ί</a:t>
            </a: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ả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140218" y="2113962"/>
            <a:ext cx="6353443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jưġ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3011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650" y="1149531"/>
            <a:ext cx="4971784" cy="4725166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355" y="232455"/>
            <a:ext cx="4402552" cy="57636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14761" y="1296123"/>
            <a:ext cx="3226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 dirty="0">
                <a:solidFill>
                  <a:prstClr val="black"/>
                </a:solidFill>
                <a:latin typeface="UTM Avo" panose="02040603050506020204" pitchFamily="18" charset="0"/>
              </a:rPr>
              <a:t>Tập </a:t>
            </a: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đọc</a:t>
            </a:r>
            <a:r>
              <a:rPr kumimoji="0" lang="vi-VN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98" y="5625939"/>
            <a:ext cx="6605516" cy="8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201" t="42512" r="15282"/>
          <a:stretch/>
        </p:blipFill>
        <p:spPr>
          <a:xfrm>
            <a:off x="0" y="346230"/>
            <a:ext cx="12190359" cy="544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1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F16603-386F-4D4C-B3C6-2E724C560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538" y="-1"/>
            <a:ext cx="4549962" cy="4895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BE3767-079F-404C-907A-14B47834B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-67220"/>
            <a:ext cx="5238749" cy="50302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CDDBC5-E992-4E8C-8EA5-E532DACF8AC3}"/>
              </a:ext>
            </a:extLst>
          </p:cNvPr>
          <p:cNvSpPr txBox="1"/>
          <p:nvPr/>
        </p:nvSpPr>
        <p:spPr>
          <a:xfrm>
            <a:off x="552449" y="5030288"/>
            <a:ext cx="11468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Môi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biển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hồ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đang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bị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ô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nhiễm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do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rác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thải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cứu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loài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dưới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biển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dọn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sạch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rác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trả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201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4613"/>
            <a:ext cx="12234460" cy="35777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28656" y="301825"/>
            <a:ext cx="4780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Ủ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ấm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477601" y="2938509"/>
            <a:ext cx="946655" cy="110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8474032" y="4421081"/>
            <a:ext cx="1255894" cy="37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98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93" y="-145727"/>
            <a:ext cx="11679307" cy="671979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041838" y="1997197"/>
            <a:ext cx="7640421" cy="2360340"/>
            <a:chOff x="5885207" y="2045234"/>
            <a:chExt cx="3795954" cy="1763020"/>
          </a:xfrm>
        </p:grpSpPr>
        <p:sp>
          <p:nvSpPr>
            <p:cNvPr id="9" name="TextBox 8"/>
            <p:cNvSpPr txBox="1"/>
            <p:nvPr/>
          </p:nvSpPr>
          <p:spPr>
            <a:xfrm>
              <a:off x="5885207" y="2045234"/>
              <a:ext cx="1228228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gió</a:t>
              </a:r>
              <a:r>
                <a:rPr lang="en-US" sz="5400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mùa</a:t>
              </a:r>
              <a:endPara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324313" y="2046811"/>
              <a:ext cx="1351671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tấm</a:t>
              </a:r>
              <a:r>
                <a:rPr lang="en-US" sz="5400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nệm</a:t>
              </a:r>
              <a:endPara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933703" y="3106742"/>
              <a:ext cx="794183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tướp</a:t>
              </a:r>
              <a:endPara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00370" y="3118587"/>
              <a:ext cx="1280791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thì</a:t>
              </a:r>
              <a:r>
                <a:rPr lang="en-US" sz="5400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thầm</a:t>
              </a:r>
              <a:endPara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041838" y="4839501"/>
            <a:ext cx="23214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bếp</a:t>
            </a:r>
            <a:r>
              <a: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endParaRPr lang="en-US" sz="54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51222" y="4829911"/>
            <a:ext cx="28408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đỏ</a:t>
            </a:r>
            <a:r>
              <a: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đượm</a:t>
            </a:r>
            <a:endParaRPr lang="en-US" sz="54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657324" y="390855"/>
            <a:ext cx="3407082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từ</a:t>
            </a:r>
            <a:endParaRPr lang="en-US" sz="4000" i="1" dirty="0">
              <a:solidFill>
                <a:prstClr val="black"/>
              </a:solidFill>
              <a:latin typeface="HP 001"/>
            </a:endParaRPr>
          </a:p>
        </p:txBody>
      </p:sp>
    </p:spTree>
    <p:extLst>
      <p:ext uri="{BB962C8B-B14F-4D97-AF65-F5344CB8AC3E}">
        <p14:creationId xmlns:p14="http://schemas.microsoft.com/office/powerpoint/2010/main" val="58523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460" y="2175029"/>
            <a:ext cx="12234460" cy="35777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4348" y="932139"/>
            <a:ext cx="4780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Ủ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ấm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55107" y="2104008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3295095" y="2024109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355107" y="3790764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Oval 10"/>
          <p:cNvSpPr/>
          <p:nvPr/>
        </p:nvSpPr>
        <p:spPr>
          <a:xfrm>
            <a:off x="7290047" y="3622087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Oval 11"/>
          <p:cNvSpPr/>
          <p:nvPr/>
        </p:nvSpPr>
        <p:spPr>
          <a:xfrm>
            <a:off x="10228555" y="3595454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3" name="Oval 12"/>
          <p:cNvSpPr/>
          <p:nvPr/>
        </p:nvSpPr>
        <p:spPr>
          <a:xfrm>
            <a:off x="3684348" y="4289394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-20440" y="-26633"/>
            <a:ext cx="3979996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câu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778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32858" y="0"/>
            <a:ext cx="3979996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câu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893090"/>
            <a:ext cx="12192000" cy="21236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09">
              <a:lnSpc>
                <a:spcPct val="150000"/>
              </a:lnSpc>
            </a:pP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tấm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nệm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ấm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tấm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nệm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tướp</a:t>
            </a:r>
            <a:r>
              <a:rPr lang="en-US" sz="44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ra.</a:t>
            </a:r>
            <a:endParaRPr lang="en-US" sz="44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1963400" y="2208609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4331162" y="3144642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4445462" y="3144642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847015" y="2208609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369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460" y="2175029"/>
            <a:ext cx="12234460" cy="35777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84348" y="932139"/>
            <a:ext cx="4780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Ủ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ấm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55107" y="2104008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3295095" y="2024109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355107" y="3790764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Oval 10"/>
          <p:cNvSpPr/>
          <p:nvPr/>
        </p:nvSpPr>
        <p:spPr>
          <a:xfrm>
            <a:off x="7290047" y="3622087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Oval 11"/>
          <p:cNvSpPr/>
          <p:nvPr/>
        </p:nvSpPr>
        <p:spPr>
          <a:xfrm>
            <a:off x="10228555" y="3595454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3" name="Oval 12"/>
          <p:cNvSpPr/>
          <p:nvPr/>
        </p:nvSpPr>
        <p:spPr>
          <a:xfrm>
            <a:off x="3684348" y="4289394"/>
            <a:ext cx="275208" cy="346229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0" y="0"/>
            <a:ext cx="3979996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câu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001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5029"/>
            <a:ext cx="12234460" cy="35777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70193" y="918237"/>
            <a:ext cx="4780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Ủ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ấm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48575" y="2370338"/>
            <a:ext cx="381740" cy="34622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248575" y="3817398"/>
            <a:ext cx="381740" cy="34622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0"/>
            <a:ext cx="3979996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đoạn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9137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18912"/>
            <a:ext cx="12234460" cy="35777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70194" y="1251736"/>
            <a:ext cx="4780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Ủ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ấm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lang="en-US" sz="5400" b="1" i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0"/>
            <a:ext cx="3979996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bài</a:t>
            </a:r>
            <a:endParaRPr lang="en-US" sz="4000" i="1" dirty="0">
              <a:solidFill>
                <a:prstClr val="black"/>
              </a:solidFill>
              <a:latin typeface="HP 001"/>
            </a:endParaRPr>
          </a:p>
        </p:txBody>
      </p:sp>
    </p:spTree>
    <p:extLst>
      <p:ext uri="{BB962C8B-B14F-4D97-AF65-F5344CB8AC3E}">
        <p14:creationId xmlns:p14="http://schemas.microsoft.com/office/powerpoint/2010/main" val="923071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417" t="51333" r="19917" b="18296"/>
          <a:stretch/>
        </p:blipFill>
        <p:spPr>
          <a:xfrm>
            <a:off x="605685" y="1711353"/>
            <a:ext cx="10846405" cy="395023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175760" y="3429000"/>
            <a:ext cx="1264920" cy="16459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75760" y="3429000"/>
            <a:ext cx="1264920" cy="1219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48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Củng</a:t>
            </a:r>
            <a:r>
              <a:rPr lang="en-US" sz="8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cố</a:t>
            </a:r>
            <a:endParaRPr lang="en-US" sz="8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6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79" y="20149"/>
            <a:ext cx="10830757" cy="683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3317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41798" y="314860"/>
            <a:ext cx="32944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66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DỌN SẠCH</a:t>
            </a:r>
          </a:p>
          <a:p>
            <a:pPr algn="ctr"/>
            <a:r>
              <a:rPr lang="en-US" sz="4000" b="1" dirty="0">
                <a:solidFill>
                  <a:srgbClr val="CC0066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11" name="Picture 11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111" y="2178633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1637457" y="5123798"/>
            <a:ext cx="1727927" cy="23429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1387">
            <a:off x="9200453" y="5062699"/>
            <a:ext cx="1715896" cy="21448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38777">
            <a:off x="5396279" y="5227721"/>
            <a:ext cx="2589561" cy="17736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153" flipH="1">
            <a:off x="10649414" y="1707823"/>
            <a:ext cx="328167" cy="11813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9917">
            <a:off x="4248134" y="5310300"/>
            <a:ext cx="1303137" cy="13031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53">
            <a:off x="1888679" y="998238"/>
            <a:ext cx="399481" cy="6938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9E036E9-C44C-4810-8CB2-2A27A1814A2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" y="0"/>
            <a:ext cx="1811708" cy="80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6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1358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6"/>
            <a:ext cx="12192000" cy="60412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684000" y="507032"/>
            <a:ext cx="408373" cy="33735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11684000" y="1726230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11690220" y="306102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11681928" y="4325325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07975" y="191301"/>
            <a:ext cx="233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>
                <a:solidFill>
                  <a:srgbClr val="FF0000"/>
                </a:solidFill>
                <a:latin typeface="HP001 4 hàng" panose="020B0603050302020204" pitchFamily="34" charset="-93"/>
              </a:rPr>
              <a:t>Ŕ</a:t>
            </a:r>
            <a:r>
              <a:rPr lang="el-GR" altLang="vi-VN" sz="6400" b="1">
                <a:solidFill>
                  <a:srgbClr val="FF0000"/>
                </a:solidFill>
                <a:latin typeface="HP001 4 hàng" panose="020B0603050302020204" pitchFamily="34" charset="-93"/>
              </a:rPr>
              <a:t>Χ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333420" y="1487890"/>
            <a:ext cx="42891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Ŕ</a:t>
            </a:r>
            <a:r>
              <a:rPr lang="el-GR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Υ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347440" y="2784480"/>
            <a:ext cx="4342385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‗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ΰΧ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‗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ΰ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ĥ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38085" y="5336559"/>
            <a:ext cx="10845478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χ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ď </a:t>
            </a:r>
            <a:r>
              <a:rPr lang="en-US" altLang="vi-VN" sz="60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j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i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ấm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whư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χ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ĺp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lửa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.</a:t>
            </a:r>
          </a:p>
        </p:txBody>
      </p:sp>
      <p:sp>
        <p:nvSpPr>
          <p:cNvPr id="13" name="Oval 12"/>
          <p:cNvSpPr/>
          <p:nvPr/>
        </p:nvSpPr>
        <p:spPr>
          <a:xfrm>
            <a:off x="11581414" y="5578683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348615" y="4048136"/>
            <a:ext cx="855845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Ǖ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ί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ả </a:t>
            </a:r>
            <a:r>
              <a:rPr lang="en-US" altLang="vi-VN" sz="66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jưġ</a:t>
            </a:r>
            <a:endParaRPr lang="en-US" altLang="vi-VN" sz="66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400449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2" grpId="0" animBg="1"/>
      <p:bldP spid="53" grpId="0" animBg="1"/>
      <p:bldP spid="9" grpId="0"/>
      <p:bldP spid="16" grpId="0"/>
      <p:bldP spid="14" grpId="0"/>
      <p:bldP spid="12" grpId="0"/>
      <p:bldP spid="13" grpId="0" animBg="1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7542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86912" y="582264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9114" y="27174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347369" y="3174660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700" y="132799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806" y="3681568"/>
            <a:ext cx="1127806" cy="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725" y="459784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5421346" y="5441251"/>
            <a:ext cx="1157288" cy="156920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1182">
            <a:off x="8903683" y="5609827"/>
            <a:ext cx="1237383" cy="123738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60081" y="5513081"/>
            <a:ext cx="1717727" cy="1176525"/>
          </a:xfrm>
          <a:prstGeom prst="rect">
            <a:avLst/>
          </a:prstGeom>
        </p:spPr>
      </p:pic>
      <p:sp>
        <p:nvSpPr>
          <p:cNvPr id="49" name="8-Point Star 48">
            <a:hlinkClick r:id="rId13" action="ppaction://hlinksldjump"/>
          </p:cNvPr>
          <p:cNvSpPr/>
          <p:nvPr/>
        </p:nvSpPr>
        <p:spPr>
          <a:xfrm>
            <a:off x="1814169" y="4889898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0" name="8-Point Star 49">
            <a:hlinkClick r:id="rId14" action="ppaction://hlinksldjump"/>
          </p:cNvPr>
          <p:cNvSpPr/>
          <p:nvPr/>
        </p:nvSpPr>
        <p:spPr>
          <a:xfrm>
            <a:off x="5603084" y="4926254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1" name="8-Point Star 50">
            <a:hlinkClick r:id="rId15" action="ppaction://hlinksldjump"/>
          </p:cNvPr>
          <p:cNvSpPr/>
          <p:nvPr/>
        </p:nvSpPr>
        <p:spPr>
          <a:xfrm>
            <a:off x="9078650" y="4852252"/>
            <a:ext cx="711944" cy="660829"/>
          </a:xfrm>
          <a:prstGeom prst="star8">
            <a:avLst/>
          </a:prstGeom>
          <a:solidFill>
            <a:srgbClr val="00B0F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20" name="5-Point Star 19">
            <a:hlinkClick r:id="rId16" action="ppaction://hlinksldjump"/>
          </p:cNvPr>
          <p:cNvSpPr/>
          <p:nvPr/>
        </p:nvSpPr>
        <p:spPr>
          <a:xfrm>
            <a:off x="149327" y="5743991"/>
            <a:ext cx="1140542" cy="108646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8CD6F7-AB8E-410E-9F42-5AACF908D0F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" y="0"/>
            <a:ext cx="1811708" cy="80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6" dur="2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8" dur="3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10" dur="3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-1.15638 0.02453 " pathEditMode="relative" rAng="0" ptsTypes="AA">
                                      <p:cBhvr>
                                        <p:cTn id="12" dur="3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26" y="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14" dur="3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6" dur="36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713" y="599803"/>
            <a:ext cx="8416572" cy="4094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849002" y="599803"/>
            <a:ext cx="756415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>
                <a:latin typeface="UTM Avo" panose="02040603050506020204" pitchFamily="18" charset="0"/>
              </a:rPr>
              <a:t>Đọc</a:t>
            </a:r>
            <a:r>
              <a:rPr lang="en-US" sz="3600" b="1" dirty="0"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</a:rPr>
              <a:t>các</a:t>
            </a:r>
            <a:r>
              <a:rPr lang="en-US" sz="3600" b="1" dirty="0"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</a:rPr>
              <a:t>tiếng</a:t>
            </a:r>
            <a:r>
              <a:rPr lang="en-US" sz="3600" b="1" dirty="0"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</a:rPr>
              <a:t>sau</a:t>
            </a:r>
            <a:r>
              <a:rPr lang="en-US" sz="3600" b="1" dirty="0">
                <a:latin typeface="UTM Avo" panose="02040603050506020204" pitchFamily="18" charset="0"/>
              </a:rPr>
              <a:t>:</a:t>
            </a:r>
          </a:p>
          <a:p>
            <a:pPr lvl="1">
              <a:lnSpc>
                <a:spcPct val="15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luộm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thuộm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  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buồm</a:t>
            </a:r>
            <a:endParaRPr 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sum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họp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         um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tùm</a:t>
            </a:r>
            <a:endParaRPr 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31C091-5DD4-4F9B-9F6F-82EB31E84A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" y="0"/>
            <a:ext cx="1811708" cy="80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88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20" y="180734"/>
            <a:ext cx="8416572" cy="2629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661524" y="990984"/>
            <a:ext cx="70615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UTM Avo" panose="02040603050506020204" pitchFamily="18" charset="0"/>
              </a:rPr>
              <a:t>Tìm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các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tiếng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có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chứa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vần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  <a:r>
              <a:rPr lang="en-US" sz="4400" b="1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29583" t="22223" r="56354" b="49259"/>
          <a:stretch/>
        </p:blipFill>
        <p:spPr>
          <a:xfrm>
            <a:off x="2098145" y="3429000"/>
            <a:ext cx="1778530" cy="20288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l="22292" t="27407" r="65625" b="55926"/>
          <a:stretch/>
        </p:blipFill>
        <p:spPr>
          <a:xfrm>
            <a:off x="7513320" y="3428999"/>
            <a:ext cx="1954530" cy="1952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82547" y="5814647"/>
            <a:ext cx="160972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UTM Avo" panose="02040603050506020204" pitchFamily="18" charset="0"/>
              </a:rPr>
              <a:t>ch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0172" y="5677582"/>
            <a:ext cx="266082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ch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ùm</a:t>
            </a:r>
            <a:r>
              <a:rPr lang="en-US" sz="3600" b="1" dirty="0"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</a:rPr>
              <a:t>nho</a:t>
            </a:r>
            <a:endParaRPr lang="en-US" sz="3600" b="1" dirty="0">
              <a:latin typeface="UTM Avo" panose="02040603050506020204" pitchFamily="18" charset="0"/>
            </a:endParaRPr>
          </a:p>
        </p:txBody>
      </p:sp>
      <p:sp>
        <p:nvSpPr>
          <p:cNvPr id="10" name="5-Point Star 9">
            <a:hlinkClick r:id="rId9" action="ppaction://hlinksldjump"/>
          </p:cNvPr>
          <p:cNvSpPr/>
          <p:nvPr/>
        </p:nvSpPr>
        <p:spPr>
          <a:xfrm>
            <a:off x="149327" y="5743991"/>
            <a:ext cx="1140542" cy="108646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4D4A40-B2B1-4767-A391-5D5E4D912E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" y="0"/>
            <a:ext cx="1811708" cy="80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5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34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713" y="190500"/>
            <a:ext cx="8416572" cy="2453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2670248" y="693863"/>
            <a:ext cx="68515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UTM Avo" panose="02040603050506020204" pitchFamily="18" charset="0"/>
              </a:rPr>
              <a:t>Tìm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các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tiếng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có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chứa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latin typeface="UTM Avo" panose="02040603050506020204" pitchFamily="18" charset="0"/>
              </a:rPr>
              <a:t>vần</a:t>
            </a:r>
            <a:r>
              <a:rPr lang="en-US" sz="4400" b="1" dirty="0"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uôm</a:t>
            </a:r>
            <a:r>
              <a:rPr lang="en-US" sz="4400" b="1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38" name="Picture 2" descr="C:\Users\ADMIN\Desktop\Phan Thi Do Uyen\Giai cuu dai duong\Picture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156" y="5082773"/>
            <a:ext cx="1799657" cy="17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62250" t="53437" r="24446" b="28529"/>
          <a:stretch/>
        </p:blipFill>
        <p:spPr>
          <a:xfrm>
            <a:off x="1816301" y="3147139"/>
            <a:ext cx="2878313" cy="21947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l="25917" t="22889" r="61750" b="58741"/>
          <a:stretch/>
        </p:blipFill>
        <p:spPr>
          <a:xfrm>
            <a:off x="7004149" y="3149148"/>
            <a:ext cx="2878313" cy="21927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24100" y="5647220"/>
            <a:ext cx="18516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nh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uộm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3009" y="5640892"/>
            <a:ext cx="363014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quả</a:t>
            </a:r>
            <a:r>
              <a:rPr lang="en-US" sz="3600" b="1" dirty="0"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</a:rPr>
              <a:t>m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uỗm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5-Point Star 6">
            <a:hlinkClick r:id="rId9" action="ppaction://hlinksldjump"/>
          </p:cNvPr>
          <p:cNvSpPr/>
          <p:nvPr/>
        </p:nvSpPr>
        <p:spPr>
          <a:xfrm>
            <a:off x="149327" y="5743991"/>
            <a:ext cx="1140542" cy="108646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AD6225-4D0B-4475-91F1-B9B4E264EB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" y="0"/>
            <a:ext cx="1811708" cy="80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8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81300" y="3006653"/>
            <a:ext cx="3028950" cy="27621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30387" y="3645560"/>
            <a:ext cx="3130776" cy="130035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/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ươm</a:t>
            </a:r>
            <a:endParaRPr lang="en-US" sz="8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81354" y="2914649"/>
            <a:ext cx="3028950" cy="27621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42246" y="3527842"/>
            <a:ext cx="2698085" cy="130035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/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ươp</a:t>
            </a:r>
            <a:endParaRPr lang="en-US" sz="8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91363" y="637496"/>
            <a:ext cx="7926029" cy="1274445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54: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ươm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ươp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94139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</p:bldLst>
  </p:timing>
</p:sld>
</file>

<file path=ppt/theme/theme1.xml><?xml version="1.0" encoding="utf-8"?>
<a:theme xmlns:a="http://schemas.openxmlformats.org/drawingml/2006/main" name="HOC10 TEMPLA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HOC10 TEMPLATE</Template>
  <TotalTime>552</TotalTime>
  <Words>297</Words>
  <Application>Microsoft Office PowerPoint</Application>
  <PresentationFormat>Widescreen</PresentationFormat>
  <Paragraphs>94</Paragraphs>
  <Slides>42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.VnAvant</vt:lpstr>
      <vt:lpstr>Arial</vt:lpstr>
      <vt:lpstr>Calibri</vt:lpstr>
      <vt:lpstr>Calibri Light</vt:lpstr>
      <vt:lpstr>HP 001</vt:lpstr>
      <vt:lpstr>HP001 4 hàng</vt:lpstr>
      <vt:lpstr>HP001 5Ha</vt:lpstr>
      <vt:lpstr>iCiel Butcherandblock</vt:lpstr>
      <vt:lpstr>inpin heiti</vt:lpstr>
      <vt:lpstr>Times New Roman</vt:lpstr>
      <vt:lpstr>UTM Avo</vt:lpstr>
      <vt:lpstr>VNI-Times</vt:lpstr>
      <vt:lpstr>HOC10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Tập viết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Tuan Anh</dc:creator>
  <cp:lastModifiedBy>Thuy Van</cp:lastModifiedBy>
  <cp:revision>76</cp:revision>
  <dcterms:created xsi:type="dcterms:W3CDTF">2018-04-07T09:22:02Z</dcterms:created>
  <dcterms:modified xsi:type="dcterms:W3CDTF">2022-11-23T22:17:13Z</dcterms:modified>
</cp:coreProperties>
</file>