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3"/>
  </p:notesMasterIdLst>
  <p:sldIdLst>
    <p:sldId id="276" r:id="rId2"/>
    <p:sldId id="273" r:id="rId3"/>
    <p:sldId id="289" r:id="rId4"/>
    <p:sldId id="283" r:id="rId5"/>
    <p:sldId id="284" r:id="rId6"/>
    <p:sldId id="285" r:id="rId7"/>
    <p:sldId id="313" r:id="rId8"/>
    <p:sldId id="286" r:id="rId9"/>
    <p:sldId id="287" r:id="rId10"/>
    <p:sldId id="314" r:id="rId11"/>
    <p:sldId id="315" r:id="rId12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303CD"/>
    <a:srgbClr val="FC8957"/>
    <a:srgbClr val="FFC44F"/>
    <a:srgbClr val="724502"/>
    <a:srgbClr val="81A1D2"/>
    <a:srgbClr val="BBDBED"/>
    <a:srgbClr val="ECC6E9"/>
    <a:srgbClr val="FFFFFF"/>
    <a:srgbClr val="8ED2B5"/>
    <a:srgbClr val="F193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4471" autoAdjust="0"/>
  </p:normalViewPr>
  <p:slideViewPr>
    <p:cSldViewPr snapToGrid="0">
      <p:cViewPr varScale="1">
        <p:scale>
          <a:sx n="78" d="100"/>
          <a:sy n="78" d="100"/>
        </p:scale>
        <p:origin x="806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295EDD-84DE-43AC-9520-5452F1A4F107}" type="datetimeFigureOut">
              <a:rPr lang="zh-CN" altLang="en-US" smtClean="0"/>
              <a:t>2022/11/17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A8B35-59C6-4B61-AD68-5A0ADACE56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1428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09951-93A7-4A53-A8C9-F4C476CABC3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761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5260587"/>
      </p:ext>
    </p:extLst>
  </p:cSld>
  <p:clrMapOvr>
    <a:masterClrMapping/>
  </p:clrMapOvr>
  <p:transition spd="slow" advTm="12737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2599436"/>
      </p:ext>
    </p:extLst>
  </p:cSld>
  <p:clrMapOvr>
    <a:masterClrMapping/>
  </p:clrMapOvr>
  <p:transition spd="slow" advTm="12737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9958636"/>
      </p:ext>
    </p:extLst>
  </p:cSld>
  <p:clrMapOvr>
    <a:masterClrMapping/>
  </p:clrMapOvr>
  <p:transition spd="slow" advTm="12737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593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7232080"/>
      </p:ext>
    </p:extLst>
  </p:cSld>
  <p:clrMapOvr>
    <a:masterClrMapping/>
  </p:clrMapOvr>
  <p:transition spd="slow" advTm="12737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4002690"/>
      </p:ext>
    </p:extLst>
  </p:cSld>
  <p:clrMapOvr>
    <a:masterClrMapping/>
  </p:clrMapOvr>
  <p:transition spd="slow" advTm="12737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2022/11/17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8161234"/>
      </p:ext>
    </p:extLst>
  </p:cSld>
  <p:clrMapOvr>
    <a:masterClrMapping/>
  </p:clrMapOvr>
  <p:transition spd="slow" advTm="12737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2022/11/17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094040"/>
      </p:ext>
    </p:extLst>
  </p:cSld>
  <p:clrMapOvr>
    <a:masterClrMapping/>
  </p:clrMapOvr>
  <p:transition spd="slow" advTm="12737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2022/11/17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6433242"/>
      </p:ext>
    </p:extLst>
  </p:cSld>
  <p:clrMapOvr>
    <a:masterClrMapping/>
  </p:clrMapOvr>
  <p:transition spd="slow" advTm="12737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2022/11/17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9615211"/>
      </p:ext>
    </p:extLst>
  </p:cSld>
  <p:clrMapOvr>
    <a:masterClrMapping/>
  </p:clrMapOvr>
  <p:transition spd="slow" advTm="12737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2022/11/17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9620434"/>
      </p:ext>
    </p:extLst>
  </p:cSld>
  <p:clrMapOvr>
    <a:masterClrMapping/>
  </p:clrMapOvr>
  <p:transition spd="slow" advTm="12737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2022/11/17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359470"/>
      </p:ext>
    </p:extLst>
  </p:cSld>
  <p:clrMapOvr>
    <a:masterClrMapping/>
  </p:clrMapOvr>
  <p:transition spd="slow" advTm="12737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FB761-B3F0-4EEF-A476-27C2809F41E6}" type="datetimeFigureOut">
              <a:rPr lang="zh-CN" altLang="en-US" smtClean="0"/>
              <a:t>2022/11/17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297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 advTm="12737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4EF9A1-DA7F-4F9E-855E-FBE675FBFC7D}"/>
              </a:ext>
            </a:extLst>
          </p:cNvPr>
          <p:cNvSpPr/>
          <p:nvPr/>
        </p:nvSpPr>
        <p:spPr>
          <a:xfrm>
            <a:off x="1991691" y="2495379"/>
            <a:ext cx="8124582" cy="2105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>
                <a:solidFill>
                  <a:srgbClr val="C00000"/>
                </a:solidFill>
                <a:latin typeface="UTM Avo" panose="02040603050506020204" pitchFamily="18" charset="0"/>
              </a:rPr>
              <a:t>Bài 57. Ôn tập</a:t>
            </a:r>
            <a:endParaRPr lang="en-US" sz="80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185144"/>
      </p:ext>
    </p:extLst>
  </p:cSld>
  <p:clrMapOvr>
    <a:masterClrMapping/>
  </p:clrMapOvr>
  <p:transition spd="slow" advTm="12737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ổng hợp 60 lời chúc mừng ngày 20/11 hay nhất bằng tiếng Việt và tiếng Anh">
            <a:extLst>
              <a:ext uri="{FF2B5EF4-FFF2-40B4-BE49-F238E27FC236}">
                <a16:creationId xmlns:a16="http://schemas.microsoft.com/office/drawing/2014/main" id="{BED0B9D2-0D79-9E9D-03B6-C9AF4C126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913271"/>
      </p:ext>
    </p:extLst>
  </p:cSld>
  <p:clrMapOvr>
    <a:masterClrMapping/>
  </p:clrMapOvr>
  <p:transition spd="slow" advTm="12737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01 mẫu thiệp chúc mừng 20/11 dành tặng thầy cô đẹp và ý nghĩa">
            <a:extLst>
              <a:ext uri="{FF2B5EF4-FFF2-40B4-BE49-F238E27FC236}">
                <a16:creationId xmlns:a16="http://schemas.microsoft.com/office/drawing/2014/main" id="{A7CAE5DD-B504-3FE0-E160-E5E6FAC8A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553051"/>
      </p:ext>
    </p:extLst>
  </p:cSld>
  <p:clrMapOvr>
    <a:masterClrMapping/>
  </p:clrMapOvr>
  <p:transition spd="slow" advTm="12737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9620" b="6333"/>
          <a:stretch/>
        </p:blipFill>
        <p:spPr>
          <a:xfrm>
            <a:off x="0" y="761993"/>
            <a:ext cx="12192000" cy="499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948406"/>
      </p:ext>
    </p:extLst>
  </p:cSld>
  <p:clrMapOvr>
    <a:masterClrMapping/>
  </p:clrMapOvr>
  <p:transition spd="slow" advTm="12737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860995-E56E-21BB-AA00-6711D41795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1" t="5967" b="53405"/>
          <a:stretch/>
        </p:blipFill>
        <p:spPr>
          <a:xfrm>
            <a:off x="-1" y="-1"/>
            <a:ext cx="13306721" cy="5614219"/>
          </a:xfrm>
          <a:prstGeom prst="rect">
            <a:avLst/>
          </a:prstGeom>
        </p:spPr>
      </p:pic>
      <p:sp>
        <p:nvSpPr>
          <p:cNvPr id="4" name="Star: 6 Points 3">
            <a:extLst>
              <a:ext uri="{FF2B5EF4-FFF2-40B4-BE49-F238E27FC236}">
                <a16:creationId xmlns:a16="http://schemas.microsoft.com/office/drawing/2014/main" id="{AF741D9D-AC65-C7AA-BE05-0BD13E61CA6C}"/>
              </a:ext>
            </a:extLst>
          </p:cNvPr>
          <p:cNvSpPr/>
          <p:nvPr/>
        </p:nvSpPr>
        <p:spPr>
          <a:xfrm>
            <a:off x="130891" y="868619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1</a:t>
            </a:r>
          </a:p>
        </p:txBody>
      </p:sp>
      <p:sp>
        <p:nvSpPr>
          <p:cNvPr id="5" name="Star: 6 Points 4">
            <a:extLst>
              <a:ext uri="{FF2B5EF4-FFF2-40B4-BE49-F238E27FC236}">
                <a16:creationId xmlns:a16="http://schemas.microsoft.com/office/drawing/2014/main" id="{035A548D-A686-589A-34AF-EC7C34FEA762}"/>
              </a:ext>
            </a:extLst>
          </p:cNvPr>
          <p:cNvSpPr/>
          <p:nvPr/>
        </p:nvSpPr>
        <p:spPr>
          <a:xfrm>
            <a:off x="234130" y="2292758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2</a:t>
            </a:r>
          </a:p>
        </p:txBody>
      </p:sp>
      <p:sp>
        <p:nvSpPr>
          <p:cNvPr id="6" name="Star: 6 Points 5">
            <a:extLst>
              <a:ext uri="{FF2B5EF4-FFF2-40B4-BE49-F238E27FC236}">
                <a16:creationId xmlns:a16="http://schemas.microsoft.com/office/drawing/2014/main" id="{24B27D2F-46E6-FE6C-6DB1-EC1AD6E54A1D}"/>
              </a:ext>
            </a:extLst>
          </p:cNvPr>
          <p:cNvSpPr/>
          <p:nvPr/>
        </p:nvSpPr>
        <p:spPr>
          <a:xfrm>
            <a:off x="169605" y="3716897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27660924"/>
      </p:ext>
    </p:extLst>
  </p:cSld>
  <p:clrMapOvr>
    <a:masterClrMapping/>
  </p:clrMapOvr>
  <p:transition spd="slow" advTm="1273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DE7BE8-2DBB-485D-BC1A-D3174F9081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63" t="62222" r="43437" b="33055"/>
          <a:stretch/>
        </p:blipFill>
        <p:spPr>
          <a:xfrm>
            <a:off x="3515629" y="666972"/>
            <a:ext cx="5762625" cy="47098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59A1A6C-523A-4B31-8EB9-2C387B530EE4}"/>
              </a:ext>
            </a:extLst>
          </p:cNvPr>
          <p:cNvSpPr/>
          <p:nvPr/>
        </p:nvSpPr>
        <p:spPr>
          <a:xfrm>
            <a:off x="209107" y="3540529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Gà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cồ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43F9C7-8E94-434D-80B6-00EFC3D8B4C4}"/>
              </a:ext>
            </a:extLst>
          </p:cNvPr>
          <p:cNvSpPr/>
          <p:nvPr/>
        </p:nvSpPr>
        <p:spPr>
          <a:xfrm>
            <a:off x="2473842" y="3540529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Quạ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6CEB60-13A0-4029-806B-AA99389D226B}"/>
              </a:ext>
            </a:extLst>
          </p:cNvPr>
          <p:cNvSpPr/>
          <p:nvPr/>
        </p:nvSpPr>
        <p:spPr>
          <a:xfrm>
            <a:off x="4949344" y="3540529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Gà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tía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28F12C-B606-4E74-8FCE-461AC4735D06}"/>
              </a:ext>
            </a:extLst>
          </p:cNvPr>
          <p:cNvSpPr/>
          <p:nvPr/>
        </p:nvSpPr>
        <p:spPr>
          <a:xfrm>
            <a:off x="7357952" y="3540529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Gà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nh</a:t>
            </a:r>
            <a:r>
              <a:rPr lang="en-US" sz="2800" dirty="0" err="1">
                <a:solidFill>
                  <a:srgbClr val="C00000"/>
                </a:solidFill>
                <a:latin typeface="UTM Avo" panose="02040603050506020204" pitchFamily="18" charset="0"/>
              </a:rPr>
              <a:t>í</a:t>
            </a:r>
            <a:endParaRPr lang="en-US" sz="2800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E2DBF3-41C9-41FA-9D19-52E460E78059}"/>
              </a:ext>
            </a:extLst>
          </p:cNvPr>
          <p:cNvSpPr/>
          <p:nvPr/>
        </p:nvSpPr>
        <p:spPr>
          <a:xfrm>
            <a:off x="9572625" y="3540529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Gà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mơ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059" y="1478976"/>
            <a:ext cx="11333482" cy="186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868555"/>
      </p:ext>
    </p:extLst>
  </p:cSld>
  <p:clrMapOvr>
    <a:masterClrMapping/>
  </p:clrMapOvr>
  <p:transition spd="slow" advTm="1273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D03B30-7284-4AF9-957F-E504688317F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000" t="19380" r="25698" b="45582"/>
          <a:stretch/>
        </p:blipFill>
        <p:spPr>
          <a:xfrm>
            <a:off x="633638" y="683258"/>
            <a:ext cx="10845210" cy="3604437"/>
          </a:xfrm>
          <a:prstGeom prst="rect">
            <a:avLst/>
          </a:prstGeom>
        </p:spPr>
      </p:pic>
      <p:pic>
        <p:nvPicPr>
          <p:cNvPr id="6" name="HopeYou-V.A-3640547.mp3">
            <a:hlinkClick r:id="" action="ppaction://media"/>
            <a:extLst>
              <a:ext uri="{FF2B5EF4-FFF2-40B4-BE49-F238E27FC236}">
                <a16:creationId xmlns:a16="http://schemas.microsoft.com/office/drawing/2014/main" id="{B0931E6A-91D7-4ED4-8591-2777AAA565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07237" y="5936776"/>
            <a:ext cx="787884" cy="7878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8906FEB-B78A-4DFF-9063-A6C5F73A75CA}"/>
              </a:ext>
            </a:extLst>
          </p:cNvPr>
          <p:cNvSpPr/>
          <p:nvPr/>
        </p:nvSpPr>
        <p:spPr>
          <a:xfrm>
            <a:off x="6453963" y="1765005"/>
            <a:ext cx="2179674" cy="82933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C00000"/>
                </a:solidFill>
                <a:latin typeface=".VnAvant" panose="020B7200000000000000" pitchFamily="34" charset="0"/>
              </a:rPr>
              <a:t>tha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013E35-E531-4886-8D42-25B19B24C741}"/>
              </a:ext>
            </a:extLst>
          </p:cNvPr>
          <p:cNvSpPr/>
          <p:nvPr/>
        </p:nvSpPr>
        <p:spPr>
          <a:xfrm>
            <a:off x="5170968" y="3317358"/>
            <a:ext cx="1920948" cy="82933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C00000"/>
                </a:solidFill>
                <a:latin typeface=".VnAvant" panose="020B7200000000000000" pitchFamily="34" charset="0"/>
              </a:rPr>
              <a:t>tóm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7A7DD4-F420-4C56-ACB7-AD93E3AE416F}"/>
              </a:ext>
            </a:extLst>
          </p:cNvPr>
          <p:cNvSpPr/>
          <p:nvPr/>
        </p:nvSpPr>
        <p:spPr>
          <a:xfrm>
            <a:off x="7145081" y="3317358"/>
            <a:ext cx="1920948" cy="82933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C00000"/>
                </a:solidFill>
                <a:latin typeface=".VnAvant" panose="020B7200000000000000" pitchFamily="34" charset="0"/>
              </a:rPr>
              <a:t>cổ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334835" y="1954772"/>
            <a:ext cx="1168837" cy="5704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UTM Avo" panose="02040603050506020204" pitchFamily="18" charset="0"/>
              </a:rPr>
              <a:t>nhí.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2098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885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DFF52382-6E82-49B9-82C2-012D50A0372D}"/>
              </a:ext>
            </a:extLst>
          </p:cNvPr>
          <p:cNvSpPr/>
          <p:nvPr/>
        </p:nvSpPr>
        <p:spPr>
          <a:xfrm rot="5400000">
            <a:off x="2647000" y="1114227"/>
            <a:ext cx="808076" cy="552893"/>
          </a:xfrm>
          <a:prstGeom prst="triangle">
            <a:avLst>
              <a:gd name="adj" fmla="val 5131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id="{C3975F79-C5EB-4624-BF6A-70F7A4169C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/>
        </p:blipFill>
        <p:spPr bwMode="auto">
          <a:xfrm>
            <a:off x="2001690" y="2207423"/>
            <a:ext cx="8945880" cy="291013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123E691-953B-4087-9474-7A69B25A76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1690" y="2853919"/>
            <a:ext cx="903000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9pPr>
          </a:lstStyle>
          <a:p>
            <a:r>
              <a:rPr lang="en-US" altLang="en-US" sz="6300" b="1" dirty="0" err="1">
                <a:latin typeface="HP001 4 hàng" panose="020B0603050302020204" pitchFamily="34" charset="0"/>
              </a:rPr>
              <a:t>Ǉhám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Ǉử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gà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cồ</a:t>
            </a:r>
            <a:r>
              <a:rPr lang="en-US" altLang="en-US" sz="6300" b="1" dirty="0">
                <a:latin typeface="HP001 4 hàng" panose="020B0603050302020204" pitchFamily="34" charset="0"/>
              </a:rPr>
              <a:t> ǇĪ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cổ</a:t>
            </a:r>
            <a:r>
              <a:rPr lang="en-US" altLang="en-US" sz="6300" b="1" dirty="0">
                <a:latin typeface="HP001 4 hàng" panose="020B0603050302020204" pitchFamily="34" charset="0"/>
              </a:rPr>
              <a:t> Ǖ</a:t>
            </a:r>
            <a:r>
              <a:rPr lang="el-GR" altLang="en-US" sz="6300" b="1" dirty="0">
                <a:latin typeface="HP001 4 hàng" panose="020B0603050302020204" pitchFamily="34" charset="0"/>
              </a:rPr>
              <a:t>ί</a:t>
            </a:r>
            <a:r>
              <a:rPr lang="en-US" altLang="en-US" sz="6300" b="1" dirty="0">
                <a:latin typeface="HP001 4 hàng" panose="020B0603050302020204" pitchFamily="34" charset="0"/>
              </a:rPr>
              <a:t>ạ. </a:t>
            </a:r>
          </a:p>
          <a:p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</a:p>
        </p:txBody>
      </p:sp>
      <p:pic>
        <p:nvPicPr>
          <p:cNvPr id="14" name="Picture 13">
            <a:hlinkClick r:id="rId4" action="ppaction://hlinksldjump"/>
            <a:extLst>
              <a:ext uri="{FF2B5EF4-FFF2-40B4-BE49-F238E27FC236}">
                <a16:creationId xmlns:a16="http://schemas.microsoft.com/office/drawing/2014/main" id="{E93C680F-10C9-4DE7-B381-DF5CD4E8CD6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21" r="26597" b="-1045"/>
          <a:stretch/>
        </p:blipFill>
        <p:spPr>
          <a:xfrm>
            <a:off x="10947570" y="4276507"/>
            <a:ext cx="1144682" cy="258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224147"/>
      </p:ext>
    </p:extLst>
  </p:cSld>
  <p:clrMapOvr>
    <a:masterClrMapping/>
  </p:clrMapOvr>
  <p:transition spd="slow" advTm="1273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40386"/>
            <a:ext cx="12192000" cy="6041279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1684000" y="507032"/>
            <a:ext cx="408373" cy="33735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1" name="Oval 50"/>
          <p:cNvSpPr/>
          <p:nvPr/>
        </p:nvSpPr>
        <p:spPr>
          <a:xfrm>
            <a:off x="11684000" y="1726230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2" name="Oval 51"/>
          <p:cNvSpPr/>
          <p:nvPr/>
        </p:nvSpPr>
        <p:spPr>
          <a:xfrm>
            <a:off x="11690220" y="3061026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3" name="Oval 52"/>
          <p:cNvSpPr/>
          <p:nvPr/>
        </p:nvSpPr>
        <p:spPr>
          <a:xfrm>
            <a:off x="11681928" y="4325325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152527" y="191301"/>
            <a:ext cx="2336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4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whãn</a:t>
            </a:r>
            <a:endParaRPr lang="en-US" altLang="vi-VN" sz="6400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338676" y="1487546"/>
            <a:ext cx="538947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4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hạt</a:t>
            </a:r>
            <a:r>
              <a:rPr lang="en-US" altLang="vi-VN" sz="64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4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cưĦ</a:t>
            </a:r>
            <a:endParaRPr lang="en-US" altLang="vi-VN" sz="6400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455595" y="2772955"/>
            <a:ext cx="4342385" cy="103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thì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thầm</a:t>
            </a:r>
            <a:endParaRPr lang="en-US" altLang="vi-VN" sz="6133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24770" y="5330396"/>
            <a:ext cx="10845478" cy="103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whà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hà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có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thám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tử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gà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cồ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230631" y="4076256"/>
            <a:ext cx="855845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chị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th</a:t>
            </a:r>
            <a:r>
              <a:rPr lang="el-GR" altLang="vi-VN" sz="60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Χ</a:t>
            </a:r>
            <a:endParaRPr lang="en-US" altLang="vi-VN" sz="6600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050755859"/>
      </p:ext>
    </p:extLst>
  </p:cSld>
  <p:clrMapOvr>
    <a:masterClrMapping/>
  </p:clrMapOvr>
  <p:transition spd="slow" advTm="1273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1" grpId="0" animBg="1"/>
      <p:bldP spid="52" grpId="0" animBg="1"/>
      <p:bldP spid="53" grpId="0" animBg="1"/>
      <p:bldP spid="9" grpId="0"/>
      <p:bldP spid="16" grpId="0"/>
      <p:bldP spid="14" grpId="0"/>
      <p:bldP spid="12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804F158-630B-4644-940C-E1F993E71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5965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440" y="1963032"/>
            <a:ext cx="3543454" cy="4101548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410894" y="1111412"/>
            <a:ext cx="4214192" cy="2194967"/>
          </a:xfrm>
          <a:prstGeom prst="cloudCallou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tx1"/>
                </a:solidFill>
                <a:latin typeface="UTM Avo" panose="02040603050506020204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200153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09669A-2855-4C81-9604-696E2EF33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5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3728.pptx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Office PowerPoint</Application>
  <PresentationFormat>Widescreen</PresentationFormat>
  <Paragraphs>26</Paragraphs>
  <Slides>11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.VnAvant</vt:lpstr>
      <vt:lpstr>Arial</vt:lpstr>
      <vt:lpstr>Calibri</vt:lpstr>
      <vt:lpstr>Calibri Light</vt:lpstr>
      <vt:lpstr>HP001 4 hàng</vt:lpstr>
      <vt:lpstr>UTM Avo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3728.pptx</dc:title>
  <dc:creator/>
  <cp:lastModifiedBy/>
  <cp:revision>1</cp:revision>
  <dcterms:created xsi:type="dcterms:W3CDTF">2017-03-16T14:21:07Z</dcterms:created>
  <dcterms:modified xsi:type="dcterms:W3CDTF">2022-11-17T23:02:13Z</dcterms:modified>
</cp:coreProperties>
</file>