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20"/>
  </p:notesMasterIdLst>
  <p:sldIdLst>
    <p:sldId id="1462" r:id="rId2"/>
    <p:sldId id="285" r:id="rId3"/>
    <p:sldId id="1450" r:id="rId4"/>
    <p:sldId id="1452" r:id="rId5"/>
    <p:sldId id="1453" r:id="rId6"/>
    <p:sldId id="1455" r:id="rId7"/>
    <p:sldId id="287" r:id="rId8"/>
    <p:sldId id="276" r:id="rId9"/>
    <p:sldId id="289" r:id="rId10"/>
    <p:sldId id="1454" r:id="rId11"/>
    <p:sldId id="1457" r:id="rId12"/>
    <p:sldId id="1458" r:id="rId13"/>
    <p:sldId id="1459" r:id="rId14"/>
    <p:sldId id="283" r:id="rId15"/>
    <p:sldId id="281" r:id="rId16"/>
    <p:sldId id="1460" r:id="rId17"/>
    <p:sldId id="1461" r:id="rId18"/>
    <p:sldId id="146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3726"/>
    <a:srgbClr val="29AE9D"/>
    <a:srgbClr val="150E6C"/>
    <a:srgbClr val="1D345D"/>
    <a:srgbClr val="3762AF"/>
    <a:srgbClr val="FFFBF7"/>
    <a:srgbClr val="FFFFFC"/>
    <a:srgbClr val="FF7707"/>
    <a:srgbClr val="FFFF99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91" autoAdjust="0"/>
    <p:restoredTop sz="90167" autoAdjust="0"/>
  </p:normalViewPr>
  <p:slideViewPr>
    <p:cSldViewPr snapToGrid="0">
      <p:cViewPr varScale="1">
        <p:scale>
          <a:sx n="74" d="100"/>
          <a:sy n="74" d="100"/>
        </p:scale>
        <p:origin x="762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06D7B-5286-4B74-94EA-602D5A0A20B6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1F81A-EEEE-424E-840F-ED233FBE5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2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513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9292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82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1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0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353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168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C4CEE7A-CDA2-43A3-8345-F0F170370B1F}"/>
              </a:ext>
            </a:extLst>
          </p:cNvPr>
          <p:cNvSpPr/>
          <p:nvPr userDrawn="1"/>
        </p:nvSpPr>
        <p:spPr>
          <a:xfrm>
            <a:off x="10985862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140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FE1C8935-5503-46B3-AA64-FDD06962785D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840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3" r:id="rId3"/>
    <p:sldLayoutId id="2147483704" r:id="rId4"/>
    <p:sldLayoutId id="2147483705" r:id="rId5"/>
    <p:sldLayoutId id="2147483706" r:id="rId6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2331628" y="1875530"/>
            <a:ext cx="8158004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33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viết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Tô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hoa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U, 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92337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3">
            <a:hlinkClick r:id="" action="ppaction://media"/>
            <a:extLst>
              <a:ext uri="{FF2B5EF4-FFF2-40B4-BE49-F238E27FC236}">
                <a16:creationId xmlns:a16="http://schemas.microsoft.com/office/drawing/2014/main" id="{3F7D0ED7-714E-4546-A887-E15918F022F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5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1387" y="918700"/>
            <a:ext cx="9144000" cy="5143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3068130-9CAB-473A-853E-3060923A2C0B}"/>
              </a:ext>
            </a:extLst>
          </p:cNvPr>
          <p:cNvSpPr/>
          <p:nvPr/>
        </p:nvSpPr>
        <p:spPr>
          <a:xfrm>
            <a:off x="0" y="262805"/>
            <a:ext cx="101319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U</a:t>
            </a:r>
            <a:r>
              <a:rPr lang="en-US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B05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Cao 5 ô li</a:t>
            </a:r>
          </a:p>
        </p:txBody>
      </p:sp>
    </p:spTree>
    <p:extLst>
      <p:ext uri="{BB962C8B-B14F-4D97-AF65-F5344CB8AC3E}">
        <p14:creationId xmlns:p14="http://schemas.microsoft.com/office/powerpoint/2010/main" val="1199057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068130-9CAB-473A-853E-3060923A2C0B}"/>
              </a:ext>
            </a:extLst>
          </p:cNvPr>
          <p:cNvSpPr/>
          <p:nvPr/>
        </p:nvSpPr>
        <p:spPr>
          <a:xfrm>
            <a:off x="0" y="262805"/>
            <a:ext cx="101319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pitchFamily="18" charset="0"/>
              </a:rPr>
              <a:t>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Cao 2 ô li r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rgbClr val="00B05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chu U">
            <a:hlinkClick r:id="" action="ppaction://media"/>
            <a:extLst>
              <a:ext uri="{FF2B5EF4-FFF2-40B4-BE49-F238E27FC236}">
                <a16:creationId xmlns:a16="http://schemas.microsoft.com/office/drawing/2014/main" id="{0FC486ED-08EE-4642-B0C3-A014261892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9946"/>
          <a:stretch/>
        </p:blipFill>
        <p:spPr>
          <a:xfrm>
            <a:off x="3350172" y="1323253"/>
            <a:ext cx="5448388" cy="469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13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068130-9CAB-473A-853E-3060923A2C0B}"/>
              </a:ext>
            </a:extLst>
          </p:cNvPr>
          <p:cNvSpPr/>
          <p:nvPr/>
        </p:nvSpPr>
        <p:spPr>
          <a:xfrm>
            <a:off x="0" y="262805"/>
            <a:ext cx="101319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Cao 5 ô li</a:t>
            </a:r>
          </a:p>
        </p:txBody>
      </p:sp>
      <p:pic>
        <p:nvPicPr>
          <p:cNvPr id="4" name="54">
            <a:hlinkClick r:id="" action="ppaction://media"/>
            <a:extLst>
              <a:ext uri="{FF2B5EF4-FFF2-40B4-BE49-F238E27FC236}">
                <a16:creationId xmlns:a16="http://schemas.microsoft.com/office/drawing/2014/main" id="{3B160057-677B-483A-A607-1CB7EA088C0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2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19539" y="10096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77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068130-9CAB-473A-853E-3060923A2C0B}"/>
              </a:ext>
            </a:extLst>
          </p:cNvPr>
          <p:cNvSpPr/>
          <p:nvPr/>
        </p:nvSpPr>
        <p:spPr>
          <a:xfrm>
            <a:off x="0" y="262805"/>
            <a:ext cx="101319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chữ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Cao 2 ô li r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chu UW">
            <a:hlinkClick r:id="" action="ppaction://media"/>
            <a:extLst>
              <a:ext uri="{FF2B5EF4-FFF2-40B4-BE49-F238E27FC236}">
                <a16:creationId xmlns:a16="http://schemas.microsoft.com/office/drawing/2014/main" id="{5580A0C0-E80B-4A1B-9EE7-7536095767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1668"/>
          <a:stretch/>
        </p:blipFill>
        <p:spPr>
          <a:xfrm>
            <a:off x="3094771" y="1193021"/>
            <a:ext cx="5561549" cy="483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37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C17801-EFCB-410B-A32A-123B457006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56" y="-644694"/>
            <a:ext cx="7487444" cy="86050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7A428F-25E3-4BB1-A1A4-B17D0D05F7FD}"/>
              </a:ext>
            </a:extLst>
          </p:cNvPr>
          <p:cNvSpPr txBox="1"/>
          <p:nvPr/>
        </p:nvSpPr>
        <p:spPr>
          <a:xfrm>
            <a:off x="5186347" y="1833641"/>
            <a:ext cx="4249241" cy="21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</a:rPr>
              <a:t>THỰC HÀNH </a:t>
            </a:r>
          </a:p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bg1"/>
                </a:solidFill>
                <a:latin typeface="UTM Avo" panose="02040603050506020204" pitchFamily="18" charset="0"/>
              </a:rPr>
              <a:t>VIẾT VỞ</a:t>
            </a:r>
          </a:p>
        </p:txBody>
      </p:sp>
      <p:pic>
        <p:nvPicPr>
          <p:cNvPr id="7" name="55">
            <a:extLst>
              <a:ext uri="{FF2B5EF4-FFF2-40B4-BE49-F238E27FC236}">
                <a16:creationId xmlns:a16="http://schemas.microsoft.com/office/drawing/2014/main" id="{1B6F431F-93D5-4767-9340-59D81A0A6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15" y="1435972"/>
            <a:ext cx="4249241" cy="465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7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F047AE2-B75E-412F-9635-E33328E0C77C}"/>
              </a:ext>
            </a:extLst>
          </p:cNvPr>
          <p:cNvGrpSpPr/>
          <p:nvPr/>
        </p:nvGrpSpPr>
        <p:grpSpPr>
          <a:xfrm>
            <a:off x="3798792" y="1325544"/>
            <a:ext cx="7354074" cy="1521236"/>
            <a:chOff x="418676" y="2043956"/>
            <a:chExt cx="6691257" cy="124980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C1BA14E-737B-4529-94FB-DFE51A2542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78302"/>
            <a:stretch/>
          </p:blipFill>
          <p:spPr>
            <a:xfrm>
              <a:off x="418676" y="2043956"/>
              <a:ext cx="6020648" cy="124980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8FFFC9-D14C-442F-B2FD-CBAB2DB1E318}"/>
                </a:ext>
              </a:extLst>
            </p:cNvPr>
            <p:cNvSpPr txBox="1"/>
            <p:nvPr/>
          </p:nvSpPr>
          <p:spPr>
            <a:xfrm>
              <a:off x="928018" y="2238525"/>
              <a:ext cx="6181915" cy="5310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latin typeface="HP001 4 hàng" panose="020B0603050302020204" pitchFamily="34" charset="0"/>
                </a:rPr>
                <a:t>Uốn</a:t>
              </a:r>
              <a:r>
                <a:rPr lang="en-US" sz="3600" b="1" dirty="0">
                  <a:latin typeface="HP001 4 hàng" panose="020B0603050302020204" pitchFamily="34" charset="0"/>
                </a:rPr>
                <a:t> </a:t>
              </a:r>
              <a:r>
                <a:rPr lang="en-US" sz="3600" b="1" dirty="0" err="1">
                  <a:latin typeface="HP001 4 hàng" panose="020B0603050302020204" pitchFamily="34" charset="0"/>
                </a:rPr>
                <a:t>cây</a:t>
              </a:r>
              <a:r>
                <a:rPr lang="en-US" sz="3600" b="1" dirty="0">
                  <a:latin typeface="HP001 4 hàng" panose="020B0603050302020204" pitchFamily="34" charset="0"/>
                </a:rPr>
                <a:t> </a:t>
              </a:r>
              <a:r>
                <a:rPr lang="en-US" sz="3600" b="1" dirty="0" err="1">
                  <a:latin typeface="HP001 4 hàng" panose="020B0603050302020204" pitchFamily="34" charset="0"/>
                </a:rPr>
                <a:t>từ</a:t>
              </a:r>
              <a:r>
                <a:rPr lang="en-US" sz="3600" b="1" dirty="0">
                  <a:latin typeface="HP001 4 hàng" panose="020B0603050302020204" pitchFamily="34" charset="0"/>
                </a:rPr>
                <a:t> </a:t>
              </a:r>
              <a:r>
                <a:rPr lang="en-US" sz="3600" b="1" dirty="0" err="1">
                  <a:latin typeface="HP001 4 hàng" panose="020B0603050302020204" pitchFamily="34" charset="0"/>
                </a:rPr>
                <a:t>th</a:t>
              </a:r>
              <a:r>
                <a:rPr lang="vi-VN" sz="3600" b="1" dirty="0">
                  <a:latin typeface="HP001 4 hàng" panose="020B0603050302020204" pitchFamily="34" charset="0"/>
                </a:rPr>
                <a:t>ư</a:t>
              </a:r>
              <a:r>
                <a:rPr lang="en-US" sz="3600" b="1" dirty="0">
                  <a:latin typeface="HP001 4 hàng" panose="020B0603050302020204" pitchFamily="34" charset="0"/>
                </a:rPr>
                <a:t>ở </a:t>
              </a:r>
              <a:r>
                <a:rPr lang="en-US" sz="3600" b="1" dirty="0" err="1">
                  <a:latin typeface="HP001 4 hàng" panose="020B0603050302020204" pitchFamily="34" charset="0"/>
                </a:rPr>
                <a:t>còn</a:t>
              </a:r>
              <a:r>
                <a:rPr lang="en-US" sz="3600" b="1" dirty="0">
                  <a:latin typeface="HP001 4 hàng" panose="020B0603050302020204" pitchFamily="34" charset="0"/>
                </a:rPr>
                <a:t> non</a:t>
              </a:r>
            </a:p>
          </p:txBody>
        </p:sp>
      </p:grp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DA592BCE-374B-4C62-93C3-F3E273CAF377}"/>
              </a:ext>
            </a:extLst>
          </p:cNvPr>
          <p:cNvSpPr/>
          <p:nvPr/>
        </p:nvSpPr>
        <p:spPr>
          <a:xfrm>
            <a:off x="205670" y="719709"/>
            <a:ext cx="3643637" cy="63834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b. Viết ứng dụng</a:t>
            </a:r>
            <a:endParaRPr 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1E9659-F298-426B-94CB-A3634575FF63}"/>
              </a:ext>
            </a:extLst>
          </p:cNvPr>
          <p:cNvSpPr txBox="1"/>
          <p:nvPr/>
        </p:nvSpPr>
        <p:spPr>
          <a:xfrm>
            <a:off x="6871084" y="5128313"/>
            <a:ext cx="4281782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FF0000"/>
                </a:solidFill>
                <a:latin typeface="+mj-lt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u, y, h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2800" dirty="0">
              <a:solidFill>
                <a:srgbClr val="FF000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D6586B-4A7A-423E-8B14-2DA1B7EC9154}"/>
              </a:ext>
            </a:extLst>
          </p:cNvPr>
          <p:cNvSpPr txBox="1"/>
          <p:nvPr/>
        </p:nvSpPr>
        <p:spPr>
          <a:xfrm>
            <a:off x="5758810" y="3074365"/>
            <a:ext cx="3050386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solidFill>
                  <a:srgbClr val="FF0000"/>
                </a:solidFill>
                <a:latin typeface="+mj-lt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Chữ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U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vi-VN" sz="2800" dirty="0">
              <a:solidFill>
                <a:srgbClr val="70AD47">
                  <a:lumMod val="75000"/>
                </a:srgbClr>
              </a:solidFill>
              <a:latin typeface="+mj-lt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1A93AB-C464-4C69-A922-67FB2E475127}"/>
              </a:ext>
            </a:extLst>
          </p:cNvPr>
          <p:cNvSpPr txBox="1"/>
          <p:nvPr/>
        </p:nvSpPr>
        <p:spPr>
          <a:xfrm>
            <a:off x="751183" y="4494614"/>
            <a:ext cx="9724710" cy="616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600" dirty="0">
                <a:solidFill>
                  <a:srgbClr val="FF0000"/>
                </a:solidFill>
                <a:latin typeface="+mj-lt"/>
                <a:ea typeface="Arial-Rounded" panose="020B0500000000000000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Khoảng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giữa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con </a:t>
            </a:r>
            <a:r>
              <a:rPr lang="en-US" sz="26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sz="26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o.</a:t>
            </a:r>
            <a:endParaRPr lang="vi-VN" sz="2600" dirty="0">
              <a:solidFill>
                <a:srgbClr val="FF0000"/>
              </a:solidFill>
              <a:latin typeface="+mj-lt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517877-C17E-42A2-B7AA-4EDA5977FE38}"/>
              </a:ext>
            </a:extLst>
          </p:cNvPr>
          <p:cNvSpPr txBox="1"/>
          <p:nvPr/>
        </p:nvSpPr>
        <p:spPr>
          <a:xfrm>
            <a:off x="606338" y="2932995"/>
            <a:ext cx="594416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vi-VN" sz="2600">
                <a:solidFill>
                  <a:prstClr val="black"/>
                </a:solidFill>
                <a:latin typeface="+mj-lt"/>
                <a:ea typeface="Arial-Rounded" panose="020B0500000000000000" pitchFamily="34" charset="0"/>
                <a:cs typeface="Times New Roman" panose="02020603050405020304" pitchFamily="18" charset="0"/>
              </a:rPr>
              <a:t>a. </a:t>
            </a:r>
            <a:r>
              <a:rPr lang="en-US" sz="26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 cái nào được viết hoa? </a:t>
            </a:r>
          </a:p>
          <a:p>
            <a:endParaRPr lang="en-US" sz="260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07DCF9-EFED-4EC8-88BB-8AFA719A2898}"/>
              </a:ext>
            </a:extLst>
          </p:cNvPr>
          <p:cNvSpPr txBox="1"/>
          <p:nvPr/>
        </p:nvSpPr>
        <p:spPr>
          <a:xfrm>
            <a:off x="606338" y="3687900"/>
            <a:ext cx="90341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vi-VN" sz="2600" dirty="0">
                <a:solidFill>
                  <a:prstClr val="black"/>
                </a:solidFill>
                <a:latin typeface="+mj-lt"/>
                <a:ea typeface="Arial-Rounded" panose="020B0500000000000000" pitchFamily="34" charset="0"/>
                <a:cs typeface="Times New Roman" panose="02020603050405020304" pitchFamily="18" charset="0"/>
              </a:rPr>
              <a:t>b.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Khoảng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giữa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endParaRPr lang="en-US" sz="2600" dirty="0"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AD1E2B-A988-4566-8EAD-409F43C7072F}"/>
              </a:ext>
            </a:extLst>
          </p:cNvPr>
          <p:cNvSpPr txBox="1"/>
          <p:nvPr/>
        </p:nvSpPr>
        <p:spPr>
          <a:xfrm>
            <a:off x="751183" y="4949785"/>
            <a:ext cx="669739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2.5 ô li ?</a:t>
            </a:r>
            <a:endParaRPr lang="vi-VN" sz="2800" dirty="0">
              <a:solidFill>
                <a:prstClr val="black"/>
              </a:solidFill>
              <a:latin typeface="+mj-lt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76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318D756-C254-4AC0-86B6-8A86E05A64A5}"/>
              </a:ext>
            </a:extLst>
          </p:cNvPr>
          <p:cNvGrpSpPr/>
          <p:nvPr/>
        </p:nvGrpSpPr>
        <p:grpSpPr>
          <a:xfrm>
            <a:off x="2267610" y="871171"/>
            <a:ext cx="7128638" cy="5456057"/>
            <a:chOff x="1143000" y="123827"/>
            <a:chExt cx="7216775" cy="6505577"/>
          </a:xfrm>
        </p:grpSpPr>
        <p:pic>
          <p:nvPicPr>
            <p:cNvPr id="5" name="Picture 73" descr="a.png">
              <a:extLst>
                <a:ext uri="{FF2B5EF4-FFF2-40B4-BE49-F238E27FC236}">
                  <a16:creationId xmlns:a16="http://schemas.microsoft.com/office/drawing/2014/main" id="{FAA27CE0-932B-4769-8475-8ED63FD2F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23827"/>
              <a:ext cx="7216775" cy="217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73" descr="a.png">
              <a:extLst>
                <a:ext uri="{FF2B5EF4-FFF2-40B4-BE49-F238E27FC236}">
                  <a16:creationId xmlns:a16="http://schemas.microsoft.com/office/drawing/2014/main" id="{594CD344-CD77-45A4-829F-5A5793E72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2298703"/>
              <a:ext cx="7216775" cy="217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73" descr="a.png">
              <a:extLst>
                <a:ext uri="{FF2B5EF4-FFF2-40B4-BE49-F238E27FC236}">
                  <a16:creationId xmlns:a16="http://schemas.microsoft.com/office/drawing/2014/main" id="{681C02DE-CE4A-476F-9A9C-6DFA60DFD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4452941"/>
              <a:ext cx="7216775" cy="217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1CB43454-B7CD-4ACC-9A72-BE02BBACC288}"/>
              </a:ext>
            </a:extLst>
          </p:cNvPr>
          <p:cNvSpPr/>
          <p:nvPr/>
        </p:nvSpPr>
        <p:spPr>
          <a:xfrm>
            <a:off x="155155" y="125215"/>
            <a:ext cx="3643637" cy="63834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ứng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dụng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4728076F-6F1A-495C-BC51-A629138E6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427" y="497479"/>
            <a:ext cx="1531182" cy="190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U</a:t>
            </a:r>
            <a:r>
              <a:rPr kumimoji="0" lang="en-US" sz="73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EE9178C3-EB33-4D7F-8648-D8ECC5BD2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768" y="3791124"/>
            <a:ext cx="91702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rgbClr val="0000FF"/>
                </a:solidFill>
                <a:latin typeface="HP001 4 hàng" panose="020B0603050302020204" pitchFamily="34" charset="0"/>
              </a:rPr>
              <a:t>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7D901AD0-86AA-46E8-8834-5CBE1B9E2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427" y="1675911"/>
            <a:ext cx="1531182" cy="190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Ư</a:t>
            </a:r>
            <a:r>
              <a:rPr kumimoji="0" lang="en-US" sz="73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A3877BD0-D94E-422A-A523-A4117A278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768" y="3214490"/>
            <a:ext cx="91702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699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318D756-C254-4AC0-86B6-8A86E05A64A5}"/>
              </a:ext>
            </a:extLst>
          </p:cNvPr>
          <p:cNvGrpSpPr/>
          <p:nvPr/>
        </p:nvGrpSpPr>
        <p:grpSpPr>
          <a:xfrm>
            <a:off x="2267610" y="871171"/>
            <a:ext cx="7128638" cy="5456057"/>
            <a:chOff x="1143000" y="123827"/>
            <a:chExt cx="7216775" cy="6505577"/>
          </a:xfrm>
        </p:grpSpPr>
        <p:pic>
          <p:nvPicPr>
            <p:cNvPr id="5" name="Picture 73" descr="a.png">
              <a:extLst>
                <a:ext uri="{FF2B5EF4-FFF2-40B4-BE49-F238E27FC236}">
                  <a16:creationId xmlns:a16="http://schemas.microsoft.com/office/drawing/2014/main" id="{FAA27CE0-932B-4769-8475-8ED63FD2F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23827"/>
              <a:ext cx="7216775" cy="217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73" descr="a.png">
              <a:extLst>
                <a:ext uri="{FF2B5EF4-FFF2-40B4-BE49-F238E27FC236}">
                  <a16:creationId xmlns:a16="http://schemas.microsoft.com/office/drawing/2014/main" id="{594CD344-CD77-45A4-829F-5A5793E72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2298703"/>
              <a:ext cx="7216775" cy="217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73" descr="a.png">
              <a:extLst>
                <a:ext uri="{FF2B5EF4-FFF2-40B4-BE49-F238E27FC236}">
                  <a16:creationId xmlns:a16="http://schemas.microsoft.com/office/drawing/2014/main" id="{681C02DE-CE4A-476F-9A9C-6DFA60DFD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4452941"/>
              <a:ext cx="7216775" cy="217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1CB43454-B7CD-4ACC-9A72-BE02BBACC288}"/>
              </a:ext>
            </a:extLst>
          </p:cNvPr>
          <p:cNvSpPr/>
          <p:nvPr/>
        </p:nvSpPr>
        <p:spPr>
          <a:xfrm>
            <a:off x="155155" y="125215"/>
            <a:ext cx="3643637" cy="63834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ứng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dụng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EE9178C3-EB33-4D7F-8648-D8ECC5BD2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7240" y="3861980"/>
            <a:ext cx="9170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A3877BD0-D94E-422A-A523-A4117A278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789" y="1340122"/>
            <a:ext cx="274976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d</a:t>
            </a:r>
            <a:r>
              <a:rPr lang="en-US" sz="2800" b="1" noProof="0" dirty="0">
                <a:solidFill>
                  <a:srgbClr val="0000FF"/>
                </a:solidFill>
                <a:latin typeface="HP001 4 hàng" panose="020B0603050302020204" pitchFamily="34" charset="0"/>
              </a:rPr>
              <a:t>ỗ </a:t>
            </a:r>
            <a:r>
              <a:rPr lang="en-US" sz="2800" b="1" noProof="0" dirty="0" err="1">
                <a:solidFill>
                  <a:srgbClr val="0000FF"/>
                </a:solidFill>
                <a:latin typeface="HP001 4 hàng" panose="020B0603050302020204" pitchFamily="34" charset="0"/>
              </a:rPr>
              <a:t>dành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6719C393-C5CF-4A8F-9326-6A2F4B556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789" y="2543079"/>
            <a:ext cx="274976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tràn</a:t>
            </a:r>
            <a:r>
              <a:rPr lang="en-US" sz="2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ngập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7B9A644F-219E-4737-A037-C614AA423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313" y="3775437"/>
            <a:ext cx="5083063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Uốn</a:t>
            </a:r>
            <a:r>
              <a:rPr lang="en-US" sz="2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cây</a:t>
            </a:r>
            <a:r>
              <a:rPr lang="en-US" sz="2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từ</a:t>
            </a:r>
            <a:r>
              <a:rPr lang="en-US" sz="2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thửa</a:t>
            </a:r>
            <a:r>
              <a:rPr lang="en-US" sz="2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còn</a:t>
            </a:r>
            <a:r>
              <a:rPr lang="en-US" sz="28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non.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46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5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065475" y="3078514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chúc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các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em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học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tốt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8949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B0531C9-721A-4E77-8A96-51F170DF1D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37779" y="-25554"/>
            <a:ext cx="2691932" cy="26919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9417D53-E93C-49FC-BE43-26EDA46E83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603" y="5081901"/>
            <a:ext cx="5364480" cy="1129364"/>
          </a:xfrm>
          <a:prstGeom prst="rect">
            <a:avLst/>
          </a:prstGeom>
        </p:spPr>
      </p:pic>
      <p:grpSp>
        <p:nvGrpSpPr>
          <p:cNvPr id="6" name="组合 8">
            <a:extLst>
              <a:ext uri="{FF2B5EF4-FFF2-40B4-BE49-F238E27FC236}">
                <a16:creationId xmlns:a16="http://schemas.microsoft.com/office/drawing/2014/main" id="{D8D42BD0-9AD0-455C-AC4E-D0FAD92BEEE7}"/>
              </a:ext>
            </a:extLst>
          </p:cNvPr>
          <p:cNvGrpSpPr/>
          <p:nvPr/>
        </p:nvGrpSpPr>
        <p:grpSpPr>
          <a:xfrm>
            <a:off x="1651041" y="4706828"/>
            <a:ext cx="1718993" cy="1313980"/>
            <a:chOff x="1631991" y="5087828"/>
            <a:chExt cx="1718993" cy="1313980"/>
          </a:xfrm>
        </p:grpSpPr>
        <p:pic>
          <p:nvPicPr>
            <p:cNvPr id="7" name="图片 75">
              <a:extLst>
                <a:ext uri="{FF2B5EF4-FFF2-40B4-BE49-F238E27FC236}">
                  <a16:creationId xmlns:a16="http://schemas.microsoft.com/office/drawing/2014/main" id="{896BEF42-D258-4A23-905F-E2CAFCADA3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8" name="图片 76">
              <a:extLst>
                <a:ext uri="{FF2B5EF4-FFF2-40B4-BE49-F238E27FC236}">
                  <a16:creationId xmlns:a16="http://schemas.microsoft.com/office/drawing/2014/main" id="{86DBA2C9-4A3A-4DC1-B514-98DDA38C58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grpSp>
        <p:nvGrpSpPr>
          <p:cNvPr id="11" name="组合 83">
            <a:extLst>
              <a:ext uri="{FF2B5EF4-FFF2-40B4-BE49-F238E27FC236}">
                <a16:creationId xmlns:a16="http://schemas.microsoft.com/office/drawing/2014/main" id="{BB1155D1-1E0E-4225-AF20-1462071D4819}"/>
              </a:ext>
            </a:extLst>
          </p:cNvPr>
          <p:cNvGrpSpPr/>
          <p:nvPr/>
        </p:nvGrpSpPr>
        <p:grpSpPr>
          <a:xfrm>
            <a:off x="0" y="5348324"/>
            <a:ext cx="12203723" cy="1123362"/>
            <a:chOff x="-17585" y="5729324"/>
            <a:chExt cx="12203723" cy="1123362"/>
          </a:xfrm>
        </p:grpSpPr>
        <p:pic>
          <p:nvPicPr>
            <p:cNvPr id="12" name="图片 84">
              <a:extLst>
                <a:ext uri="{FF2B5EF4-FFF2-40B4-BE49-F238E27FC236}">
                  <a16:creationId xmlns:a16="http://schemas.microsoft.com/office/drawing/2014/main" id="{CEEE0D57-3701-4248-A6BE-7448AE0C3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3" name="图片 85">
              <a:extLst>
                <a:ext uri="{FF2B5EF4-FFF2-40B4-BE49-F238E27FC236}">
                  <a16:creationId xmlns:a16="http://schemas.microsoft.com/office/drawing/2014/main" id="{8B4A0EC4-E8A4-46E9-9B33-22B409221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4" name="PA_库_图片 6">
            <a:extLst>
              <a:ext uri="{FF2B5EF4-FFF2-40B4-BE49-F238E27FC236}">
                <a16:creationId xmlns:a16="http://schemas.microsoft.com/office/drawing/2014/main" id="{D1405F8D-2E56-41D3-955B-FADC35CF8D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60" y="555735"/>
            <a:ext cx="5559961" cy="4329089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pic>
        <p:nvPicPr>
          <p:cNvPr id="15" name="图片 9">
            <a:extLst>
              <a:ext uri="{FF2B5EF4-FFF2-40B4-BE49-F238E27FC236}">
                <a16:creationId xmlns:a16="http://schemas.microsoft.com/office/drawing/2014/main" id="{4B8D7BE1-CC3D-45FC-9A0A-841D47993BE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095064" y="579048"/>
            <a:ext cx="2557578" cy="3255264"/>
          </a:xfrm>
          <a:prstGeom prst="rect">
            <a:avLst/>
          </a:prstGeom>
        </p:spPr>
      </p:pic>
      <p:pic>
        <p:nvPicPr>
          <p:cNvPr id="16" name="图片 14">
            <a:extLst>
              <a:ext uri="{FF2B5EF4-FFF2-40B4-BE49-F238E27FC236}">
                <a16:creationId xmlns:a16="http://schemas.microsoft.com/office/drawing/2014/main" id="{CC139671-E62F-4FF1-9791-060B3136EF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212603" y="1385594"/>
            <a:ext cx="1536192" cy="1642172"/>
          </a:xfrm>
          <a:prstGeom prst="rect">
            <a:avLst/>
          </a:prstGeom>
        </p:spPr>
      </p:pic>
      <p:pic>
        <p:nvPicPr>
          <p:cNvPr id="17" name="图片 147">
            <a:extLst>
              <a:ext uri="{FF2B5EF4-FFF2-40B4-BE49-F238E27FC236}">
                <a16:creationId xmlns:a16="http://schemas.microsoft.com/office/drawing/2014/main" id="{FF72C93A-03EC-456E-AD1E-848B4660CFC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5" b="60430"/>
          <a:stretch/>
        </p:blipFill>
        <p:spPr>
          <a:xfrm rot="928868">
            <a:off x="8695465" y="246816"/>
            <a:ext cx="3729511" cy="7635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29418F-A5AD-4C47-ADF4-26103E58EDB2}"/>
              </a:ext>
            </a:extLst>
          </p:cNvPr>
          <p:cNvSpPr txBox="1"/>
          <p:nvPr/>
        </p:nvSpPr>
        <p:spPr>
          <a:xfrm>
            <a:off x="4260512" y="2385647"/>
            <a:ext cx="3670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dirty="0">
                <a:solidFill>
                  <a:srgbClr val="4492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KHỞI ĐỘNG</a:t>
            </a:r>
            <a:endParaRPr lang="en-US" sz="4000" b="1" dirty="0">
              <a:solidFill>
                <a:srgbClr val="4492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8.33333E-7 3.7037E-7 L -0.41146 -0.01759 " pathEditMode="relative" rAng="0" ptsTypes="AA">
                                      <p:cBhvr>
                                        <p:cTn id="6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3" y="-8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12_20200428073741_tay-thom-tay-ngoan.wmv">
            <a:hlinkClick r:id="" action="ppaction://media"/>
            <a:extLst>
              <a:ext uri="{FF2B5EF4-FFF2-40B4-BE49-F238E27FC236}">
                <a16:creationId xmlns:a16="http://schemas.microsoft.com/office/drawing/2014/main" id="{0E126766-C992-4BA9-B174-0DBCE5081C2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388" end="626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421821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3836427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C17801-EFCB-410B-A32A-123B457006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56" y="-644694"/>
            <a:ext cx="7487444" cy="86050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7A428F-25E3-4BB1-A1A4-B17D0D05F7FD}"/>
              </a:ext>
            </a:extLst>
          </p:cNvPr>
          <p:cNvSpPr txBox="1"/>
          <p:nvPr/>
        </p:nvSpPr>
        <p:spPr>
          <a:xfrm>
            <a:off x="5173647" y="1859041"/>
            <a:ext cx="4249241" cy="2164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Quan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nhận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xét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7" name="55">
            <a:extLst>
              <a:ext uri="{FF2B5EF4-FFF2-40B4-BE49-F238E27FC236}">
                <a16:creationId xmlns:a16="http://schemas.microsoft.com/office/drawing/2014/main" id="{1B6F431F-93D5-4767-9340-59D81A0A6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15" y="1435972"/>
            <a:ext cx="4249241" cy="465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3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537C079-AA05-4916-AC9E-A5FC43F27E54}"/>
              </a:ext>
            </a:extLst>
          </p:cNvPr>
          <p:cNvSpPr/>
          <p:nvPr/>
        </p:nvSpPr>
        <p:spPr>
          <a:xfrm>
            <a:off x="4006746" y="1920023"/>
            <a:ext cx="81852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Chữ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lang="en-US" sz="4400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anose="020B0603050302020204" pitchFamily="34" charset="0"/>
              </a:rPr>
              <a:t>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cỡ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vừa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cao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mấy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ô li?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940BC6-54D4-4F5A-AC0E-A0C5FAFD2EBF}"/>
              </a:ext>
            </a:extLst>
          </p:cNvPr>
          <p:cNvSpPr/>
          <p:nvPr/>
        </p:nvSpPr>
        <p:spPr>
          <a:xfrm>
            <a:off x="6814840" y="3107216"/>
            <a:ext cx="2585545" cy="76944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5 ô li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C7B9D2-93E4-46A6-9CEC-54466EB4A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0" y="998516"/>
            <a:ext cx="3986006" cy="394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57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537C079-AA05-4916-AC9E-A5FC43F27E54}"/>
              </a:ext>
            </a:extLst>
          </p:cNvPr>
          <p:cNvSpPr/>
          <p:nvPr/>
        </p:nvSpPr>
        <p:spPr>
          <a:xfrm>
            <a:off x="4577550" y="2405636"/>
            <a:ext cx="82038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Chữ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lang="en-US" sz="4000" dirty="0"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4 hàng" panose="020B0603050302020204" pitchFamily="34" charset="0"/>
              </a:rPr>
              <a:t>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cỡ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nhỏ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cao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mấy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UTM Avo" panose="02040603050506020204" pitchFamily="18" charset="0"/>
              </a:rPr>
              <a:t> ô li?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940BC6-54D4-4F5A-AC0E-A0C5FAFD2EBF}"/>
              </a:ext>
            </a:extLst>
          </p:cNvPr>
          <p:cNvSpPr/>
          <p:nvPr/>
        </p:nvSpPr>
        <p:spPr>
          <a:xfrm>
            <a:off x="7254735" y="3506078"/>
            <a:ext cx="2585545" cy="76944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2 ô li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rưỡi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6" name="Picture 73" descr="a.png">
            <a:extLst>
              <a:ext uri="{FF2B5EF4-FFF2-40B4-BE49-F238E27FC236}">
                <a16:creationId xmlns:a16="http://schemas.microsoft.com/office/drawing/2014/main" id="{06E61571-3075-49E2-9B82-AF8FD0B5BE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78702" b="33172"/>
          <a:stretch/>
        </p:blipFill>
        <p:spPr bwMode="auto">
          <a:xfrm>
            <a:off x="146850" y="1320583"/>
            <a:ext cx="4109464" cy="404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039318-81E4-49CE-8758-C59970E9DAE2}"/>
              </a:ext>
            </a:extLst>
          </p:cNvPr>
          <p:cNvSpPr txBox="1"/>
          <p:nvPr/>
        </p:nvSpPr>
        <p:spPr>
          <a:xfrm>
            <a:off x="429450" y="2135179"/>
            <a:ext cx="15744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latin typeface="HP001 4 hàng" panose="020B0603050302020204" pitchFamily="34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3178108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83">
            <a:extLst>
              <a:ext uri="{FF2B5EF4-FFF2-40B4-BE49-F238E27FC236}">
                <a16:creationId xmlns:a16="http://schemas.microsoft.com/office/drawing/2014/main" id="{0F525726-E75A-4E57-8480-CE94FF7D7135}"/>
              </a:ext>
            </a:extLst>
          </p:cNvPr>
          <p:cNvGrpSpPr/>
          <p:nvPr/>
        </p:nvGrpSpPr>
        <p:grpSpPr>
          <a:xfrm>
            <a:off x="0" y="5348324"/>
            <a:ext cx="12203723" cy="1123362"/>
            <a:chOff x="-17585" y="5729324"/>
            <a:chExt cx="12203723" cy="1123362"/>
          </a:xfrm>
        </p:grpSpPr>
        <p:pic>
          <p:nvPicPr>
            <p:cNvPr id="4" name="图片 84">
              <a:extLst>
                <a:ext uri="{FF2B5EF4-FFF2-40B4-BE49-F238E27FC236}">
                  <a16:creationId xmlns:a16="http://schemas.microsoft.com/office/drawing/2014/main" id="{85826D6E-D1F5-40C8-BE96-6FE77EB4BC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5" name="图片 85">
              <a:extLst>
                <a:ext uri="{FF2B5EF4-FFF2-40B4-BE49-F238E27FC236}">
                  <a16:creationId xmlns:a16="http://schemas.microsoft.com/office/drawing/2014/main" id="{390700B6-9F80-43F9-A69C-5477155DFA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681A3FD-18B4-4C5E-9129-7D99014BD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211" y="780901"/>
            <a:ext cx="4076700" cy="4038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6650FE-3156-4B16-AA6C-42DD06EC0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780901"/>
            <a:ext cx="4127252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16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95C851-AD88-4505-9534-1A28E93EDB5D}"/>
              </a:ext>
            </a:extLst>
          </p:cNvPr>
          <p:cNvSpPr txBox="1"/>
          <p:nvPr/>
        </p:nvSpPr>
        <p:spPr>
          <a:xfrm>
            <a:off x="4167668" y="155933"/>
            <a:ext cx="29960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Chữ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hoa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</a:rPr>
              <a:t>U</a:t>
            </a:r>
            <a:endParaRPr lang="en-US" sz="3600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F2F0BC-D0B5-4F59-A347-EC4969A07A4C}"/>
              </a:ext>
            </a:extLst>
          </p:cNvPr>
          <p:cNvSpPr txBox="1"/>
          <p:nvPr/>
        </p:nvSpPr>
        <p:spPr>
          <a:xfrm>
            <a:off x="706580" y="2116205"/>
            <a:ext cx="4679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id="{85828243-D5B9-484E-B41A-23614E626FAE}"/>
              </a:ext>
            </a:extLst>
          </p:cNvPr>
          <p:cNvSpPr/>
          <p:nvPr/>
        </p:nvSpPr>
        <p:spPr>
          <a:xfrm>
            <a:off x="599019" y="1216566"/>
            <a:ext cx="5096931" cy="747550"/>
          </a:xfrm>
          <a:prstGeom prst="roundRect">
            <a:avLst>
              <a:gd name="adj" fmla="val 34880"/>
            </a:avLst>
          </a:prstGeom>
          <a:solidFill>
            <a:srgbClr val="034E6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anose="020B0603050302020204" pitchFamily="34" charset="0"/>
                <a:cs typeface="Times New Roman" panose="02020603050405020304" pitchFamily="18" charset="0"/>
              </a:rPr>
              <a:t>U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gồm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mấy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Rounded Rectangle 1">
            <a:extLst>
              <a:ext uri="{FF2B5EF4-FFF2-40B4-BE49-F238E27FC236}">
                <a16:creationId xmlns:a16="http://schemas.microsoft.com/office/drawing/2014/main" id="{67381EAD-92E0-4DF8-899B-FA3C389B37FA}"/>
              </a:ext>
            </a:extLst>
          </p:cNvPr>
          <p:cNvSpPr/>
          <p:nvPr/>
        </p:nvSpPr>
        <p:spPr>
          <a:xfrm>
            <a:off x="570062" y="2813370"/>
            <a:ext cx="4679563" cy="747550"/>
          </a:xfrm>
          <a:prstGeom prst="roundRect">
            <a:avLst>
              <a:gd name="adj" fmla="val 34880"/>
            </a:avLst>
          </a:prstGeom>
          <a:solidFill>
            <a:srgbClr val="034E6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latin typeface="UTM Avo" panose="02040603050506020204" pitchFamily="18" charset="0"/>
                <a:cs typeface="Times New Roman" panose="02020603050405020304" pitchFamily="18" charset="0"/>
              </a:rPr>
              <a:t>- Đó là các nét nào?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FF1A0A-E421-4264-B7F2-15C37796F5BB}"/>
              </a:ext>
            </a:extLst>
          </p:cNvPr>
          <p:cNvSpPr txBox="1"/>
          <p:nvPr/>
        </p:nvSpPr>
        <p:spPr>
          <a:xfrm>
            <a:off x="599019" y="3662778"/>
            <a:ext cx="55963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*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móc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móc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ngược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phải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53CFA4-F485-4012-BA70-F7EE92CA4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713" y="1051012"/>
            <a:ext cx="40767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18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95C851-AD88-4505-9534-1A28E93EDB5D}"/>
              </a:ext>
            </a:extLst>
          </p:cNvPr>
          <p:cNvSpPr txBox="1"/>
          <p:nvPr/>
        </p:nvSpPr>
        <p:spPr>
          <a:xfrm>
            <a:off x="4336720" y="313913"/>
            <a:ext cx="29960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Chữ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hoa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</a:rPr>
              <a:t>Ư</a:t>
            </a:r>
            <a:endParaRPr lang="en-US" sz="3600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F2F0BC-D0B5-4F59-A347-EC4969A07A4C}"/>
              </a:ext>
            </a:extLst>
          </p:cNvPr>
          <p:cNvSpPr txBox="1"/>
          <p:nvPr/>
        </p:nvSpPr>
        <p:spPr>
          <a:xfrm>
            <a:off x="706581" y="2116205"/>
            <a:ext cx="43780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2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HP001 4 hàng" panose="020B0603050302020204" pitchFamily="34" charset="0"/>
                <a:cs typeface="Times New Roman" panose="02020603050405020304" pitchFamily="18" charset="0"/>
              </a:rPr>
              <a:t>Ă</a:t>
            </a:r>
            <a:r>
              <a:rPr lang="en-US" sz="2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gồm</a:t>
            </a:r>
            <a:r>
              <a:rPr lang="en-US" sz="2200" dirty="0">
                <a:latin typeface="UTM Avo" panose="02040603050506020204" pitchFamily="18" charset="0"/>
                <a:cs typeface="Times New Roman" panose="02020603050405020304" pitchFamily="18" charset="0"/>
              </a:rPr>
              <a:t> 4 </a:t>
            </a:r>
            <a:r>
              <a:rPr lang="en-US" sz="2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200" dirty="0"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200" dirty="0">
              <a:latin typeface="UTM Avo" panose="02040603050506020204" pitchFamily="18" charset="0"/>
            </a:endParaRPr>
          </a:p>
        </p:txBody>
      </p:sp>
      <p:sp>
        <p:nvSpPr>
          <p:cNvPr id="12" name="Rounded Rectangle 1">
            <a:extLst>
              <a:ext uri="{FF2B5EF4-FFF2-40B4-BE49-F238E27FC236}">
                <a16:creationId xmlns:a16="http://schemas.microsoft.com/office/drawing/2014/main" id="{85828243-D5B9-484E-B41A-23614E626FAE}"/>
              </a:ext>
            </a:extLst>
          </p:cNvPr>
          <p:cNvSpPr/>
          <p:nvPr/>
        </p:nvSpPr>
        <p:spPr>
          <a:xfrm>
            <a:off x="633988" y="1322580"/>
            <a:ext cx="5496981" cy="1668604"/>
          </a:xfrm>
          <a:prstGeom prst="roundRect">
            <a:avLst>
              <a:gd name="adj" fmla="val 34880"/>
            </a:avLst>
          </a:prstGeom>
          <a:solidFill>
            <a:srgbClr val="034E6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anose="020B0603050302020204" pitchFamily="34" charset="0"/>
                <a:cs typeface="Times New Roman" panose="02020603050405020304" pitchFamily="18" charset="0"/>
              </a:rPr>
              <a:t>U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HP001 4 hàng" panose="020B0603050302020204" pitchFamily="34" charset="0"/>
                <a:cs typeface="Times New Roman" panose="02020603050405020304" pitchFamily="18" charset="0"/>
              </a:rPr>
              <a:t>Ư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FF1A0A-E421-4264-B7F2-15C37796F5BB}"/>
              </a:ext>
            </a:extLst>
          </p:cNvPr>
          <p:cNvSpPr txBox="1"/>
          <p:nvPr/>
        </p:nvSpPr>
        <p:spPr>
          <a:xfrm>
            <a:off x="860275" y="3493280"/>
            <a:ext cx="54969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* 2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U.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nét</a:t>
            </a:r>
            <a:r>
              <a:rPr lang="en-US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móc</a:t>
            </a:r>
            <a:endParaRPr lang="en-US" sz="28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latin typeface="UTM Avo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18EC0-4F8F-4AB7-9DC6-7FD891D68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0587" y="1216566"/>
            <a:ext cx="4127252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757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HOC10 TEMPLAT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1136</TotalTime>
  <Words>282</Words>
  <Application>Microsoft Office PowerPoint</Application>
  <PresentationFormat>Widescreen</PresentationFormat>
  <Paragraphs>54</Paragraphs>
  <Slides>18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HP001 4 hàng</vt:lpstr>
      <vt:lpstr>Times New Roman</vt:lpstr>
      <vt:lpstr>UTM Avo</vt:lpstr>
      <vt:lpstr>HOC10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73</cp:revision>
  <dcterms:created xsi:type="dcterms:W3CDTF">2021-11-01T08:16:43Z</dcterms:created>
  <dcterms:modified xsi:type="dcterms:W3CDTF">2022-04-20T12:04:48Z</dcterms:modified>
</cp:coreProperties>
</file>