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706" r:id="rId2"/>
    <p:sldMasterId id="2147483718" r:id="rId3"/>
    <p:sldMasterId id="2147483743" r:id="rId4"/>
    <p:sldMasterId id="2147483755" r:id="rId5"/>
  </p:sldMasterIdLst>
  <p:notesMasterIdLst>
    <p:notesMasterId r:id="rId21"/>
  </p:notesMasterIdLst>
  <p:sldIdLst>
    <p:sldId id="474" r:id="rId6"/>
    <p:sldId id="568" r:id="rId7"/>
    <p:sldId id="569" r:id="rId8"/>
    <p:sldId id="570" r:id="rId9"/>
    <p:sldId id="571" r:id="rId10"/>
    <p:sldId id="572" r:id="rId11"/>
    <p:sldId id="573" r:id="rId12"/>
    <p:sldId id="567" r:id="rId13"/>
    <p:sldId id="554" r:id="rId14"/>
    <p:sldId id="555" r:id="rId15"/>
    <p:sldId id="557" r:id="rId16"/>
    <p:sldId id="556" r:id="rId17"/>
    <p:sldId id="558" r:id="rId18"/>
    <p:sldId id="575" r:id="rId19"/>
    <p:sldId id="476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11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3037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7268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3497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9" name="Google Shape;2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9025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918C-D718-44A1-8AF5-72AC757A579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20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8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4243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2324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63461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8247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54816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6980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97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2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25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3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254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066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4718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8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26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350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36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819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883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4251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6230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1675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270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33518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161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92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74875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78364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2917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21733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8426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72297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38158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22604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94395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91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00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37575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7678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6532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74287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09439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28703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14827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63713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35380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558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953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20748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43990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12527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75066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0620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66050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2119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88815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9138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32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81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61967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23042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36932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30084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91170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3464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43139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77467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705192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435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623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20318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66126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49956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839824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6012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35579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91126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03876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8368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977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42" Type="http://schemas.openxmlformats.org/officeDocument/2006/relationships/slideLayout" Target="../slideLayouts/slideLayout88.xml"/><Relationship Id="rId47" Type="http://schemas.openxmlformats.org/officeDocument/2006/relationships/slideLayout" Target="../slideLayouts/slideLayout93.xml"/><Relationship Id="rId50" Type="http://schemas.openxmlformats.org/officeDocument/2006/relationships/slideLayout" Target="../slideLayouts/slideLayout96.xml"/><Relationship Id="rId55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40" Type="http://schemas.openxmlformats.org/officeDocument/2006/relationships/slideLayout" Target="../slideLayouts/slideLayout86.xml"/><Relationship Id="rId45" Type="http://schemas.openxmlformats.org/officeDocument/2006/relationships/slideLayout" Target="../slideLayouts/slideLayout91.xml"/><Relationship Id="rId53" Type="http://schemas.openxmlformats.org/officeDocument/2006/relationships/slideLayout" Target="../slideLayouts/slideLayout99.xml"/><Relationship Id="rId58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43" Type="http://schemas.openxmlformats.org/officeDocument/2006/relationships/slideLayout" Target="../slideLayouts/slideLayout89.xml"/><Relationship Id="rId48" Type="http://schemas.openxmlformats.org/officeDocument/2006/relationships/slideLayout" Target="../slideLayouts/slideLayout94.xml"/><Relationship Id="rId56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54.xml"/><Relationship Id="rId51" Type="http://schemas.openxmlformats.org/officeDocument/2006/relationships/slideLayout" Target="../slideLayouts/slideLayout97.xml"/><Relationship Id="rId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slideLayout" Target="../slideLayouts/slideLayout84.xml"/><Relationship Id="rId46" Type="http://schemas.openxmlformats.org/officeDocument/2006/relationships/slideLayout" Target="../slideLayouts/slideLayout92.xml"/><Relationship Id="rId59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66.xml"/><Relationship Id="rId41" Type="http://schemas.openxmlformats.org/officeDocument/2006/relationships/slideLayout" Target="../slideLayouts/slideLayout87.xml"/><Relationship Id="rId54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49" Type="http://schemas.openxmlformats.org/officeDocument/2006/relationships/slideLayout" Target="../slideLayouts/slideLayout95.xml"/><Relationship Id="rId57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77.xml"/><Relationship Id="rId44" Type="http://schemas.openxmlformats.org/officeDocument/2006/relationships/slideLayout" Target="../slideLayouts/slideLayout90.xml"/><Relationship Id="rId52" Type="http://schemas.openxmlformats.org/officeDocument/2006/relationships/slideLayout" Target="../slideLayouts/slideLayout98.xml"/><Relationship Id="rId60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2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2024/6/15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38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791808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  <p:sldLayoutId id="2147483778" r:id="rId23"/>
    <p:sldLayoutId id="2147483779" r:id="rId24"/>
    <p:sldLayoutId id="2147483780" r:id="rId25"/>
    <p:sldLayoutId id="2147483781" r:id="rId26"/>
    <p:sldLayoutId id="2147483782" r:id="rId27"/>
    <p:sldLayoutId id="2147483783" r:id="rId28"/>
    <p:sldLayoutId id="2147483784" r:id="rId29"/>
    <p:sldLayoutId id="2147483785" r:id="rId30"/>
    <p:sldLayoutId id="2147483786" r:id="rId31"/>
    <p:sldLayoutId id="2147483787" r:id="rId32"/>
    <p:sldLayoutId id="2147483788" r:id="rId33"/>
    <p:sldLayoutId id="2147483789" r:id="rId34"/>
    <p:sldLayoutId id="2147483790" r:id="rId35"/>
    <p:sldLayoutId id="2147483791" r:id="rId36"/>
    <p:sldLayoutId id="2147483792" r:id="rId37"/>
    <p:sldLayoutId id="2147483793" r:id="rId38"/>
    <p:sldLayoutId id="2147483794" r:id="rId39"/>
    <p:sldLayoutId id="2147483795" r:id="rId40"/>
    <p:sldLayoutId id="2147483796" r:id="rId41"/>
    <p:sldLayoutId id="2147483797" r:id="rId42"/>
    <p:sldLayoutId id="2147483798" r:id="rId43"/>
    <p:sldLayoutId id="2147483799" r:id="rId44"/>
    <p:sldLayoutId id="2147483800" r:id="rId45"/>
    <p:sldLayoutId id="2147483801" r:id="rId46"/>
    <p:sldLayoutId id="2147483802" r:id="rId47"/>
    <p:sldLayoutId id="2147483803" r:id="rId48"/>
    <p:sldLayoutId id="2147483804" r:id="rId49"/>
    <p:sldLayoutId id="2147483805" r:id="rId50"/>
    <p:sldLayoutId id="2147483806" r:id="rId51"/>
    <p:sldLayoutId id="2147483807" r:id="rId52"/>
    <p:sldLayoutId id="2147483808" r:id="rId53"/>
    <p:sldLayoutId id="2147483809" r:id="rId54"/>
    <p:sldLayoutId id="2147483810" r:id="rId55"/>
    <p:sldLayoutId id="2147483811" r:id="rId56"/>
    <p:sldLayoutId id="2147483812" r:id="rId57"/>
    <p:sldLayoutId id="2147483813" r:id="rId58"/>
    <p:sldLayoutId id="2147483814" r:id="rId5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4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5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microsoft.com/office/2007/relationships/media" Target="../media/media1.mp3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slide" Target="slide4.xml"/><Relationship Id="rId2" Type="http://schemas.openxmlformats.org/officeDocument/2006/relationships/audio" Target="NULL" TargetMode="External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tags" Target="../tags/tag3.xml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png"/><Relationship Id="rId18" Type="http://schemas.openxmlformats.org/officeDocument/2006/relationships/image" Target="../media/image22.png"/><Relationship Id="rId3" Type="http://schemas.microsoft.com/office/2007/relationships/media" Target="../media/media1.mp3"/><Relationship Id="rId7" Type="http://schemas.openxmlformats.org/officeDocument/2006/relationships/audio" Target="../media/audio2.wav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audio" Target="NULL" TargetMode="External"/><Relationship Id="rId16" Type="http://schemas.openxmlformats.org/officeDocument/2006/relationships/image" Target="../media/image19.png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11" Type="http://schemas.openxmlformats.org/officeDocument/2006/relationships/image" Target="../media/image27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25.gif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8.png"/><Relationship Id="rId18" Type="http://schemas.openxmlformats.org/officeDocument/2006/relationships/image" Target="../media/image35.png"/><Relationship Id="rId3" Type="http://schemas.microsoft.com/office/2007/relationships/media" Target="../media/media1.mp3"/><Relationship Id="rId7" Type="http://schemas.openxmlformats.org/officeDocument/2006/relationships/audio" Target="../media/audio2.wav"/><Relationship Id="rId12" Type="http://schemas.openxmlformats.org/officeDocument/2006/relationships/image" Target="../media/image28.png"/><Relationship Id="rId17" Type="http://schemas.openxmlformats.org/officeDocument/2006/relationships/image" Target="../media/image34.png"/><Relationship Id="rId2" Type="http://schemas.openxmlformats.org/officeDocument/2006/relationships/audio" Target="NULL" TargetMode="External"/><Relationship Id="rId16" Type="http://schemas.openxmlformats.org/officeDocument/2006/relationships/image" Target="../media/image31.png"/><Relationship Id="rId1" Type="http://schemas.openxmlformats.org/officeDocument/2006/relationships/tags" Target="../tags/tag6.xml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19.png"/><Relationship Id="rId10" Type="http://schemas.openxmlformats.org/officeDocument/2006/relationships/image" Target="../media/image26.png"/><Relationship Id="rId19" Type="http://schemas.openxmlformats.org/officeDocument/2006/relationships/image" Target="../media/image22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32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18.png"/><Relationship Id="rId18" Type="http://schemas.openxmlformats.org/officeDocument/2006/relationships/image" Target="../media/image38.png"/><Relationship Id="rId3" Type="http://schemas.microsoft.com/office/2007/relationships/media" Target="../media/media1.mp3"/><Relationship Id="rId7" Type="http://schemas.openxmlformats.org/officeDocument/2006/relationships/audio" Target="../media/audio2.wav"/><Relationship Id="rId12" Type="http://schemas.openxmlformats.org/officeDocument/2006/relationships/image" Target="../media/image28.png"/><Relationship Id="rId17" Type="http://schemas.openxmlformats.org/officeDocument/2006/relationships/image" Target="../media/image35.png"/><Relationship Id="rId2" Type="http://schemas.openxmlformats.org/officeDocument/2006/relationships/audio" Target="NULL" TargetMode="External"/><Relationship Id="rId16" Type="http://schemas.openxmlformats.org/officeDocument/2006/relationships/image" Target="../media/image31.png"/><Relationship Id="rId1" Type="http://schemas.openxmlformats.org/officeDocument/2006/relationships/tags" Target="../tags/tag7.xml"/><Relationship Id="rId6" Type="http://schemas.openxmlformats.org/officeDocument/2006/relationships/audio" Target="../media/audio1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19.png"/><Relationship Id="rId10" Type="http://schemas.openxmlformats.org/officeDocument/2006/relationships/image" Target="../media/image26.png"/><Relationship Id="rId19" Type="http://schemas.openxmlformats.org/officeDocument/2006/relationships/image" Target="../media/image22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25.gif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8.xml"/><Relationship Id="rId6" Type="http://schemas.microsoft.com/office/2007/relationships/hdphoto" Target="../media/hdphoto3.wdp"/><Relationship Id="rId5" Type="http://schemas.openxmlformats.org/officeDocument/2006/relationships/image" Target="../media/image40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9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220551" y="1414483"/>
            <a:ext cx="2553078" cy="1122630"/>
            <a:chOff x="1077362" y="1131683"/>
            <a:chExt cx="2553078" cy="1122630"/>
          </a:xfrm>
        </p:grpSpPr>
        <p:sp>
          <p:nvSpPr>
            <p:cNvPr id="2" name="Cloud Callout 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mượt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mà</a:t>
              </a:r>
              <a:endParaRPr lang="en-US" sz="28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34060" y="1219298"/>
            <a:ext cx="2553078" cy="1122630"/>
            <a:chOff x="1077362" y="1131683"/>
            <a:chExt cx="2553078" cy="1122630"/>
          </a:xfrm>
        </p:grpSpPr>
        <p:sp>
          <p:nvSpPr>
            <p:cNvPr id="6" name="Cloud Callout 5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56370" y="1348966"/>
              <a:ext cx="18740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đôi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mắt</a:t>
              </a:r>
              <a:endParaRPr lang="en-US" sz="28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061299" y="5112191"/>
            <a:ext cx="2631530" cy="1122630"/>
            <a:chOff x="998910" y="1163874"/>
            <a:chExt cx="2631530" cy="1122630"/>
          </a:xfrm>
        </p:grpSpPr>
        <p:sp>
          <p:nvSpPr>
            <p:cNvPr id="9" name="Cloud Callout 8"/>
            <p:cNvSpPr/>
            <p:nvPr/>
          </p:nvSpPr>
          <p:spPr>
            <a:xfrm>
              <a:off x="998910" y="1163874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20566" y="1348966"/>
              <a:ext cx="20098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b</a:t>
              </a:r>
              <a:r>
                <a:rPr lang="en-US" sz="2800" dirty="0" err="1" smtClean="0"/>
                <a:t>ầu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bĩnh</a:t>
              </a:r>
              <a:endParaRPr lang="en-US" sz="28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2934" y="2626642"/>
            <a:ext cx="2644204" cy="1122630"/>
            <a:chOff x="1077362" y="1131683"/>
            <a:chExt cx="2553078" cy="11226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2" name="Cloud Callout 1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grp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57610" y="1348966"/>
              <a:ext cx="185902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k</a:t>
              </a:r>
              <a:r>
                <a:rPr lang="en-US" sz="2800" dirty="0" err="1" smtClean="0"/>
                <a:t>huôn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mặt</a:t>
              </a:r>
              <a:endParaRPr lang="en-U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2934" y="4039372"/>
            <a:ext cx="2553078" cy="1122630"/>
            <a:chOff x="1077362" y="1131683"/>
            <a:chExt cx="2553078" cy="11226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Cloud Callout 14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grp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67758" y="1348966"/>
              <a:ext cx="176542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v</a:t>
              </a:r>
              <a:r>
                <a:rPr lang="en-US" sz="2800" dirty="0" err="1" smtClean="0"/>
                <a:t>ầng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trán</a:t>
              </a:r>
              <a:endParaRPr lang="en-U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45387" y="2774385"/>
            <a:ext cx="2553078" cy="1122630"/>
            <a:chOff x="1077362" y="1131683"/>
            <a:chExt cx="2553078" cy="1122630"/>
          </a:xfrm>
        </p:grpSpPr>
        <p:sp>
          <p:nvSpPr>
            <p:cNvPr id="18" name="Cloud Callout 17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46901" y="1348966"/>
              <a:ext cx="178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sáng</a:t>
              </a:r>
              <a:endParaRPr lang="en-U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116850" y="2683412"/>
            <a:ext cx="2553078" cy="1122630"/>
            <a:chOff x="1077362" y="1131683"/>
            <a:chExt cx="2553078" cy="1122630"/>
          </a:xfrm>
        </p:grpSpPr>
        <p:sp>
          <p:nvSpPr>
            <p:cNvPr id="21" name="Cloud Callout 20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95884" y="1348966"/>
              <a:ext cx="1534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cao</a:t>
              </a:r>
              <a:endParaRPr lang="en-U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858815" y="5035253"/>
            <a:ext cx="2553078" cy="1122630"/>
            <a:chOff x="1077362" y="1131683"/>
            <a:chExt cx="2553078" cy="1122630"/>
          </a:xfrm>
        </p:grpSpPr>
        <p:sp>
          <p:nvSpPr>
            <p:cNvPr id="24" name="Cloud Callout 23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74890" y="1348966"/>
              <a:ext cx="19555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đen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láy</a:t>
              </a:r>
              <a:endParaRPr lang="en-US" sz="28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8497" y="5379285"/>
            <a:ext cx="2553078" cy="1122630"/>
            <a:chOff x="1077362" y="1131683"/>
            <a:chExt cx="2553078" cy="1122630"/>
          </a:xfrm>
        </p:grpSpPr>
        <p:sp>
          <p:nvSpPr>
            <p:cNvPr id="27" name="Cloud Callout 26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57881" y="1348966"/>
              <a:ext cx="18725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m</a:t>
              </a:r>
              <a:r>
                <a:rPr lang="en-US" sz="2800" dirty="0" err="1" smtClean="0"/>
                <a:t>ái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tóc</a:t>
              </a:r>
              <a:endParaRPr lang="en-US" sz="28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82276" y="3772278"/>
            <a:ext cx="2553078" cy="1122630"/>
            <a:chOff x="1077362" y="1131683"/>
            <a:chExt cx="2553078" cy="1122630"/>
          </a:xfrm>
        </p:grpSpPr>
        <p:sp>
          <p:nvSpPr>
            <p:cNvPr id="30" name="Cloud Callout 29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đen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nhánh</a:t>
              </a:r>
              <a:endParaRPr lang="en-US" sz="28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240325" y="325925"/>
            <a:ext cx="8256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</a:t>
            </a:r>
            <a:r>
              <a:rPr lang="en-US" sz="2800" b="1" dirty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chỉ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đặc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điểm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/>
              <a:t>của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từng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vật</a:t>
            </a:r>
            <a:r>
              <a:rPr lang="en-US" sz="2800" b="1" dirty="0" smtClean="0"/>
              <a:t>:</a:t>
            </a:r>
            <a:endParaRPr lang="en-US" sz="28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6265931" y="2794503"/>
            <a:ext cx="2553078" cy="1122630"/>
            <a:chOff x="1077362" y="1131683"/>
            <a:chExt cx="2553078" cy="1122630"/>
          </a:xfrm>
        </p:grpSpPr>
        <p:sp>
          <p:nvSpPr>
            <p:cNvPr id="38" name="Cloud Callout 37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846901" y="1348966"/>
              <a:ext cx="178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sáng</a:t>
              </a:r>
              <a:endParaRPr lang="en-US" sz="2800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8220551" y="1242316"/>
            <a:ext cx="404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o </a:t>
            </a:r>
            <a:r>
              <a:rPr lang="en-US" sz="2800" dirty="0" err="1" smtClean="0"/>
              <a:t>tròn</a:t>
            </a:r>
            <a:r>
              <a:rPr lang="en-US" sz="2800" dirty="0" smtClean="0"/>
              <a:t>, long </a:t>
            </a:r>
            <a:r>
              <a:rPr lang="en-US" sz="2800" dirty="0" err="1" smtClean="0"/>
              <a:t>lanh,đẹp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8410547" y="3009067"/>
            <a:ext cx="404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dirty="0" err="1" smtClean="0"/>
              <a:t>ròn</a:t>
            </a:r>
            <a:r>
              <a:rPr lang="en-US" sz="2800" dirty="0" smtClean="0"/>
              <a:t>, </a:t>
            </a:r>
            <a:r>
              <a:rPr lang="en-US" sz="2800" dirty="0" err="1" smtClean="0"/>
              <a:t>xinh</a:t>
            </a:r>
            <a:r>
              <a:rPr lang="en-US" sz="2800" dirty="0" smtClean="0"/>
              <a:t> </a:t>
            </a:r>
            <a:r>
              <a:rPr lang="en-US" sz="2800" dirty="0" err="1" smtClean="0"/>
              <a:t>xắn</a:t>
            </a:r>
            <a:r>
              <a:rPr lang="en-US" sz="2800" dirty="0" smtClean="0"/>
              <a:t>,…</a:t>
            </a:r>
            <a:endParaRPr lang="en-US" sz="2800" dirty="0"/>
          </a:p>
        </p:txBody>
      </p:sp>
      <p:sp>
        <p:nvSpPr>
          <p:cNvPr id="42" name="TextBox 41"/>
          <p:cNvSpPr txBox="1"/>
          <p:nvPr/>
        </p:nvSpPr>
        <p:spPr>
          <a:xfrm>
            <a:off x="6724425" y="4190749"/>
            <a:ext cx="404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r</a:t>
            </a:r>
            <a:r>
              <a:rPr lang="en-US" sz="2800" dirty="0" err="1" smtClean="0"/>
              <a:t>ộng</a:t>
            </a:r>
            <a:r>
              <a:rPr lang="en-US" sz="2800" dirty="0" smtClean="0"/>
              <a:t>, </a:t>
            </a:r>
            <a:r>
              <a:rPr lang="en-US" sz="2800" dirty="0" err="1" smtClean="0"/>
              <a:t>thông</a:t>
            </a:r>
            <a:r>
              <a:rPr lang="en-US" sz="2800" dirty="0" smtClean="0"/>
              <a:t> minh…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7962523" y="5483794"/>
            <a:ext cx="5282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</a:t>
            </a:r>
            <a:r>
              <a:rPr lang="en-US" sz="2800" dirty="0" err="1" smtClean="0"/>
              <a:t>ài</a:t>
            </a:r>
            <a:r>
              <a:rPr lang="en-US" sz="2800" dirty="0" smtClean="0"/>
              <a:t>, </a:t>
            </a:r>
            <a:r>
              <a:rPr lang="en-US" sz="2800" dirty="0" err="1" smtClean="0"/>
              <a:t>ngắn</a:t>
            </a:r>
            <a:r>
              <a:rPr lang="en-US" sz="2800" dirty="0" smtClean="0"/>
              <a:t>, </a:t>
            </a:r>
            <a:r>
              <a:rPr lang="en-US" sz="2800" dirty="0" err="1" smtClean="0"/>
              <a:t>xoăn</a:t>
            </a:r>
            <a:r>
              <a:rPr lang="en-US" sz="2800" dirty="0" smtClean="0"/>
              <a:t>,</a:t>
            </a:r>
          </a:p>
          <a:p>
            <a:r>
              <a:rPr lang="en-US" sz="2800" dirty="0" smtClean="0"/>
              <a:t>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</a:t>
            </a:r>
            <a:r>
              <a:rPr lang="en-US" sz="2800" dirty="0" err="1" smtClean="0"/>
              <a:t>mượt</a:t>
            </a:r>
            <a:r>
              <a:rPr lang="en-US" sz="2800" dirty="0" smtClean="0"/>
              <a:t> </a:t>
            </a:r>
            <a:r>
              <a:rPr lang="en-US" sz="2800" dirty="0" err="1" smtClean="0"/>
              <a:t>mà</a:t>
            </a:r>
            <a:r>
              <a:rPr lang="en-US" sz="2800" dirty="0" smtClean="0"/>
              <a:t>…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722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-0.48945 -0.5682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79" y="-2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-0.07656 -0.2300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1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33333E-6 L -0.2586 -0.3722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1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42 -0.01111 L -0.05742 -0.0108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50052 0.1981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26" y="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4362 0.57801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10" y="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19114 0.2245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57" y="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80008" y="1341102"/>
            <a:ext cx="2553078" cy="1122630"/>
            <a:chOff x="1077362" y="1131683"/>
            <a:chExt cx="2553078" cy="1122630"/>
          </a:xfrm>
        </p:grpSpPr>
        <p:sp>
          <p:nvSpPr>
            <p:cNvPr id="6" name="Cloud Callout 5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56370" y="1348966"/>
              <a:ext cx="18740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n</a:t>
              </a:r>
              <a:r>
                <a:rPr lang="en-US" sz="2800" dirty="0" err="1" smtClean="0"/>
                <a:t>ước</a:t>
              </a:r>
              <a:r>
                <a:rPr lang="en-US" sz="2800" dirty="0" smtClean="0"/>
                <a:t> da</a:t>
              </a:r>
              <a:endParaRPr lang="en-US" sz="28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5507" y="2982849"/>
            <a:ext cx="2644204" cy="1122630"/>
            <a:chOff x="1077362" y="1131683"/>
            <a:chExt cx="2553078" cy="11226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2" name="Cloud Callout 1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grp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95279" y="1367168"/>
              <a:ext cx="185902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n</a:t>
              </a:r>
              <a:r>
                <a:rPr lang="en-US" sz="2800" dirty="0" err="1" smtClean="0"/>
                <a:t>ụ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cười</a:t>
              </a:r>
              <a:endParaRPr lang="en-U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26451" y="4700087"/>
            <a:ext cx="2553078" cy="1122630"/>
            <a:chOff x="1077362" y="1131683"/>
            <a:chExt cx="2553078" cy="11226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Cloud Callout 14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grp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22258" y="1354068"/>
              <a:ext cx="202474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d</a:t>
              </a:r>
              <a:r>
                <a:rPr lang="en-US" sz="2800" dirty="0" err="1" smtClean="0"/>
                <a:t>áng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người</a:t>
              </a:r>
              <a:endParaRPr lang="en-US" sz="28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240325" y="325925"/>
            <a:ext cx="8256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1.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</a:t>
            </a:r>
            <a:r>
              <a:rPr lang="en-US" sz="2800" b="1" dirty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chỉ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đặc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điểm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/>
              <a:t>của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từng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vật</a:t>
            </a:r>
            <a:r>
              <a:rPr lang="en-US" sz="2800" b="1" dirty="0" smtClean="0"/>
              <a:t>:</a:t>
            </a:r>
            <a:endParaRPr lang="en-US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026159" y="1635329"/>
            <a:ext cx="6216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dirty="0" err="1" smtClean="0"/>
              <a:t>rắng</a:t>
            </a:r>
            <a:r>
              <a:rPr lang="en-US" sz="2800" dirty="0" smtClean="0"/>
              <a:t>, </a:t>
            </a:r>
            <a:r>
              <a:rPr lang="en-US" sz="2800" dirty="0" err="1" smtClean="0"/>
              <a:t>trắn</a:t>
            </a:r>
            <a:r>
              <a:rPr lang="en-US" sz="2800" dirty="0" smtClean="0"/>
              <a:t> </a:t>
            </a:r>
            <a:r>
              <a:rPr lang="en-US" sz="2800" dirty="0" err="1" smtClean="0"/>
              <a:t>hồng</a:t>
            </a:r>
            <a:r>
              <a:rPr lang="en-US" sz="2800" dirty="0" smtClean="0"/>
              <a:t>, </a:t>
            </a:r>
            <a:r>
              <a:rPr lang="en-US" sz="2800" dirty="0" err="1" smtClean="0"/>
              <a:t>bánh</a:t>
            </a:r>
            <a:r>
              <a:rPr lang="en-US" sz="2800" dirty="0" smtClean="0"/>
              <a:t> </a:t>
            </a:r>
            <a:r>
              <a:rPr lang="en-US" sz="2800" dirty="0" err="1" smtClean="0"/>
              <a:t>mật</a:t>
            </a:r>
            <a:r>
              <a:rPr lang="en-US" sz="2800" dirty="0" smtClean="0"/>
              <a:t>….</a:t>
            </a:r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4021493" y="3211660"/>
            <a:ext cx="480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dirty="0" err="1" smtClean="0"/>
              <a:t>ươi</a:t>
            </a:r>
            <a:r>
              <a:rPr lang="en-US" sz="2800" dirty="0" smtClean="0"/>
              <a:t>, </a:t>
            </a:r>
            <a:r>
              <a:rPr lang="en-US" sz="2800" dirty="0" err="1" smtClean="0"/>
              <a:t>tươi</a:t>
            </a:r>
            <a:r>
              <a:rPr lang="en-US" sz="2800" dirty="0" smtClean="0"/>
              <a:t> </a:t>
            </a:r>
            <a:r>
              <a:rPr lang="en-US" sz="2800" dirty="0" err="1" smtClean="0"/>
              <a:t>tắn</a:t>
            </a:r>
            <a:r>
              <a:rPr lang="en-US" sz="2800" dirty="0" smtClean="0"/>
              <a:t>, </a:t>
            </a:r>
            <a:r>
              <a:rPr lang="en-US" sz="2800" dirty="0" err="1" smtClean="0"/>
              <a:t>xinh</a:t>
            </a:r>
            <a:r>
              <a:rPr lang="en-US" sz="2800" dirty="0" smtClean="0"/>
              <a:t>… </a:t>
            </a:r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4016827" y="4926990"/>
            <a:ext cx="6231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n</a:t>
            </a:r>
            <a:r>
              <a:rPr lang="en-US" sz="2800" dirty="0" err="1" smtClean="0"/>
              <a:t>hỏ</a:t>
            </a:r>
            <a:r>
              <a:rPr lang="en-US" sz="2800" dirty="0" smtClean="0"/>
              <a:t> </a:t>
            </a:r>
            <a:r>
              <a:rPr lang="en-US" sz="2800" dirty="0" err="1" smtClean="0"/>
              <a:t>nhắn</a:t>
            </a:r>
            <a:r>
              <a:rPr lang="en-US" sz="2800" dirty="0" smtClean="0"/>
              <a:t>, </a:t>
            </a:r>
            <a:r>
              <a:rPr lang="en-US" sz="2800" dirty="0" err="1" smtClean="0"/>
              <a:t>cao</a:t>
            </a:r>
            <a:r>
              <a:rPr lang="en-US" sz="2800" dirty="0" smtClean="0"/>
              <a:t>, </a:t>
            </a:r>
            <a:r>
              <a:rPr lang="en-US" sz="2800" dirty="0" err="1" smtClean="0"/>
              <a:t>thấp</a:t>
            </a:r>
            <a:r>
              <a:rPr lang="en-US" sz="2800" dirty="0" smtClean="0"/>
              <a:t>, </a:t>
            </a:r>
            <a:r>
              <a:rPr lang="en-US" sz="2800" dirty="0" err="1" smtClean="0"/>
              <a:t>cân</a:t>
            </a:r>
            <a:r>
              <a:rPr lang="en-US" sz="2800" dirty="0" smtClean="0"/>
              <a:t> </a:t>
            </a:r>
            <a:r>
              <a:rPr lang="en-US" sz="2800" dirty="0" err="1" smtClean="0"/>
              <a:t>đối</a:t>
            </a:r>
            <a:r>
              <a:rPr lang="en-US" sz="2800" dirty="0" smtClean="0"/>
              <a:t>, </a:t>
            </a:r>
            <a:r>
              <a:rPr lang="en-US" sz="2800" dirty="0" err="1" smtClean="0"/>
              <a:t>gầy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cxnSp>
        <p:nvCxnSpPr>
          <p:cNvPr id="40" name="Straight Arrow Connector 39"/>
          <p:cNvCxnSpPr>
            <a:stCxn id="6" idx="2"/>
            <a:endCxn id="32" idx="1"/>
          </p:cNvCxnSpPr>
          <p:nvPr/>
        </p:nvCxnSpPr>
        <p:spPr>
          <a:xfrm flipV="1">
            <a:off x="3030958" y="1896939"/>
            <a:ext cx="995201" cy="5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071888" y="3552527"/>
            <a:ext cx="995201" cy="5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2971678" y="5197809"/>
            <a:ext cx="995201" cy="5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6871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33461" y="5408971"/>
            <a:ext cx="2553078" cy="1122630"/>
            <a:chOff x="1077362" y="1131683"/>
            <a:chExt cx="2553078" cy="1122630"/>
          </a:xfrm>
        </p:grpSpPr>
        <p:sp>
          <p:nvSpPr>
            <p:cNvPr id="2" name="Cloud Callout 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mượt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mà</a:t>
              </a:r>
              <a:endParaRPr lang="en-US" sz="28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34060" y="1219298"/>
            <a:ext cx="2553078" cy="1122630"/>
            <a:chOff x="1077362" y="1131683"/>
            <a:chExt cx="2553078" cy="1122630"/>
          </a:xfrm>
        </p:grpSpPr>
        <p:sp>
          <p:nvSpPr>
            <p:cNvPr id="6" name="Cloud Callout 5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56370" y="1348966"/>
              <a:ext cx="18740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đôi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mắt</a:t>
              </a:r>
              <a:endParaRPr lang="en-US" sz="28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49926" y="2617197"/>
            <a:ext cx="2631530" cy="1122630"/>
            <a:chOff x="998910" y="1163874"/>
            <a:chExt cx="2631530" cy="1122630"/>
          </a:xfrm>
        </p:grpSpPr>
        <p:sp>
          <p:nvSpPr>
            <p:cNvPr id="9" name="Cloud Callout 8"/>
            <p:cNvSpPr/>
            <p:nvPr/>
          </p:nvSpPr>
          <p:spPr>
            <a:xfrm>
              <a:off x="998910" y="1163874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20566" y="1348966"/>
              <a:ext cx="20098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b</a:t>
              </a:r>
              <a:r>
                <a:rPr lang="en-US" sz="2800" dirty="0" err="1" smtClean="0"/>
                <a:t>ầu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bĩnh</a:t>
              </a:r>
              <a:endParaRPr lang="en-US" sz="28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2934" y="2626642"/>
            <a:ext cx="2644204" cy="1122630"/>
            <a:chOff x="1077362" y="1131683"/>
            <a:chExt cx="2553078" cy="11226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2" name="Cloud Callout 1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grp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57610" y="1348966"/>
              <a:ext cx="185902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k</a:t>
              </a:r>
              <a:r>
                <a:rPr lang="en-US" sz="2800" dirty="0" err="1" smtClean="0"/>
                <a:t>huôn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mặt</a:t>
              </a:r>
              <a:endParaRPr lang="en-U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2934" y="4039372"/>
            <a:ext cx="2553078" cy="1122630"/>
            <a:chOff x="1077362" y="1131683"/>
            <a:chExt cx="2553078" cy="11226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Cloud Callout 14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grp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67758" y="1348966"/>
              <a:ext cx="176542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v</a:t>
              </a:r>
              <a:r>
                <a:rPr lang="en-US" sz="2800" dirty="0" err="1" smtClean="0"/>
                <a:t>ầng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trán</a:t>
              </a:r>
              <a:endParaRPr lang="en-U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635782" y="1129381"/>
            <a:ext cx="2553078" cy="1122630"/>
            <a:chOff x="1077362" y="1131683"/>
            <a:chExt cx="2553078" cy="1122630"/>
          </a:xfrm>
        </p:grpSpPr>
        <p:sp>
          <p:nvSpPr>
            <p:cNvPr id="18" name="Cloud Callout 17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46901" y="1348966"/>
              <a:ext cx="178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sáng</a:t>
              </a:r>
              <a:endParaRPr lang="en-U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989152" y="3989561"/>
            <a:ext cx="2553078" cy="1122630"/>
            <a:chOff x="1077362" y="1131683"/>
            <a:chExt cx="2553078" cy="1122630"/>
          </a:xfrm>
        </p:grpSpPr>
        <p:sp>
          <p:nvSpPr>
            <p:cNvPr id="21" name="Cloud Callout 20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95884" y="1348966"/>
              <a:ext cx="1534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cao</a:t>
              </a:r>
              <a:endParaRPr lang="en-U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89152" y="1171856"/>
            <a:ext cx="2553078" cy="1122630"/>
            <a:chOff x="1077362" y="1131683"/>
            <a:chExt cx="2553078" cy="1122630"/>
          </a:xfrm>
        </p:grpSpPr>
        <p:sp>
          <p:nvSpPr>
            <p:cNvPr id="24" name="Cloud Callout 23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74890" y="1348966"/>
              <a:ext cx="19555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đen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láy</a:t>
              </a:r>
              <a:endParaRPr lang="en-US" sz="28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8497" y="5379285"/>
            <a:ext cx="2553078" cy="1122630"/>
            <a:chOff x="1077362" y="1131683"/>
            <a:chExt cx="2553078" cy="1122630"/>
          </a:xfrm>
        </p:grpSpPr>
        <p:sp>
          <p:nvSpPr>
            <p:cNvPr id="27" name="Cloud Callout 26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57881" y="1348966"/>
              <a:ext cx="18725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m</a:t>
              </a:r>
              <a:r>
                <a:rPr lang="en-US" sz="2800" dirty="0" err="1" smtClean="0"/>
                <a:t>ái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tóc</a:t>
              </a:r>
              <a:endParaRPr lang="en-US" sz="28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910979" y="5408971"/>
            <a:ext cx="2553078" cy="1122630"/>
            <a:chOff x="1077362" y="1131683"/>
            <a:chExt cx="2553078" cy="1122630"/>
          </a:xfrm>
        </p:grpSpPr>
        <p:sp>
          <p:nvSpPr>
            <p:cNvPr id="30" name="Cloud Callout 29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đen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nhánh</a:t>
              </a:r>
              <a:endParaRPr lang="en-US" sz="28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240325" y="325925"/>
            <a:ext cx="10574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Ghép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những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từ</a:t>
            </a:r>
            <a:r>
              <a:rPr lang="en-US" sz="2800" b="1" dirty="0" smtClean="0"/>
              <a:t> ở </a:t>
            </a:r>
            <a:r>
              <a:rPr lang="en-US" sz="2800" b="1" dirty="0" err="1" smtClean="0"/>
              <a:t>bài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tập</a:t>
            </a:r>
            <a:r>
              <a:rPr lang="en-US" sz="2800" b="1" dirty="0" smtClean="0"/>
              <a:t> 1 </a:t>
            </a:r>
            <a:r>
              <a:rPr lang="en-US" sz="2800" b="1" dirty="0" err="1" smtClean="0"/>
              <a:t>để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tạo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câu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nêu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đặc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điểm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8282412" y="1129381"/>
            <a:ext cx="362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M</a:t>
            </a:r>
            <a:r>
              <a:rPr lang="en-US" sz="2800" b="1" dirty="0" smtClean="0">
                <a:latin typeface="HP001 4 hàng" panose="020B0603050302020204" pitchFamily="34" charset="0"/>
              </a:rPr>
              <a:t>: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Đôi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mắt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đen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láy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222388" y="1728791"/>
            <a:ext cx="362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Đôi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mắt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sáng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86539" y="2681244"/>
            <a:ext cx="45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Khuôn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mặt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bầu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bĩnh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06368" y="4039294"/>
            <a:ext cx="362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Vầng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trán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86539" y="5244127"/>
            <a:ext cx="362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Mái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tóc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đen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nhánh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011335" y="5942181"/>
            <a:ext cx="362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Mái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tóc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mượt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mà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5565792" y="2577159"/>
            <a:ext cx="2553078" cy="1122630"/>
            <a:chOff x="1077362" y="1131683"/>
            <a:chExt cx="2553078" cy="1122630"/>
          </a:xfrm>
        </p:grpSpPr>
        <p:sp>
          <p:nvSpPr>
            <p:cNvPr id="42" name="Cloud Callout 4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846901" y="1348966"/>
              <a:ext cx="178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sáng</a:t>
              </a:r>
              <a:endParaRPr lang="en-US" sz="28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8106368" y="3258781"/>
            <a:ext cx="45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Khuôn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mặt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sáng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34392" y="1786371"/>
            <a:ext cx="404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o </a:t>
            </a:r>
            <a:r>
              <a:rPr lang="en-US" sz="2800" dirty="0" err="1" smtClean="0"/>
              <a:t>tròn</a:t>
            </a:r>
            <a:r>
              <a:rPr lang="en-US" sz="2800" dirty="0" smtClean="0"/>
              <a:t>, long </a:t>
            </a:r>
            <a:r>
              <a:rPr lang="en-US" sz="2800" dirty="0" err="1" smtClean="0"/>
              <a:t>lanh,đẹp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6" name="TextBox 45"/>
          <p:cNvSpPr txBox="1"/>
          <p:nvPr/>
        </p:nvSpPr>
        <p:spPr>
          <a:xfrm>
            <a:off x="4226465" y="3205788"/>
            <a:ext cx="404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dirty="0" err="1" smtClean="0"/>
              <a:t>ròn</a:t>
            </a:r>
            <a:r>
              <a:rPr lang="en-US" sz="2800" dirty="0" smtClean="0"/>
              <a:t>, </a:t>
            </a:r>
            <a:r>
              <a:rPr lang="en-US" sz="2800" dirty="0" err="1" smtClean="0"/>
              <a:t>xinh</a:t>
            </a:r>
            <a:r>
              <a:rPr lang="en-US" sz="2800" dirty="0" smtClean="0"/>
              <a:t> </a:t>
            </a:r>
            <a:r>
              <a:rPr lang="en-US" sz="2800" dirty="0" err="1" smtClean="0"/>
              <a:t>xắn</a:t>
            </a:r>
            <a:r>
              <a:rPr lang="en-US" sz="2800" dirty="0" smtClean="0"/>
              <a:t>,…</a:t>
            </a:r>
            <a:endParaRPr lang="en-US" sz="2800" dirty="0"/>
          </a:p>
        </p:txBody>
      </p:sp>
      <p:sp>
        <p:nvSpPr>
          <p:cNvPr id="47" name="TextBox 46"/>
          <p:cNvSpPr txBox="1"/>
          <p:nvPr/>
        </p:nvSpPr>
        <p:spPr>
          <a:xfrm>
            <a:off x="3066825" y="4625156"/>
            <a:ext cx="404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r</a:t>
            </a:r>
            <a:r>
              <a:rPr lang="en-US" sz="2800" dirty="0" err="1" smtClean="0"/>
              <a:t>ộng</a:t>
            </a:r>
            <a:r>
              <a:rPr lang="en-US" sz="2800" dirty="0" smtClean="0"/>
              <a:t>, </a:t>
            </a:r>
            <a:r>
              <a:rPr lang="en-US" sz="2800" dirty="0" err="1" smtClean="0"/>
              <a:t>thông</a:t>
            </a:r>
            <a:r>
              <a:rPr lang="en-US" sz="2800" dirty="0" smtClean="0"/>
              <a:t> minh…</a:t>
            </a:r>
            <a:endParaRPr lang="en-US" sz="2800" dirty="0"/>
          </a:p>
        </p:txBody>
      </p:sp>
      <p:sp>
        <p:nvSpPr>
          <p:cNvPr id="48" name="TextBox 47"/>
          <p:cNvSpPr txBox="1"/>
          <p:nvPr/>
        </p:nvSpPr>
        <p:spPr>
          <a:xfrm>
            <a:off x="2475936" y="6153529"/>
            <a:ext cx="5942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</a:t>
            </a:r>
            <a:r>
              <a:rPr lang="en-US" sz="2800" dirty="0" err="1" smtClean="0"/>
              <a:t>ài</a:t>
            </a:r>
            <a:r>
              <a:rPr lang="en-US" sz="2800" dirty="0" smtClean="0"/>
              <a:t>, </a:t>
            </a:r>
            <a:r>
              <a:rPr lang="en-US" sz="2800" dirty="0" err="1" smtClean="0"/>
              <a:t>ngắn</a:t>
            </a:r>
            <a:r>
              <a:rPr lang="en-US" sz="2800" dirty="0" smtClean="0"/>
              <a:t>, </a:t>
            </a:r>
            <a:r>
              <a:rPr lang="en-US" sz="2800" dirty="0" err="1" smtClean="0"/>
              <a:t>xoăn</a:t>
            </a:r>
            <a:r>
              <a:rPr lang="en-US" sz="2800" dirty="0" smtClean="0"/>
              <a:t>,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</a:t>
            </a:r>
            <a:r>
              <a:rPr lang="en-US" sz="2800" dirty="0" err="1" smtClean="0"/>
              <a:t>mượt</a:t>
            </a:r>
            <a:r>
              <a:rPr lang="en-US" sz="2800" dirty="0" smtClean="0"/>
              <a:t> </a:t>
            </a:r>
            <a:r>
              <a:rPr lang="en-US" sz="2800" dirty="0" err="1" smtClean="0"/>
              <a:t>mà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8106367" y="4595395"/>
            <a:ext cx="362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Vầng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trán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ǟộng</a:t>
            </a:r>
            <a:r>
              <a:rPr lang="en-US" sz="2800" b="1" dirty="0" smtClean="0">
                <a:latin typeface="HP001 4 hàng" panose="020B0603050302020204" pitchFamily="34" charset="0"/>
              </a:rPr>
              <a:t>.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7515356" y="754563"/>
            <a:ext cx="29251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5046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2" grpId="0"/>
      <p:bldP spid="35" grpId="0"/>
      <p:bldP spid="37" grpId="0"/>
      <p:bldP spid="38" grpId="0"/>
      <p:bldP spid="39" grpId="0"/>
      <p:bldP spid="40" grpId="0"/>
      <p:bldP spid="44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307116" y="333143"/>
            <a:ext cx="11150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một câu nêu đặc điểm ngoại hình của một bạn trong lớp em.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9DE0A9-3757-4183-B17A-1314B1AA66A2}"/>
              </a:ext>
            </a:extLst>
          </p:cNvPr>
          <p:cNvSpPr txBox="1"/>
          <p:nvPr/>
        </p:nvSpPr>
        <p:spPr>
          <a:xfrm>
            <a:off x="6167713" y="1695597"/>
            <a:ext cx="4367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Bạn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Trang</a:t>
            </a:r>
            <a:r>
              <a:rPr lang="vi-VN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 đôi mắt đen láy.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FBB3EB-4FD9-49C2-969C-0FA78D6647DF}"/>
              </a:ext>
            </a:extLst>
          </p:cNvPr>
          <p:cNvSpPr txBox="1"/>
          <p:nvPr/>
        </p:nvSpPr>
        <p:spPr>
          <a:xfrm>
            <a:off x="8572177" y="4227743"/>
            <a:ext cx="3219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Mái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tóc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Bích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mượt </a:t>
            </a: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mà.</a:t>
            </a:r>
          </a:p>
        </p:txBody>
      </p:sp>
      <p:sp>
        <p:nvSpPr>
          <p:cNvPr id="8" name="Oval 7"/>
          <p:cNvSpPr/>
          <p:nvPr/>
        </p:nvSpPr>
        <p:spPr>
          <a:xfrm>
            <a:off x="2610730" y="2916544"/>
            <a:ext cx="1464906" cy="92373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756875" y="3048355"/>
            <a:ext cx="1623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Đặc</a:t>
            </a:r>
            <a:r>
              <a:rPr lang="en-US" dirty="0" smtClean="0"/>
              <a:t>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ngoại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34061" y="1436914"/>
            <a:ext cx="1709343" cy="905014"/>
            <a:chOff x="1077362" y="1131683"/>
            <a:chExt cx="2553078" cy="1122630"/>
          </a:xfrm>
        </p:grpSpPr>
        <p:sp>
          <p:nvSpPr>
            <p:cNvPr id="11" name="Cloud Callout 10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21837" y="1360241"/>
              <a:ext cx="2180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đôi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mắt</a:t>
              </a:r>
              <a:endParaRPr lang="en-US" sz="2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36078" y="1436914"/>
            <a:ext cx="1709343" cy="905014"/>
            <a:chOff x="1077362" y="1131683"/>
            <a:chExt cx="2553078" cy="1122630"/>
          </a:xfrm>
        </p:grpSpPr>
        <p:sp>
          <p:nvSpPr>
            <p:cNvPr id="14" name="Cloud Callout 13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21837" y="1360241"/>
              <a:ext cx="2180731" cy="57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v</a:t>
              </a:r>
              <a:r>
                <a:rPr lang="en-US" sz="2400" dirty="0" err="1" smtClean="0"/>
                <a:t>ầng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trán</a:t>
              </a:r>
              <a:endParaRPr lang="en-US" sz="2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0" y="3032504"/>
            <a:ext cx="1856792" cy="905014"/>
            <a:chOff x="1077362" y="1131683"/>
            <a:chExt cx="2553078" cy="1122630"/>
          </a:xfrm>
        </p:grpSpPr>
        <p:sp>
          <p:nvSpPr>
            <p:cNvPr id="17" name="Cloud Callout 16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97894" y="1360241"/>
              <a:ext cx="2404675" cy="57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k</a:t>
              </a:r>
              <a:r>
                <a:rPr lang="en-US" sz="2400" dirty="0" err="1" smtClean="0"/>
                <a:t>huôn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mặt</a:t>
              </a:r>
              <a:endParaRPr lang="en-US" sz="2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287410" y="1436914"/>
            <a:ext cx="1709343" cy="905014"/>
            <a:chOff x="1077362" y="1131683"/>
            <a:chExt cx="2553078" cy="1122630"/>
          </a:xfrm>
        </p:grpSpPr>
        <p:sp>
          <p:nvSpPr>
            <p:cNvPr id="20" name="Cloud Callout 19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21837" y="1360241"/>
              <a:ext cx="2180731" cy="57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m</a:t>
              </a:r>
              <a:r>
                <a:rPr lang="en-US" sz="2400" dirty="0" err="1" smtClean="0"/>
                <a:t>ái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tóc</a:t>
              </a:r>
              <a:endParaRPr lang="en-US" sz="2400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875198" y="2960651"/>
            <a:ext cx="1709343" cy="905014"/>
            <a:chOff x="1077362" y="1131683"/>
            <a:chExt cx="2553078" cy="1122630"/>
          </a:xfrm>
        </p:grpSpPr>
        <p:sp>
          <p:nvSpPr>
            <p:cNvPr id="23" name="Cloud Callout 22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21837" y="1360241"/>
              <a:ext cx="2180731" cy="57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nước</a:t>
              </a:r>
              <a:r>
                <a:rPr lang="en-US" sz="2400" dirty="0" smtClean="0"/>
                <a:t> da</a:t>
              </a:r>
              <a:endParaRPr lang="en-US" sz="24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8687" y="4412822"/>
            <a:ext cx="1925941" cy="1015250"/>
            <a:chOff x="1077362" y="1131683"/>
            <a:chExt cx="2553078" cy="1259373"/>
          </a:xfrm>
        </p:grpSpPr>
        <p:sp>
          <p:nvSpPr>
            <p:cNvPr id="26" name="Cloud Callout 25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38740" y="1360241"/>
              <a:ext cx="2391700" cy="103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d</a:t>
              </a:r>
              <a:r>
                <a:rPr lang="en-US" sz="2400" dirty="0" err="1" smtClean="0"/>
                <a:t>áng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người</a:t>
              </a:r>
              <a:endParaRPr lang="en-US" sz="24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366293" y="4397326"/>
            <a:ext cx="1709343" cy="905014"/>
            <a:chOff x="1077362" y="1131683"/>
            <a:chExt cx="2553078" cy="1122630"/>
          </a:xfrm>
        </p:grpSpPr>
        <p:sp>
          <p:nvSpPr>
            <p:cNvPr id="29" name="Cloud Callout 28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21837" y="1360241"/>
              <a:ext cx="2180731" cy="57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n</a:t>
              </a:r>
              <a:r>
                <a:rPr lang="en-US" sz="2400" dirty="0" err="1" smtClean="0"/>
                <a:t>ụ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cười</a:t>
              </a:r>
              <a:endParaRPr lang="en-US" sz="24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557065" y="4397326"/>
            <a:ext cx="1709343" cy="905014"/>
            <a:chOff x="1077362" y="1131683"/>
            <a:chExt cx="2553078" cy="1122630"/>
          </a:xfrm>
        </p:grpSpPr>
        <p:sp>
          <p:nvSpPr>
            <p:cNvPr id="32" name="Cloud Callout 3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21837" y="1360241"/>
              <a:ext cx="2180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đôi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mắt</a:t>
              </a:r>
              <a:endParaRPr lang="en-US" sz="2400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61613" y="845626"/>
            <a:ext cx="244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7030A0"/>
                </a:solidFill>
              </a:rPr>
              <a:t>đen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láy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>
                <a:solidFill>
                  <a:srgbClr val="7030A0"/>
                </a:solidFill>
              </a:rPr>
              <a:t>s</a:t>
            </a:r>
            <a:r>
              <a:rPr lang="en-US" dirty="0" err="1" smtClean="0">
                <a:solidFill>
                  <a:srgbClr val="7030A0"/>
                </a:solidFill>
              </a:rPr>
              <a:t>áng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đẹp</a:t>
            </a:r>
            <a:r>
              <a:rPr lang="en-US" dirty="0" smtClean="0">
                <a:solidFill>
                  <a:srgbClr val="7030A0"/>
                </a:solidFill>
              </a:rPr>
              <a:t>,…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34375" y="1067582"/>
            <a:ext cx="2444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c</a:t>
            </a:r>
            <a:r>
              <a:rPr lang="en-US" dirty="0" err="1" smtClean="0">
                <a:solidFill>
                  <a:srgbClr val="7030A0"/>
                </a:solidFill>
              </a:rPr>
              <a:t>ao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rộng</a:t>
            </a:r>
            <a:r>
              <a:rPr lang="en-US" dirty="0" smtClean="0">
                <a:solidFill>
                  <a:srgbClr val="7030A0"/>
                </a:solidFill>
              </a:rPr>
              <a:t>,…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42122" y="795161"/>
            <a:ext cx="357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7030A0"/>
                </a:solidFill>
              </a:rPr>
              <a:t>đen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nhánh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dài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thẳng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mượt</a:t>
            </a:r>
            <a:r>
              <a:rPr lang="en-US" dirty="0" smtClean="0">
                <a:solidFill>
                  <a:srgbClr val="7030A0"/>
                </a:solidFill>
              </a:rPr>
              <a:t>,…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3264" y="2609773"/>
            <a:ext cx="2444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7030A0"/>
                </a:solidFill>
              </a:rPr>
              <a:t>tròn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bầu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bĩnh</a:t>
            </a:r>
            <a:r>
              <a:rPr lang="en-US" dirty="0" smtClean="0">
                <a:solidFill>
                  <a:srgbClr val="7030A0"/>
                </a:solidFill>
              </a:rPr>
              <a:t>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03520" y="2567957"/>
            <a:ext cx="274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t</a:t>
            </a:r>
            <a:r>
              <a:rPr lang="en-US" dirty="0" err="1" smtClean="0">
                <a:solidFill>
                  <a:srgbClr val="7030A0"/>
                </a:solidFill>
              </a:rPr>
              <a:t>rắng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hồng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mịn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màng</a:t>
            </a:r>
            <a:r>
              <a:rPr lang="en-US" dirty="0" smtClean="0">
                <a:solidFill>
                  <a:srgbClr val="7030A0"/>
                </a:solidFill>
              </a:rPr>
              <a:t>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632" y="5355739"/>
            <a:ext cx="244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n</a:t>
            </a:r>
            <a:r>
              <a:rPr lang="en-US" dirty="0" err="1" smtClean="0">
                <a:solidFill>
                  <a:srgbClr val="7030A0"/>
                </a:solidFill>
              </a:rPr>
              <a:t>hỏ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nhắn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cân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đối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cao</a:t>
            </a:r>
            <a:r>
              <a:rPr lang="en-US" dirty="0" smtClean="0">
                <a:solidFill>
                  <a:srgbClr val="7030A0"/>
                </a:solidFill>
              </a:rPr>
              <a:t>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94604" y="5355739"/>
            <a:ext cx="244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t</a:t>
            </a:r>
            <a:r>
              <a:rPr lang="en-US" dirty="0" err="1" smtClean="0">
                <a:solidFill>
                  <a:srgbClr val="7030A0"/>
                </a:solidFill>
              </a:rPr>
              <a:t>ươi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tắn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rạng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rỡ</a:t>
            </a:r>
            <a:r>
              <a:rPr lang="en-US" dirty="0" smtClean="0">
                <a:solidFill>
                  <a:srgbClr val="7030A0"/>
                </a:solidFill>
              </a:rPr>
              <a:t>…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57065" y="5334519"/>
            <a:ext cx="244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7030A0"/>
                </a:solidFill>
              </a:rPr>
              <a:t>sáng</a:t>
            </a:r>
            <a:r>
              <a:rPr lang="en-US" dirty="0" smtClean="0">
                <a:solidFill>
                  <a:srgbClr val="7030A0"/>
                </a:solidFill>
              </a:rPr>
              <a:t>, to </a:t>
            </a:r>
            <a:r>
              <a:rPr lang="en-US" dirty="0" err="1" smtClean="0">
                <a:solidFill>
                  <a:srgbClr val="7030A0"/>
                </a:solidFill>
              </a:rPr>
              <a:t>tròn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đen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láy</a:t>
            </a:r>
            <a:r>
              <a:rPr lang="en-US" dirty="0" smtClean="0">
                <a:solidFill>
                  <a:srgbClr val="7030A0"/>
                </a:solidFill>
              </a:rPr>
              <a:t>…</a:t>
            </a:r>
            <a:endParaRPr lang="en-US" dirty="0">
              <a:solidFill>
                <a:srgbClr val="7030A0"/>
              </a:solidFill>
            </a:endParaRPr>
          </a:p>
        </p:txBody>
      </p:sp>
      <p:cxnSp>
        <p:nvCxnSpPr>
          <p:cNvPr id="43" name="Straight Arrow Connector 42"/>
          <p:cNvCxnSpPr>
            <a:stCxn id="8" idx="0"/>
          </p:cNvCxnSpPr>
          <p:nvPr/>
        </p:nvCxnSpPr>
        <p:spPr>
          <a:xfrm flipV="1">
            <a:off x="3343183" y="2427165"/>
            <a:ext cx="0" cy="48937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8" idx="7"/>
          </p:cNvCxnSpPr>
          <p:nvPr/>
        </p:nvCxnSpPr>
        <p:spPr>
          <a:xfrm flipV="1">
            <a:off x="3861105" y="2341928"/>
            <a:ext cx="519297" cy="70989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8" idx="1"/>
          </p:cNvCxnSpPr>
          <p:nvPr/>
        </p:nvCxnSpPr>
        <p:spPr>
          <a:xfrm flipH="1" flipV="1">
            <a:off x="2115345" y="2567957"/>
            <a:ext cx="709916" cy="4838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097122" y="3413158"/>
            <a:ext cx="58684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8" idx="2"/>
          </p:cNvCxnSpPr>
          <p:nvPr/>
        </p:nvCxnSpPr>
        <p:spPr>
          <a:xfrm flipH="1">
            <a:off x="1924182" y="3378409"/>
            <a:ext cx="686548" cy="4071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184972" y="3652178"/>
            <a:ext cx="678172" cy="66851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8" idx="4"/>
          </p:cNvCxnSpPr>
          <p:nvPr/>
        </p:nvCxnSpPr>
        <p:spPr>
          <a:xfrm flipH="1">
            <a:off x="3321675" y="3840274"/>
            <a:ext cx="21508" cy="48846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8" idx="5"/>
          </p:cNvCxnSpPr>
          <p:nvPr/>
        </p:nvCxnSpPr>
        <p:spPr>
          <a:xfrm>
            <a:off x="3861105" y="3704997"/>
            <a:ext cx="695960" cy="66851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4698">
            <a:off x="10405782" y="1355264"/>
            <a:ext cx="141763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3147">
            <a:off x="6615203" y="3761120"/>
            <a:ext cx="1878603" cy="250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" name="Straight Connector 41"/>
          <p:cNvCxnSpPr/>
          <p:nvPr/>
        </p:nvCxnSpPr>
        <p:spPr>
          <a:xfrm>
            <a:off x="3356831" y="754217"/>
            <a:ext cx="29952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151427" y="767865"/>
            <a:ext cx="32481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9439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 animBg="1"/>
      <p:bldP spid="9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72" y="265351"/>
            <a:ext cx="9446207" cy="629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23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82B47712-E700-4A68-AA13-98F7D8B7D8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13677" y="-203704"/>
            <a:ext cx="1564640" cy="15982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" descr="C:\Users\ADMIN\Desktop\Bach tuyet\54774f4bc8287c7337fadd5fbb419da6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 descr="C:\Users\ADMIN\Desktop\Bach tuyet\Snow_white_transparent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8400" y="2722179"/>
            <a:ext cx="1243539" cy="268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 descr="C:\Users\ADMIN\Desktop\Bach tuyet\43ebd44d263606f876d42fd2f199ea61 (4)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38519">
            <a:off x="10592437" y="4662277"/>
            <a:ext cx="1880249" cy="268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" descr="C:\Users\ADMIN\Desktop\Bach tuyet\43ebd44d263606f876d42fd2f199ea61 (7)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7148075" y="4667665"/>
            <a:ext cx="1913197" cy="25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" descr="C:\Users\ADMIN\Desktop\Bach tuyet\RjAwOTQ4MTUyNEI3QjJCRTc2RjA6ZDA1ZjJmYTY2MjBkNDYzY2ZlZDNiOTA1Y2YxYTk1NzA6Ojo6OjA=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006265">
            <a:off x="9011" y="4789835"/>
            <a:ext cx="2123621" cy="2411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 descr="C:\Users\ADMIN\Desktop\Bach tuyet\43ebd44d263606f876d42fd2f199ea61 (2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427022">
            <a:off x="7736843" y="4957294"/>
            <a:ext cx="1831975" cy="247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" descr="C:\Users\ADMIN\Desktop\Bach tuyet\43ebd44d263606f876d42fd2f199ea61 (3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82524" y="5232399"/>
            <a:ext cx="2212453" cy="203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" descr="C:\Users\ADMIN\Desktop\Bach tuyet\43ebd44d263606f876d42fd2f199ea61 (5)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608799">
            <a:off x="1408602" y="4577567"/>
            <a:ext cx="1656967" cy="264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 descr="C:\Users\ADMIN\Desktop\Bach tuyet\43ebd44d263606f876d42fd2f199ea61 (8)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448800" y="4363395"/>
            <a:ext cx="2111365" cy="290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75200" y="-2947963"/>
            <a:ext cx="9770739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1219199" y="-2825162"/>
            <a:ext cx="6078553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784883" y="-1955800"/>
            <a:ext cx="9187917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"/>
          <p:cNvSpPr txBox="1"/>
          <p:nvPr/>
        </p:nvSpPr>
        <p:spPr>
          <a:xfrm>
            <a:off x="2405305" y="584200"/>
            <a:ext cx="8061053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solidFill>
                  <a:srgbClr val="FFFFFF"/>
                </a:solidFill>
                <a:ea typeface="Arial"/>
                <a:cs typeface="Arial"/>
                <a:sym typeface="Arial"/>
              </a:rPr>
              <a:t>TRÒ CHƠI: 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 TÌM CHÚ LÙN</a:t>
            </a:r>
            <a:endParaRPr sz="6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10" name="Google Shape;210;p3" descr="C:\Users\ADMIN\Desktop\Tai nguyen thiet ke tro choi\Angry birds epic birds\1505573783630 (2).png">
            <a:hlinkClick r:id="rId17" action="ppaction://hlinksldjump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600170" y="5901542"/>
            <a:ext cx="1426197" cy="78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5751695" y="-8572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94550.3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8093" y="624304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063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9;p2"/>
          <p:cNvSpPr txBox="1"/>
          <p:nvPr/>
        </p:nvSpPr>
        <p:spPr>
          <a:xfrm>
            <a:off x="4549966" y="244254"/>
            <a:ext cx="37758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ea typeface="Arial"/>
                <a:cs typeface="Arial"/>
                <a:sym typeface="Arial"/>
              </a:rPr>
              <a:t>LUẬT CHƠI</a:t>
            </a:r>
            <a:endParaRPr sz="4400" b="1" kern="0" dirty="0">
              <a:ln w="12700" cmpd="sng">
                <a:solidFill>
                  <a:srgbClr val="8064A2"/>
                </a:solidFill>
                <a:prstDash val="solid"/>
              </a:ln>
              <a:solidFill>
                <a:srgbClr val="00206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文本占位符 1">
            <a:extLst>
              <a:ext uri="{FF2B5EF4-FFF2-40B4-BE49-F238E27FC236}">
                <a16:creationId xmlns:a16="http://schemas.microsoft.com/office/drawing/2014/main" id="{1D4D8A0C-1924-4738-A40D-C717DD049076}"/>
              </a:ext>
            </a:extLst>
          </p:cNvPr>
          <p:cNvSpPr txBox="1">
            <a:spLocks/>
          </p:cNvSpPr>
          <p:nvPr/>
        </p:nvSpPr>
        <p:spPr>
          <a:xfrm>
            <a:off x="802106" y="2374232"/>
            <a:ext cx="10189050" cy="29357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đang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trốn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rừng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Công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chúa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Bạch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Tuyết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có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nhiệm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vụ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.,</a:t>
            </a:r>
          </a:p>
          <a:p>
            <a:pPr algn="just">
              <a:spcAft>
                <a:spcPts val="12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Muốn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Bạch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</a:t>
            </a:r>
            <a:r>
              <a:rPr lang="en-US" sz="3600" dirty="0" err="1" smtClean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uyết</a:t>
            </a:r>
            <a:r>
              <a:rPr lang="en-US" sz="3600" dirty="0" smtClean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phải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trả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lời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đúng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hỏi</a:t>
            </a:r>
            <a:r>
              <a:rPr lang="en-US" sz="3600" dirty="0" smtClean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mà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chơi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đưa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ra</a:t>
            </a:r>
            <a:r>
              <a:rPr lang="en-US" altLang="zh-CN" sz="3600" dirty="0" err="1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.</a:t>
            </a:r>
            <a:endParaRPr lang="zh-CN" altLang="en-US" sz="3600" dirty="0">
              <a:solidFill>
                <a:srgbClr val="002060"/>
              </a:solidFill>
              <a:latin typeface="UTM Avo" panose="02040603050506020204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7160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C:\Users\ADMIN\Desktop\Bach tuyet\ 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1"/>
            <a:ext cx="12192000" cy="686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C:\Users\ADMIN\Desktop\Bach tuyet\esquilo001.gif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128333" flipH="1">
            <a:off x="5085415" y="4860489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" descr="C:\Users\ADMIN\Desktop\Bach tuyet\767e08fbae2de8679fbba6d8cecba19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247476" flipH="1">
            <a:off x="2470377" y="4994982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" descr="C:\Users\ADMIN\Desktop\Bach tuyet\Doc23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827354">
            <a:off x="10020325" y="4028629"/>
            <a:ext cx="1543159" cy="228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" descr="C:\Users\ADMIN\Desktop\Bach tuyet\arbre-majestueux-4262928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792460" y="-627920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" descr="C:\Users\ADMIN\Desktop\Bach tuyet\arbre-majestueux-4262928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364830" y="-627920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" descr="C:\Users\ADMIN\Desktop\Bach tuyet\511929473-photo-clip-tre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28121" y="-369317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21329" y="-627920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" descr="C:\Users\ADMIN\Desktop\Bach tuyet\Snow_white_transparent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85359" y="3430814"/>
            <a:ext cx="1825347" cy="393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6537"/>
          <a:stretch/>
        </p:blipFill>
        <p:spPr>
          <a:xfrm>
            <a:off x="2542862" y="0"/>
            <a:ext cx="7921939" cy="218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502709" y="2625179"/>
            <a:ext cx="1987044" cy="792934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A.búp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bê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2949158" y="2625179"/>
            <a:ext cx="2438400" cy="767074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B.áo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quần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5856169" y="2625293"/>
            <a:ext cx="2252718" cy="766959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học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sinh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4"/>
          <p:cNvSpPr txBox="1"/>
          <p:nvPr/>
        </p:nvSpPr>
        <p:spPr>
          <a:xfrm>
            <a:off x="2250829" y="780953"/>
            <a:ext cx="833288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54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Từ</a:t>
            </a:r>
            <a:r>
              <a:rPr lang="en-US" sz="54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54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nào</a:t>
            </a:r>
            <a:r>
              <a:rPr lang="en-US" sz="54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54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chỉ</a:t>
            </a:r>
            <a:r>
              <a:rPr lang="en-US" sz="54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54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người</a:t>
            </a:r>
            <a:r>
              <a:rPr lang="en-US" sz="54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?</a:t>
            </a:r>
            <a:endParaRPr sz="24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6334939" y="3667357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33" name="Google Shape;233;p4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272119" y="76200"/>
            <a:ext cx="1617133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94550.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534513" y="6062852"/>
            <a:ext cx="609600" cy="609600"/>
          </a:xfrm>
          <a:prstGeom prst="rect">
            <a:avLst/>
          </a:prstGeom>
        </p:spPr>
      </p:pic>
      <p:sp>
        <p:nvSpPr>
          <p:cNvPr id="20" name="Google Shape;228;p4"/>
          <p:cNvSpPr/>
          <p:nvPr/>
        </p:nvSpPr>
        <p:spPr>
          <a:xfrm>
            <a:off x="8660186" y="2625178"/>
            <a:ext cx="2438400" cy="767074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D. </a:t>
            </a:r>
            <a:r>
              <a:rPr lang="en-US" sz="3200" kern="0" dirty="0" err="1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r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ô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 –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bốt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6407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27" grpId="0" animBg="1"/>
      <p:bldP spid="228" grpId="0" animBg="1"/>
      <p:bldP spid="230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5" descr="C:\Users\ADMIN\Desktop\Bach tuyet\54774f4bc8287c7337fadd5fbb419da6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3278445" y="382349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" descr="C:\Users\ADMIN\Desktop\Bach tuyet\767e08fbae2de8679fbba6d8cecba19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247476" flipH="1">
            <a:off x="8504048" y="4385149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" descr="C:\Users\ADMIN\Desktop\Bach tuyet\43ebd44d263606f876d42fd2f199ea61 (7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116409" flipH="1">
            <a:off x="5873242" y="3818719"/>
            <a:ext cx="1789713" cy="241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" descr="C:\Users\ADMIN\Desktop\Bach tuyet\arbre-majestueux-4262928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839457" y="-662471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" descr="C:\Users\ADMIN\Desktop\Bach tuyet\511929473-photo-clip-tre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950681" y="-1297726"/>
            <a:ext cx="7213600" cy="830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338864" y="-807889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" descr="C:\Users\ADMIN\Desktop\Bach tuyet\arbre-majestueux-4262928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67796" y="-273006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" descr="C:\Users\ADMIN\Desktop\Tai nguyen thiet ke tro choi\Bảng gỗ\wooden-blank-sign-clipart-1.jpg"/>
          <p:cNvPicPr preferRelativeResize="0"/>
          <p:nvPr/>
        </p:nvPicPr>
        <p:blipFill rotWithShape="1">
          <a:blip r:embed="rId15">
            <a:alphaModFix/>
          </a:blip>
          <a:srcRect t="47938"/>
          <a:stretch/>
        </p:blipFill>
        <p:spPr>
          <a:xfrm>
            <a:off x="2593645" y="112429"/>
            <a:ext cx="7921939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"/>
          <p:cNvSpPr txBox="1"/>
          <p:nvPr/>
        </p:nvSpPr>
        <p:spPr>
          <a:xfrm>
            <a:off x="2542470" y="862933"/>
            <a:ext cx="798946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Từ</a:t>
            </a:r>
            <a:r>
              <a:rPr lang="en-US" sz="48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48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nào</a:t>
            </a:r>
            <a:r>
              <a:rPr lang="en-US" sz="48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48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chỉ</a:t>
            </a:r>
            <a:r>
              <a:rPr lang="en-US" sz="48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48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hoạt</a:t>
            </a:r>
            <a:r>
              <a:rPr lang="en-US" sz="48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48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động</a:t>
            </a:r>
            <a:r>
              <a:rPr lang="en-US" sz="48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?</a:t>
            </a:r>
            <a:endParaRPr sz="4800" b="1" kern="0" dirty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5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0270067" y="550174"/>
            <a:ext cx="1617133" cy="6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5"/>
          <p:cNvSpPr/>
          <p:nvPr/>
        </p:nvSpPr>
        <p:spPr>
          <a:xfrm>
            <a:off x="4940123" y="4237168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954814" y="2467667"/>
            <a:ext cx="1802237" cy="701335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kern="0" dirty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A. </a:t>
            </a:r>
            <a:r>
              <a:rPr lang="en-US" sz="4800" kern="0" dirty="0" err="1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Cá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5734963" y="2478107"/>
            <a:ext cx="2104494" cy="714151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4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dưới</a:t>
            </a:r>
            <a:endParaRPr sz="4800" kern="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3368599" y="2478108"/>
            <a:ext cx="1942546" cy="680451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B.bơi</a:t>
            </a:r>
            <a:endParaRPr sz="48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55" name="Google Shape;255;p5" descr="C:\Users\ADMIN\Desktop\Bach tuyet\Blanca_Nieves.8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-227371" y="3455232"/>
            <a:ext cx="2287981" cy="3969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5" descr="C:\Users\ADMIN\Desktop\Tai nguyen thiet ke tro choi\Bảng gỗ\Picture1 (2).png">
            <a:hlinkClick r:id="" action="ppaction://hlinkshowjump?jump=previousslide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203201" y="506323"/>
            <a:ext cx="1646767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94550.3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47302" y="5923120"/>
            <a:ext cx="609600" cy="609600"/>
          </a:xfrm>
          <a:prstGeom prst="rect">
            <a:avLst/>
          </a:prstGeom>
        </p:spPr>
      </p:pic>
      <p:sp>
        <p:nvSpPr>
          <p:cNvPr id="20" name="Google Shape;252;p5"/>
          <p:cNvSpPr/>
          <p:nvPr/>
        </p:nvSpPr>
        <p:spPr>
          <a:xfrm>
            <a:off x="8082097" y="2467667"/>
            <a:ext cx="2005414" cy="71435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4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ao</a:t>
            </a:r>
            <a:endParaRPr sz="4800" kern="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14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53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6" descr="C:\Users\ADMIN\Desktop\Bach tuyet\b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6" descr="C:\Users\ADMIN\Desktop\Bach tuyet\esquilo001.gif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128333" flipH="1">
            <a:off x="7340875" y="4702316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6" descr="C:\Users\ADMIN\Desktop\Bach tuyet\767e08fbae2de8679fbba6d8cecba19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247476" flipH="1">
            <a:off x="4768623" y="4677444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6" descr="C:\Users\ADMIN\Desktop\Bach tuyet\43ebd44d263606f876d42fd2f199ea61 (2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188953">
            <a:off x="2218663" y="3854845"/>
            <a:ext cx="2076448" cy="2807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6" descr="C:\Users\ADMIN\Desktop\Bach tuyet\arbre-majestueux-4262928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395634" y="-565105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" descr="C:\Users\ADMIN\Desktop\Bach tuyet\511929473-photo-clip-tre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74168" y="-678796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6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58834" y="-634494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6" descr="C:\Users\ADMIN\Desktop\Bach tuyet\arbre-majestueux-4262928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642443" y="-486466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6" descr="C:\Users\ADMIN\Desktop\Tai nguyen thiet ke tro choi\Bảng gỗ\wooden-blank-sign-clipart-1.jpg"/>
          <p:cNvPicPr preferRelativeResize="0"/>
          <p:nvPr/>
        </p:nvPicPr>
        <p:blipFill rotWithShape="1">
          <a:blip r:embed="rId15">
            <a:alphaModFix/>
          </a:blip>
          <a:srcRect t="42558"/>
          <a:stretch/>
        </p:blipFill>
        <p:spPr>
          <a:xfrm>
            <a:off x="2099076" y="-72189"/>
            <a:ext cx="7921939" cy="234358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"/>
          <p:cNvSpPr txBox="1"/>
          <p:nvPr/>
        </p:nvSpPr>
        <p:spPr>
          <a:xfrm>
            <a:off x="1804293" y="892553"/>
            <a:ext cx="86867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Từ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nào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chỉ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bộ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phận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của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600" b="1" kern="0" dirty="0" err="1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người</a:t>
            </a:r>
            <a:r>
              <a:rPr lang="en-US" sz="36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?</a:t>
            </a:r>
            <a:endParaRPr sz="3600" b="1" kern="0" dirty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6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0198375" y="381000"/>
            <a:ext cx="1617133" cy="6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6"/>
          <p:cNvSpPr/>
          <p:nvPr/>
        </p:nvSpPr>
        <p:spPr>
          <a:xfrm>
            <a:off x="2810615" y="3505185"/>
            <a:ext cx="3510655" cy="2278031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" name="Google Shape;274;p6"/>
          <p:cNvSpPr/>
          <p:nvPr/>
        </p:nvSpPr>
        <p:spPr>
          <a:xfrm>
            <a:off x="1145550" y="2740013"/>
            <a:ext cx="2638193" cy="680824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2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àm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răng</a:t>
            </a:r>
            <a:endParaRPr sz="3200" kern="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>
            <a:off x="4025378" y="2723255"/>
            <a:ext cx="2744104" cy="714556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chạy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nhảy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7153999" y="2740013"/>
            <a:ext cx="2182056" cy="64236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2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ui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vẻ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78" name="Google Shape;278;p6" descr="C:\Users\ADMIN\Desktop\Tai nguyen thiet ke tro choi\Bảng gỗ\Picture1 (2).png">
            <a:hlinkClick r:id="" action="ppaction://hlinkshowjump?jump=previousslide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385234" y="303123"/>
            <a:ext cx="1646767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6" descr="C:\Users\ADMIN\Desktop\Bach tuyet\43ebd44d263606f876d42fd2f199ea61 (6).jp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-304800" y="3077075"/>
            <a:ext cx="2705608" cy="3853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94550.3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20790" y="6031344"/>
            <a:ext cx="609600" cy="609600"/>
          </a:xfrm>
          <a:prstGeom prst="rect">
            <a:avLst/>
          </a:prstGeom>
        </p:spPr>
      </p:pic>
      <p:sp>
        <p:nvSpPr>
          <p:cNvPr id="20" name="Google Shape;276;p6"/>
          <p:cNvSpPr/>
          <p:nvPr/>
        </p:nvSpPr>
        <p:spPr>
          <a:xfrm>
            <a:off x="9504763" y="2755891"/>
            <a:ext cx="2484880" cy="64236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trắng</a:t>
            </a:r>
            <a:r>
              <a:rPr lang="en-US" sz="32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sáng</a:t>
            </a:r>
            <a:endParaRPr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53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audio>
              <p:cMediaNode vol="80000" mute="1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74" grpId="0" animBg="1"/>
      <p:bldP spid="275" grpId="0" animBg="1"/>
      <p:bldP spid="276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6FBF10-BC0D-4914-8E62-5AEE3D96C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57" y="-3979"/>
            <a:ext cx="7007657" cy="6879987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1DA3D4-4446-4DFD-B20E-8DED1262FF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578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447" b="10792"/>
          <a:stretch/>
        </p:blipFill>
        <p:spPr>
          <a:xfrm>
            <a:off x="6667688" y="3378733"/>
            <a:ext cx="5574345" cy="35039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35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15363" y="3102715"/>
            <a:ext cx="9987643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28-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 :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8766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23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9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53355" y="3764855"/>
            <a:ext cx="9987643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236" y="1683939"/>
            <a:ext cx="7986452" cy="107298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053385" y="2854122"/>
            <a:ext cx="60186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948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22629" y="1165447"/>
            <a:ext cx="2553078" cy="1122630"/>
            <a:chOff x="1077362" y="1131683"/>
            <a:chExt cx="2553078" cy="1122630"/>
          </a:xfrm>
        </p:grpSpPr>
        <p:sp>
          <p:nvSpPr>
            <p:cNvPr id="2" name="Cloud Callout 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mượt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mà</a:t>
              </a:r>
              <a:endParaRPr lang="en-US" sz="28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055954" y="1236366"/>
            <a:ext cx="2553078" cy="1122630"/>
            <a:chOff x="1077362" y="1131683"/>
            <a:chExt cx="2553078" cy="1122630"/>
          </a:xfrm>
        </p:grpSpPr>
        <p:sp>
          <p:nvSpPr>
            <p:cNvPr id="6" name="Cloud Callout 5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56370" y="1348966"/>
              <a:ext cx="18740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đôi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mắt</a:t>
              </a:r>
              <a:endParaRPr lang="en-US" sz="28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989279" y="1236366"/>
            <a:ext cx="2553078" cy="1122630"/>
            <a:chOff x="1077362" y="1131683"/>
            <a:chExt cx="2553078" cy="1122630"/>
          </a:xfrm>
        </p:grpSpPr>
        <p:sp>
          <p:nvSpPr>
            <p:cNvPr id="9" name="Cloud Callout 8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20566" y="1348966"/>
              <a:ext cx="20098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b</a:t>
              </a:r>
              <a:r>
                <a:rPr lang="en-US" sz="2800" dirty="0" err="1" smtClean="0"/>
                <a:t>ầu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bĩnh</a:t>
              </a:r>
              <a:endParaRPr lang="en-US" sz="28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5896" y="2712081"/>
            <a:ext cx="2553078" cy="1122630"/>
            <a:chOff x="1077362" y="1131683"/>
            <a:chExt cx="2553078" cy="1122630"/>
          </a:xfrm>
        </p:grpSpPr>
        <p:sp>
          <p:nvSpPr>
            <p:cNvPr id="12" name="Cloud Callout 11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k</a:t>
              </a:r>
              <a:r>
                <a:rPr lang="en-US" sz="2800" dirty="0" err="1" smtClean="0"/>
                <a:t>huôn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mặt</a:t>
              </a:r>
              <a:endParaRPr lang="en-U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85722" y="2629659"/>
            <a:ext cx="2553078" cy="1122630"/>
            <a:chOff x="1077362" y="1131683"/>
            <a:chExt cx="2553078" cy="1122630"/>
          </a:xfrm>
        </p:grpSpPr>
        <p:sp>
          <p:nvSpPr>
            <p:cNvPr id="15" name="Cloud Callout 14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67758" y="1348966"/>
              <a:ext cx="20626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v</a:t>
              </a:r>
              <a:r>
                <a:rPr lang="en-US" sz="2800" dirty="0" err="1" smtClean="0"/>
                <a:t>ầng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trán</a:t>
              </a:r>
              <a:endParaRPr lang="en-U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092987" y="2629659"/>
            <a:ext cx="2553078" cy="1122630"/>
            <a:chOff x="1077362" y="1131683"/>
            <a:chExt cx="2553078" cy="1122630"/>
          </a:xfrm>
        </p:grpSpPr>
        <p:sp>
          <p:nvSpPr>
            <p:cNvPr id="18" name="Cloud Callout 17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46901" y="1348966"/>
              <a:ext cx="178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sáng</a:t>
              </a:r>
              <a:endParaRPr lang="en-U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116850" y="2683412"/>
            <a:ext cx="2553078" cy="1122630"/>
            <a:chOff x="1077362" y="1131683"/>
            <a:chExt cx="2553078" cy="1122630"/>
          </a:xfrm>
        </p:grpSpPr>
        <p:sp>
          <p:nvSpPr>
            <p:cNvPr id="21" name="Cloud Callout 20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95884" y="1348966"/>
              <a:ext cx="1534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cao</a:t>
              </a:r>
              <a:endParaRPr lang="en-U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02876" y="3969572"/>
            <a:ext cx="2553078" cy="1122630"/>
            <a:chOff x="1077362" y="1131683"/>
            <a:chExt cx="2553078" cy="1122630"/>
          </a:xfrm>
        </p:grpSpPr>
        <p:sp>
          <p:nvSpPr>
            <p:cNvPr id="24" name="Cloud Callout 23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74890" y="1348966"/>
              <a:ext cx="19555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đen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láy</a:t>
              </a:r>
              <a:endParaRPr lang="en-US" sz="28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552384" y="3969572"/>
            <a:ext cx="2553078" cy="1122630"/>
            <a:chOff x="1077362" y="1131683"/>
            <a:chExt cx="2553078" cy="1122630"/>
          </a:xfrm>
        </p:grpSpPr>
        <p:sp>
          <p:nvSpPr>
            <p:cNvPr id="27" name="Cloud Callout 26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57881" y="1348966"/>
              <a:ext cx="18725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m</a:t>
              </a:r>
              <a:r>
                <a:rPr lang="en-US" sz="2800" dirty="0" err="1" smtClean="0"/>
                <a:t>ái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tóc</a:t>
              </a:r>
              <a:endParaRPr lang="en-US" sz="28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82276" y="3772278"/>
            <a:ext cx="2553078" cy="1122630"/>
            <a:chOff x="1077362" y="1131683"/>
            <a:chExt cx="2553078" cy="1122630"/>
          </a:xfrm>
        </p:grpSpPr>
        <p:sp>
          <p:nvSpPr>
            <p:cNvPr id="30" name="Cloud Callout 29"/>
            <p:cNvSpPr/>
            <p:nvPr/>
          </p:nvSpPr>
          <p:spPr>
            <a:xfrm>
              <a:off x="1077362" y="1131683"/>
              <a:ext cx="2553078" cy="1122630"/>
            </a:xfrm>
            <a:prstGeom prst="cloudCallout">
              <a:avLst>
                <a:gd name="adj1" fmla="val -16218"/>
                <a:gd name="adj2" fmla="val 189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57609" y="1348966"/>
              <a:ext cx="2172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đen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nhánh</a:t>
              </a:r>
              <a:endParaRPr lang="en-US" sz="2800" dirty="0"/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4173644" y="1053049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377222" y="2542814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3075318" y="2471596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4532768" y="3873102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40325" y="325925"/>
            <a:ext cx="8256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</a:t>
            </a:r>
            <a:r>
              <a:rPr lang="en-US" sz="2800" b="1" dirty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chỉ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sự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/>
              <a:t>trong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nhóm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từ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sau</a:t>
            </a:r>
            <a:r>
              <a:rPr lang="en-US" sz="2800" b="1" dirty="0" smtClean="0"/>
              <a:t>:</a:t>
            </a:r>
            <a:endParaRPr lang="en-US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8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33C0981-349C-4980-AE2A-0481CD99E26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iếng Việt tiết 8 LTV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2107AD-266C-4F7F-9A66-31481D2411C0}:55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4A8FF8-B3D8-42BC-AE44-879CFC1CAEC4}:55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FD59F7-B2E6-46B6-AE37-86733134E241}:55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12CF6F-D099-435B-8533-E39EC3EB1E24}:55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0CAE1C-346B-4AC3-9434-D9694D6DAE5E}:55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9E906A-9956-41E6-8FA8-B773DD41C0E3}:5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81B24C-291C-43A4-AC62-041EF81900CC}:4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D372AD-74A4-4135-9544-7D932304C993}:47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91BF5F-9038-44FD-909F-A148EF27AA46}:5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69EC96-8BEC-4C3B-93D1-2951461472A1}:5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88D59B-206E-4B73-A4BB-293996AFA895}:57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68B928-6E59-4B54-988E-21C254A97C1B}:5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042A67-1B66-4546-B1DD-165D4995BF5B}:57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96CD09-26CF-4511-A743-2DCA9D8DAE4A}:5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15DF18-1643-4A99-B609-155679ACA079}:567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503</Words>
  <Application>Microsoft Office PowerPoint</Application>
  <PresentationFormat>Widescreen</PresentationFormat>
  <Paragraphs>117</Paragraphs>
  <Slides>15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宋体</vt:lpstr>
      <vt:lpstr>Arial</vt:lpstr>
      <vt:lpstr>Arial-Rounded</vt:lpstr>
      <vt:lpstr>Calibri</vt:lpstr>
      <vt:lpstr>Calibri Light</vt:lpstr>
      <vt:lpstr>等线</vt:lpstr>
      <vt:lpstr>HP001 4 hàng</vt:lpstr>
      <vt:lpstr>黑体</vt:lpstr>
      <vt:lpstr>Times New Roman</vt:lpstr>
      <vt:lpstr>UTM Avo</vt:lpstr>
      <vt:lpstr>Wingdings</vt:lpstr>
      <vt:lpstr>3_Office Theme</vt:lpstr>
      <vt:lpstr>6_Office Theme</vt:lpstr>
      <vt:lpstr>1_Office 主题​​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tiết 8 LTVC</dc:title>
  <dc:creator>tran thao</dc:creator>
  <cp:lastModifiedBy>pc</cp:lastModifiedBy>
  <cp:revision>46</cp:revision>
  <dcterms:created xsi:type="dcterms:W3CDTF">2021-05-22T09:15:26Z</dcterms:created>
  <dcterms:modified xsi:type="dcterms:W3CDTF">2024-06-15T08:36:15Z</dcterms:modified>
</cp:coreProperties>
</file>