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9" r:id="rId1"/>
  </p:sldMasterIdLst>
  <p:notesMasterIdLst>
    <p:notesMasterId r:id="rId19"/>
  </p:notesMasterIdLst>
  <p:sldIdLst>
    <p:sldId id="1460" r:id="rId2"/>
    <p:sldId id="259" r:id="rId3"/>
    <p:sldId id="444" r:id="rId4"/>
    <p:sldId id="1450" r:id="rId5"/>
    <p:sldId id="1451" r:id="rId6"/>
    <p:sldId id="1452" r:id="rId7"/>
    <p:sldId id="1453" r:id="rId8"/>
    <p:sldId id="1454" r:id="rId9"/>
    <p:sldId id="441" r:id="rId10"/>
    <p:sldId id="438" r:id="rId11"/>
    <p:sldId id="1455" r:id="rId12"/>
    <p:sldId id="1456" r:id="rId13"/>
    <p:sldId id="1459" r:id="rId14"/>
    <p:sldId id="1458" r:id="rId15"/>
    <p:sldId id="437" r:id="rId16"/>
    <p:sldId id="1457" r:id="rId17"/>
    <p:sldId id="1461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UTM Avo" panose="02040603050506020204" pitchFamily="18" charset="0"/>
      <p:regular r:id="rId24"/>
      <p:bold r:id="rId25"/>
      <p: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7707"/>
    <a:srgbClr val="29AE9D"/>
    <a:srgbClr val="FF8119"/>
    <a:srgbClr val="FFAF6C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58" autoAdjust="0"/>
    <p:restoredTop sz="94660"/>
  </p:normalViewPr>
  <p:slideViewPr>
    <p:cSldViewPr snapToGrid="0">
      <p:cViewPr varScale="1">
        <p:scale>
          <a:sx n="83" d="100"/>
          <a:sy n="83" d="100"/>
        </p:scale>
        <p:origin x="62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8B27D-DEBB-4E30-8071-9F32B71333DE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5DAA26-E148-46EF-9F03-4E1981EEB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830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084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6042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A6DE69D-A7EE-4D55-AB83-E9E0448BC2CC}" type="datetime1">
              <a:rPr lang="en-US" smtClean="0"/>
              <a:t>4/20/2022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8D3C4D2-1E4E-4F77-9405-5D7DB2462200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55B7624-D59B-4663-B2F0-F80DED6B9AEA}"/>
              </a:ext>
            </a:extLst>
          </p:cNvPr>
          <p:cNvSpPr/>
          <p:nvPr userDrawn="1"/>
        </p:nvSpPr>
        <p:spPr>
          <a:xfrm>
            <a:off x="11155680" y="0"/>
            <a:ext cx="1356561" cy="152835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892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C80F2DC-882D-4575-9281-AA5E2362841F}" type="datetime1">
              <a:rPr lang="en-US" smtClean="0"/>
              <a:t>4/20/2022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87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DB561A9B-6D0A-4353-BFF8-564EB26CF951}" type="datetime1">
              <a:rPr lang="en-US" smtClean="0"/>
              <a:t>4/20/2022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3941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87DD-1B37-4B19-9E52-9A4211092FF7}" type="datetime1">
              <a:rPr lang="en-US" smtClean="0"/>
              <a:t>4/20/2022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19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557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C4CEE7A-CDA2-43A3-8345-F0F170370B1F}"/>
              </a:ext>
            </a:extLst>
          </p:cNvPr>
          <p:cNvSpPr/>
          <p:nvPr userDrawn="1"/>
        </p:nvSpPr>
        <p:spPr>
          <a:xfrm>
            <a:off x="10985862" y="91439"/>
            <a:ext cx="1423852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023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DB561A9B-6D0A-4353-BFF8-564EB26CF951}" type="datetime1">
              <a:rPr lang="en-US" smtClean="0"/>
              <a:t>4/20/2022</a:t>
            </a:fld>
            <a:endParaRPr lang="en-US"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785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3" r:id="rId3"/>
    <p:sldLayoutId id="2147483705" r:id="rId4"/>
    <p:sldLayoutId id="2147483706" r:id="rId5"/>
    <p:sldLayoutId id="2147483720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2323133" y="1364855"/>
            <a:ext cx="8193270" cy="36933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33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Tự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đọc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sách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báo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Đọc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sách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báo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ở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thư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viện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92558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2DD59E-AAF4-488D-BBFD-260139B9CA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10</a:t>
            </a:fld>
            <a:endParaRPr lang="en-US"/>
          </a:p>
        </p:txBody>
      </p:sp>
      <p:pic>
        <p:nvPicPr>
          <p:cNvPr id="3" name="Hình ảnh 30">
            <a:extLst>
              <a:ext uri="{FF2B5EF4-FFF2-40B4-BE49-F238E27FC236}">
                <a16:creationId xmlns:a16="http://schemas.microsoft.com/office/drawing/2014/main" id="{82992C83-C03E-4F78-B39C-5E5862500D5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454" y="388741"/>
            <a:ext cx="6540029" cy="60805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68C944-163A-494A-A331-B9693BEFF693}"/>
              </a:ext>
            </a:extLst>
          </p:cNvPr>
          <p:cNvSpPr txBox="1"/>
          <p:nvPr/>
        </p:nvSpPr>
        <p:spPr>
          <a:xfrm>
            <a:off x="3591613" y="1685757"/>
            <a:ext cx="57622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7707"/>
                </a:solidFill>
                <a:latin typeface="UTM Avo" panose="02040603050506020204" pitchFamily="18" charset="0"/>
              </a:rPr>
              <a:t>L</a:t>
            </a:r>
            <a:r>
              <a:rPr lang="vi-VN" sz="4800" dirty="0">
                <a:solidFill>
                  <a:srgbClr val="FF7707"/>
                </a:solidFill>
                <a:latin typeface="UTM Avo" panose="02040603050506020204" pitchFamily="18" charset="0"/>
              </a:rPr>
              <a:t>ư</a:t>
            </a:r>
            <a:r>
              <a:rPr lang="en-US" sz="4800" dirty="0">
                <a:solidFill>
                  <a:srgbClr val="FF7707"/>
                </a:solidFill>
                <a:latin typeface="UTM Avo" panose="02040603050506020204" pitchFamily="18" charset="0"/>
              </a:rPr>
              <a:t>u ý </a:t>
            </a:r>
            <a:r>
              <a:rPr lang="en-US" sz="4800" dirty="0" err="1">
                <a:solidFill>
                  <a:srgbClr val="FF7707"/>
                </a:solidFill>
                <a:latin typeface="UTM Avo" panose="02040603050506020204" pitchFamily="18" charset="0"/>
              </a:rPr>
              <a:t>khi</a:t>
            </a:r>
            <a:r>
              <a:rPr lang="en-US" sz="4800" dirty="0">
                <a:solidFill>
                  <a:srgbClr val="FF7707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rgbClr val="FF7707"/>
                </a:solidFill>
                <a:latin typeface="UTM Avo" panose="02040603050506020204" pitchFamily="18" charset="0"/>
              </a:rPr>
              <a:t>đọc</a:t>
            </a:r>
            <a:r>
              <a:rPr lang="en-US" sz="4800" dirty="0">
                <a:solidFill>
                  <a:srgbClr val="FF7707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rgbClr val="FF7707"/>
                </a:solidFill>
                <a:latin typeface="UTM Avo" panose="02040603050506020204" pitchFamily="18" charset="0"/>
              </a:rPr>
              <a:t>sách</a:t>
            </a:r>
            <a:r>
              <a:rPr lang="en-US" sz="4800" dirty="0">
                <a:solidFill>
                  <a:srgbClr val="FF7707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rgbClr val="FF7707"/>
                </a:solidFill>
                <a:latin typeface="UTM Avo" panose="02040603050506020204" pitchFamily="18" charset="0"/>
              </a:rPr>
              <a:t>trong</a:t>
            </a:r>
            <a:r>
              <a:rPr lang="en-US" sz="4800" dirty="0">
                <a:solidFill>
                  <a:srgbClr val="FF7707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rgbClr val="FF7707"/>
                </a:solidFill>
                <a:latin typeface="UTM Avo" panose="02040603050506020204" pitchFamily="18" charset="0"/>
              </a:rPr>
              <a:t>th</a:t>
            </a:r>
            <a:r>
              <a:rPr lang="vi-VN" sz="4800">
                <a:solidFill>
                  <a:srgbClr val="FF7707"/>
                </a:solidFill>
                <a:latin typeface="UTM Avo" panose="02040603050506020204" pitchFamily="18" charset="0"/>
              </a:rPr>
              <a:t>ư</a:t>
            </a:r>
            <a:r>
              <a:rPr lang="en-US" sz="4800">
                <a:solidFill>
                  <a:srgbClr val="FF7707"/>
                </a:solidFill>
                <a:latin typeface="UTM Avo" panose="02040603050506020204" pitchFamily="18" charset="0"/>
              </a:rPr>
              <a:t> viện:</a:t>
            </a:r>
            <a:endParaRPr lang="en-US" sz="4800" dirty="0">
              <a:solidFill>
                <a:srgbClr val="FF7707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189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3F29B1-05CF-4F3E-A2EC-3BBA3D7F2D3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11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1CC77F-A1C0-4F27-BAF9-4E619AF1D3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8" t="10150" r="49204" b="50137"/>
          <a:stretch/>
        </p:blipFill>
        <p:spPr>
          <a:xfrm>
            <a:off x="2215594" y="311672"/>
            <a:ext cx="7550267" cy="585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16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4D4DAD-E11C-4670-89FD-39D18A44E72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12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C5CF6C-5C79-4F3D-8F14-50ECD44CE3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33" b="49435"/>
          <a:stretch/>
        </p:blipFill>
        <p:spPr>
          <a:xfrm>
            <a:off x="3249841" y="-314227"/>
            <a:ext cx="7601147" cy="613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496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4D4DAD-E11C-4670-89FD-39D18A44E72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C5CF6C-5C79-4F3D-8F14-50ECD44CE3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7" t="49442" r="48267"/>
          <a:stretch/>
        </p:blipFill>
        <p:spPr>
          <a:xfrm>
            <a:off x="2404718" y="403955"/>
            <a:ext cx="6975835" cy="613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74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4D4DAD-E11C-4670-89FD-39D18A44E72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6B73E-E889-4101-943F-C932486AC5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C5CF6C-5C79-4F3D-8F14-50ECD44CE3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48" t="48600"/>
          <a:stretch/>
        </p:blipFill>
        <p:spPr>
          <a:xfrm>
            <a:off x="3013925" y="223915"/>
            <a:ext cx="8182467" cy="649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739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31A8A9B-96C7-4CAD-A232-FAC27FEA95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28705" t="20105"/>
          <a:stretch/>
        </p:blipFill>
        <p:spPr>
          <a:xfrm rot="2700000">
            <a:off x="-106497" y="-3382645"/>
            <a:ext cx="5890950" cy="7051036"/>
          </a:xfrm>
          <a:prstGeom prst="rect">
            <a:avLst/>
          </a:prstGeom>
        </p:spPr>
      </p:pic>
      <p:pic>
        <p:nvPicPr>
          <p:cNvPr id="2054" name="Picture 6" descr="Children outdoors reading a book Royalty Free Vector Image">
            <a:extLst>
              <a:ext uri="{FF2B5EF4-FFF2-40B4-BE49-F238E27FC236}">
                <a16:creationId xmlns:a16="http://schemas.microsoft.com/office/drawing/2014/main" id="{36258A61-4D02-41AF-A743-9F0C4BA491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6" b="85093" l="5166" r="98808">
                        <a14:foregroundMark x1="51523" y1="4815" x2="43576" y2="6481"/>
                        <a14:foregroundMark x1="93642" y1="37315" x2="92848" y2="39537"/>
                        <a14:foregroundMark x1="83311" y1="81204" x2="43179" y2="83704"/>
                        <a14:foregroundMark x1="38808" y1="74815" x2="38411" y2="75926"/>
                        <a14:foregroundMark x1="32053" y1="83426" x2="36821" y2="85093"/>
                        <a14:foregroundMark x1="25695" y1="82593" x2="13775" y2="83704"/>
                        <a14:foregroundMark x1="5430" y1="82593" x2="12583" y2="81759"/>
                        <a14:foregroundMark x1="9801" y1="74259" x2="9801" y2="74259"/>
                        <a14:foregroundMark x1="51523" y1="926" x2="51523" y2="926"/>
                        <a14:foregroundMark x1="90066" y1="81759" x2="90066" y2="81759"/>
                        <a14:foregroundMark x1="98808" y1="84537" x2="98808" y2="8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14909"/>
          <a:stretch/>
        </p:blipFill>
        <p:spPr bwMode="auto">
          <a:xfrm>
            <a:off x="7397750" y="564242"/>
            <a:ext cx="4794250" cy="583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09C372-343A-4EB0-81A7-E8B78BB568B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15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254379-4640-431F-AF52-DBB73F5118B8}"/>
              </a:ext>
            </a:extLst>
          </p:cNvPr>
          <p:cNvSpPr txBox="1"/>
          <p:nvPr/>
        </p:nvSpPr>
        <p:spPr>
          <a:xfrm>
            <a:off x="718846" y="922107"/>
            <a:ext cx="42402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TỰ ĐỌC SÁCH</a:t>
            </a:r>
          </a:p>
        </p:txBody>
      </p:sp>
      <p:pic>
        <p:nvPicPr>
          <p:cNvPr id="2050" name="Picture 2" descr="Lesson Plans and Resources for Home Practice | KSD #414">
            <a:extLst>
              <a:ext uri="{FF2B5EF4-FFF2-40B4-BE49-F238E27FC236}">
                <a16:creationId xmlns:a16="http://schemas.microsoft.com/office/drawing/2014/main" id="{6E554E08-D6A4-42D2-BD7C-A75D395C3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26" y="3802742"/>
            <a:ext cx="3916337" cy="259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ad! Fest 2017] Book Jam: The Adventures of Ang Ku Kueh Girl and her  Friends by Wang Shijia - Little Day Out">
            <a:extLst>
              <a:ext uri="{FF2B5EF4-FFF2-40B4-BE49-F238E27FC236}">
                <a16:creationId xmlns:a16="http://schemas.microsoft.com/office/drawing/2014/main" id="{02E1FDC4-4CBC-4AF4-8984-D0DF742350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50"/>
          <a:stretch/>
        </p:blipFill>
        <p:spPr bwMode="auto">
          <a:xfrm>
            <a:off x="4794251" y="4017110"/>
            <a:ext cx="1656058" cy="233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868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22A1DD-A0C3-4FD7-8561-B738F4796B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16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C73671-D090-42E8-88FB-71F55B51B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58" y="245096"/>
            <a:ext cx="11698663" cy="611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50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FC659F-59EC-4D6D-8AEB-23C5B73084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902915" y="3149634"/>
            <a:ext cx="9144000" cy="89852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Hoc10 </a:t>
            </a:r>
            <a:r>
              <a:rPr lang="en-US" sz="4800" b="1" dirty="0" err="1">
                <a:solidFill>
                  <a:srgbClr val="FF8119"/>
                </a:solidFill>
                <a:latin typeface="UTM Avo" panose="02040603050506020204" pitchFamily="18" charset="0"/>
              </a:rPr>
              <a:t>chúc</a:t>
            </a:r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8119"/>
                </a:solidFill>
                <a:latin typeface="UTM Avo" panose="02040603050506020204" pitchFamily="18" charset="0"/>
              </a:rPr>
              <a:t>các</a:t>
            </a:r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8119"/>
                </a:solidFill>
                <a:latin typeface="UTM Avo" panose="02040603050506020204" pitchFamily="18" charset="0"/>
              </a:rPr>
              <a:t>em</a:t>
            </a:r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8119"/>
                </a:solidFill>
                <a:latin typeface="UTM Avo" panose="02040603050506020204" pitchFamily="18" charset="0"/>
              </a:rPr>
              <a:t>học</a:t>
            </a:r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8119"/>
                </a:solidFill>
                <a:latin typeface="UTM Avo" panose="02040603050506020204" pitchFamily="18" charset="0"/>
              </a:rPr>
              <a:t>tốt</a:t>
            </a:r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25432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B0531C9-721A-4E77-8A96-51F170DF1D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37779" y="-25554"/>
            <a:ext cx="2691932" cy="269193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9417D53-E93C-49FC-BE43-26EDA46E83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603" y="5081901"/>
            <a:ext cx="5364480" cy="1129364"/>
          </a:xfrm>
          <a:prstGeom prst="rect">
            <a:avLst/>
          </a:prstGeom>
        </p:spPr>
      </p:pic>
      <p:grpSp>
        <p:nvGrpSpPr>
          <p:cNvPr id="6" name="组合 8">
            <a:extLst>
              <a:ext uri="{FF2B5EF4-FFF2-40B4-BE49-F238E27FC236}">
                <a16:creationId xmlns:a16="http://schemas.microsoft.com/office/drawing/2014/main" id="{D8D42BD0-9AD0-455C-AC4E-D0FAD92BEEE7}"/>
              </a:ext>
            </a:extLst>
          </p:cNvPr>
          <p:cNvGrpSpPr/>
          <p:nvPr/>
        </p:nvGrpSpPr>
        <p:grpSpPr>
          <a:xfrm>
            <a:off x="1651041" y="4706828"/>
            <a:ext cx="1718993" cy="1313980"/>
            <a:chOff x="1631991" y="5087828"/>
            <a:chExt cx="1718993" cy="1313980"/>
          </a:xfrm>
        </p:grpSpPr>
        <p:pic>
          <p:nvPicPr>
            <p:cNvPr id="7" name="图片 75">
              <a:extLst>
                <a:ext uri="{FF2B5EF4-FFF2-40B4-BE49-F238E27FC236}">
                  <a16:creationId xmlns:a16="http://schemas.microsoft.com/office/drawing/2014/main" id="{896BEF42-D258-4A23-905F-E2CAFCADA3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1631991" y="5087828"/>
              <a:ext cx="1445624" cy="1313980"/>
            </a:xfrm>
            <a:prstGeom prst="rect">
              <a:avLst/>
            </a:prstGeom>
          </p:spPr>
        </p:pic>
        <p:pic>
          <p:nvPicPr>
            <p:cNvPr id="8" name="图片 76">
              <a:extLst>
                <a:ext uri="{FF2B5EF4-FFF2-40B4-BE49-F238E27FC236}">
                  <a16:creationId xmlns:a16="http://schemas.microsoft.com/office/drawing/2014/main" id="{86DBA2C9-4A3A-4DC1-B514-98DDA38C58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2292096" y="5439346"/>
              <a:ext cx="1058888" cy="962462"/>
            </a:xfrm>
            <a:prstGeom prst="rect">
              <a:avLst/>
            </a:prstGeom>
          </p:spPr>
        </p:pic>
      </p:grpSp>
      <p:grpSp>
        <p:nvGrpSpPr>
          <p:cNvPr id="11" name="组合 83">
            <a:extLst>
              <a:ext uri="{FF2B5EF4-FFF2-40B4-BE49-F238E27FC236}">
                <a16:creationId xmlns:a16="http://schemas.microsoft.com/office/drawing/2014/main" id="{BB1155D1-1E0E-4225-AF20-1462071D4819}"/>
              </a:ext>
            </a:extLst>
          </p:cNvPr>
          <p:cNvGrpSpPr/>
          <p:nvPr/>
        </p:nvGrpSpPr>
        <p:grpSpPr>
          <a:xfrm>
            <a:off x="0" y="5348324"/>
            <a:ext cx="12203723" cy="1123362"/>
            <a:chOff x="-17585" y="5729324"/>
            <a:chExt cx="12203723" cy="1123362"/>
          </a:xfrm>
        </p:grpSpPr>
        <p:pic>
          <p:nvPicPr>
            <p:cNvPr id="12" name="图片 84">
              <a:extLst>
                <a:ext uri="{FF2B5EF4-FFF2-40B4-BE49-F238E27FC236}">
                  <a16:creationId xmlns:a16="http://schemas.microsoft.com/office/drawing/2014/main" id="{CEEE0D57-3701-4248-A6BE-7448AE0C36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3" name="图片 85">
              <a:extLst>
                <a:ext uri="{FF2B5EF4-FFF2-40B4-BE49-F238E27FC236}">
                  <a16:creationId xmlns:a16="http://schemas.microsoft.com/office/drawing/2014/main" id="{8B4A0EC4-E8A4-46E9-9B33-22B4092215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14" name="PA_库_图片 6">
            <a:extLst>
              <a:ext uri="{FF2B5EF4-FFF2-40B4-BE49-F238E27FC236}">
                <a16:creationId xmlns:a16="http://schemas.microsoft.com/office/drawing/2014/main" id="{D1405F8D-2E56-41D3-955B-FADC35CF8DB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160" y="555735"/>
            <a:ext cx="5559961" cy="4329089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pic>
        <p:nvPicPr>
          <p:cNvPr id="15" name="图片 9">
            <a:extLst>
              <a:ext uri="{FF2B5EF4-FFF2-40B4-BE49-F238E27FC236}">
                <a16:creationId xmlns:a16="http://schemas.microsoft.com/office/drawing/2014/main" id="{4B8D7BE1-CC3D-45FC-9A0A-841D47993BE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79" r="44063" b="10955"/>
          <a:stretch/>
        </p:blipFill>
        <p:spPr>
          <a:xfrm>
            <a:off x="1095064" y="579048"/>
            <a:ext cx="2557578" cy="3255264"/>
          </a:xfrm>
          <a:prstGeom prst="rect">
            <a:avLst/>
          </a:prstGeom>
        </p:spPr>
      </p:pic>
      <p:pic>
        <p:nvPicPr>
          <p:cNvPr id="16" name="图片 14">
            <a:extLst>
              <a:ext uri="{FF2B5EF4-FFF2-40B4-BE49-F238E27FC236}">
                <a16:creationId xmlns:a16="http://schemas.microsoft.com/office/drawing/2014/main" id="{CC139671-E62F-4FF1-9791-060B3136EF3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9212603" y="1385594"/>
            <a:ext cx="1536192" cy="1642172"/>
          </a:xfrm>
          <a:prstGeom prst="rect">
            <a:avLst/>
          </a:prstGeom>
        </p:spPr>
      </p:pic>
      <p:pic>
        <p:nvPicPr>
          <p:cNvPr id="17" name="图片 147">
            <a:extLst>
              <a:ext uri="{FF2B5EF4-FFF2-40B4-BE49-F238E27FC236}">
                <a16:creationId xmlns:a16="http://schemas.microsoft.com/office/drawing/2014/main" id="{FF72C93A-03EC-456E-AD1E-848B4660CFC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5" b="60430"/>
          <a:stretch/>
        </p:blipFill>
        <p:spPr>
          <a:xfrm rot="928868">
            <a:off x="8695465" y="246816"/>
            <a:ext cx="3729511" cy="7635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29418F-A5AD-4C47-ADF4-26103E58EDB2}"/>
              </a:ext>
            </a:extLst>
          </p:cNvPr>
          <p:cNvSpPr txBox="1"/>
          <p:nvPr/>
        </p:nvSpPr>
        <p:spPr>
          <a:xfrm>
            <a:off x="4260512" y="2385647"/>
            <a:ext cx="3670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4492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KHỞI ĐỘNG</a:t>
            </a:r>
            <a:endParaRPr lang="en-US" sz="4000" b="1" dirty="0">
              <a:solidFill>
                <a:srgbClr val="4492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8.33333E-7 3.7037E-7 L -0.41146 -0.01759 " pathEditMode="relative" rAng="0" ptsTypes="AA">
                                      <p:cBhvr>
                                        <p:cTn id="6" dur="4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3" y="-88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581C7A-2241-40C9-AE6D-EFD21E2D6FA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3</a:t>
            </a:fld>
            <a:endParaRPr lang="en-US"/>
          </a:p>
        </p:txBody>
      </p:sp>
      <p:pic>
        <p:nvPicPr>
          <p:cNvPr id="3" name="Vui Đến Trường - Nhóm Hoa Tay - Nhạc Thiếu Nhi Sôi Động Remix">
            <a:hlinkClick r:id="" action="ppaction://media"/>
            <a:extLst>
              <a:ext uri="{FF2B5EF4-FFF2-40B4-BE49-F238E27FC236}">
                <a16:creationId xmlns:a16="http://schemas.microsoft.com/office/drawing/2014/main" id="{4E78024F-2478-4852-8680-D2D11332028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4764"/>
            <a:ext cx="12192000" cy="643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101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1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FB85F3-E66B-46DE-B9F9-5DB9C5AA683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4471FF-8C05-484C-AC86-DD849428B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43" y="659685"/>
            <a:ext cx="12078744" cy="492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75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E13582-9D14-4EC2-9259-04B469FC4E2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5C70C6-4D74-41CA-8A3C-7020320BF5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6525"/>
            <a:ext cx="10435473" cy="626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526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9DDC7E-488B-4B9D-ADFC-5F77D6DF9DC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6</a:t>
            </a:fld>
            <a:endParaRPr lang="en-US"/>
          </a:p>
        </p:txBody>
      </p:sp>
      <p:pic>
        <p:nvPicPr>
          <p:cNvPr id="1026" name="Picture 2" descr="Giới thiệu thư viện trường Lý Phong">
            <a:extLst>
              <a:ext uri="{FF2B5EF4-FFF2-40B4-BE49-F238E27FC236}">
                <a16:creationId xmlns:a16="http://schemas.microsoft.com/office/drawing/2014/main" id="{D12C67BB-CD75-40F2-B607-6480DCE9C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887" y="315944"/>
            <a:ext cx="7839959" cy="587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910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574043-2E9B-476B-91DF-83157059B65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7</a:t>
            </a:fld>
            <a:endParaRPr lang="en-US"/>
          </a:p>
        </p:txBody>
      </p:sp>
      <p:pic>
        <p:nvPicPr>
          <p:cNvPr id="2050" name="Picture 2" descr="Lễ Khai trương thư viện thân thiện và ngày Hội đọc sách năm 2021 tại trường  Tiểu học Gia Phong">
            <a:extLst>
              <a:ext uri="{FF2B5EF4-FFF2-40B4-BE49-F238E27FC236}">
                <a16:creationId xmlns:a16="http://schemas.microsoft.com/office/drawing/2014/main" id="{62729176-0848-41EC-A31D-D707F8802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1" y="115510"/>
            <a:ext cx="11750675" cy="621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393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6BE51B-CEB9-4A01-9DB5-3276DF963E9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8</a:t>
            </a:fld>
            <a:endParaRPr lang="en-US"/>
          </a:p>
        </p:txBody>
      </p:sp>
      <p:pic>
        <p:nvPicPr>
          <p:cNvPr id="3074" name="Picture 2" descr="Sở Giáo Dục Và Đào Tạo Vĩnh Phúc">
            <a:extLst>
              <a:ext uri="{FF2B5EF4-FFF2-40B4-BE49-F238E27FC236}">
                <a16:creationId xmlns:a16="http://schemas.microsoft.com/office/drawing/2014/main" id="{EE65DF52-8689-45AF-83C3-DECEA9DE8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878"/>
            <a:ext cx="4628561" cy="498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Xây dựng bộ tiêu chuẩn cho thư viện trường Tiểu học đáp ứng chương trình  GDPT mới | VTV.VN">
            <a:extLst>
              <a:ext uri="{FF2B5EF4-FFF2-40B4-BE49-F238E27FC236}">
                <a16:creationId xmlns:a16="http://schemas.microsoft.com/office/drawing/2014/main" id="{2EA91B4F-B488-4994-BAF5-84BF02B76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977" y="659877"/>
            <a:ext cx="7252354" cy="498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835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515575-5D63-4C6E-ACDD-594D1782627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9</a:t>
            </a:fld>
            <a:endParaRPr lang="en-US"/>
          </a:p>
        </p:txBody>
      </p:sp>
      <p:pic>
        <p:nvPicPr>
          <p:cNvPr id="1026" name="Picture 2" descr="Cute little girl cartoon character holding books 2822718 Vector Art at  Vecteezy">
            <a:extLst>
              <a:ext uri="{FF2B5EF4-FFF2-40B4-BE49-F238E27FC236}">
                <a16:creationId xmlns:a16="http://schemas.microsoft.com/office/drawing/2014/main" id="{776D7410-005B-4B05-955B-911D44469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75" b="91667" l="9945" r="89994">
                        <a14:foregroundMark x1="70473" y1="30677" x2="68815" y2="31823"/>
                        <a14:foregroundMark x1="56108" y1="26146" x2="54758" y2="27552"/>
                        <a14:foregroundMark x1="59423" y1="35521" x2="57459" y2="35781"/>
                        <a14:foregroundMark x1="67465" y1="10000" x2="65807" y2="9427"/>
                        <a14:foregroundMark x1="38060" y1="89688" x2="36341" y2="91667"/>
                        <a14:foregroundMark x1="70166" y1="30104" x2="69490" y2="30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108" y="1017889"/>
            <a:ext cx="4206997" cy="495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Hình ảnh 30">
            <a:extLst>
              <a:ext uri="{FF2B5EF4-FFF2-40B4-BE49-F238E27FC236}">
                <a16:creationId xmlns:a16="http://schemas.microsoft.com/office/drawing/2014/main" id="{0AC3B7C3-1D52-44E2-BA1B-E883013396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09"/>
          <a:stretch/>
        </p:blipFill>
        <p:spPr>
          <a:xfrm>
            <a:off x="383552" y="421782"/>
            <a:ext cx="3883648" cy="19509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2198FA-F1E3-4ECB-9AE2-8A7AAB209A0C}"/>
              </a:ext>
            </a:extLst>
          </p:cNvPr>
          <p:cNvSpPr txBox="1"/>
          <p:nvPr/>
        </p:nvSpPr>
        <p:spPr>
          <a:xfrm>
            <a:off x="706681" y="1029541"/>
            <a:ext cx="3357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2"/>
                </a:solidFill>
                <a:latin typeface="UTM Avo" panose="02040603050506020204" pitchFamily="18" charset="0"/>
              </a:rPr>
              <a:t>Truyện</a:t>
            </a:r>
            <a:r>
              <a:rPr lang="en-US" sz="3600" dirty="0">
                <a:solidFill>
                  <a:schemeClr val="accent2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UTM Avo" panose="02040603050506020204" pitchFamily="18" charset="0"/>
              </a:rPr>
              <a:t>cổ</a:t>
            </a:r>
            <a:r>
              <a:rPr lang="en-US" sz="3600" dirty="0">
                <a:solidFill>
                  <a:schemeClr val="accent2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UTM Avo" panose="02040603050506020204" pitchFamily="18" charset="0"/>
              </a:rPr>
              <a:t>tích</a:t>
            </a:r>
            <a:endParaRPr lang="en-US" sz="3600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  <p:pic>
        <p:nvPicPr>
          <p:cNvPr id="10" name="Hình ảnh 30">
            <a:extLst>
              <a:ext uri="{FF2B5EF4-FFF2-40B4-BE49-F238E27FC236}">
                <a16:creationId xmlns:a16="http://schemas.microsoft.com/office/drawing/2014/main" id="{B5341B1F-75B5-4E3B-9965-5552046B3A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09"/>
          <a:stretch/>
        </p:blipFill>
        <p:spPr>
          <a:xfrm>
            <a:off x="4497622" y="1228156"/>
            <a:ext cx="3331977" cy="195098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043F106-6517-4C7C-8730-4EF1DB739FF9}"/>
              </a:ext>
            </a:extLst>
          </p:cNvPr>
          <p:cNvSpPr txBox="1"/>
          <p:nvPr/>
        </p:nvSpPr>
        <p:spPr>
          <a:xfrm>
            <a:off x="4701826" y="1951272"/>
            <a:ext cx="2788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2"/>
                </a:solidFill>
                <a:latin typeface="UTM Avo" panose="02040603050506020204" pitchFamily="18" charset="0"/>
              </a:rPr>
              <a:t>Truyện</a:t>
            </a:r>
            <a:r>
              <a:rPr lang="en-US" sz="3600" dirty="0">
                <a:solidFill>
                  <a:schemeClr val="accent2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UTM Avo" panose="02040603050506020204" pitchFamily="18" charset="0"/>
              </a:rPr>
              <a:t>thơ</a:t>
            </a:r>
            <a:endParaRPr lang="en-US" sz="3600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  <p:pic>
        <p:nvPicPr>
          <p:cNvPr id="12" name="Hình ảnh 30">
            <a:extLst>
              <a:ext uri="{FF2B5EF4-FFF2-40B4-BE49-F238E27FC236}">
                <a16:creationId xmlns:a16="http://schemas.microsoft.com/office/drawing/2014/main" id="{4E530EEE-7FE6-4184-BFC6-7380725609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09"/>
          <a:stretch/>
        </p:blipFill>
        <p:spPr>
          <a:xfrm>
            <a:off x="202763" y="2781445"/>
            <a:ext cx="4634279" cy="195098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C819EB9-E223-41AC-84DF-0C6B66F462B5}"/>
              </a:ext>
            </a:extLst>
          </p:cNvPr>
          <p:cNvSpPr txBox="1"/>
          <p:nvPr/>
        </p:nvSpPr>
        <p:spPr>
          <a:xfrm>
            <a:off x="428385" y="3397872"/>
            <a:ext cx="3995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2"/>
                </a:solidFill>
                <a:latin typeface="UTM Avo" panose="02040603050506020204" pitchFamily="18" charset="0"/>
              </a:rPr>
              <a:t>Truyện</a:t>
            </a:r>
            <a:r>
              <a:rPr lang="en-US" sz="3600" dirty="0">
                <a:solidFill>
                  <a:schemeClr val="accent2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UTM Avo" panose="02040603050506020204" pitchFamily="18" charset="0"/>
              </a:rPr>
              <a:t>ngụ</a:t>
            </a:r>
            <a:r>
              <a:rPr lang="en-US" sz="3600" dirty="0">
                <a:solidFill>
                  <a:schemeClr val="accent2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UTM Avo" panose="02040603050506020204" pitchFamily="18" charset="0"/>
              </a:rPr>
              <a:t>ngôn</a:t>
            </a:r>
            <a:endParaRPr lang="en-US" sz="3600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  <p:pic>
        <p:nvPicPr>
          <p:cNvPr id="14" name="Hình ảnh 30">
            <a:extLst>
              <a:ext uri="{FF2B5EF4-FFF2-40B4-BE49-F238E27FC236}">
                <a16:creationId xmlns:a16="http://schemas.microsoft.com/office/drawing/2014/main" id="{E193F6D8-C153-44A6-B30D-50B6843B5D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09"/>
          <a:stretch/>
        </p:blipFill>
        <p:spPr>
          <a:xfrm>
            <a:off x="3815219" y="4369224"/>
            <a:ext cx="3767889" cy="156626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D309A8C-83E5-4A56-AD88-CDC7BE09675E}"/>
              </a:ext>
            </a:extLst>
          </p:cNvPr>
          <p:cNvSpPr txBox="1"/>
          <p:nvPr/>
        </p:nvSpPr>
        <p:spPr>
          <a:xfrm>
            <a:off x="4063805" y="4798412"/>
            <a:ext cx="3409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2"/>
                </a:solidFill>
                <a:latin typeface="UTM Avo" panose="02040603050506020204" pitchFamily="18" charset="0"/>
              </a:rPr>
              <a:t>Truyện</a:t>
            </a:r>
            <a:r>
              <a:rPr lang="en-US" sz="3600" dirty="0">
                <a:solidFill>
                  <a:schemeClr val="accent2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/>
                </a:solidFill>
                <a:latin typeface="UTM Avo" panose="02040603050506020204" pitchFamily="18" charset="0"/>
              </a:rPr>
              <a:t>tranh</a:t>
            </a:r>
            <a:endParaRPr lang="en-US" sz="3600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620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HOC10 TEMPLATE (1)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1917</TotalTime>
  <Words>67</Words>
  <Application>Microsoft Office PowerPoint</Application>
  <PresentationFormat>Widescreen</PresentationFormat>
  <Paragraphs>28</Paragraphs>
  <Slides>17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UTM Avo</vt:lpstr>
      <vt:lpstr>HOC10 TEMPLATE (1)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Hoc10 chúc các em học tốt!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103</cp:revision>
  <dcterms:created xsi:type="dcterms:W3CDTF">2021-11-01T08:16:43Z</dcterms:created>
  <dcterms:modified xsi:type="dcterms:W3CDTF">2022-04-20T12:05:29Z</dcterms:modified>
</cp:coreProperties>
</file>