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2"/>
  </p:notesMasterIdLst>
  <p:sldIdLst>
    <p:sldId id="303" r:id="rId2"/>
    <p:sldId id="367" r:id="rId3"/>
    <p:sldId id="276" r:id="rId4"/>
    <p:sldId id="286" r:id="rId5"/>
    <p:sldId id="339" r:id="rId6"/>
    <p:sldId id="335" r:id="rId7"/>
    <p:sldId id="360" r:id="rId8"/>
    <p:sldId id="337" r:id="rId9"/>
    <p:sldId id="361" r:id="rId10"/>
    <p:sldId id="363" r:id="rId11"/>
    <p:sldId id="350" r:id="rId12"/>
    <p:sldId id="351" r:id="rId13"/>
    <p:sldId id="352" r:id="rId14"/>
    <p:sldId id="353" r:id="rId15"/>
    <p:sldId id="354" r:id="rId16"/>
    <p:sldId id="355" r:id="rId17"/>
    <p:sldId id="356" r:id="rId18"/>
    <p:sldId id="357" r:id="rId19"/>
    <p:sldId id="366" r:id="rId20"/>
    <p:sldId id="359" r:id="rId21"/>
    <p:sldId id="318" r:id="rId22"/>
    <p:sldId id="334" r:id="rId23"/>
    <p:sldId id="319" r:id="rId24"/>
    <p:sldId id="331" r:id="rId25"/>
    <p:sldId id="332" r:id="rId26"/>
    <p:sldId id="327" r:id="rId27"/>
    <p:sldId id="328" r:id="rId28"/>
    <p:sldId id="329" r:id="rId29"/>
    <p:sldId id="368" r:id="rId30"/>
    <p:sldId id="270" r:id="rId31"/>
  </p:sldIdLst>
  <p:sldSz cx="12192000" cy="6858000"/>
  <p:notesSz cx="6858000" cy="9144000"/>
  <p:embeddedFontLst>
    <p:embeddedFont>
      <p:font typeface=".VnAvant" panose="020B7200000000000000"/>
      <p:regular r:id="rId33"/>
      <p:bold r:id="rId34"/>
      <p:italic r:id="rId35"/>
      <p:boldItalic r:id="rId36"/>
    </p:embeddedFont>
    <p:embeddedFont>
      <p:font typeface="Calibri" panose="020F0502020204030204" pitchFamily="34" charset="0"/>
      <p:regular r:id="rId37"/>
      <p:bold r:id="rId38"/>
      <p:italic r:id="rId39"/>
      <p:boldItalic r:id="rId40"/>
    </p:embeddedFont>
    <p:embeddedFont>
      <p:font typeface="HP001 4 hàng" panose="020B0603050302020204" pitchFamily="34" charset="0"/>
      <p:regular r:id="rId41"/>
      <p:bold r:id="rId4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8119"/>
    <a:srgbClr val="FF7707"/>
    <a:srgbClr val="FFAF6C"/>
    <a:srgbClr val="FFFF99"/>
    <a:srgbClr val="404040"/>
    <a:srgbClr val="FFFB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257" autoAdjust="0"/>
    <p:restoredTop sz="94660"/>
  </p:normalViewPr>
  <p:slideViewPr>
    <p:cSldViewPr snapToGrid="0">
      <p:cViewPr varScale="1">
        <p:scale>
          <a:sx n="78" d="100"/>
          <a:sy n="78" d="100"/>
        </p:scale>
        <p:origin x="47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8EEEA0-0C32-4D48-A720-B4F834F1CD6D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3EEEC4-14B8-4BDE-B37A-17B3A4FC45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15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AE39EF-C0E5-4896-B9D3-7E7938E4611D}" type="slidenum">
              <a:rPr lang="zh-CN" altLang="en-US" smtClean="0">
                <a:latin typeface="UTM Avo" panose="02040603050506020204" pitchFamily="18" charset="0"/>
              </a:rPr>
              <a:t>1</a:t>
            </a:fld>
            <a:endParaRPr lang="zh-CN" altLang="en-US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8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D1F7F18-CCB7-414F-B16B-64885FE5FE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1448" y="-90897"/>
            <a:ext cx="12613690" cy="7095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D805BF-682A-40E7-A8E6-EFFF65BEC2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ACBDF3-D54A-4F8A-9ACC-26F0AF5421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DE62C5-69E7-4A83-8593-178101313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24EA7C-0BEB-441A-8A40-755387E10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DC6656-9747-40E9-A931-748DC0D7F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36E4766-883B-4D27-9EF0-95A9BD22266C}"/>
              </a:ext>
            </a:extLst>
          </p:cNvPr>
          <p:cNvSpPr/>
          <p:nvPr userDrawn="1"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441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>
                <a:latin typeface="UTM Avo" panose="02040603050506020204" pitchFamily="18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latin typeface="UTM Avo" panose="02040603050506020204" pitchFamily="18" charset="0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9/21/2022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2" y="1930595"/>
            <a:ext cx="852023" cy="852023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UTM Avo" panose="02040603050506020204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BBFD17B-D166-40AF-9627-1FB3187FEC8D}"/>
              </a:ext>
            </a:extLst>
          </p:cNvPr>
          <p:cNvSpPr/>
          <p:nvPr userDrawn="1"/>
        </p:nvSpPr>
        <p:spPr>
          <a:xfrm>
            <a:off x="11008797" y="2766"/>
            <a:ext cx="1284651" cy="1387884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80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560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2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76199" y="-66674"/>
            <a:ext cx="12268200" cy="69246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9/21/2022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751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2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2" y="2004"/>
            <a:ext cx="12165839" cy="6853995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9/21/2022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737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9522" y="2005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9/21/2022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164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preserve="1" userDrawn="1">
  <p:cSld name="1_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49;p11">
            <a:extLst>
              <a:ext uri="{FF2B5EF4-FFF2-40B4-BE49-F238E27FC236}">
                <a16:creationId xmlns:a16="http://schemas.microsoft.com/office/drawing/2014/main" id="{883D005B-8B11-4FA0-82A2-9A260DE58982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-165100" y="-68826"/>
            <a:ext cx="12513464" cy="7000539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11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9/21/2022</a:t>
            </a:fld>
            <a:endParaRPr lang="en-US"/>
          </a:p>
        </p:txBody>
      </p:sp>
      <p:sp>
        <p:nvSpPr>
          <p:cNvPr id="47" name="Google Shape;47;p11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0C92834-F07F-4579-8623-1CF3469E4D08}"/>
              </a:ext>
            </a:extLst>
          </p:cNvPr>
          <p:cNvSpPr/>
          <p:nvPr userDrawn="1"/>
        </p:nvSpPr>
        <p:spPr>
          <a:xfrm>
            <a:off x="10907349" y="154888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80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0120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B350663-EC9A-4C44-B607-B63DB2B7FE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246000-100C-40C4-BEF3-5A3E38B69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DF0F9-3FE1-432B-9703-5AE876434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75A5E0-2AFF-4AB5-ACE6-7DA7CD466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69C67-F520-4179-9639-626A99809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5F03E5-824A-4731-8801-F2B2084D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811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BDD0EC9-AAF6-4028-9E61-DCAAC85097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638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3406D12-DD67-40A6-97ED-B7D5D4460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CBBF0A-4F4C-440C-AEB2-3BB590C3D7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FB3446-FD4B-4976-AEB2-B88314DBD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E683C8-11B5-46C6-8BB4-D1474691F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C26DA4-DFC7-4240-8A46-029882411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157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pPr/>
              <a:t>9/21/2022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2" y="1930595"/>
            <a:ext cx="852023" cy="852023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UTM Avo" panose="02040603050506020204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AD1DDED-7DF5-4CD6-A1A3-FC0C2ECC92B2}"/>
              </a:ext>
            </a:extLst>
          </p:cNvPr>
          <p:cNvSpPr/>
          <p:nvPr userDrawn="1"/>
        </p:nvSpPr>
        <p:spPr>
          <a:xfrm>
            <a:off x="11050608" y="136525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80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28767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EE5A00-8F8E-42AF-90E2-066651466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D880EE-B25B-4758-91EB-EBD635871C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8255D9-F2D3-47EC-8DB1-5B378E86D5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C8935-5503-46B3-AA64-FDD06962785D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2A118-F643-4454-B34F-A87946B13F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72231-B6D0-41EB-A4EC-39B7F5689F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339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85" r:id="rId7"/>
    <p:sldLayoutId id="2147483651" r:id="rId8"/>
    <p:sldLayoutId id="2147483691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microsoft.com/office/2007/relationships/hdphoto" Target="../media/hdphoto3.wdp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png"/><Relationship Id="rId5" Type="http://schemas.openxmlformats.org/officeDocument/2006/relationships/slide" Target="slide12.xml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13" Type="http://schemas.microsoft.com/office/2007/relationships/hdphoto" Target="../media/hdphoto9.wdp"/><Relationship Id="rId18" Type="http://schemas.openxmlformats.org/officeDocument/2006/relationships/image" Target="../media/image35.png"/><Relationship Id="rId26" Type="http://schemas.microsoft.com/office/2007/relationships/hdphoto" Target="../media/hdphoto15.wdp"/><Relationship Id="rId39" Type="http://schemas.microsoft.com/office/2007/relationships/hdphoto" Target="../media/hdphoto21.wdp"/><Relationship Id="rId21" Type="http://schemas.microsoft.com/office/2007/relationships/hdphoto" Target="../media/hdphoto13.wdp"/><Relationship Id="rId34" Type="http://schemas.microsoft.com/office/2007/relationships/hdphoto" Target="../media/hdphoto19.wdp"/><Relationship Id="rId42" Type="http://schemas.microsoft.com/office/2007/relationships/hdphoto" Target="../media/hdphoto22.wdp"/><Relationship Id="rId47" Type="http://schemas.openxmlformats.org/officeDocument/2006/relationships/image" Target="../media/image49.png"/><Relationship Id="rId50" Type="http://schemas.openxmlformats.org/officeDocument/2006/relationships/image" Target="../media/image50.png"/><Relationship Id="rId55" Type="http://schemas.openxmlformats.org/officeDocument/2006/relationships/slide" Target="slide17.xml"/><Relationship Id="rId7" Type="http://schemas.microsoft.com/office/2007/relationships/hdphoto" Target="../media/hdphoto6.wdp"/><Relationship Id="rId2" Type="http://schemas.openxmlformats.org/officeDocument/2006/relationships/image" Target="../media/image27.png"/><Relationship Id="rId16" Type="http://schemas.openxmlformats.org/officeDocument/2006/relationships/image" Target="../media/image34.png"/><Relationship Id="rId29" Type="http://schemas.openxmlformats.org/officeDocument/2006/relationships/image" Target="../media/image41.png"/><Relationship Id="rId11" Type="http://schemas.microsoft.com/office/2007/relationships/hdphoto" Target="../media/hdphoto8.wdp"/><Relationship Id="rId24" Type="http://schemas.openxmlformats.org/officeDocument/2006/relationships/image" Target="../media/image38.png"/><Relationship Id="rId32" Type="http://schemas.microsoft.com/office/2007/relationships/hdphoto" Target="../media/hdphoto18.wdp"/><Relationship Id="rId37" Type="http://schemas.microsoft.com/office/2007/relationships/hdphoto" Target="../media/hdphoto20.wdp"/><Relationship Id="rId40" Type="http://schemas.openxmlformats.org/officeDocument/2006/relationships/slide" Target="slide18.xml"/><Relationship Id="rId45" Type="http://schemas.microsoft.com/office/2007/relationships/hdphoto" Target="../media/hdphoto23.wdp"/><Relationship Id="rId53" Type="http://schemas.openxmlformats.org/officeDocument/2006/relationships/image" Target="../media/image51.png"/><Relationship Id="rId58" Type="http://schemas.openxmlformats.org/officeDocument/2006/relationships/slide" Target="slide19.xml"/><Relationship Id="rId5" Type="http://schemas.microsoft.com/office/2007/relationships/hdphoto" Target="../media/hdphoto5.wdp"/><Relationship Id="rId19" Type="http://schemas.microsoft.com/office/2007/relationships/hdphoto" Target="../media/hdphoto12.wdp"/><Relationship Id="rId4" Type="http://schemas.openxmlformats.org/officeDocument/2006/relationships/image" Target="../media/image28.png"/><Relationship Id="rId9" Type="http://schemas.microsoft.com/office/2007/relationships/hdphoto" Target="../media/hdphoto7.wdp"/><Relationship Id="rId14" Type="http://schemas.openxmlformats.org/officeDocument/2006/relationships/image" Target="../media/image33.png"/><Relationship Id="rId22" Type="http://schemas.openxmlformats.org/officeDocument/2006/relationships/image" Target="../media/image37.png"/><Relationship Id="rId27" Type="http://schemas.openxmlformats.org/officeDocument/2006/relationships/image" Target="../media/image40.png"/><Relationship Id="rId30" Type="http://schemas.microsoft.com/office/2007/relationships/hdphoto" Target="../media/hdphoto17.wdp"/><Relationship Id="rId35" Type="http://schemas.openxmlformats.org/officeDocument/2006/relationships/image" Target="../media/image44.png"/><Relationship Id="rId43" Type="http://schemas.openxmlformats.org/officeDocument/2006/relationships/slide" Target="slide13.xml"/><Relationship Id="rId48" Type="http://schemas.microsoft.com/office/2007/relationships/hdphoto" Target="../media/hdphoto24.wdp"/><Relationship Id="rId56" Type="http://schemas.openxmlformats.org/officeDocument/2006/relationships/image" Target="../media/image52.png"/><Relationship Id="rId8" Type="http://schemas.openxmlformats.org/officeDocument/2006/relationships/image" Target="../media/image30.png"/><Relationship Id="rId51" Type="http://schemas.microsoft.com/office/2007/relationships/hdphoto" Target="../media/hdphoto25.wdp"/><Relationship Id="rId3" Type="http://schemas.microsoft.com/office/2007/relationships/hdphoto" Target="../media/hdphoto4.wdp"/><Relationship Id="rId12" Type="http://schemas.openxmlformats.org/officeDocument/2006/relationships/image" Target="../media/image32.png"/><Relationship Id="rId17" Type="http://schemas.microsoft.com/office/2007/relationships/hdphoto" Target="../media/hdphoto11.wdp"/><Relationship Id="rId25" Type="http://schemas.openxmlformats.org/officeDocument/2006/relationships/image" Target="../media/image39.png"/><Relationship Id="rId33" Type="http://schemas.openxmlformats.org/officeDocument/2006/relationships/image" Target="../media/image43.png"/><Relationship Id="rId38" Type="http://schemas.openxmlformats.org/officeDocument/2006/relationships/image" Target="../media/image46.png"/><Relationship Id="rId46" Type="http://schemas.openxmlformats.org/officeDocument/2006/relationships/slide" Target="slide14.xml"/><Relationship Id="rId59" Type="http://schemas.openxmlformats.org/officeDocument/2006/relationships/image" Target="../media/image53.png"/><Relationship Id="rId20" Type="http://schemas.openxmlformats.org/officeDocument/2006/relationships/image" Target="../media/image36.png"/><Relationship Id="rId41" Type="http://schemas.openxmlformats.org/officeDocument/2006/relationships/image" Target="../media/image47.png"/><Relationship Id="rId54" Type="http://schemas.microsoft.com/office/2007/relationships/hdphoto" Target="../media/hdphoto26.wdp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15" Type="http://schemas.microsoft.com/office/2007/relationships/hdphoto" Target="../media/hdphoto10.wdp"/><Relationship Id="rId23" Type="http://schemas.microsoft.com/office/2007/relationships/hdphoto" Target="../media/hdphoto14.wdp"/><Relationship Id="rId28" Type="http://schemas.microsoft.com/office/2007/relationships/hdphoto" Target="../media/hdphoto16.wdp"/><Relationship Id="rId36" Type="http://schemas.openxmlformats.org/officeDocument/2006/relationships/image" Target="../media/image45.png"/><Relationship Id="rId49" Type="http://schemas.openxmlformats.org/officeDocument/2006/relationships/slide" Target="slide15.xml"/><Relationship Id="rId57" Type="http://schemas.microsoft.com/office/2007/relationships/hdphoto" Target="../media/hdphoto27.wdp"/><Relationship Id="rId10" Type="http://schemas.openxmlformats.org/officeDocument/2006/relationships/image" Target="../media/image31.png"/><Relationship Id="rId31" Type="http://schemas.openxmlformats.org/officeDocument/2006/relationships/image" Target="../media/image42.png"/><Relationship Id="rId44" Type="http://schemas.openxmlformats.org/officeDocument/2006/relationships/image" Target="../media/image48.png"/><Relationship Id="rId52" Type="http://schemas.openxmlformats.org/officeDocument/2006/relationships/slide" Target="slide16.xml"/><Relationship Id="rId60" Type="http://schemas.microsoft.com/office/2007/relationships/hdphoto" Target="../media/hdphoto28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5.png"/><Relationship Id="rId5" Type="http://schemas.microsoft.com/office/2007/relationships/hdphoto" Target="../media/hdphoto28.wdp"/><Relationship Id="rId4" Type="http://schemas.openxmlformats.org/officeDocument/2006/relationships/image" Target="../media/image5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microsoft.com/office/2007/relationships/hdphoto" Target="../media/hdphoto28.wdp"/><Relationship Id="rId4" Type="http://schemas.openxmlformats.org/officeDocument/2006/relationships/image" Target="../media/image5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6.png"/><Relationship Id="rId5" Type="http://schemas.microsoft.com/office/2007/relationships/hdphoto" Target="../media/hdphoto28.wdp"/><Relationship Id="rId4" Type="http://schemas.openxmlformats.org/officeDocument/2006/relationships/image" Target="../media/image5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4.xml"/><Relationship Id="rId6" Type="http://schemas.microsoft.com/office/2007/relationships/hdphoto" Target="../media/hdphoto28.wdp"/><Relationship Id="rId5" Type="http://schemas.openxmlformats.org/officeDocument/2006/relationships/image" Target="../media/image53.png"/><Relationship Id="rId4" Type="http://schemas.openxmlformats.org/officeDocument/2006/relationships/slide" Target="slide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microsoft.com/office/2007/relationships/hdphoto" Target="../media/hdphoto28.wdp"/><Relationship Id="rId4" Type="http://schemas.openxmlformats.org/officeDocument/2006/relationships/image" Target="../media/image5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7" Type="http://schemas.openxmlformats.org/officeDocument/2006/relationships/image" Target="../media/image58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7.png"/><Relationship Id="rId5" Type="http://schemas.microsoft.com/office/2007/relationships/hdphoto" Target="../media/hdphoto28.wdp"/><Relationship Id="rId4" Type="http://schemas.openxmlformats.org/officeDocument/2006/relationships/image" Target="../media/image5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8.png"/><Relationship Id="rId4" Type="http://schemas.openxmlformats.org/officeDocument/2006/relationships/image" Target="../media/image20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4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5" Type="http://schemas.microsoft.com/office/2007/relationships/hdphoto" Target="../media/hdphoto1.wdp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A144B1-BC48-4FB5-81A0-5EEE0F41D92F}"/>
              </a:ext>
            </a:extLst>
          </p:cNvPr>
          <p:cNvSpPr/>
          <p:nvPr/>
        </p:nvSpPr>
        <p:spPr>
          <a:xfrm>
            <a:off x="3819620" y="1648607"/>
            <a:ext cx="4552849" cy="23469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354">
              <a:lnSpc>
                <a:spcPct val="150000"/>
              </a:lnSpc>
              <a:defRPr/>
            </a:pPr>
            <a:r>
              <a:rPr lang="en-US" sz="5200" b="1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Tuần</a:t>
            </a:r>
            <a:r>
              <a:rPr lang="en-US" sz="5200" b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3</a:t>
            </a:r>
            <a:endParaRPr lang="en-US" sz="5200" b="1" dirty="0">
              <a:solidFill>
                <a:srgbClr val="00206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  <a:p>
            <a:pPr algn="ctr" defTabSz="914354">
              <a:lnSpc>
                <a:spcPct val="150000"/>
              </a:lnSpc>
              <a:defRPr/>
            </a:pPr>
            <a:r>
              <a:rPr lang="en-US" sz="5200" b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Bài 12: g – h </a:t>
            </a:r>
            <a:endParaRPr lang="en-US" sz="5200" b="1" dirty="0">
              <a:solidFill>
                <a:srgbClr val="FF000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08EF6DA-C8F1-435A-8108-A2019195E96B}"/>
              </a:ext>
            </a:extLst>
          </p:cNvPr>
          <p:cNvSpPr/>
          <p:nvPr/>
        </p:nvSpPr>
        <p:spPr>
          <a:xfrm>
            <a:off x="9467279" y="99937"/>
            <a:ext cx="25635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TIẾNG VIỆT 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E75980-B8E4-42A9-95B4-7B4E5FA54707}"/>
              </a:ext>
            </a:extLst>
          </p:cNvPr>
          <p:cNvSpPr/>
          <p:nvPr/>
        </p:nvSpPr>
        <p:spPr>
          <a:xfrm>
            <a:off x="11039825" y="684712"/>
            <a:ext cx="9909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Tập</a:t>
            </a:r>
            <a:r>
              <a:rPr lang="en-U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1</a:t>
            </a:r>
            <a:endParaRPr 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16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21" b="629"/>
          <a:stretch/>
        </p:blipFill>
        <p:spPr>
          <a:xfrm>
            <a:off x="2292350" y="382574"/>
            <a:ext cx="7607300" cy="6475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509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Nong trai\old-mcdonalds-farm-pla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2697"/>
            <a:ext cx="12192000" cy="6505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ADMIN\Desktop\Tai nguyen thiet ke tro choi\Bảng gỗ\canstock6432558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47333" y1="88732" x2="44667" y2="93662"/>
                        <a14:backgroundMark x1="37333" y1="90141" x2="38667" y2="91549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2446" y="4193178"/>
            <a:ext cx="3200400" cy="2664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279050" y="4735288"/>
            <a:ext cx="2387192" cy="12412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170"/>
            <a:r>
              <a:rPr lang="en-US" sz="3733" dirty="0">
                <a:solidFill>
                  <a:srgbClr val="FFFFFF"/>
                </a:solidFill>
                <a:latin typeface="UTM Azuki" panose="02040603050506020204" pitchFamily="18" charset="0"/>
              </a:rPr>
              <a:t>XÂY DỰNG</a:t>
            </a:r>
          </a:p>
          <a:p>
            <a:pPr algn="ctr" defTabSz="1219170"/>
            <a:r>
              <a:rPr lang="en-US" sz="3733" dirty="0">
                <a:solidFill>
                  <a:srgbClr val="FFFFFF"/>
                </a:solidFill>
                <a:latin typeface="UTM Azuki" panose="02040603050506020204" pitchFamily="18" charset="0"/>
              </a:rPr>
              <a:t>NÔNG TRẠI</a:t>
            </a:r>
          </a:p>
        </p:txBody>
      </p:sp>
      <p:pic>
        <p:nvPicPr>
          <p:cNvPr id="5" name="Picture 4" descr="C:\Users\ADMIN\Desktop\Tai nguyen thiet ke tro choi\Bảng gỗ\bat dau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2351" y="220940"/>
            <a:ext cx="2279649" cy="874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ound Diagonal Corner Rectangle 5"/>
          <p:cNvSpPr/>
          <p:nvPr/>
        </p:nvSpPr>
        <p:spPr>
          <a:xfrm>
            <a:off x="586206" y="1095104"/>
            <a:ext cx="11084656" cy="3640184"/>
          </a:xfrm>
          <a:prstGeom prst="round2DiagRect">
            <a:avLst/>
          </a:prstGeom>
          <a:solidFill>
            <a:schemeClr val="bg1">
              <a:alpha val="85000"/>
            </a:schemeClr>
          </a:solidFill>
          <a:ln w="76200">
            <a:solidFill>
              <a:srgbClr val="FFC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Cách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chơi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cs typeface="Times New Roman" panose="02020603050405020304" pitchFamily="18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Để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giúp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 </a:t>
            </a:r>
            <a:r>
              <a:rPr lang="vi-VN" sz="2800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bác nông dân xây dựng nông trại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mình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em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học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sinh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sẽ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trả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lời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từng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câu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hỏi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tương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ứng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với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từng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 </a:t>
            </a:r>
            <a:r>
              <a:rPr lang="vi-VN" sz="2800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con vật: 1 - gà, 2 - heo, 3 - bò, 4 - ngựa, 5 – chó, 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vi-VN" sz="2800" b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6 - </a:t>
            </a:r>
            <a:r>
              <a:rPr lang="vi-VN" sz="2800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máy cày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Chúc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em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 </a:t>
            </a:r>
            <a:r>
              <a:rPr lang="vi-VN" sz="2800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sẽ giúp bác nông dân xây dựng được nông trại của mình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521386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ADMIN\Desktop\Nong trai\transcoder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6860"/>
            <a:ext cx="12192000" cy="6662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2" descr="C:\Users\ADMIN\Desktop\Nong trai\dep-of-vector-farm-animals (5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6290" y1="85824" x2="63306" y2="942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3701" y="1277975"/>
            <a:ext cx="1075099" cy="1068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5" descr="C:\Users\ADMIN\Desktop\Nong trai\bauernhof-gegenstände-43016029 (2)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211" b="100000" l="0" r="1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9837" y="3721890"/>
            <a:ext cx="2332553" cy="660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5" descr="C:\Users\ADMIN\Desktop\Nong trai\bauernhof-gegenstände-43016029 (2)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211" b="100000" l="0" r="1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3289" y="3812828"/>
            <a:ext cx="3410857" cy="965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Kết quả hình ảnh cho tree apple cartoon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3272" y="632013"/>
            <a:ext cx="1194103" cy="1736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Kết quả hình ảnh cho tree apple cartoon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72783" y="332470"/>
            <a:ext cx="2106877" cy="2341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1" descr="C:\Users\ADMIN\Desktop\Nong trai\dep-of-vector-farm-animals (4)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3030" r="100000">
                        <a14:foregroundMark x1="81818" y1="48630" x2="82727" y2="51712"/>
                        <a14:foregroundMark x1="89394" y1="48630" x2="87879" y2="51370"/>
                        <a14:foregroundMark x1="70000" y1="25342" x2="60909" y2="39726"/>
                        <a14:foregroundMark x1="70000" y1="63699" x2="77273" y2="58219"/>
                        <a14:foregroundMark x1="82424" y1="52740" x2="77273" y2="57534"/>
                        <a14:backgroundMark x1="10909" y1="52055" x2="13939" y2="52397"/>
                        <a14:backgroundMark x1="19091" y1="59932" x2="18182" y2="61986"/>
                        <a14:backgroundMark x1="15152" y1="67123" x2="15455" y2="68493"/>
                        <a14:backgroundMark x1="34545" y1="48288" x2="30606" y2="48288"/>
                        <a14:backgroundMark x1="33636" y1="43836" x2="31818" y2="43493"/>
                        <a14:backgroundMark x1="37576" y1="39726" x2="33939" y2="38356"/>
                        <a14:backgroundMark x1="34848" y1="32534" x2="32121" y2="32534"/>
                        <a14:backgroundMark x1="40000" y1="30137" x2="36667" y2="29110"/>
                        <a14:backgroundMark x1="36364" y1="52740" x2="34848" y2="53082"/>
                        <a14:backgroundMark x1="43030" y1="19521" x2="39394" y2="19178"/>
                        <a14:backgroundMark x1="77576" y1="16438" x2="80303" y2="17123"/>
                        <a14:backgroundMark x1="76364" y1="10616" x2="80606" y2="10616"/>
                        <a14:backgroundMark x1="83939" y1="46233" x2="83333" y2="46918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4795" y="1887822"/>
            <a:ext cx="1699724" cy="1332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2" descr="C:\Users\ADMIN\Desktop\Nong trai\2.jpg"/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>
                        <a14:foregroundMark x1="9220" y1="40559" x2="10638" y2="62937"/>
                        <a14:foregroundMark x1="12766" y1="67133" x2="26241" y2="82517"/>
                        <a14:foregroundMark x1="28369" y1="85315" x2="34752" y2="88112"/>
                        <a14:foregroundMark x1="76596" y1="83916" x2="71631" y2="85315"/>
                        <a14:foregroundMark x1="92908" y1="37063" x2="92908" y2="49650"/>
                        <a14:foregroundMark x1="90780" y1="60839" x2="85816" y2="74126"/>
                        <a14:foregroundMark x1="68085" y1="9790" x2="73050" y2="13287"/>
                        <a14:foregroundMark x1="24113" y1="15385" x2="19858" y2="20979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491" y="391918"/>
            <a:ext cx="677772" cy="618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" descr="C:\Users\ADMIN\Desktop\Nong trai\bauernhof-gegenstände-43016029 (2)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211" b="100000" l="0" r="1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9556" y="2846544"/>
            <a:ext cx="2332553" cy="660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4" descr="C:\Users\ADMIN\Desktop\Nong trai\58fefc29c5857 (3)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8271" b="96241" l="0" r="97867">
                        <a14:foregroundMark x1="73600" y1="72932" x2="85333" y2="74436"/>
                        <a14:foregroundMark x1="40267" y1="27444" x2="44267" y2="37970"/>
                        <a14:foregroundMark x1="65867" y1="25188" x2="64800" y2="4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098" y="2899947"/>
            <a:ext cx="1515189" cy="1196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4" descr="C:\Users\ADMIN\Desktop\Nong trai\58fefc29c5857 (3)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8271" b="96241" l="0" r="97867">
                        <a14:foregroundMark x1="73600" y1="72932" x2="85333" y2="74436"/>
                        <a14:foregroundMark x1="40267" y1="27444" x2="44267" y2="37970"/>
                        <a14:foregroundMark x1="65867" y1="25188" x2="64800" y2="4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868993" y="2867304"/>
            <a:ext cx="1422400" cy="962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0" descr="C:\Users\ADMIN\Desktop\Nong trai\472224296 (4).jpg"/>
          <p:cNvPicPr>
            <a:picLocks noChangeAspect="1" noChangeArrowheads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>
                        <a14:foregroundMark x1="26950" y1="13986" x2="9929" y2="34266"/>
                        <a14:foregroundMark x1="31915" y1="10490" x2="46099" y2="6993"/>
                        <a14:foregroundMark x1="59574" y1="8392" x2="81560" y2="18881"/>
                        <a14:foregroundMark x1="68794" y1="9790" x2="73759" y2="13287"/>
                        <a14:foregroundMark x1="86525" y1="27972" x2="92908" y2="37063"/>
                        <a14:foregroundMark x1="93617" y1="44755" x2="90780" y2="63636"/>
                        <a14:foregroundMark x1="87943" y1="71329" x2="70213" y2="88112"/>
                        <a14:foregroundMark x1="70213" y1="88112" x2="41135" y2="90909"/>
                        <a14:foregroundMark x1="14894" y1="67133" x2="32624" y2="86713"/>
                        <a14:foregroundMark x1="9220" y1="39161" x2="10638" y2="61538"/>
                        <a14:foregroundMark x1="15603" y1="72028" x2="19149" y2="755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475" y="391918"/>
            <a:ext cx="642951" cy="618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C:\Users\ADMIN\Desktop\Nong trai\barn-clipart-old-macdonald-2a.jpg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33832" y1="71453" x2="7065" y2="88205"/>
                        <a14:foregroundMark x1="92527" y1="76581" x2="32745" y2="93333"/>
                        <a14:foregroundMark x1="11957" y1="84444" x2="41304" y2="95385"/>
                        <a14:foregroundMark x1="11277" y1="94530" x2="38587" y2="95043"/>
                        <a14:foregroundMark x1="90761" y1="78632" x2="49049" y2="95897"/>
                        <a14:foregroundMark x1="28397" y1="47009" x2="28940" y2="73162"/>
                        <a14:foregroundMark x1="30842" y1="57094" x2="49321" y2="57436"/>
                        <a14:foregroundMark x1="49457" y1="58462" x2="45652" y2="84103"/>
                        <a14:foregroundMark x1="79891" y1="61026" x2="52310" y2="80342"/>
                        <a14:foregroundMark x1="58832" y1="57436" x2="77174" y2="75214"/>
                        <a14:foregroundMark x1="69158" y1="57436" x2="59375" y2="64444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9736" y="1503266"/>
            <a:ext cx="3479351" cy="2233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3" descr="C:\Users\ADMIN\Desktop\Nong trai\58fefc29c5857 (2).png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4576" y="2847227"/>
            <a:ext cx="2824500" cy="1727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1" descr="C:\Users\ADMIN\Desktop\Nong trai\472224296 (5).jpg"/>
          <p:cNvPicPr>
            <a:picLocks noChangeAspect="1" noChangeArrowheads="1"/>
          </p:cNvPicPr>
          <p:nvPr/>
        </p:nvPicPr>
        <p:blipFill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786" y="382388"/>
            <a:ext cx="582508" cy="587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9" descr="C:\Users\ADMIN\Desktop\Nong trai\dep-of-vector-farm-animals (2).jpg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2058" b="97942" l="0" r="100000">
                        <a14:foregroundMark x1="68731" y1="22222" x2="59752" y2="32510"/>
                        <a14:backgroundMark x1="11146" y1="52675" x2="9907" y2="53498"/>
                        <a14:backgroundMark x1="8669" y1="46502" x2="5263" y2="46502"/>
                        <a14:backgroundMark x1="5882" y1="41564" x2="7740" y2="41152"/>
                        <a14:backgroundMark x1="9907" y1="28395" x2="11146" y2="29630"/>
                        <a14:backgroundMark x1="7121" y1="32922" x2="8669" y2="33745"/>
                        <a14:backgroundMark x1="17957" y1="23045" x2="17337" y2="25514"/>
                        <a14:backgroundMark x1="22910" y1="22222" x2="21672" y2="24691"/>
                        <a14:backgroundMark x1="30031" y1="28807" x2="27864" y2="30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14845" y="2727852"/>
            <a:ext cx="1254729" cy="1161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 descr="C:\Users\ADMIN\Desktop\Nong trai\472224296 (a6).jpg"/>
          <p:cNvPicPr>
            <a:picLocks noChangeAspect="1" noChangeArrowheads="1"/>
          </p:cNvPicPr>
          <p:nvPr/>
        </p:nvPicPr>
        <p:blipFill>
          <a:blip r:embed="rId29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0590" y="391918"/>
            <a:ext cx="692227" cy="618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 descr="C:\Users\ADMIN\Desktop\Nong trai\dep-of-vector-farm-animals (3).jpg"/>
          <p:cNvPicPr>
            <a:picLocks noChangeAspect="1" noChangeArrowheads="1"/>
          </p:cNvPicPr>
          <p:nvPr/>
        </p:nvPicPr>
        <p:blipFill>
          <a:blip r:embed="rId31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1992" b="100000" l="3283" r="97475">
                        <a14:foregroundMark x1="40657" y1="28685" x2="39394" y2="48207"/>
                        <a14:foregroundMark x1="37374" y1="30279" x2="33586" y2="45020"/>
                        <a14:foregroundMark x1="30303" y1="8765" x2="31818" y2="19522"/>
                        <a14:foregroundMark x1="51010" y1="9960" x2="42172" y2="29482"/>
                        <a14:foregroundMark x1="90152" y1="66932" x2="92677" y2="67729"/>
                        <a14:foregroundMark x1="86616" y1="60956" x2="88131" y2="68127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22606">
            <a:off x="10306512" y="3579285"/>
            <a:ext cx="2618844" cy="1424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 descr="C:\Users\ADMIN\Desktop\Nong trai\472224296 (3).jpg"/>
          <p:cNvPicPr>
            <a:picLocks noChangeAspect="1" noChangeArrowheads="1"/>
          </p:cNvPicPr>
          <p:nvPr/>
        </p:nvPicPr>
        <p:blipFill>
          <a:blip r:embed="rId33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ackgroundRemoval t="214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8893" y="384727"/>
            <a:ext cx="684813" cy="594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0" descr="C:\Users\ADMIN\Desktop\Nong trai\dep-of-vector-farm-animals (3).jpg"/>
          <p:cNvPicPr>
            <a:picLocks noChangeAspect="1" noChangeArrowheads="1"/>
          </p:cNvPicPr>
          <p:nvPr/>
        </p:nvPicPr>
        <p:blipFill>
          <a:blip r:embed="rId35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1992" b="100000" l="3283" r="97475">
                        <a14:foregroundMark x1="40657" y1="28685" x2="39394" y2="48207"/>
                        <a14:foregroundMark x1="37374" y1="30279" x2="33586" y2="45020"/>
                        <a14:foregroundMark x1="30303" y1="8765" x2="31818" y2="19522"/>
                        <a14:foregroundMark x1="51010" y1="9960" x2="42172" y2="29482"/>
                        <a14:foregroundMark x1="90152" y1="66932" x2="92677" y2="67729"/>
                        <a14:foregroundMark x1="86616" y1="60956" x2="88131" y2="6812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22606" flipH="1">
            <a:off x="-604852" y="4432448"/>
            <a:ext cx="1975529" cy="1440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6" descr="C:\Users\ADMIN\Desktop\Nong trai\il_fullxfull.1073011138_eng3 (2).jpg"/>
          <p:cNvPicPr>
            <a:picLocks noChangeAspect="1" noChangeArrowheads="1"/>
          </p:cNvPicPr>
          <p:nvPr/>
        </p:nvPicPr>
        <p:blipFill>
          <a:blip r:embed="rId36" cstate="print"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backgroundRemoval t="4531" b="97411" l="2732" r="9699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7691" y="363069"/>
            <a:ext cx="704634" cy="700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C:\Users\ADMIN\Desktop\Nong trai\700_FO32939240_64b4071403327ba8edebdced5b1262a0.jpg"/>
          <p:cNvPicPr>
            <a:picLocks noChangeAspect="1" noChangeArrowheads="1"/>
          </p:cNvPicPr>
          <p:nvPr/>
        </p:nvPicPr>
        <p:blipFill>
          <a:blip r:embed="rId38" cstate="print">
            <a:extLst>
              <a:ext uri="{BEBA8EAE-BF5A-486C-A8C5-ECC9F3942E4B}">
                <a14:imgProps xmlns:a14="http://schemas.microsoft.com/office/drawing/2010/main">
                  <a14:imgLayer r:embed="rId39">
                    <a14:imgEffect>
                      <a14:backgroundRemoval t="178" b="94484" l="0" r="96751">
                        <a14:foregroundMark x1="63478" y1="22714" x2="71594" y2="24000"/>
                        <a14:backgroundMark x1="43333" y1="13143" x2="32174" y2="35571"/>
                        <a14:backgroundMark x1="43188" y1="10571" x2="14058" y2="34714"/>
                        <a14:backgroundMark x1="36087" y1="32143" x2="32754" y2="44714"/>
                        <a14:backgroundMark x1="49710" y1="4714" x2="47101" y2="19000"/>
                        <a14:backgroundMark x1="39420" y1="33429" x2="46087" y2="45143"/>
                        <a14:backgroundMark x1="52609" y1="23857" x2="52464" y2="31000"/>
                        <a14:backgroundMark x1="85507" y1="26286" x2="91304" y2="35429"/>
                        <a14:backgroundMark x1="52029" y1="56000" x2="52464" y2="60143"/>
                        <a14:backgroundMark x1="49565" y1="58857" x2="47391" y2="61000"/>
                        <a14:backgroundMark x1="46957" y1="62000" x2="44928" y2="64857"/>
                        <a14:backgroundMark x1="55217" y1="71286" x2="55797" y2="74714"/>
                        <a14:backgroundMark x1="44928" y1="71714" x2="44928" y2="72429"/>
                        <a14:backgroundMark x1="76232" y1="23714" x2="77246" y2="23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9859" y="4698294"/>
            <a:ext cx="3073400" cy="2381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C:\Users\ADMIN\Desktop\Tai nguyen thiet ke tro choi\Bảng gỗ\6.jpg">
            <a:hlinkClick r:id="rId40" action="ppaction://hlinksldjump"/>
          </p:cNvPr>
          <p:cNvPicPr>
            <a:picLocks noChangeAspect="1" noChangeArrowheads="1"/>
          </p:cNvPicPr>
          <p:nvPr/>
        </p:nvPicPr>
        <p:blipFill>
          <a:blip r:embed="rId41">
            <a:extLst>
              <a:ext uri="{BEBA8EAE-BF5A-486C-A8C5-ECC9F3942E4B}">
                <a14:imgProps xmlns:a14="http://schemas.microsoft.com/office/drawing/2010/main">
                  <a14:imgLayer r:embed="rId4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5270" y="973740"/>
            <a:ext cx="571096" cy="529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 descr="C:\Users\ADMIN\Desktop\Tai nguyen thiet ke tro choi\Bảng gỗ\1.jpg">
            <a:hlinkClick r:id="rId43" action="ppaction://hlinksldjump"/>
          </p:cNvPr>
          <p:cNvPicPr>
            <a:picLocks noChangeAspect="1" noChangeArrowheads="1"/>
          </p:cNvPicPr>
          <p:nvPr/>
        </p:nvPicPr>
        <p:blipFill>
          <a:blip r:embed="rId44">
            <a:extLst>
              <a:ext uri="{BEBA8EAE-BF5A-486C-A8C5-ECC9F3942E4B}">
                <a14:imgProps xmlns:a14="http://schemas.microsoft.com/office/drawing/2010/main">
                  <a14:imgLayer r:embed="rId4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860" y="960293"/>
            <a:ext cx="621876" cy="529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C:\Users\ADMIN\Desktop\Tai nguyen thiet ke tro choi\Bảng gỗ\2.jpg">
            <a:hlinkClick r:id="rId46" action="ppaction://hlinksldjump"/>
          </p:cNvPr>
          <p:cNvPicPr>
            <a:picLocks noChangeAspect="1" noChangeArrowheads="1"/>
          </p:cNvPicPr>
          <p:nvPr/>
        </p:nvPicPr>
        <p:blipFill>
          <a:blip r:embed="rId47">
            <a:extLst>
              <a:ext uri="{BEBA8EAE-BF5A-486C-A8C5-ECC9F3942E4B}">
                <a14:imgProps xmlns:a14="http://schemas.microsoft.com/office/drawing/2010/main">
                  <a14:imgLayer r:embed="rId48">
                    <a14:imgEffect>
                      <a14:backgroundRemoval t="0" b="100000" l="0" r="991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644" y="964414"/>
            <a:ext cx="622389" cy="524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5" descr="C:\Users\ADMIN\Desktop\Tai nguyen thiet ke tro choi\Bảng gỗ\3.jpg">
            <a:hlinkClick r:id="rId49" action="ppaction://hlinksldjump"/>
          </p:cNvPr>
          <p:cNvPicPr>
            <a:picLocks noChangeAspect="1" noChangeArrowheads="1"/>
          </p:cNvPicPr>
          <p:nvPr/>
        </p:nvPicPr>
        <p:blipFill>
          <a:blip r:embed="rId50">
            <a:extLst>
              <a:ext uri="{BEBA8EAE-BF5A-486C-A8C5-ECC9F3942E4B}">
                <a14:imgProps xmlns:a14="http://schemas.microsoft.com/office/drawing/2010/main">
                  <a14:imgLayer r:embed="rId5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7772" y="952933"/>
            <a:ext cx="704098" cy="531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C:\Users\ADMIN\Desktop\Tai nguyen thiet ke tro choi\Bảng gỗ\4.jpg">
            <a:hlinkClick r:id="rId52" action="ppaction://hlinksldjump"/>
          </p:cNvPr>
          <p:cNvPicPr>
            <a:picLocks noChangeAspect="1" noChangeArrowheads="1"/>
          </p:cNvPicPr>
          <p:nvPr/>
        </p:nvPicPr>
        <p:blipFill>
          <a:blip r:embed="rId53">
            <a:extLst>
              <a:ext uri="{BEBA8EAE-BF5A-486C-A8C5-ECC9F3942E4B}">
                <a14:imgProps xmlns:a14="http://schemas.microsoft.com/office/drawing/2010/main">
                  <a14:imgLayer r:embed="rId54">
                    <a14:imgEffect>
                      <a14:backgroundRemoval t="0" b="9752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6665" y="962608"/>
            <a:ext cx="645524" cy="50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7" descr="C:\Users\ADMIN\Desktop\Tai nguyen thiet ke tro choi\Bảng gỗ\5.jpg">
            <a:hlinkClick r:id="rId55" action="ppaction://hlinksldjump"/>
          </p:cNvPr>
          <p:cNvPicPr>
            <a:picLocks noChangeAspect="1" noChangeArrowheads="1"/>
          </p:cNvPicPr>
          <p:nvPr/>
        </p:nvPicPr>
        <p:blipFill>
          <a:blip r:embed="rId56">
            <a:extLst>
              <a:ext uri="{BEBA8EAE-BF5A-486C-A8C5-ECC9F3942E4B}">
                <a14:imgProps xmlns:a14="http://schemas.microsoft.com/office/drawing/2010/main">
                  <a14:imgLayer r:embed="rId57">
                    <a14:imgEffect>
                      <a14:backgroundRemoval t="3306" b="97521" l="0" r="973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1826" y="949162"/>
            <a:ext cx="648787" cy="50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" descr="C:\Users\ADMIN\Desktop\Tai nguyen thiet ke tro choi\Bảng gỗ\1a.png">
            <a:hlinkClick r:id="rId58" action="ppaction://hlinksldjump"/>
          </p:cNvPr>
          <p:cNvPicPr>
            <a:picLocks noChangeAspect="1" noChangeArrowheads="1"/>
          </p:cNvPicPr>
          <p:nvPr/>
        </p:nvPicPr>
        <p:blipFill>
          <a:blip r:embed="rId59" cstate="print">
            <a:extLst>
              <a:ext uri="{BEBA8EAE-BF5A-486C-A8C5-ECC9F3942E4B}">
                <a14:imgProps xmlns:a14="http://schemas.microsoft.com/office/drawing/2010/main">
                  <a14:imgLayer r:embed="rId60">
                    <a14:imgEffect>
                      <a14:backgroundRemoval t="0" b="100000" l="0" r="100000">
                        <a14:foregroundMark x1="97063" y1="54909" x2="81607" y2="92727"/>
                        <a14:foregroundMark x1="80835" y1="78545" x2="24575" y2="78545"/>
                        <a14:foregroundMark x1="24266" y1="77455" x2="13447" y2="93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9047" y="278679"/>
            <a:ext cx="1721936" cy="639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0048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784 -0.00393 L 1.17136 -0.02106 " pathEditMode="relative" rAng="0" ptsTypes="AA">
                                      <p:cBhvr>
                                        <p:cTn id="14" dur="1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669" y="-85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4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8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8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8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800" fill="hold">
                                          <p:stCondLst>
                                            <p:cond delay="3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3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666 0.01274 L -1.01666 0.05672 " pathEditMode="relative" rAng="0" ptsTypes="AA">
                                      <p:cBhvr>
                                        <p:cTn id="84" dur="3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2199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3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2.59259E-6 L 1.19076 -0.01482 " pathEditMode="relative" rAng="0" ptsTypes="AA">
                                      <p:cBhvr>
                                        <p:cTn id="94" dur="3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531" y="-741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0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4.81481E-6 L -0.97968 0.04283 " pathEditMode="relative" rAng="0" ptsTypes="AA">
                                      <p:cBhvr>
                                        <p:cTn id="111" dur="2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984" y="2130"/>
                                    </p:animMotion>
                                  </p:childTnLst>
                                </p:cTn>
                              </p:par>
                              <p:par>
                                <p:cTn id="1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Nong trai\8854787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010"/>
            <a:ext cx="12192000" cy="6566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:\Users\ADMIN\Desktop\Tai nguyen thiet ke tro choi\Bảng gỗ\1a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7063" y1="54909" x2="81607" y2="92727"/>
                        <a14:foregroundMark x1="80835" y1="78545" x2="24575" y2="78545"/>
                        <a14:foregroundMark x1="24266" y1="77455" x2="13447" y2="93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401" y="282987"/>
            <a:ext cx="2133599" cy="852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29691" y="1828800"/>
            <a:ext cx="6779623" cy="3775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062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Nong trai\8854787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011"/>
            <a:ext cx="12192000" cy="6439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080639" y="477088"/>
            <a:ext cx="6884125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4400" b="1" dirty="0" err="1">
                <a:latin typeface="+mj-lt"/>
                <a:cs typeface="Arial" panose="020B0604020202020204" pitchFamily="34" charset="0"/>
              </a:rPr>
              <a:t>Tìm</a:t>
            </a:r>
            <a:r>
              <a:rPr lang="en-US" sz="4400" b="1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+mj-lt"/>
                <a:cs typeface="Arial" panose="020B0604020202020204" pitchFamily="34" charset="0"/>
              </a:rPr>
              <a:t>tiếng</a:t>
            </a:r>
            <a:r>
              <a:rPr lang="en-US" sz="4400" b="1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+mj-lt"/>
                <a:cs typeface="Arial" panose="020B0604020202020204" pitchFamily="34" charset="0"/>
              </a:rPr>
              <a:t>có</a:t>
            </a:r>
            <a:r>
              <a:rPr lang="en-US" sz="4400" b="1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+mj-lt"/>
                <a:cs typeface="Arial" panose="020B0604020202020204" pitchFamily="34" charset="0"/>
              </a:rPr>
              <a:t>âm</a:t>
            </a:r>
            <a:r>
              <a:rPr lang="en-US" sz="4400" b="1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4400" b="1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g</a:t>
            </a:r>
            <a:r>
              <a:rPr lang="en-US" sz="4400" b="1" dirty="0">
                <a:latin typeface="+mj-lt"/>
                <a:cs typeface="Arial" panose="020B0604020202020204" pitchFamily="34" charset="0"/>
              </a:rPr>
              <a:t> ?</a:t>
            </a:r>
          </a:p>
        </p:txBody>
      </p:sp>
      <p:pic>
        <p:nvPicPr>
          <p:cNvPr id="6" name="Picture 4" descr="C:\Users\ADMIN\Desktop\Tai nguyen thiet ke tro choi\Bảng gỗ\1a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7063" y1="54909" x2="81607" y2="92727"/>
                        <a14:foregroundMark x1="80835" y1="78545" x2="24575" y2="78545"/>
                        <a14:foregroundMark x1="24266" y1="77455" x2="13447" y2="93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401" y="284261"/>
            <a:ext cx="2133599" cy="852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/>
          <a:srcRect l="27683" t="15153" r="28466" b="13855"/>
          <a:stretch/>
        </p:blipFill>
        <p:spPr>
          <a:xfrm>
            <a:off x="2481939" y="1776549"/>
            <a:ext cx="6701249" cy="3396342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 flipV="1">
            <a:off x="6481030" y="2515131"/>
            <a:ext cx="1082364" cy="341044"/>
          </a:xfrm>
          <a:prstGeom prst="line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cxnSp>
        <p:nvCxnSpPr>
          <p:cNvPr id="9" name="Straight Connector 8"/>
          <p:cNvCxnSpPr/>
          <p:nvPr/>
        </p:nvCxnSpPr>
        <p:spPr>
          <a:xfrm flipH="1">
            <a:off x="3997234" y="3225801"/>
            <a:ext cx="1525468" cy="1424576"/>
          </a:xfrm>
          <a:prstGeom prst="line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cxnSp>
        <p:nvCxnSpPr>
          <p:cNvPr id="10" name="Straight Connector 9"/>
          <p:cNvCxnSpPr/>
          <p:nvPr/>
        </p:nvCxnSpPr>
        <p:spPr>
          <a:xfrm>
            <a:off x="6270172" y="3199675"/>
            <a:ext cx="1463040" cy="1254759"/>
          </a:xfrm>
          <a:prstGeom prst="line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</p:spTree>
    <p:extLst>
      <p:ext uri="{BB962C8B-B14F-4D97-AF65-F5344CB8AC3E}">
        <p14:creationId xmlns:p14="http://schemas.microsoft.com/office/powerpoint/2010/main" val="3876068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Nong trai\8854787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010"/>
            <a:ext cx="12192000" cy="6566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:\Users\ADMIN\Desktop\Tai nguyen thiet ke tro choi\Bảng gỗ\1a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7063" y1="54909" x2="81607" y2="92727"/>
                        <a14:foregroundMark x1="80835" y1="78545" x2="24575" y2="78545"/>
                        <a14:foregroundMark x1="24266" y1="77455" x2="13447" y2="93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401" y="274427"/>
            <a:ext cx="2133599" cy="852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69149" y="1841863"/>
            <a:ext cx="6766291" cy="3455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949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Nong trai\8854787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9292"/>
            <a:ext cx="12192000" cy="6565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9855200" y="4929644"/>
            <a:ext cx="914400" cy="429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90800" y="1943099"/>
            <a:ext cx="6477000" cy="3797301"/>
          </a:xfrm>
          <a:prstGeom prst="rect">
            <a:avLst/>
          </a:prstGeom>
        </p:spPr>
      </p:pic>
      <p:pic>
        <p:nvPicPr>
          <p:cNvPr id="10" name="Picture 4" descr="C:\Users\ADMIN\Desktop\Tai nguyen thiet ke tro choi\Bảng gỗ\1a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97063" y1="54909" x2="81607" y2="92727"/>
                        <a14:foregroundMark x1="80835" y1="78545" x2="24575" y2="78545"/>
                        <a14:foregroundMark x1="24266" y1="77455" x2="13447" y2="93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5240" y="247165"/>
            <a:ext cx="2133599" cy="852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3089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Nong trai\8854787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010"/>
            <a:ext cx="12192000" cy="6566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ADMIN\Desktop\Tai nguyen thiet ke tro choi\Bảng gỗ\1a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7063" y1="54909" x2="81607" y2="92727"/>
                        <a14:foregroundMark x1="80835" y1="78545" x2="24575" y2="78545"/>
                        <a14:foregroundMark x1="24266" y1="77455" x2="13447" y2="93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401" y="284277"/>
            <a:ext cx="2133599" cy="852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733073" y="657630"/>
            <a:ext cx="6319454" cy="6667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733" b="1" dirty="0" err="1">
                <a:latin typeface="+mj-lt"/>
                <a:cs typeface="Arial" panose="020B0604020202020204" pitchFamily="34" charset="0"/>
              </a:rPr>
              <a:t>Tìm</a:t>
            </a:r>
            <a:r>
              <a:rPr lang="en-US" sz="3733" b="1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3733" b="1" dirty="0" err="1">
                <a:latin typeface="+mj-lt"/>
                <a:cs typeface="Arial" panose="020B0604020202020204" pitchFamily="34" charset="0"/>
              </a:rPr>
              <a:t>tiếng</a:t>
            </a:r>
            <a:r>
              <a:rPr lang="en-US" sz="3733" b="1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3733" b="1" dirty="0" err="1">
                <a:latin typeface="+mj-lt"/>
                <a:cs typeface="Arial" panose="020B0604020202020204" pitchFamily="34" charset="0"/>
              </a:rPr>
              <a:t>có</a:t>
            </a:r>
            <a:r>
              <a:rPr lang="en-US" sz="3733" b="1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3733" b="1" dirty="0" err="1">
                <a:latin typeface="+mj-lt"/>
                <a:cs typeface="Arial" panose="020B0604020202020204" pitchFamily="34" charset="0"/>
              </a:rPr>
              <a:t>âm</a:t>
            </a:r>
            <a:r>
              <a:rPr lang="en-US" sz="3733" b="1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3733" b="1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h</a:t>
            </a:r>
            <a:r>
              <a:rPr lang="en-US" sz="3733" b="1" dirty="0">
                <a:latin typeface="+mj-lt"/>
                <a:cs typeface="Arial" panose="020B0604020202020204" pitchFamily="34" charset="0"/>
              </a:rPr>
              <a:t> ?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/>
          <a:srcRect l="27583" t="15153" r="26305" b="13855"/>
          <a:stretch/>
        </p:blipFill>
        <p:spPr>
          <a:xfrm>
            <a:off x="2455817" y="1805820"/>
            <a:ext cx="6596710" cy="3471574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4174370" y="2987631"/>
            <a:ext cx="1261230" cy="1050969"/>
          </a:xfrm>
          <a:prstGeom prst="line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cxnSp>
        <p:nvCxnSpPr>
          <p:cNvPr id="8" name="Straight Connector 7"/>
          <p:cNvCxnSpPr/>
          <p:nvPr/>
        </p:nvCxnSpPr>
        <p:spPr>
          <a:xfrm flipH="1" flipV="1">
            <a:off x="3788229" y="4025537"/>
            <a:ext cx="1227908" cy="298269"/>
          </a:xfrm>
          <a:prstGeom prst="line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cxnSp>
        <p:nvCxnSpPr>
          <p:cNvPr id="9" name="Straight Connector 8"/>
          <p:cNvCxnSpPr/>
          <p:nvPr/>
        </p:nvCxnSpPr>
        <p:spPr>
          <a:xfrm flipV="1">
            <a:off x="6423378" y="3701504"/>
            <a:ext cx="826507" cy="486231"/>
          </a:xfrm>
          <a:prstGeom prst="line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</p:spTree>
    <p:extLst>
      <p:ext uri="{BB962C8B-B14F-4D97-AF65-F5344CB8AC3E}">
        <p14:creationId xmlns:p14="http://schemas.microsoft.com/office/powerpoint/2010/main" val="23937322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Nong trai\8854787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0216"/>
            <a:ext cx="12192000" cy="6554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:\Users\ADMIN\Desktop\Tai nguyen thiet ke tro choi\Bảng gỗ\1a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7063" y1="54909" x2="81607" y2="92727"/>
                        <a14:foregroundMark x1="80835" y1="78545" x2="24575" y2="78545"/>
                        <a14:foregroundMark x1="24266" y1="77455" x2="13447" y2="93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401" y="266399"/>
            <a:ext cx="2133599" cy="851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3424" y="443819"/>
            <a:ext cx="4457700" cy="367152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77293" y="1903229"/>
            <a:ext cx="4771209" cy="362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07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008" b="207"/>
          <a:stretch/>
        </p:blipFill>
        <p:spPr>
          <a:xfrm>
            <a:off x="2305588" y="364351"/>
            <a:ext cx="7580823" cy="6493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547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4">
            <a:extLst>
              <a:ext uri="{FF2B5EF4-FFF2-40B4-BE49-F238E27FC236}">
                <a16:creationId xmlns:a16="http://schemas.microsoft.com/office/drawing/2014/main" id="{E9E84299-F9AC-4E07-86FD-125DB116D3A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90" t="31444" r="21976"/>
          <a:stretch/>
        </p:blipFill>
        <p:spPr>
          <a:xfrm>
            <a:off x="7871972" y="4561900"/>
            <a:ext cx="4113169" cy="2675889"/>
          </a:xfrm>
          <a:prstGeom prst="rect">
            <a:avLst/>
          </a:prstGeom>
        </p:spPr>
      </p:pic>
      <p:pic>
        <p:nvPicPr>
          <p:cNvPr id="3" name="图片 35">
            <a:extLst>
              <a:ext uri="{FF2B5EF4-FFF2-40B4-BE49-F238E27FC236}">
                <a16:creationId xmlns:a16="http://schemas.microsoft.com/office/drawing/2014/main" id="{7A40FBA4-BDF8-442F-BB3E-EF5DE45AE71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620"/>
          <a:stretch/>
        </p:blipFill>
        <p:spPr>
          <a:xfrm>
            <a:off x="0" y="4455372"/>
            <a:ext cx="12192000" cy="2402628"/>
          </a:xfrm>
          <a:prstGeom prst="rect">
            <a:avLst/>
          </a:prstGeom>
        </p:spPr>
      </p:pic>
      <p:sp>
        <p:nvSpPr>
          <p:cNvPr id="4" name="文本框 1">
            <a:extLst>
              <a:ext uri="{FF2B5EF4-FFF2-40B4-BE49-F238E27FC236}">
                <a16:creationId xmlns:a16="http://schemas.microsoft.com/office/drawing/2014/main" id="{70767FD4-96D8-4304-9BC9-7499F762B60B}"/>
              </a:ext>
            </a:extLst>
          </p:cNvPr>
          <p:cNvSpPr txBox="1"/>
          <p:nvPr/>
        </p:nvSpPr>
        <p:spPr>
          <a:xfrm>
            <a:off x="3119556" y="3090591"/>
            <a:ext cx="762537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8800" b="1" dirty="0">
                <a:ln w="28575">
                  <a:solidFill>
                    <a:srgbClr val="70AD47">
                      <a:lumMod val="75000"/>
                    </a:srgbClr>
                  </a:solidFill>
                </a:ln>
                <a:solidFill>
                  <a:srgbClr val="70AD47">
                    <a:lumMod val="75000"/>
                  </a:srgbClr>
                </a:solidFill>
                <a:latin typeface="+mj-lt"/>
                <a:ea typeface="inpin heiti" charset="-122"/>
              </a:rPr>
              <a:t>KHỞI ĐỘNG</a:t>
            </a:r>
            <a:endParaRPr kumimoji="0" lang="zh-CN" altLang="en-US" sz="8800" b="1" i="0" u="none" strike="noStrike" kern="1200" cap="none" spc="0" normalizeH="0" baseline="0" noProof="0" dirty="0">
              <a:ln w="28575">
                <a:solidFill>
                  <a:srgbClr val="70AD47">
                    <a:lumMod val="75000"/>
                  </a:srgbClr>
                </a:solidFill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+mj-lt"/>
              <a:ea typeface="inpin heiti" charset="-122"/>
            </a:endParaRPr>
          </a:p>
        </p:txBody>
      </p:sp>
      <p:pic>
        <p:nvPicPr>
          <p:cNvPr id="5" name="图片 13">
            <a:extLst>
              <a:ext uri="{FF2B5EF4-FFF2-40B4-BE49-F238E27FC236}">
                <a16:creationId xmlns:a16="http://schemas.microsoft.com/office/drawing/2014/main" id="{9431EBB8-9BEA-4936-9AB8-EEE411D5E25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28" b="69429"/>
          <a:stretch/>
        </p:blipFill>
        <p:spPr>
          <a:xfrm rot="1159301">
            <a:off x="9690439" y="343162"/>
            <a:ext cx="2504126" cy="2525039"/>
          </a:xfrm>
          <a:prstGeom prst="rect">
            <a:avLst/>
          </a:prstGeom>
        </p:spPr>
      </p:pic>
      <p:pic>
        <p:nvPicPr>
          <p:cNvPr id="6" name="图片 36">
            <a:extLst>
              <a:ext uri="{FF2B5EF4-FFF2-40B4-BE49-F238E27FC236}">
                <a16:creationId xmlns:a16="http://schemas.microsoft.com/office/drawing/2014/main" id="{BDC7D5A4-7D0C-48A2-A866-F779621D883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339" b="73195"/>
          <a:stretch/>
        </p:blipFill>
        <p:spPr>
          <a:xfrm>
            <a:off x="0" y="422832"/>
            <a:ext cx="3119556" cy="2242457"/>
          </a:xfrm>
          <a:prstGeom prst="rect">
            <a:avLst/>
          </a:prstGeom>
        </p:spPr>
      </p:pic>
      <p:pic>
        <p:nvPicPr>
          <p:cNvPr id="7" name="图片 38">
            <a:extLst>
              <a:ext uri="{FF2B5EF4-FFF2-40B4-BE49-F238E27FC236}">
                <a16:creationId xmlns:a16="http://schemas.microsoft.com/office/drawing/2014/main" id="{D61759F3-61F7-4BD5-A391-58B8B8FC79D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21" r="44375" b="68184"/>
          <a:stretch/>
        </p:blipFill>
        <p:spPr>
          <a:xfrm>
            <a:off x="3213388" y="422832"/>
            <a:ext cx="5580311" cy="2667759"/>
          </a:xfrm>
          <a:prstGeom prst="rect">
            <a:avLst/>
          </a:prstGeom>
        </p:spPr>
      </p:pic>
      <p:pic>
        <p:nvPicPr>
          <p:cNvPr id="8" name="图片 39">
            <a:extLst>
              <a:ext uri="{FF2B5EF4-FFF2-40B4-BE49-F238E27FC236}">
                <a16:creationId xmlns:a16="http://schemas.microsoft.com/office/drawing/2014/main" id="{51AA100F-DFD7-4CCD-8DA3-CC37CF45038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28" b="69429"/>
          <a:stretch/>
        </p:blipFill>
        <p:spPr>
          <a:xfrm rot="1159301">
            <a:off x="690861" y="3841092"/>
            <a:ext cx="903104" cy="910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887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4">
            <a:extLst>
              <a:ext uri="{FF2B5EF4-FFF2-40B4-BE49-F238E27FC236}">
                <a16:creationId xmlns:a16="http://schemas.microsoft.com/office/drawing/2014/main" id="{E9E84299-F9AC-4E07-86FD-125DB116D3A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90" t="31444" r="21976"/>
          <a:stretch/>
        </p:blipFill>
        <p:spPr>
          <a:xfrm>
            <a:off x="7871972" y="4561900"/>
            <a:ext cx="4113169" cy="2675889"/>
          </a:xfrm>
          <a:prstGeom prst="rect">
            <a:avLst/>
          </a:prstGeom>
        </p:spPr>
      </p:pic>
      <p:pic>
        <p:nvPicPr>
          <p:cNvPr id="3" name="图片 35">
            <a:extLst>
              <a:ext uri="{FF2B5EF4-FFF2-40B4-BE49-F238E27FC236}">
                <a16:creationId xmlns:a16="http://schemas.microsoft.com/office/drawing/2014/main" id="{7A40FBA4-BDF8-442F-BB3E-EF5DE45AE71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620"/>
          <a:stretch/>
        </p:blipFill>
        <p:spPr>
          <a:xfrm>
            <a:off x="0" y="4455372"/>
            <a:ext cx="12192000" cy="2402628"/>
          </a:xfrm>
          <a:prstGeom prst="rect">
            <a:avLst/>
          </a:prstGeom>
        </p:spPr>
      </p:pic>
      <p:sp>
        <p:nvSpPr>
          <p:cNvPr id="4" name="文本框 1">
            <a:extLst>
              <a:ext uri="{FF2B5EF4-FFF2-40B4-BE49-F238E27FC236}">
                <a16:creationId xmlns:a16="http://schemas.microsoft.com/office/drawing/2014/main" id="{70767FD4-96D8-4304-9BC9-7499F762B60B}"/>
              </a:ext>
            </a:extLst>
          </p:cNvPr>
          <p:cNvSpPr txBox="1"/>
          <p:nvPr/>
        </p:nvSpPr>
        <p:spPr>
          <a:xfrm>
            <a:off x="3860614" y="3055611"/>
            <a:ext cx="493308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1" i="0" u="none" strike="noStrike" kern="1200" cap="none" spc="0" normalizeH="0" baseline="0" noProof="0">
                <a:ln w="28575">
                  <a:solidFill>
                    <a:srgbClr val="70AD47">
                      <a:lumMod val="75000"/>
                    </a:srgbClr>
                  </a:solidFill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+mj-lt"/>
                <a:ea typeface="inpin heiti" charset="-122"/>
                <a:cs typeface="+mn-cs"/>
              </a:rPr>
              <a:t>TẬP</a:t>
            </a:r>
            <a:r>
              <a:rPr kumimoji="0" lang="vi-VN" altLang="zh-CN" sz="8000" b="1" i="0" u="none" strike="noStrike" kern="1200" cap="none" spc="0" normalizeH="0" baseline="0" noProof="0">
                <a:ln w="28575">
                  <a:solidFill>
                    <a:srgbClr val="70AD47">
                      <a:lumMod val="75000"/>
                    </a:srgbClr>
                  </a:solidFill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+mj-lt"/>
                <a:ea typeface="inpin heiti" charset="-122"/>
                <a:cs typeface="+mn-cs"/>
              </a:rPr>
              <a:t> VIẾT</a:t>
            </a:r>
            <a:endParaRPr kumimoji="0" lang="zh-CN" altLang="en-US" sz="8000" b="1" i="0" u="none" strike="noStrike" kern="1200" cap="none" spc="0" normalizeH="0" baseline="0" noProof="0" dirty="0">
              <a:ln w="28575">
                <a:solidFill>
                  <a:srgbClr val="70AD47">
                    <a:lumMod val="75000"/>
                  </a:srgbClr>
                </a:solidFill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+mj-lt"/>
              <a:ea typeface="inpin heiti" charset="-122"/>
              <a:cs typeface="+mn-cs"/>
            </a:endParaRPr>
          </a:p>
        </p:txBody>
      </p:sp>
      <p:pic>
        <p:nvPicPr>
          <p:cNvPr id="5" name="图片 13">
            <a:extLst>
              <a:ext uri="{FF2B5EF4-FFF2-40B4-BE49-F238E27FC236}">
                <a16:creationId xmlns:a16="http://schemas.microsoft.com/office/drawing/2014/main" id="{9431EBB8-9BEA-4936-9AB8-EEE411D5E25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28" b="69429"/>
          <a:stretch/>
        </p:blipFill>
        <p:spPr>
          <a:xfrm rot="1159301">
            <a:off x="9690439" y="343162"/>
            <a:ext cx="2504126" cy="2525039"/>
          </a:xfrm>
          <a:prstGeom prst="rect">
            <a:avLst/>
          </a:prstGeom>
        </p:spPr>
      </p:pic>
      <p:pic>
        <p:nvPicPr>
          <p:cNvPr id="6" name="图片 36">
            <a:extLst>
              <a:ext uri="{FF2B5EF4-FFF2-40B4-BE49-F238E27FC236}">
                <a16:creationId xmlns:a16="http://schemas.microsoft.com/office/drawing/2014/main" id="{BDC7D5A4-7D0C-48A2-A866-F779621D883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339" b="73195"/>
          <a:stretch/>
        </p:blipFill>
        <p:spPr>
          <a:xfrm>
            <a:off x="0" y="422832"/>
            <a:ext cx="3119556" cy="2242457"/>
          </a:xfrm>
          <a:prstGeom prst="rect">
            <a:avLst/>
          </a:prstGeom>
        </p:spPr>
      </p:pic>
      <p:pic>
        <p:nvPicPr>
          <p:cNvPr id="7" name="图片 38">
            <a:extLst>
              <a:ext uri="{FF2B5EF4-FFF2-40B4-BE49-F238E27FC236}">
                <a16:creationId xmlns:a16="http://schemas.microsoft.com/office/drawing/2014/main" id="{D61759F3-61F7-4BD5-A391-58B8B8FC79D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21" r="44375" b="68184"/>
          <a:stretch/>
        </p:blipFill>
        <p:spPr>
          <a:xfrm>
            <a:off x="3213388" y="422832"/>
            <a:ext cx="5580311" cy="2667759"/>
          </a:xfrm>
          <a:prstGeom prst="rect">
            <a:avLst/>
          </a:prstGeom>
        </p:spPr>
      </p:pic>
      <p:pic>
        <p:nvPicPr>
          <p:cNvPr id="8" name="图片 39">
            <a:extLst>
              <a:ext uri="{FF2B5EF4-FFF2-40B4-BE49-F238E27FC236}">
                <a16:creationId xmlns:a16="http://schemas.microsoft.com/office/drawing/2014/main" id="{51AA100F-DFD7-4CCD-8DA3-CC37CF45038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28" b="69429"/>
          <a:stretch/>
        </p:blipFill>
        <p:spPr>
          <a:xfrm rot="1159301">
            <a:off x="690861" y="3841092"/>
            <a:ext cx="903104" cy="910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3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3" t="6013" r="2933"/>
          <a:stretch/>
        </p:blipFill>
        <p:spPr>
          <a:xfrm>
            <a:off x="420914" y="3102338"/>
            <a:ext cx="11771086" cy="289578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8282" y="524625"/>
            <a:ext cx="2715436" cy="1783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927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loudBook (1)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576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444137"/>
            <a:ext cx="11974286" cy="627939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88659" y="134469"/>
            <a:ext cx="3859102" cy="1097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8222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61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49" r="3947"/>
          <a:stretch/>
        </p:blipFill>
        <p:spPr bwMode="auto">
          <a:xfrm>
            <a:off x="1097281" y="1475005"/>
            <a:ext cx="9914708" cy="5108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组合 17"/>
          <p:cNvGrpSpPr/>
          <p:nvPr/>
        </p:nvGrpSpPr>
        <p:grpSpPr>
          <a:xfrm>
            <a:off x="2325189" y="485314"/>
            <a:ext cx="7785462" cy="1185527"/>
            <a:chOff x="-3127181" y="3669002"/>
            <a:chExt cx="2322340" cy="1072282"/>
          </a:xfrm>
        </p:grpSpPr>
        <p:sp>
          <p:nvSpPr>
            <p:cNvPr id="4" name="流程图: 数据 13"/>
            <p:cNvSpPr/>
            <p:nvPr/>
          </p:nvSpPr>
          <p:spPr>
            <a:xfrm>
              <a:off x="-3011214" y="3669002"/>
              <a:ext cx="2206373" cy="576064"/>
            </a:xfrm>
            <a:custGeom>
              <a:avLst/>
              <a:gdLst/>
              <a:ahLst/>
              <a:cxnLst/>
              <a:rect l="l" t="t" r="r" b="b"/>
              <a:pathLst>
                <a:path w="2572699" h="576064">
                  <a:moveTo>
                    <a:pt x="0" y="0"/>
                  </a:moveTo>
                  <a:lnTo>
                    <a:pt x="2572699" y="0"/>
                  </a:lnTo>
                  <a:lnTo>
                    <a:pt x="2223487" y="576064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tx1">
                <a:alpha val="27000"/>
              </a:schemeClr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npin heiti" charset="-122"/>
                <a:ea typeface="inpin heiti" charset="-122"/>
                <a:cs typeface="+mn-cs"/>
              </a:endParaRPr>
            </a:p>
          </p:txBody>
        </p:sp>
        <p:grpSp>
          <p:nvGrpSpPr>
            <p:cNvPr id="5" name="组合 19"/>
            <p:cNvGrpSpPr/>
            <p:nvPr/>
          </p:nvGrpSpPr>
          <p:grpSpPr>
            <a:xfrm>
              <a:off x="-3127181" y="3822640"/>
              <a:ext cx="2062357" cy="918644"/>
              <a:chOff x="5369763" y="3632880"/>
              <a:chExt cx="2062357" cy="918644"/>
            </a:xfrm>
          </p:grpSpPr>
          <p:sp>
            <p:nvSpPr>
              <p:cNvPr id="6" name="流程图: 数据 13"/>
              <p:cNvSpPr/>
              <p:nvPr/>
            </p:nvSpPr>
            <p:spPr>
              <a:xfrm>
                <a:off x="5369763" y="3632880"/>
                <a:ext cx="2062357" cy="576064"/>
              </a:xfrm>
              <a:custGeom>
                <a:avLst/>
                <a:gdLst/>
                <a:ahLst/>
                <a:cxnLst/>
                <a:rect l="l" t="t" r="r" b="b"/>
                <a:pathLst>
                  <a:path w="2572699" h="576064">
                    <a:moveTo>
                      <a:pt x="0" y="0"/>
                    </a:moveTo>
                    <a:lnTo>
                      <a:pt x="2572699" y="0"/>
                    </a:lnTo>
                    <a:lnTo>
                      <a:pt x="2223487" y="576064"/>
                    </a:lnTo>
                    <a:lnTo>
                      <a:pt x="0" y="576064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npin heiti" charset="-122"/>
                  <a:ea typeface="inpin heiti" charset="-122"/>
                  <a:cs typeface="+mn-cs"/>
                </a:endParaRPr>
              </a:p>
            </p:txBody>
          </p:sp>
          <p:sp>
            <p:nvSpPr>
              <p:cNvPr id="7" name="TextBox 76"/>
              <p:cNvSpPr txBox="1"/>
              <p:nvPr/>
            </p:nvSpPr>
            <p:spPr>
              <a:xfrm>
                <a:off x="5685907" y="3632880"/>
                <a:ext cx="1493754" cy="9186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>
                  <a:defRPr sz="2000" spc="300">
                    <a:solidFill>
                      <a:srgbClr val="0070C0"/>
                    </a:solidFill>
                    <a:latin typeface="造字工房悦黑体验版常规体" pitchFamily="50" charset="-122"/>
                    <a:ea typeface="造字工房悦黑体验版常规体" pitchFamily="50" charset="-122"/>
                  </a:defRPr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3600" b="1" i="0" u="none" strike="noStrike" kern="1200" cap="none" spc="30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造字工房悦黑体验版常规体" pitchFamily="50" charset="-122"/>
                    <a:cs typeface="+mn-cs"/>
                  </a:rPr>
                  <a:t>VIẾT BẢNG CON:</a:t>
                </a:r>
                <a:endPara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造字工房悦黑体验版常规体" pitchFamily="50" charset="-122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inpin heiti" charset="-122"/>
                  <a:ea typeface="inpin heiti" charset="-122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0987246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F291CE8-29A3-41A5-B691-A78E7A05ED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816" y="562883"/>
            <a:ext cx="11334368" cy="617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291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3C2A3D8-1562-45E4-AA80-7EF1CA2BA0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294" y="659719"/>
            <a:ext cx="11107411" cy="6031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295382"/>
      </p:ext>
    </p:extLst>
  </p:cSld>
  <p:clrMapOvr>
    <a:masterClrMapping/>
  </p:clrMapOvr>
  <p:transition spd="med">
    <p:pull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03B7F17-896A-4D69-966D-4AFE3009BA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422" y="588281"/>
            <a:ext cx="11509156" cy="60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16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2A04E70-9694-46C2-9203-F89D5CEC04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228" y="569005"/>
            <a:ext cx="11727543" cy="6107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794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5385" y="529339"/>
            <a:ext cx="4863186" cy="565356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058572" y="2054868"/>
            <a:ext cx="35168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DẶN DÒ 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6" name="图片 12">
            <a:extLst>
              <a:ext uri="{FF2B5EF4-FFF2-40B4-BE49-F238E27FC236}">
                <a16:creationId xmlns:a16="http://schemas.microsoft.com/office/drawing/2014/main" id="{171A7108-59BB-4DF2-A6DA-6D5FC39C843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737"/>
          <a:stretch/>
        </p:blipFill>
        <p:spPr>
          <a:xfrm flipH="1">
            <a:off x="0" y="3500846"/>
            <a:ext cx="12192000" cy="3357154"/>
          </a:xfrm>
          <a:prstGeom prst="rect">
            <a:avLst/>
          </a:prstGeom>
        </p:spPr>
      </p:pic>
      <p:pic>
        <p:nvPicPr>
          <p:cNvPr id="7" name="图片 14" descr="图片包含 物体&#10;&#10;已生成高可信度的说明">
            <a:extLst>
              <a:ext uri="{FF2B5EF4-FFF2-40B4-BE49-F238E27FC236}">
                <a16:creationId xmlns:a16="http://schemas.microsoft.com/office/drawing/2014/main" id="{EF43E7AC-CC73-4A7E-A6F6-9AA45A0E656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89" y="363312"/>
            <a:ext cx="1226222" cy="1273429"/>
          </a:xfrm>
          <a:prstGeom prst="rect">
            <a:avLst/>
          </a:prstGeom>
        </p:spPr>
      </p:pic>
      <p:pic>
        <p:nvPicPr>
          <p:cNvPr id="8" name="图片 15">
            <a:extLst>
              <a:ext uri="{FF2B5EF4-FFF2-40B4-BE49-F238E27FC236}">
                <a16:creationId xmlns:a16="http://schemas.microsoft.com/office/drawing/2014/main" id="{741E2BD2-DA22-49AA-AF4D-87A6248F273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071" b="73373"/>
          <a:stretch/>
        </p:blipFill>
        <p:spPr>
          <a:xfrm flipH="1">
            <a:off x="9884229" y="0"/>
            <a:ext cx="2307771" cy="1624554"/>
          </a:xfrm>
          <a:prstGeom prst="rect">
            <a:avLst/>
          </a:prstGeom>
        </p:spPr>
      </p:pic>
      <p:pic>
        <p:nvPicPr>
          <p:cNvPr id="9" name="图片 21" descr="图片包含 餐桌&#10;&#10;已生成高可信度的说明">
            <a:extLst>
              <a:ext uri="{FF2B5EF4-FFF2-40B4-BE49-F238E27FC236}">
                <a16:creationId xmlns:a16="http://schemas.microsoft.com/office/drawing/2014/main" id="{CE1B34F6-6F61-41BF-8FD7-3A8AB92203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341" y="1473910"/>
            <a:ext cx="5129076" cy="4393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3789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FDF8F-8271-638D-8AFC-51AF2EA05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94AD2E-21E6-1EEE-6426-4372C79C07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CF0D84-1BBC-0EC1-3C70-49384A29EA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379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1FBD7E3-8806-72B1-FB80-90D15B398FD3}"/>
              </a:ext>
            </a:extLst>
          </p:cNvPr>
          <p:cNvSpPr txBox="1"/>
          <p:nvPr/>
        </p:nvSpPr>
        <p:spPr>
          <a:xfrm>
            <a:off x="2660586" y="453897"/>
            <a:ext cx="1128111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67" b="1" dirty="0">
                <a:solidFill>
                  <a:srgbClr val="0009C0"/>
                </a:solidFill>
                <a:latin typeface="HP001 4 hàng" panose="020B0603050302020204" pitchFamily="34" charset="0"/>
              </a:rPr>
              <a:t>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0BFB3D-0AA2-3AB8-6BF5-BBFCE4998EA0}"/>
              </a:ext>
            </a:extLst>
          </p:cNvPr>
          <p:cNvSpPr txBox="1"/>
          <p:nvPr/>
        </p:nvSpPr>
        <p:spPr>
          <a:xfrm>
            <a:off x="3842406" y="455160"/>
            <a:ext cx="1128111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67" b="1" dirty="0">
                <a:solidFill>
                  <a:srgbClr val="0009C0"/>
                </a:solidFill>
                <a:latin typeface="HP001 4 hàng" panose="020B0603050302020204" pitchFamily="34" charset="0"/>
              </a:rPr>
              <a:t>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2797522-AD6B-5266-61B9-8AA9B93914F0}"/>
              </a:ext>
            </a:extLst>
          </p:cNvPr>
          <p:cNvSpPr txBox="1"/>
          <p:nvPr/>
        </p:nvSpPr>
        <p:spPr>
          <a:xfrm>
            <a:off x="5017530" y="445834"/>
            <a:ext cx="1128111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67" b="1" dirty="0">
                <a:solidFill>
                  <a:srgbClr val="0009C0"/>
                </a:solidFill>
                <a:latin typeface="HP001 4 hàng" panose="020B0603050302020204" pitchFamily="34" charset="0"/>
              </a:rPr>
              <a:t>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F57088-A33C-9ACF-A3FC-136F8E315AFD}"/>
              </a:ext>
            </a:extLst>
          </p:cNvPr>
          <p:cNvSpPr txBox="1"/>
          <p:nvPr/>
        </p:nvSpPr>
        <p:spPr>
          <a:xfrm>
            <a:off x="6201017" y="454481"/>
            <a:ext cx="1128111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67" b="1" dirty="0">
                <a:solidFill>
                  <a:srgbClr val="0009C0"/>
                </a:solidFill>
                <a:latin typeface="HP001 4 hàng" panose="020B0603050302020204" pitchFamily="34" charset="0"/>
              </a:rPr>
              <a:t>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BFC5E2-8762-A8A3-A2E4-83D76C18F84C}"/>
              </a:ext>
            </a:extLst>
          </p:cNvPr>
          <p:cNvSpPr txBox="1"/>
          <p:nvPr/>
        </p:nvSpPr>
        <p:spPr>
          <a:xfrm>
            <a:off x="7378262" y="444065"/>
            <a:ext cx="1128111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67" b="1" dirty="0">
                <a:solidFill>
                  <a:srgbClr val="0009C0"/>
                </a:solidFill>
                <a:latin typeface="HP001 4 hàng" panose="020B0603050302020204" pitchFamily="34" charset="0"/>
              </a:rPr>
              <a:t>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95E7EBD-CB35-A0DF-AC49-AEBF7BF77D76}"/>
              </a:ext>
            </a:extLst>
          </p:cNvPr>
          <p:cNvSpPr txBox="1"/>
          <p:nvPr/>
        </p:nvSpPr>
        <p:spPr>
          <a:xfrm>
            <a:off x="8575677" y="459582"/>
            <a:ext cx="1128111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67" b="1" dirty="0">
                <a:solidFill>
                  <a:srgbClr val="0009C0"/>
                </a:solidFill>
                <a:latin typeface="HP001 4 hàng" panose="020B0603050302020204" pitchFamily="34" charset="0"/>
              </a:rPr>
              <a:t>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C1AC3B3-1557-17B3-0750-EC95CD8BD379}"/>
              </a:ext>
            </a:extLst>
          </p:cNvPr>
          <p:cNvSpPr txBox="1"/>
          <p:nvPr/>
        </p:nvSpPr>
        <p:spPr>
          <a:xfrm>
            <a:off x="9764023" y="444065"/>
            <a:ext cx="1128111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67" b="1" dirty="0">
                <a:solidFill>
                  <a:srgbClr val="0009C0"/>
                </a:solidFill>
                <a:latin typeface="HP001 4 hàng" panose="020B0603050302020204" pitchFamily="34" charset="0"/>
              </a:rPr>
              <a:t>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601EC4E-FB23-5D22-25BA-960135989124}"/>
              </a:ext>
            </a:extLst>
          </p:cNvPr>
          <p:cNvSpPr txBox="1"/>
          <p:nvPr/>
        </p:nvSpPr>
        <p:spPr>
          <a:xfrm>
            <a:off x="2859689" y="1649902"/>
            <a:ext cx="1128111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67" b="1" dirty="0">
                <a:solidFill>
                  <a:srgbClr val="0009C0"/>
                </a:solidFill>
                <a:latin typeface="HP001 4 hàng" panose="020B0603050302020204" pitchFamily="34" charset="0"/>
              </a:rPr>
              <a:t>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7C684F7-CD41-A56D-4D37-015412937C63}"/>
              </a:ext>
            </a:extLst>
          </p:cNvPr>
          <p:cNvSpPr txBox="1"/>
          <p:nvPr/>
        </p:nvSpPr>
        <p:spPr>
          <a:xfrm>
            <a:off x="4001555" y="1649422"/>
            <a:ext cx="1128111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67" b="1" dirty="0">
                <a:solidFill>
                  <a:srgbClr val="0009C0"/>
                </a:solidFill>
                <a:latin typeface="HP001 4 hàng" panose="020B0603050302020204" pitchFamily="34" charset="0"/>
              </a:rPr>
              <a:t>h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28488E1-637D-D47F-EC33-AB354990E07D}"/>
              </a:ext>
            </a:extLst>
          </p:cNvPr>
          <p:cNvSpPr txBox="1"/>
          <p:nvPr/>
        </p:nvSpPr>
        <p:spPr>
          <a:xfrm>
            <a:off x="5188254" y="1655664"/>
            <a:ext cx="1128111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67" b="1" dirty="0">
                <a:solidFill>
                  <a:srgbClr val="0009C0"/>
                </a:solidFill>
                <a:latin typeface="HP001 4 hàng" panose="020B0603050302020204" pitchFamily="34" charset="0"/>
              </a:rPr>
              <a:t>h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24AF772-0B67-7047-5CDB-593919C9021E}"/>
              </a:ext>
            </a:extLst>
          </p:cNvPr>
          <p:cNvSpPr txBox="1"/>
          <p:nvPr/>
        </p:nvSpPr>
        <p:spPr>
          <a:xfrm>
            <a:off x="6381572" y="1648743"/>
            <a:ext cx="1128111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67" b="1" dirty="0">
                <a:solidFill>
                  <a:srgbClr val="0009C0"/>
                </a:solidFill>
                <a:latin typeface="HP001 4 hàng" panose="020B0603050302020204" pitchFamily="34" charset="0"/>
              </a:rPr>
              <a:t>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9C9B99E-6A74-669B-F9B4-989E0B629D55}"/>
              </a:ext>
            </a:extLst>
          </p:cNvPr>
          <p:cNvSpPr txBox="1"/>
          <p:nvPr/>
        </p:nvSpPr>
        <p:spPr>
          <a:xfrm>
            <a:off x="7548986" y="1638327"/>
            <a:ext cx="1128111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67" b="1" dirty="0">
                <a:solidFill>
                  <a:srgbClr val="0009C0"/>
                </a:solidFill>
                <a:latin typeface="HP001 4 hàng" panose="020B0603050302020204" pitchFamily="34" charset="0"/>
              </a:rPr>
              <a:t>h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D3EAAAD-112A-BD04-EAB8-2E75F3B4278F}"/>
              </a:ext>
            </a:extLst>
          </p:cNvPr>
          <p:cNvSpPr txBox="1"/>
          <p:nvPr/>
        </p:nvSpPr>
        <p:spPr>
          <a:xfrm>
            <a:off x="8736568" y="1659252"/>
            <a:ext cx="1128111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67" b="1" dirty="0">
                <a:solidFill>
                  <a:srgbClr val="0009C0"/>
                </a:solidFill>
                <a:latin typeface="HP001 4 hàng" panose="020B0603050302020204" pitchFamily="34" charset="0"/>
              </a:rPr>
              <a:t>h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8D6002E-EB9A-4120-A57C-834D39870EEF}"/>
              </a:ext>
            </a:extLst>
          </p:cNvPr>
          <p:cNvSpPr txBox="1"/>
          <p:nvPr/>
        </p:nvSpPr>
        <p:spPr>
          <a:xfrm>
            <a:off x="9915083" y="1657991"/>
            <a:ext cx="1128111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67" b="1" dirty="0">
                <a:solidFill>
                  <a:srgbClr val="0009C0"/>
                </a:solidFill>
                <a:latin typeface="HP001 4 hàng" panose="020B0603050302020204" pitchFamily="34" charset="0"/>
              </a:rPr>
              <a:t>h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8F28308-22DA-F870-06FD-8739E9C50CE9}"/>
              </a:ext>
            </a:extLst>
          </p:cNvPr>
          <p:cNvSpPr txBox="1"/>
          <p:nvPr/>
        </p:nvSpPr>
        <p:spPr>
          <a:xfrm>
            <a:off x="2660586" y="2810922"/>
            <a:ext cx="1128111" cy="1898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5867" b="1" dirty="0">
              <a:solidFill>
                <a:srgbClr val="0009C0"/>
              </a:solidFill>
              <a:latin typeface="HP001 4 hàng" panose="020B0603050302020204" pitchFamily="34" charset="0"/>
            </a:endParaRPr>
          </a:p>
          <a:p>
            <a:endParaRPr lang="en-US" sz="5867" b="1" dirty="0">
              <a:solidFill>
                <a:srgbClr val="0009C0"/>
              </a:solidFill>
              <a:latin typeface="HP001 4 hàng" panose="020B06030503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A7810AB-5B53-B94C-1E58-2CF19FE60127}"/>
              </a:ext>
            </a:extLst>
          </p:cNvPr>
          <p:cNvSpPr txBox="1"/>
          <p:nvPr/>
        </p:nvSpPr>
        <p:spPr>
          <a:xfrm>
            <a:off x="3842406" y="2801697"/>
            <a:ext cx="1128111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67" b="1" dirty="0">
                <a:solidFill>
                  <a:srgbClr val="0009C0"/>
                </a:solidFill>
                <a:latin typeface="HP001 4 hàng" panose="020B0603050302020204" pitchFamily="34" charset="0"/>
              </a:rPr>
              <a:t>ga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A464A02-DC8C-C466-DF30-B89EC5B70BF6}"/>
              </a:ext>
            </a:extLst>
          </p:cNvPr>
          <p:cNvSpPr txBox="1"/>
          <p:nvPr/>
        </p:nvSpPr>
        <p:spPr>
          <a:xfrm>
            <a:off x="5056350" y="2818090"/>
            <a:ext cx="1128111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67" b="1" dirty="0">
                <a:solidFill>
                  <a:srgbClr val="0009C0"/>
                </a:solidFill>
                <a:latin typeface="HP001 4 hàng" panose="020B0603050302020204" pitchFamily="34" charset="0"/>
              </a:rPr>
              <a:t>ga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3B29579-4D18-4314-0C60-AACEA240C07E}"/>
              </a:ext>
            </a:extLst>
          </p:cNvPr>
          <p:cNvSpPr txBox="1"/>
          <p:nvPr/>
        </p:nvSpPr>
        <p:spPr>
          <a:xfrm>
            <a:off x="6199351" y="2810922"/>
            <a:ext cx="1128111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67" b="1" dirty="0">
                <a:solidFill>
                  <a:srgbClr val="0009C0"/>
                </a:solidFill>
                <a:latin typeface="HP001 4 hàng" panose="020B0603050302020204" pitchFamily="34" charset="0"/>
              </a:rPr>
              <a:t>ga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A1510C2-1288-0E9A-7059-EDE9D86C5B88}"/>
              </a:ext>
            </a:extLst>
          </p:cNvPr>
          <p:cNvSpPr txBox="1"/>
          <p:nvPr/>
        </p:nvSpPr>
        <p:spPr>
          <a:xfrm>
            <a:off x="7378262" y="2810922"/>
            <a:ext cx="1128111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67" b="1" dirty="0">
                <a:solidFill>
                  <a:srgbClr val="0009C0"/>
                </a:solidFill>
                <a:latin typeface="HP001 4 hàng" panose="020B0603050302020204" pitchFamily="34" charset="0"/>
              </a:rPr>
              <a:t>ga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E070B06-B696-C775-4C7F-9B0CDA6ABCF7}"/>
              </a:ext>
            </a:extLst>
          </p:cNvPr>
          <p:cNvSpPr txBox="1"/>
          <p:nvPr/>
        </p:nvSpPr>
        <p:spPr>
          <a:xfrm>
            <a:off x="8588850" y="2820482"/>
            <a:ext cx="1128111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67" b="1" dirty="0">
                <a:solidFill>
                  <a:srgbClr val="0009C0"/>
                </a:solidFill>
                <a:latin typeface="HP001 4 hàng" panose="020B0603050302020204" pitchFamily="34" charset="0"/>
              </a:rPr>
              <a:t>ga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64DA12A-5257-CC53-B17F-852A23CE741D}"/>
              </a:ext>
            </a:extLst>
          </p:cNvPr>
          <p:cNvSpPr txBox="1"/>
          <p:nvPr/>
        </p:nvSpPr>
        <p:spPr>
          <a:xfrm>
            <a:off x="9755351" y="2810922"/>
            <a:ext cx="1128111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67" b="1" dirty="0">
                <a:solidFill>
                  <a:srgbClr val="0009C0"/>
                </a:solidFill>
                <a:latin typeface="HP001 4 hàng" panose="020B0603050302020204" pitchFamily="34" charset="0"/>
              </a:rPr>
              <a:t>ga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152382C-FC37-92C2-02D5-000A783132C4}"/>
              </a:ext>
            </a:extLst>
          </p:cNvPr>
          <p:cNvSpPr txBox="1"/>
          <p:nvPr/>
        </p:nvSpPr>
        <p:spPr>
          <a:xfrm>
            <a:off x="2413435" y="5172180"/>
            <a:ext cx="8026400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67" b="1" dirty="0" err="1">
                <a:solidFill>
                  <a:srgbClr val="0009C0"/>
                </a:solidFill>
                <a:latin typeface="HP001 4 hàng" panose="020B0603050302020204" pitchFamily="34" charset="0"/>
              </a:rPr>
              <a:t>ba</a:t>
            </a:r>
            <a:r>
              <a:rPr lang="en-US" sz="5867" b="1" dirty="0">
                <a:solidFill>
                  <a:srgbClr val="0009C0"/>
                </a:solidFill>
                <a:latin typeface="HP001 4 hàng" panose="020B0603050302020204" pitchFamily="34" charset="0"/>
              </a:rPr>
              <a:t> </a:t>
            </a:r>
            <a:r>
              <a:rPr lang="el-GR" sz="5867" b="1" dirty="0">
                <a:solidFill>
                  <a:srgbClr val="0009C0"/>
                </a:solidFill>
                <a:latin typeface="HP001 4 hàng" panose="020B0603050302020204" pitchFamily="34" charset="0"/>
              </a:rPr>
              <a:t>χ∑</a:t>
            </a:r>
            <a:r>
              <a:rPr lang="en-US" sz="5867" b="1" dirty="0">
                <a:solidFill>
                  <a:srgbClr val="0009C0"/>
                </a:solidFill>
                <a:latin typeface="HP001 4 hàng" panose="020B0603050302020204" pitchFamily="34" charset="0"/>
              </a:rPr>
              <a:t> </a:t>
            </a:r>
            <a:r>
              <a:rPr lang="en-US" sz="5867" b="1" dirty="0" err="1">
                <a:solidFill>
                  <a:srgbClr val="0009C0"/>
                </a:solidFill>
                <a:latin typeface="HP001 4 hàng" panose="020B0603050302020204" pitchFamily="34" charset="0"/>
              </a:rPr>
              <a:t>cả</a:t>
            </a:r>
            <a:r>
              <a:rPr lang="en-US" sz="5867" b="1" dirty="0">
                <a:solidFill>
                  <a:srgbClr val="0009C0"/>
                </a:solidFill>
                <a:latin typeface="HP001 4 hàng" panose="020B0603050302020204" pitchFamily="34" charset="0"/>
              </a:rPr>
              <a:t> </a:t>
            </a:r>
            <a:r>
              <a:rPr lang="el-GR" sz="5867" b="1" dirty="0">
                <a:solidFill>
                  <a:srgbClr val="0009C0"/>
                </a:solidFill>
                <a:latin typeface="HP001 4 hàng" panose="020B0603050302020204" pitchFamily="34" charset="0"/>
              </a:rPr>
              <a:t>χ≠</a:t>
            </a:r>
            <a:r>
              <a:rPr lang="en-US" sz="5867" b="1" dirty="0">
                <a:solidFill>
                  <a:srgbClr val="0009C0"/>
                </a:solidFill>
                <a:latin typeface="HP001 4 hàng" panose="020B0603050302020204" pitchFamily="34" charset="0"/>
              </a:rPr>
              <a:t> </a:t>
            </a:r>
            <a:r>
              <a:rPr lang="en-US" sz="5867" b="1" dirty="0" err="1">
                <a:solidFill>
                  <a:srgbClr val="0009C0"/>
                </a:solidFill>
                <a:latin typeface="HP001 4 hàng" panose="020B0603050302020204" pitchFamily="34" charset="0"/>
              </a:rPr>
              <a:t>hà</a:t>
            </a:r>
            <a:r>
              <a:rPr lang="en-US" sz="5867" b="1" dirty="0">
                <a:solidFill>
                  <a:srgbClr val="0009C0"/>
                </a:solidFill>
                <a:latin typeface="HP001 4 hàng" panose="020B0603050302020204" pitchFamily="34" charset="0"/>
              </a:rPr>
              <a:t>, </a:t>
            </a:r>
            <a:r>
              <a:rPr lang="en-US" sz="5867" b="1" dirty="0" err="1">
                <a:solidFill>
                  <a:srgbClr val="0009C0"/>
                </a:solidFill>
                <a:latin typeface="HP001 4 hàng" panose="020B0603050302020204" pitchFamily="34" charset="0"/>
              </a:rPr>
              <a:t>cả</a:t>
            </a:r>
            <a:r>
              <a:rPr lang="en-US" sz="5867" b="1" dirty="0">
                <a:solidFill>
                  <a:srgbClr val="0009C0"/>
                </a:solidFill>
                <a:latin typeface="HP001 4 hàng" panose="020B0603050302020204" pitchFamily="34" charset="0"/>
              </a:rPr>
              <a:t> </a:t>
            </a:r>
            <a:r>
              <a:rPr lang="el-GR" sz="5867" b="1" dirty="0">
                <a:solidFill>
                  <a:srgbClr val="0009C0"/>
                </a:solidFill>
                <a:latin typeface="HP001 4 hàng" panose="020B0603050302020204" pitchFamily="34" charset="0"/>
              </a:rPr>
              <a:t>χ≠</a:t>
            </a:r>
            <a:r>
              <a:rPr lang="en-US" sz="5867" b="1" dirty="0">
                <a:solidFill>
                  <a:srgbClr val="0009C0"/>
                </a:solidFill>
                <a:latin typeface="HP001 4 hàng" panose="020B0603050302020204" pitchFamily="34" charset="0"/>
              </a:rPr>
              <a:t> </a:t>
            </a:r>
            <a:r>
              <a:rPr lang="el-GR" sz="5867" b="1" dirty="0">
                <a:solidFill>
                  <a:srgbClr val="0009C0"/>
                </a:solidFill>
                <a:latin typeface="HP001 4 hàng" panose="020B0603050302020204" pitchFamily="34" charset="0"/>
              </a:rPr>
              <a:t>Δ</a:t>
            </a:r>
            <a:r>
              <a:rPr lang="en-US" sz="5867" b="1" dirty="0">
                <a:solidFill>
                  <a:srgbClr val="0009C0"/>
                </a:solidFill>
                <a:latin typeface="HP001 4 hàng" panose="020B0603050302020204" pitchFamily="34" charset="0"/>
              </a:rPr>
              <a:t>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BC8DCFE-495E-6069-84F1-BA586BA54839}"/>
              </a:ext>
            </a:extLst>
          </p:cNvPr>
          <p:cNvSpPr/>
          <p:nvPr/>
        </p:nvSpPr>
        <p:spPr>
          <a:xfrm>
            <a:off x="10618735" y="630899"/>
            <a:ext cx="461666" cy="45228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B843A918-8A0D-D150-8C0C-6939D276E45D}"/>
              </a:ext>
            </a:extLst>
          </p:cNvPr>
          <p:cNvSpPr/>
          <p:nvPr/>
        </p:nvSpPr>
        <p:spPr>
          <a:xfrm>
            <a:off x="10618735" y="1767490"/>
            <a:ext cx="461666" cy="45228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71A0CC44-9B7E-B9CB-2A6A-FE14D929C019}"/>
              </a:ext>
            </a:extLst>
          </p:cNvPr>
          <p:cNvSpPr/>
          <p:nvPr/>
        </p:nvSpPr>
        <p:spPr>
          <a:xfrm>
            <a:off x="10686701" y="2955566"/>
            <a:ext cx="461666" cy="45228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774EF9A-FAEB-1D6A-B8EF-EE32CB1ABCDB}"/>
              </a:ext>
            </a:extLst>
          </p:cNvPr>
          <p:cNvSpPr txBox="1"/>
          <p:nvPr/>
        </p:nvSpPr>
        <p:spPr>
          <a:xfrm>
            <a:off x="2677863" y="2816229"/>
            <a:ext cx="1128111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67" b="1" dirty="0">
                <a:solidFill>
                  <a:srgbClr val="0009C0"/>
                </a:solidFill>
                <a:latin typeface="HP001 4 hàng" panose="020B0603050302020204" pitchFamily="34" charset="0"/>
              </a:rPr>
              <a:t>ga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11FF9842-79B3-1903-360D-EAD1448E773B}"/>
              </a:ext>
            </a:extLst>
          </p:cNvPr>
          <p:cNvSpPr/>
          <p:nvPr/>
        </p:nvSpPr>
        <p:spPr>
          <a:xfrm>
            <a:off x="10709819" y="4143642"/>
            <a:ext cx="461666" cy="45228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05B7663-9BC3-4EF4-2436-F7030B0C1B25}"/>
              </a:ext>
            </a:extLst>
          </p:cNvPr>
          <p:cNvSpPr txBox="1"/>
          <p:nvPr/>
        </p:nvSpPr>
        <p:spPr>
          <a:xfrm>
            <a:off x="2820386" y="3988670"/>
            <a:ext cx="1128111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67" b="1" dirty="0" err="1">
                <a:solidFill>
                  <a:srgbClr val="0009C0"/>
                </a:solidFill>
                <a:latin typeface="HP001 4 hàng" panose="020B0603050302020204" pitchFamily="34" charset="0"/>
              </a:rPr>
              <a:t>hồ</a:t>
            </a:r>
            <a:endParaRPr lang="en-US" sz="5867" b="1" dirty="0">
              <a:solidFill>
                <a:srgbClr val="0009C0"/>
              </a:solidFill>
              <a:latin typeface="HP001 4 hàng" panose="020B06030503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8083545-C1CA-F7B6-5405-4B23D935DBAE}"/>
              </a:ext>
            </a:extLst>
          </p:cNvPr>
          <p:cNvSpPr txBox="1"/>
          <p:nvPr/>
        </p:nvSpPr>
        <p:spPr>
          <a:xfrm>
            <a:off x="3962252" y="3988190"/>
            <a:ext cx="1128111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67" b="1" dirty="0" err="1">
                <a:solidFill>
                  <a:srgbClr val="0009C0"/>
                </a:solidFill>
                <a:latin typeface="HP001 4 hàng" panose="020B0603050302020204" pitchFamily="34" charset="0"/>
              </a:rPr>
              <a:t>hồ</a:t>
            </a:r>
            <a:endParaRPr lang="en-US" sz="5867" b="1" dirty="0">
              <a:solidFill>
                <a:srgbClr val="0009C0"/>
              </a:solidFill>
              <a:latin typeface="HP001 4 hàng" panose="020B06030503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26EC210-0D0A-B51D-F531-02BE7D2B60E9}"/>
              </a:ext>
            </a:extLst>
          </p:cNvPr>
          <p:cNvSpPr txBox="1"/>
          <p:nvPr/>
        </p:nvSpPr>
        <p:spPr>
          <a:xfrm>
            <a:off x="5148951" y="3994432"/>
            <a:ext cx="1128111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67" b="1" dirty="0" err="1">
                <a:solidFill>
                  <a:srgbClr val="0009C0"/>
                </a:solidFill>
                <a:latin typeface="HP001 4 hàng" panose="020B0603050302020204" pitchFamily="34" charset="0"/>
              </a:rPr>
              <a:t>hồ</a:t>
            </a:r>
            <a:endParaRPr lang="en-US" sz="5867" b="1" dirty="0">
              <a:solidFill>
                <a:srgbClr val="0009C0"/>
              </a:solidFill>
              <a:latin typeface="HP001 4 hàng" panose="020B06030503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92F9991-5552-4B91-06B6-E885936595C6}"/>
              </a:ext>
            </a:extLst>
          </p:cNvPr>
          <p:cNvSpPr txBox="1"/>
          <p:nvPr/>
        </p:nvSpPr>
        <p:spPr>
          <a:xfrm>
            <a:off x="6342269" y="3987511"/>
            <a:ext cx="1128111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67" b="1" dirty="0" err="1">
                <a:solidFill>
                  <a:srgbClr val="0009C0"/>
                </a:solidFill>
                <a:latin typeface="HP001 4 hàng" panose="020B0603050302020204" pitchFamily="34" charset="0"/>
              </a:rPr>
              <a:t>hồ</a:t>
            </a:r>
            <a:endParaRPr lang="en-US" sz="5867" b="1" dirty="0">
              <a:solidFill>
                <a:srgbClr val="0009C0"/>
              </a:solidFill>
              <a:latin typeface="HP001 4 hàng" panose="020B06030503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70F7901-20A4-CC52-50D9-2FCBBC60AB0B}"/>
              </a:ext>
            </a:extLst>
          </p:cNvPr>
          <p:cNvSpPr txBox="1"/>
          <p:nvPr/>
        </p:nvSpPr>
        <p:spPr>
          <a:xfrm>
            <a:off x="7509683" y="3977095"/>
            <a:ext cx="1128111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67" b="1" dirty="0" err="1">
                <a:solidFill>
                  <a:srgbClr val="0009C0"/>
                </a:solidFill>
                <a:latin typeface="HP001 4 hàng" panose="020B0603050302020204" pitchFamily="34" charset="0"/>
              </a:rPr>
              <a:t>hồ</a:t>
            </a:r>
            <a:endParaRPr lang="en-US" sz="5867" b="1" dirty="0">
              <a:solidFill>
                <a:srgbClr val="0009C0"/>
              </a:solidFill>
              <a:latin typeface="HP001 4 hàng" panose="020B06030503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D10BEF8-ECC7-2FD0-E77F-EA9CBF0E246E}"/>
              </a:ext>
            </a:extLst>
          </p:cNvPr>
          <p:cNvSpPr txBox="1"/>
          <p:nvPr/>
        </p:nvSpPr>
        <p:spPr>
          <a:xfrm>
            <a:off x="8697265" y="3998020"/>
            <a:ext cx="1128111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67" b="1" dirty="0" err="1">
                <a:solidFill>
                  <a:srgbClr val="0009C0"/>
                </a:solidFill>
                <a:latin typeface="HP001 4 hàng" panose="020B0603050302020204" pitchFamily="34" charset="0"/>
              </a:rPr>
              <a:t>hồ</a:t>
            </a:r>
            <a:endParaRPr lang="en-US" sz="5867" b="1" dirty="0">
              <a:solidFill>
                <a:srgbClr val="0009C0"/>
              </a:solidFill>
              <a:latin typeface="HP001 4 hàng" panose="020B06030503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66352FD-6F1B-E62E-DF31-4F5988843F3C}"/>
              </a:ext>
            </a:extLst>
          </p:cNvPr>
          <p:cNvSpPr txBox="1"/>
          <p:nvPr/>
        </p:nvSpPr>
        <p:spPr>
          <a:xfrm flipH="1">
            <a:off x="9890598" y="3977096"/>
            <a:ext cx="1152595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67" b="1" dirty="0" err="1">
                <a:solidFill>
                  <a:srgbClr val="0009C0"/>
                </a:solidFill>
                <a:latin typeface="HP001 4 hàng" panose="020B0603050302020204" pitchFamily="34" charset="0"/>
              </a:rPr>
              <a:t>hồ</a:t>
            </a:r>
            <a:endParaRPr lang="en-US" sz="5867" b="1" dirty="0">
              <a:solidFill>
                <a:srgbClr val="0009C0"/>
              </a:solidFill>
              <a:latin typeface="HP001 4 hàng" panose="020B0603050302020204" pitchFamily="34" charset="0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C77FD9DC-1D55-E3CB-C549-F8B433C845EB}"/>
              </a:ext>
            </a:extLst>
          </p:cNvPr>
          <p:cNvSpPr/>
          <p:nvPr/>
        </p:nvSpPr>
        <p:spPr>
          <a:xfrm>
            <a:off x="10775032" y="5331718"/>
            <a:ext cx="461666" cy="45228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243280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ạm Biệt Búp Bê Thân Yêu">
            <a:hlinkClick r:id="" action="ppaction://media"/>
            <a:extLst>
              <a:ext uri="{FF2B5EF4-FFF2-40B4-BE49-F238E27FC236}">
                <a16:creationId xmlns:a16="http://schemas.microsoft.com/office/drawing/2014/main" id="{06E7424E-9A00-438F-8C79-B4B88D714CD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391886"/>
            <a:ext cx="12192000" cy="6453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094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46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2578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41">
            <a:extLst>
              <a:ext uri="{FF2B5EF4-FFF2-40B4-BE49-F238E27FC236}">
                <a16:creationId xmlns:a16="http://schemas.microsoft.com/office/drawing/2014/main" id="{113CCA0F-FDA7-4D9F-86B9-C4300F412A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120"/>
          <a:stretch/>
        </p:blipFill>
        <p:spPr>
          <a:xfrm>
            <a:off x="0" y="1293236"/>
            <a:ext cx="12192000" cy="5570306"/>
          </a:xfrm>
          <a:prstGeom prst="rect">
            <a:avLst/>
          </a:prstGeom>
        </p:spPr>
      </p:pic>
      <p:sp>
        <p:nvSpPr>
          <p:cNvPr id="3" name="Freeform 2"/>
          <p:cNvSpPr>
            <a:spLocks/>
          </p:cNvSpPr>
          <p:nvPr/>
        </p:nvSpPr>
        <p:spPr bwMode="gray">
          <a:xfrm>
            <a:off x="6528550" y="152894"/>
            <a:ext cx="2341476" cy="1791219"/>
          </a:xfrm>
          <a:custGeom>
            <a:avLst/>
            <a:gdLst>
              <a:gd name="T0" fmla="*/ 0 w 982"/>
              <a:gd name="T1" fmla="*/ 774 h 774"/>
              <a:gd name="T2" fmla="*/ 2 w 982"/>
              <a:gd name="T3" fmla="*/ 770 h 774"/>
              <a:gd name="T4" fmla="*/ 8 w 982"/>
              <a:gd name="T5" fmla="*/ 754 h 774"/>
              <a:gd name="T6" fmla="*/ 16 w 982"/>
              <a:gd name="T7" fmla="*/ 730 h 774"/>
              <a:gd name="T8" fmla="*/ 32 w 982"/>
              <a:gd name="T9" fmla="*/ 698 h 774"/>
              <a:gd name="T10" fmla="*/ 50 w 982"/>
              <a:gd name="T11" fmla="*/ 660 h 774"/>
              <a:gd name="T12" fmla="*/ 76 w 982"/>
              <a:gd name="T13" fmla="*/ 618 h 774"/>
              <a:gd name="T14" fmla="*/ 106 w 982"/>
              <a:gd name="T15" fmla="*/ 574 h 774"/>
              <a:gd name="T16" fmla="*/ 142 w 982"/>
              <a:gd name="T17" fmla="*/ 528 h 774"/>
              <a:gd name="T18" fmla="*/ 186 w 982"/>
              <a:gd name="T19" fmla="*/ 482 h 774"/>
              <a:gd name="T20" fmla="*/ 236 w 982"/>
              <a:gd name="T21" fmla="*/ 438 h 774"/>
              <a:gd name="T22" fmla="*/ 294 w 982"/>
              <a:gd name="T23" fmla="*/ 398 h 774"/>
              <a:gd name="T24" fmla="*/ 360 w 982"/>
              <a:gd name="T25" fmla="*/ 360 h 774"/>
              <a:gd name="T26" fmla="*/ 426 w 982"/>
              <a:gd name="T27" fmla="*/ 332 h 774"/>
              <a:gd name="T28" fmla="*/ 488 w 982"/>
              <a:gd name="T29" fmla="*/ 314 h 774"/>
              <a:gd name="T30" fmla="*/ 544 w 982"/>
              <a:gd name="T31" fmla="*/ 304 h 774"/>
              <a:gd name="T32" fmla="*/ 594 w 982"/>
              <a:gd name="T33" fmla="*/ 300 h 774"/>
              <a:gd name="T34" fmla="*/ 638 w 982"/>
              <a:gd name="T35" fmla="*/ 300 h 774"/>
              <a:gd name="T36" fmla="*/ 678 w 982"/>
              <a:gd name="T37" fmla="*/ 304 h 774"/>
              <a:gd name="T38" fmla="*/ 710 w 982"/>
              <a:gd name="T39" fmla="*/ 312 h 774"/>
              <a:gd name="T40" fmla="*/ 736 w 982"/>
              <a:gd name="T41" fmla="*/ 320 h 774"/>
              <a:gd name="T42" fmla="*/ 754 w 982"/>
              <a:gd name="T43" fmla="*/ 326 h 774"/>
              <a:gd name="T44" fmla="*/ 766 w 982"/>
              <a:gd name="T45" fmla="*/ 332 h 774"/>
              <a:gd name="T46" fmla="*/ 770 w 982"/>
              <a:gd name="T47" fmla="*/ 334 h 774"/>
              <a:gd name="T48" fmla="*/ 680 w 982"/>
              <a:gd name="T49" fmla="*/ 476 h 774"/>
              <a:gd name="T50" fmla="*/ 982 w 982"/>
              <a:gd name="T51" fmla="*/ 370 h 774"/>
              <a:gd name="T52" fmla="*/ 912 w 982"/>
              <a:gd name="T53" fmla="*/ 0 h 774"/>
              <a:gd name="T54" fmla="*/ 854 w 982"/>
              <a:gd name="T55" fmla="*/ 150 h 774"/>
              <a:gd name="T56" fmla="*/ 850 w 982"/>
              <a:gd name="T57" fmla="*/ 148 h 774"/>
              <a:gd name="T58" fmla="*/ 838 w 982"/>
              <a:gd name="T59" fmla="*/ 142 h 774"/>
              <a:gd name="T60" fmla="*/ 822 w 982"/>
              <a:gd name="T61" fmla="*/ 134 h 774"/>
              <a:gd name="T62" fmla="*/ 798 w 982"/>
              <a:gd name="T63" fmla="*/ 126 h 774"/>
              <a:gd name="T64" fmla="*/ 768 w 982"/>
              <a:gd name="T65" fmla="*/ 120 h 774"/>
              <a:gd name="T66" fmla="*/ 732 w 982"/>
              <a:gd name="T67" fmla="*/ 114 h 774"/>
              <a:gd name="T68" fmla="*/ 692 w 982"/>
              <a:gd name="T69" fmla="*/ 110 h 774"/>
              <a:gd name="T70" fmla="*/ 646 w 982"/>
              <a:gd name="T71" fmla="*/ 110 h 774"/>
              <a:gd name="T72" fmla="*/ 596 w 982"/>
              <a:gd name="T73" fmla="*/ 116 h 774"/>
              <a:gd name="T74" fmla="*/ 540 w 982"/>
              <a:gd name="T75" fmla="*/ 126 h 774"/>
              <a:gd name="T76" fmla="*/ 482 w 982"/>
              <a:gd name="T77" fmla="*/ 146 h 774"/>
              <a:gd name="T78" fmla="*/ 422 w 982"/>
              <a:gd name="T79" fmla="*/ 172 h 774"/>
              <a:gd name="T80" fmla="*/ 356 w 982"/>
              <a:gd name="T81" fmla="*/ 210 h 774"/>
              <a:gd name="T82" fmla="*/ 290 w 982"/>
              <a:gd name="T83" fmla="*/ 258 h 774"/>
              <a:gd name="T84" fmla="*/ 230 w 982"/>
              <a:gd name="T85" fmla="*/ 310 h 774"/>
              <a:gd name="T86" fmla="*/ 178 w 982"/>
              <a:gd name="T87" fmla="*/ 364 h 774"/>
              <a:gd name="T88" fmla="*/ 136 w 982"/>
              <a:gd name="T89" fmla="*/ 422 h 774"/>
              <a:gd name="T90" fmla="*/ 100 w 982"/>
              <a:gd name="T91" fmla="*/ 480 h 774"/>
              <a:gd name="T92" fmla="*/ 72 w 982"/>
              <a:gd name="T93" fmla="*/ 536 h 774"/>
              <a:gd name="T94" fmla="*/ 48 w 982"/>
              <a:gd name="T95" fmla="*/ 590 h 774"/>
              <a:gd name="T96" fmla="*/ 30 w 982"/>
              <a:gd name="T97" fmla="*/ 640 h 774"/>
              <a:gd name="T98" fmla="*/ 18 w 982"/>
              <a:gd name="T99" fmla="*/ 684 h 774"/>
              <a:gd name="T100" fmla="*/ 8 w 982"/>
              <a:gd name="T101" fmla="*/ 722 h 774"/>
              <a:gd name="T102" fmla="*/ 4 w 982"/>
              <a:gd name="T103" fmla="*/ 750 h 774"/>
              <a:gd name="T104" fmla="*/ 0 w 982"/>
              <a:gd name="T105" fmla="*/ 768 h 774"/>
              <a:gd name="T106" fmla="*/ 0 w 982"/>
              <a:gd name="T107" fmla="*/ 774 h 7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982" h="774">
                <a:moveTo>
                  <a:pt x="0" y="774"/>
                </a:moveTo>
                <a:lnTo>
                  <a:pt x="2" y="770"/>
                </a:lnTo>
                <a:lnTo>
                  <a:pt x="8" y="754"/>
                </a:lnTo>
                <a:lnTo>
                  <a:pt x="16" y="730"/>
                </a:lnTo>
                <a:lnTo>
                  <a:pt x="32" y="698"/>
                </a:lnTo>
                <a:lnTo>
                  <a:pt x="50" y="660"/>
                </a:lnTo>
                <a:lnTo>
                  <a:pt x="76" y="618"/>
                </a:lnTo>
                <a:lnTo>
                  <a:pt x="106" y="574"/>
                </a:lnTo>
                <a:lnTo>
                  <a:pt x="142" y="528"/>
                </a:lnTo>
                <a:lnTo>
                  <a:pt x="186" y="482"/>
                </a:lnTo>
                <a:lnTo>
                  <a:pt x="236" y="438"/>
                </a:lnTo>
                <a:lnTo>
                  <a:pt x="294" y="398"/>
                </a:lnTo>
                <a:lnTo>
                  <a:pt x="360" y="360"/>
                </a:lnTo>
                <a:lnTo>
                  <a:pt x="426" y="332"/>
                </a:lnTo>
                <a:lnTo>
                  <a:pt x="488" y="314"/>
                </a:lnTo>
                <a:lnTo>
                  <a:pt x="544" y="304"/>
                </a:lnTo>
                <a:lnTo>
                  <a:pt x="594" y="300"/>
                </a:lnTo>
                <a:lnTo>
                  <a:pt x="638" y="300"/>
                </a:lnTo>
                <a:lnTo>
                  <a:pt x="678" y="304"/>
                </a:lnTo>
                <a:lnTo>
                  <a:pt x="710" y="312"/>
                </a:lnTo>
                <a:lnTo>
                  <a:pt x="736" y="320"/>
                </a:lnTo>
                <a:lnTo>
                  <a:pt x="754" y="326"/>
                </a:lnTo>
                <a:lnTo>
                  <a:pt x="766" y="332"/>
                </a:lnTo>
                <a:lnTo>
                  <a:pt x="770" y="334"/>
                </a:lnTo>
                <a:lnTo>
                  <a:pt x="680" y="476"/>
                </a:lnTo>
                <a:lnTo>
                  <a:pt x="982" y="370"/>
                </a:lnTo>
                <a:lnTo>
                  <a:pt x="912" y="0"/>
                </a:lnTo>
                <a:lnTo>
                  <a:pt x="854" y="150"/>
                </a:lnTo>
                <a:lnTo>
                  <a:pt x="850" y="148"/>
                </a:lnTo>
                <a:lnTo>
                  <a:pt x="838" y="142"/>
                </a:lnTo>
                <a:lnTo>
                  <a:pt x="822" y="134"/>
                </a:lnTo>
                <a:lnTo>
                  <a:pt x="798" y="126"/>
                </a:lnTo>
                <a:lnTo>
                  <a:pt x="768" y="120"/>
                </a:lnTo>
                <a:lnTo>
                  <a:pt x="732" y="114"/>
                </a:lnTo>
                <a:lnTo>
                  <a:pt x="692" y="110"/>
                </a:lnTo>
                <a:lnTo>
                  <a:pt x="646" y="110"/>
                </a:lnTo>
                <a:lnTo>
                  <a:pt x="596" y="116"/>
                </a:lnTo>
                <a:lnTo>
                  <a:pt x="540" y="126"/>
                </a:lnTo>
                <a:lnTo>
                  <a:pt x="482" y="146"/>
                </a:lnTo>
                <a:lnTo>
                  <a:pt x="422" y="172"/>
                </a:lnTo>
                <a:lnTo>
                  <a:pt x="356" y="210"/>
                </a:lnTo>
                <a:lnTo>
                  <a:pt x="290" y="258"/>
                </a:lnTo>
                <a:lnTo>
                  <a:pt x="230" y="310"/>
                </a:lnTo>
                <a:lnTo>
                  <a:pt x="178" y="364"/>
                </a:lnTo>
                <a:lnTo>
                  <a:pt x="136" y="422"/>
                </a:lnTo>
                <a:lnTo>
                  <a:pt x="100" y="480"/>
                </a:lnTo>
                <a:lnTo>
                  <a:pt x="72" y="536"/>
                </a:lnTo>
                <a:lnTo>
                  <a:pt x="48" y="590"/>
                </a:lnTo>
                <a:lnTo>
                  <a:pt x="30" y="640"/>
                </a:lnTo>
                <a:lnTo>
                  <a:pt x="18" y="684"/>
                </a:lnTo>
                <a:lnTo>
                  <a:pt x="8" y="722"/>
                </a:lnTo>
                <a:lnTo>
                  <a:pt x="4" y="750"/>
                </a:lnTo>
                <a:lnTo>
                  <a:pt x="0" y="768"/>
                </a:lnTo>
                <a:lnTo>
                  <a:pt x="0" y="774"/>
                </a:lnTo>
              </a:path>
            </a:pathLst>
          </a:custGeom>
          <a:gradFill rotWithShape="1">
            <a:gsLst>
              <a:gs pos="0">
                <a:schemeClr val="hlink">
                  <a:gamma/>
                  <a:tint val="90980"/>
                  <a:invGamma/>
                  <a:alpha val="32001"/>
                </a:schemeClr>
              </a:gs>
              <a:gs pos="100000">
                <a:schemeClr val="hlink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Freeform 3"/>
          <p:cNvSpPr>
            <a:spLocks/>
          </p:cNvSpPr>
          <p:nvPr/>
        </p:nvSpPr>
        <p:spPr bwMode="gray">
          <a:xfrm>
            <a:off x="3225318" y="640018"/>
            <a:ext cx="2464896" cy="1863591"/>
          </a:xfrm>
          <a:custGeom>
            <a:avLst/>
            <a:gdLst>
              <a:gd name="T0" fmla="*/ 0 w 982"/>
              <a:gd name="T1" fmla="*/ 774 h 774"/>
              <a:gd name="T2" fmla="*/ 2 w 982"/>
              <a:gd name="T3" fmla="*/ 770 h 774"/>
              <a:gd name="T4" fmla="*/ 8 w 982"/>
              <a:gd name="T5" fmla="*/ 754 h 774"/>
              <a:gd name="T6" fmla="*/ 16 w 982"/>
              <a:gd name="T7" fmla="*/ 730 h 774"/>
              <a:gd name="T8" fmla="*/ 32 w 982"/>
              <a:gd name="T9" fmla="*/ 698 h 774"/>
              <a:gd name="T10" fmla="*/ 50 w 982"/>
              <a:gd name="T11" fmla="*/ 660 h 774"/>
              <a:gd name="T12" fmla="*/ 76 w 982"/>
              <a:gd name="T13" fmla="*/ 618 h 774"/>
              <a:gd name="T14" fmla="*/ 106 w 982"/>
              <a:gd name="T15" fmla="*/ 574 h 774"/>
              <a:gd name="T16" fmla="*/ 142 w 982"/>
              <a:gd name="T17" fmla="*/ 528 h 774"/>
              <a:gd name="T18" fmla="*/ 186 w 982"/>
              <a:gd name="T19" fmla="*/ 482 h 774"/>
              <a:gd name="T20" fmla="*/ 236 w 982"/>
              <a:gd name="T21" fmla="*/ 438 h 774"/>
              <a:gd name="T22" fmla="*/ 294 w 982"/>
              <a:gd name="T23" fmla="*/ 398 h 774"/>
              <a:gd name="T24" fmla="*/ 360 w 982"/>
              <a:gd name="T25" fmla="*/ 360 h 774"/>
              <a:gd name="T26" fmla="*/ 426 w 982"/>
              <a:gd name="T27" fmla="*/ 332 h 774"/>
              <a:gd name="T28" fmla="*/ 488 w 982"/>
              <a:gd name="T29" fmla="*/ 314 h 774"/>
              <a:gd name="T30" fmla="*/ 544 w 982"/>
              <a:gd name="T31" fmla="*/ 304 h 774"/>
              <a:gd name="T32" fmla="*/ 594 w 982"/>
              <a:gd name="T33" fmla="*/ 300 h 774"/>
              <a:gd name="T34" fmla="*/ 638 w 982"/>
              <a:gd name="T35" fmla="*/ 300 h 774"/>
              <a:gd name="T36" fmla="*/ 678 w 982"/>
              <a:gd name="T37" fmla="*/ 304 h 774"/>
              <a:gd name="T38" fmla="*/ 710 w 982"/>
              <a:gd name="T39" fmla="*/ 312 h 774"/>
              <a:gd name="T40" fmla="*/ 736 w 982"/>
              <a:gd name="T41" fmla="*/ 320 h 774"/>
              <a:gd name="T42" fmla="*/ 754 w 982"/>
              <a:gd name="T43" fmla="*/ 326 h 774"/>
              <a:gd name="T44" fmla="*/ 766 w 982"/>
              <a:gd name="T45" fmla="*/ 332 h 774"/>
              <a:gd name="T46" fmla="*/ 770 w 982"/>
              <a:gd name="T47" fmla="*/ 334 h 774"/>
              <a:gd name="T48" fmla="*/ 680 w 982"/>
              <a:gd name="T49" fmla="*/ 476 h 774"/>
              <a:gd name="T50" fmla="*/ 982 w 982"/>
              <a:gd name="T51" fmla="*/ 370 h 774"/>
              <a:gd name="T52" fmla="*/ 912 w 982"/>
              <a:gd name="T53" fmla="*/ 0 h 774"/>
              <a:gd name="T54" fmla="*/ 854 w 982"/>
              <a:gd name="T55" fmla="*/ 150 h 774"/>
              <a:gd name="T56" fmla="*/ 850 w 982"/>
              <a:gd name="T57" fmla="*/ 148 h 774"/>
              <a:gd name="T58" fmla="*/ 838 w 982"/>
              <a:gd name="T59" fmla="*/ 142 h 774"/>
              <a:gd name="T60" fmla="*/ 822 w 982"/>
              <a:gd name="T61" fmla="*/ 134 h 774"/>
              <a:gd name="T62" fmla="*/ 798 w 982"/>
              <a:gd name="T63" fmla="*/ 126 h 774"/>
              <a:gd name="T64" fmla="*/ 768 w 982"/>
              <a:gd name="T65" fmla="*/ 120 h 774"/>
              <a:gd name="T66" fmla="*/ 732 w 982"/>
              <a:gd name="T67" fmla="*/ 114 h 774"/>
              <a:gd name="T68" fmla="*/ 692 w 982"/>
              <a:gd name="T69" fmla="*/ 110 h 774"/>
              <a:gd name="T70" fmla="*/ 646 w 982"/>
              <a:gd name="T71" fmla="*/ 110 h 774"/>
              <a:gd name="T72" fmla="*/ 596 w 982"/>
              <a:gd name="T73" fmla="*/ 116 h 774"/>
              <a:gd name="T74" fmla="*/ 540 w 982"/>
              <a:gd name="T75" fmla="*/ 126 h 774"/>
              <a:gd name="T76" fmla="*/ 482 w 982"/>
              <a:gd name="T77" fmla="*/ 146 h 774"/>
              <a:gd name="T78" fmla="*/ 422 w 982"/>
              <a:gd name="T79" fmla="*/ 172 h 774"/>
              <a:gd name="T80" fmla="*/ 356 w 982"/>
              <a:gd name="T81" fmla="*/ 210 h 774"/>
              <a:gd name="T82" fmla="*/ 290 w 982"/>
              <a:gd name="T83" fmla="*/ 258 h 774"/>
              <a:gd name="T84" fmla="*/ 230 w 982"/>
              <a:gd name="T85" fmla="*/ 310 h 774"/>
              <a:gd name="T86" fmla="*/ 178 w 982"/>
              <a:gd name="T87" fmla="*/ 364 h 774"/>
              <a:gd name="T88" fmla="*/ 136 w 982"/>
              <a:gd name="T89" fmla="*/ 422 h 774"/>
              <a:gd name="T90" fmla="*/ 100 w 982"/>
              <a:gd name="T91" fmla="*/ 480 h 774"/>
              <a:gd name="T92" fmla="*/ 72 w 982"/>
              <a:gd name="T93" fmla="*/ 536 h 774"/>
              <a:gd name="T94" fmla="*/ 48 w 982"/>
              <a:gd name="T95" fmla="*/ 590 h 774"/>
              <a:gd name="T96" fmla="*/ 30 w 982"/>
              <a:gd name="T97" fmla="*/ 640 h 774"/>
              <a:gd name="T98" fmla="*/ 18 w 982"/>
              <a:gd name="T99" fmla="*/ 684 h 774"/>
              <a:gd name="T100" fmla="*/ 8 w 982"/>
              <a:gd name="T101" fmla="*/ 722 h 774"/>
              <a:gd name="T102" fmla="*/ 4 w 982"/>
              <a:gd name="T103" fmla="*/ 750 h 774"/>
              <a:gd name="T104" fmla="*/ 0 w 982"/>
              <a:gd name="T105" fmla="*/ 768 h 774"/>
              <a:gd name="T106" fmla="*/ 0 w 982"/>
              <a:gd name="T107" fmla="*/ 774 h 7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982" h="774">
                <a:moveTo>
                  <a:pt x="0" y="774"/>
                </a:moveTo>
                <a:lnTo>
                  <a:pt x="2" y="770"/>
                </a:lnTo>
                <a:lnTo>
                  <a:pt x="8" y="754"/>
                </a:lnTo>
                <a:lnTo>
                  <a:pt x="16" y="730"/>
                </a:lnTo>
                <a:lnTo>
                  <a:pt x="32" y="698"/>
                </a:lnTo>
                <a:lnTo>
                  <a:pt x="50" y="660"/>
                </a:lnTo>
                <a:lnTo>
                  <a:pt x="76" y="618"/>
                </a:lnTo>
                <a:lnTo>
                  <a:pt x="106" y="574"/>
                </a:lnTo>
                <a:lnTo>
                  <a:pt x="142" y="528"/>
                </a:lnTo>
                <a:lnTo>
                  <a:pt x="186" y="482"/>
                </a:lnTo>
                <a:lnTo>
                  <a:pt x="236" y="438"/>
                </a:lnTo>
                <a:lnTo>
                  <a:pt x="294" y="398"/>
                </a:lnTo>
                <a:lnTo>
                  <a:pt x="360" y="360"/>
                </a:lnTo>
                <a:lnTo>
                  <a:pt x="426" y="332"/>
                </a:lnTo>
                <a:lnTo>
                  <a:pt x="488" y="314"/>
                </a:lnTo>
                <a:lnTo>
                  <a:pt x="544" y="304"/>
                </a:lnTo>
                <a:lnTo>
                  <a:pt x="594" y="300"/>
                </a:lnTo>
                <a:lnTo>
                  <a:pt x="638" y="300"/>
                </a:lnTo>
                <a:lnTo>
                  <a:pt x="678" y="304"/>
                </a:lnTo>
                <a:lnTo>
                  <a:pt x="710" y="312"/>
                </a:lnTo>
                <a:lnTo>
                  <a:pt x="736" y="320"/>
                </a:lnTo>
                <a:lnTo>
                  <a:pt x="754" y="326"/>
                </a:lnTo>
                <a:lnTo>
                  <a:pt x="766" y="332"/>
                </a:lnTo>
                <a:lnTo>
                  <a:pt x="770" y="334"/>
                </a:lnTo>
                <a:lnTo>
                  <a:pt x="680" y="476"/>
                </a:lnTo>
                <a:lnTo>
                  <a:pt x="982" y="370"/>
                </a:lnTo>
                <a:lnTo>
                  <a:pt x="912" y="0"/>
                </a:lnTo>
                <a:lnTo>
                  <a:pt x="854" y="150"/>
                </a:lnTo>
                <a:lnTo>
                  <a:pt x="850" y="148"/>
                </a:lnTo>
                <a:lnTo>
                  <a:pt x="838" y="142"/>
                </a:lnTo>
                <a:lnTo>
                  <a:pt x="822" y="134"/>
                </a:lnTo>
                <a:lnTo>
                  <a:pt x="798" y="126"/>
                </a:lnTo>
                <a:lnTo>
                  <a:pt x="768" y="120"/>
                </a:lnTo>
                <a:lnTo>
                  <a:pt x="732" y="114"/>
                </a:lnTo>
                <a:lnTo>
                  <a:pt x="692" y="110"/>
                </a:lnTo>
                <a:lnTo>
                  <a:pt x="646" y="110"/>
                </a:lnTo>
                <a:lnTo>
                  <a:pt x="596" y="116"/>
                </a:lnTo>
                <a:lnTo>
                  <a:pt x="540" y="126"/>
                </a:lnTo>
                <a:lnTo>
                  <a:pt x="482" y="146"/>
                </a:lnTo>
                <a:lnTo>
                  <a:pt x="422" y="172"/>
                </a:lnTo>
                <a:lnTo>
                  <a:pt x="356" y="210"/>
                </a:lnTo>
                <a:lnTo>
                  <a:pt x="290" y="258"/>
                </a:lnTo>
                <a:lnTo>
                  <a:pt x="230" y="310"/>
                </a:lnTo>
                <a:lnTo>
                  <a:pt x="178" y="364"/>
                </a:lnTo>
                <a:lnTo>
                  <a:pt x="136" y="422"/>
                </a:lnTo>
                <a:lnTo>
                  <a:pt x="100" y="480"/>
                </a:lnTo>
                <a:lnTo>
                  <a:pt x="72" y="536"/>
                </a:lnTo>
                <a:lnTo>
                  <a:pt x="48" y="590"/>
                </a:lnTo>
                <a:lnTo>
                  <a:pt x="30" y="640"/>
                </a:lnTo>
                <a:lnTo>
                  <a:pt x="18" y="684"/>
                </a:lnTo>
                <a:lnTo>
                  <a:pt x="8" y="722"/>
                </a:lnTo>
                <a:lnTo>
                  <a:pt x="4" y="750"/>
                </a:lnTo>
                <a:lnTo>
                  <a:pt x="0" y="768"/>
                </a:lnTo>
                <a:lnTo>
                  <a:pt x="0" y="774"/>
                </a:lnTo>
              </a:path>
            </a:pathLst>
          </a:custGeom>
          <a:gradFill rotWithShape="1">
            <a:gsLst>
              <a:gs pos="0">
                <a:schemeClr val="folHlink">
                  <a:gamma/>
                  <a:tint val="57647"/>
                  <a:invGamma/>
                  <a:alpha val="32001"/>
                </a:schemeClr>
              </a:gs>
              <a:gs pos="100000">
                <a:schemeClr val="folHlink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grpSp>
        <p:nvGrpSpPr>
          <p:cNvPr id="5" name="Nhóm 34"/>
          <p:cNvGrpSpPr/>
          <p:nvPr/>
        </p:nvGrpSpPr>
        <p:grpSpPr>
          <a:xfrm>
            <a:off x="336481" y="2577440"/>
            <a:ext cx="4280929" cy="3735962"/>
            <a:chOff x="2118292" y="2792564"/>
            <a:chExt cx="2098787" cy="3016099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" name="AutoShape 16"/>
            <p:cNvSpPr>
              <a:spLocks noChangeArrowheads="1"/>
            </p:cNvSpPr>
            <p:nvPr/>
          </p:nvSpPr>
          <p:spPr bwMode="auto">
            <a:xfrm>
              <a:off x="2118292" y="2923194"/>
              <a:ext cx="2098787" cy="2885469"/>
            </a:xfrm>
            <a:prstGeom prst="roundRect">
              <a:avLst>
                <a:gd name="adj" fmla="val 4690"/>
              </a:avLst>
            </a:prstGeom>
            <a:noFill/>
            <a:ln w="57150">
              <a:solidFill>
                <a:schemeClr val="fol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D2D8A8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" name="AutoShape 17"/>
            <p:cNvSpPr>
              <a:spLocks noChangeArrowheads="1"/>
            </p:cNvSpPr>
            <p:nvPr/>
          </p:nvSpPr>
          <p:spPr bwMode="gray">
            <a:xfrm>
              <a:off x="2315688" y="2792564"/>
              <a:ext cx="1703994" cy="262711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folHlink">
                    <a:gamma/>
                    <a:shade val="38824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38824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8" name="AutoShape 18"/>
            <p:cNvSpPr>
              <a:spLocks noChangeArrowheads="1"/>
            </p:cNvSpPr>
            <p:nvPr/>
          </p:nvSpPr>
          <p:spPr bwMode="auto">
            <a:xfrm flipH="1">
              <a:off x="3855670" y="2857879"/>
              <a:ext cx="65315" cy="132081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9" name="AutoShape 19"/>
            <p:cNvSpPr>
              <a:spLocks noChangeArrowheads="1"/>
            </p:cNvSpPr>
            <p:nvPr/>
          </p:nvSpPr>
          <p:spPr bwMode="auto">
            <a:xfrm flipH="1">
              <a:off x="2408581" y="2857879"/>
              <a:ext cx="66766" cy="132081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</p:grpSp>
      <p:grpSp>
        <p:nvGrpSpPr>
          <p:cNvPr id="10" name="Nhóm 35"/>
          <p:cNvGrpSpPr/>
          <p:nvPr/>
        </p:nvGrpSpPr>
        <p:grpSpPr>
          <a:xfrm>
            <a:off x="4823773" y="2076995"/>
            <a:ext cx="2739614" cy="3226525"/>
            <a:chOff x="4413024" y="2403578"/>
            <a:chExt cx="2098787" cy="3011745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1" name="AutoShape 4"/>
            <p:cNvSpPr>
              <a:spLocks noChangeArrowheads="1"/>
            </p:cNvSpPr>
            <p:nvPr/>
          </p:nvSpPr>
          <p:spPr bwMode="auto">
            <a:xfrm>
              <a:off x="4413024" y="2529854"/>
              <a:ext cx="2098787" cy="2885469"/>
            </a:xfrm>
            <a:prstGeom prst="roundRect">
              <a:avLst>
                <a:gd name="adj" fmla="val 4690"/>
              </a:avLst>
            </a:prstGeom>
            <a:noFill/>
            <a:ln w="571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1D08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2" name="AutoShape 5"/>
            <p:cNvSpPr>
              <a:spLocks noChangeArrowheads="1"/>
            </p:cNvSpPr>
            <p:nvPr/>
          </p:nvSpPr>
          <p:spPr bwMode="gray">
            <a:xfrm>
              <a:off x="4626386" y="2403578"/>
              <a:ext cx="1703994" cy="262712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3" name="AutoShape 6"/>
            <p:cNvSpPr>
              <a:spLocks noChangeArrowheads="1"/>
            </p:cNvSpPr>
            <p:nvPr/>
          </p:nvSpPr>
          <p:spPr bwMode="auto">
            <a:xfrm flipH="1">
              <a:off x="6159110" y="2473247"/>
              <a:ext cx="66766" cy="132082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4" name="AutoShape 7"/>
            <p:cNvSpPr>
              <a:spLocks noChangeArrowheads="1"/>
            </p:cNvSpPr>
            <p:nvPr/>
          </p:nvSpPr>
          <p:spPr bwMode="auto">
            <a:xfrm flipH="1">
              <a:off x="4704764" y="2464538"/>
              <a:ext cx="65315" cy="132082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</p:grpSp>
      <p:grpSp>
        <p:nvGrpSpPr>
          <p:cNvPr id="15" name="Nhóm 36"/>
          <p:cNvGrpSpPr/>
          <p:nvPr/>
        </p:nvGrpSpPr>
        <p:grpSpPr>
          <a:xfrm>
            <a:off x="8019767" y="1293236"/>
            <a:ext cx="2717651" cy="3152186"/>
            <a:chOff x="6707755" y="1940568"/>
            <a:chExt cx="2098787" cy="3016099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6" name="AutoShape 8"/>
            <p:cNvSpPr>
              <a:spLocks noChangeArrowheads="1"/>
            </p:cNvSpPr>
            <p:nvPr/>
          </p:nvSpPr>
          <p:spPr bwMode="auto">
            <a:xfrm>
              <a:off x="6707755" y="2071198"/>
              <a:ext cx="2098787" cy="2885469"/>
            </a:xfrm>
            <a:prstGeom prst="roundRect">
              <a:avLst>
                <a:gd name="adj" fmla="val 4690"/>
              </a:avLst>
            </a:prstGeom>
            <a:noFill/>
            <a:ln w="5715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6FC5E3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7" name="AutoShape 9"/>
            <p:cNvSpPr>
              <a:spLocks noChangeArrowheads="1"/>
            </p:cNvSpPr>
            <p:nvPr/>
          </p:nvSpPr>
          <p:spPr bwMode="gray">
            <a:xfrm>
              <a:off x="6905151" y="1940568"/>
              <a:ext cx="1703994" cy="262711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hlink">
                    <a:gamma/>
                    <a:shade val="46275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8" name="AutoShape 10"/>
            <p:cNvSpPr>
              <a:spLocks noChangeArrowheads="1"/>
            </p:cNvSpPr>
            <p:nvPr/>
          </p:nvSpPr>
          <p:spPr bwMode="auto">
            <a:xfrm flipH="1">
              <a:off x="8446584" y="2005882"/>
              <a:ext cx="65315" cy="130630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9" name="AutoShape 11"/>
            <p:cNvSpPr>
              <a:spLocks noChangeArrowheads="1"/>
            </p:cNvSpPr>
            <p:nvPr/>
          </p:nvSpPr>
          <p:spPr bwMode="auto">
            <a:xfrm flipH="1">
              <a:off x="6999496" y="2005882"/>
              <a:ext cx="65314" cy="130630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4859638" y="2875761"/>
            <a:ext cx="27095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b="1" dirty="0">
                <a:solidFill>
                  <a:srgbClr val="00B050"/>
                </a:solidFill>
                <a:latin typeface="UTM Avo" panose="02040603050506020204" pitchFamily="18" charset="0"/>
              </a:rPr>
              <a:t>g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7661" y="3483463"/>
            <a:ext cx="49185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b="1">
                <a:latin typeface="UTM Avo" panose="02040603050506020204" pitchFamily="18" charset="0"/>
              </a:rPr>
              <a:t>BÀI </a:t>
            </a:r>
            <a:r>
              <a:rPr lang="en-US" sz="9600" b="1" noProof="0">
                <a:latin typeface="UTM Avo" panose="02040603050506020204" pitchFamily="18" charset="0"/>
              </a:rPr>
              <a:t>12</a:t>
            </a:r>
            <a:endParaRPr kumimoji="0" lang="en-US" sz="9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UTM Avo" panose="020406030505060202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310797" y="2002628"/>
            <a:ext cx="22591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b="1" dirty="0">
                <a:solidFill>
                  <a:schemeClr val="accent1"/>
                </a:solidFill>
                <a:latin typeface="UTM Avo" panose="02040603050506020204" pitchFamily="18" charset="0"/>
              </a:rPr>
              <a:t>h</a:t>
            </a:r>
          </a:p>
        </p:txBody>
      </p:sp>
    </p:spTree>
    <p:extLst>
      <p:ext uri="{BB962C8B-B14F-4D97-AF65-F5344CB8AC3E}">
        <p14:creationId xmlns:p14="http://schemas.microsoft.com/office/powerpoint/2010/main" val="2340009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2448" t="30362" r="50156" b="25421"/>
          <a:stretch/>
        </p:blipFill>
        <p:spPr>
          <a:xfrm>
            <a:off x="764766" y="1281117"/>
            <a:ext cx="4707119" cy="4485827"/>
          </a:xfrm>
          <a:prstGeom prst="rect">
            <a:avLst/>
          </a:prstGeom>
        </p:spPr>
      </p:pic>
      <p:sp>
        <p:nvSpPr>
          <p:cNvPr id="21" name="Oval 20"/>
          <p:cNvSpPr/>
          <p:nvPr/>
        </p:nvSpPr>
        <p:spPr>
          <a:xfrm>
            <a:off x="4259971" y="494811"/>
            <a:ext cx="3370217" cy="73835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1. </a:t>
            </a:r>
            <a:r>
              <a:rPr kumimoji="0" lang="en-US" sz="27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Làm</a:t>
            </a: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27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quen</a:t>
            </a: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1875192" y="4842243"/>
            <a:ext cx="2384779" cy="1844288"/>
            <a:chOff x="3810000" y="1447800"/>
            <a:chExt cx="2209800" cy="1524000"/>
          </a:xfrm>
        </p:grpSpPr>
        <p:sp>
          <p:nvSpPr>
            <p:cNvPr id="23" name="Rectangle 22"/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.VnAvant" panose="020B7200000000000000" pitchFamily="34" charset="0"/>
                  <a:ea typeface="+mn-ea"/>
                  <a:cs typeface="+mn-cs"/>
                </a:rPr>
                <a:t>ga</a:t>
              </a: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.VnAvant" panose="020B7200000000000000" pitchFamily="34" charset="0"/>
                  <a:ea typeface="+mn-ea"/>
                  <a:cs typeface="+mn-cs"/>
                </a:rPr>
                <a:t>g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.VnAvant" panose="020B7200000000000000" pitchFamily="34" charset="0"/>
                  <a:ea typeface="+mn-ea"/>
                  <a:cs typeface="+mn-cs"/>
                </a:rPr>
                <a:t>a</a:t>
              </a:r>
            </a:p>
          </p:txBody>
        </p:sp>
      </p:grpSp>
      <p:sp>
        <p:nvSpPr>
          <p:cNvPr id="26" name="Rectangle 25"/>
          <p:cNvSpPr/>
          <p:nvPr/>
        </p:nvSpPr>
        <p:spPr>
          <a:xfrm>
            <a:off x="1663986" y="4812741"/>
            <a:ext cx="9131090" cy="19084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7" rIns="68573" bIns="34287"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  <a:ea typeface="+mn-ea"/>
                <a:cs typeface="+mn-cs"/>
              </a:rPr>
              <a:t>g     </a:t>
            </a:r>
            <a:r>
              <a:rPr kumimoji="0" lang="en-US" sz="7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g</a:t>
            </a:r>
            <a:r>
              <a:rPr kumimoji="0" lang="en-US" sz="7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  <a:ea typeface="+mn-ea"/>
                <a:cs typeface="+mn-cs"/>
              </a:rPr>
              <a:t> 		G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7828" t="30362" r="13358" b="25421"/>
          <a:stretch/>
        </p:blipFill>
        <p:spPr>
          <a:xfrm>
            <a:off x="6743473" y="1281117"/>
            <a:ext cx="4950823" cy="4485827"/>
          </a:xfrm>
          <a:prstGeom prst="rect">
            <a:avLst/>
          </a:prstGeom>
        </p:spPr>
      </p:pic>
      <p:grpSp>
        <p:nvGrpSpPr>
          <p:cNvPr id="28" name="Group 27"/>
          <p:cNvGrpSpPr/>
          <p:nvPr/>
        </p:nvGrpSpPr>
        <p:grpSpPr>
          <a:xfrm>
            <a:off x="8250997" y="4853568"/>
            <a:ext cx="2384779" cy="1844288"/>
            <a:chOff x="8034449" y="4592263"/>
            <a:chExt cx="2514600" cy="1656347"/>
          </a:xfrm>
        </p:grpSpPr>
        <p:grpSp>
          <p:nvGrpSpPr>
            <p:cNvPr id="29" name="Group 28"/>
            <p:cNvGrpSpPr/>
            <p:nvPr/>
          </p:nvGrpSpPr>
          <p:grpSpPr>
            <a:xfrm>
              <a:off x="8034449" y="4592263"/>
              <a:ext cx="2514600" cy="1656347"/>
              <a:chOff x="3810000" y="1447800"/>
              <a:chExt cx="2209800" cy="1524000"/>
            </a:xfrm>
          </p:grpSpPr>
          <p:sp>
            <p:nvSpPr>
              <p:cNvPr id="31" name="Rectangle 30"/>
              <p:cNvSpPr/>
              <p:nvPr/>
            </p:nvSpPr>
            <p:spPr>
              <a:xfrm>
                <a:off x="3810000" y="1447800"/>
                <a:ext cx="2209800" cy="838200"/>
              </a:xfrm>
              <a:prstGeom prst="rect">
                <a:avLst/>
              </a:prstGeom>
              <a:solidFill>
                <a:srgbClr val="FFFF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hồ</a:t>
                </a:r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3810000" y="2286000"/>
                <a:ext cx="1104900" cy="68580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700" b="0" i="0" u="none" strike="noStrike" kern="1200" cap="none" spc="0" normalizeH="0" baseline="0" noProof="0">
                    <a:ln>
                      <a:noFill/>
                    </a:ln>
                    <a:solidFill>
                      <a:srgbClr val="008000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hô</a:t>
                </a:r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4914900" y="2286000"/>
                <a:ext cx="1104900" cy="685800"/>
              </a:xfrm>
              <a:prstGeom prst="rect">
                <a:avLst/>
              </a:prstGeom>
              <a:solidFill>
                <a:srgbClr val="E9A5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.VnAvant" panose="020B7200000000000000" pitchFamily="34" charset="0"/>
                  <a:ea typeface="+mn-ea"/>
                  <a:cs typeface="+mn-cs"/>
                </a:endParaRPr>
              </a:p>
            </p:txBody>
          </p:sp>
        </p:grpSp>
        <p:cxnSp>
          <p:nvCxnSpPr>
            <p:cNvPr id="30" name="Straight Connector 29"/>
            <p:cNvCxnSpPr/>
            <p:nvPr/>
          </p:nvCxnSpPr>
          <p:spPr>
            <a:xfrm>
              <a:off x="9850352" y="5745708"/>
              <a:ext cx="153457" cy="158553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Rectangle 33"/>
          <p:cNvSpPr/>
          <p:nvPr/>
        </p:nvSpPr>
        <p:spPr>
          <a:xfrm>
            <a:off x="1283757" y="4675888"/>
            <a:ext cx="10128150" cy="2182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7" rIns="68573" bIns="34287"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  <a:ea typeface="+mn-ea"/>
                <a:cs typeface="+mn-cs"/>
              </a:rPr>
              <a:t>h    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h</a:t>
            </a: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  <a:ea typeface="+mn-ea"/>
                <a:cs typeface="+mn-cs"/>
              </a:rPr>
              <a:t> 		H</a:t>
            </a:r>
          </a:p>
        </p:txBody>
      </p:sp>
    </p:spTree>
    <p:extLst>
      <p:ext uri="{BB962C8B-B14F-4D97-AF65-F5344CB8AC3E}">
        <p14:creationId xmlns:p14="http://schemas.microsoft.com/office/powerpoint/2010/main" val="2455052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6" grpId="1" animBg="1"/>
      <p:bldP spid="26" grpId="2" animBg="1"/>
      <p:bldP spid="3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1748" t="29776" r="13597" b="22818"/>
          <a:stretch/>
        </p:blipFill>
        <p:spPr>
          <a:xfrm>
            <a:off x="0" y="1152180"/>
            <a:ext cx="12192000" cy="5731507"/>
          </a:xfrm>
          <a:prstGeom prst="rect">
            <a:avLst/>
          </a:prstGeom>
        </p:spPr>
      </p:pic>
      <p:sp>
        <p:nvSpPr>
          <p:cNvPr id="21" name="Oval 20"/>
          <p:cNvSpPr/>
          <p:nvPr/>
        </p:nvSpPr>
        <p:spPr>
          <a:xfrm>
            <a:off x="4339232" y="381471"/>
            <a:ext cx="3456931" cy="770709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US" sz="2700">
                <a:solidFill>
                  <a:prstClr val="white"/>
                </a:solidFill>
                <a:latin typeface="UTM Avo" panose="02040603050506020204" pitchFamily="18" charset="0"/>
              </a:rPr>
              <a:t>1. Làm quen</a:t>
            </a:r>
          </a:p>
        </p:txBody>
      </p:sp>
    </p:spTree>
    <p:extLst>
      <p:ext uri="{BB962C8B-B14F-4D97-AF65-F5344CB8AC3E}">
        <p14:creationId xmlns:p14="http://schemas.microsoft.com/office/powerpoint/2010/main" val="3029480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43" y="1397725"/>
            <a:ext cx="7166272" cy="5238205"/>
          </a:xfrm>
          <a:prstGeom prst="rect">
            <a:avLst/>
          </a:prstGeom>
        </p:spPr>
      </p:pic>
      <p:sp>
        <p:nvSpPr>
          <p:cNvPr id="5" name="流程图: 数据 13"/>
          <p:cNvSpPr/>
          <p:nvPr/>
        </p:nvSpPr>
        <p:spPr>
          <a:xfrm>
            <a:off x="3606154" y="740394"/>
            <a:ext cx="5157413" cy="518370"/>
          </a:xfrm>
          <a:custGeom>
            <a:avLst/>
            <a:gdLst/>
            <a:ahLst/>
            <a:cxnLst/>
            <a:rect l="l" t="t" r="r" b="b"/>
            <a:pathLst>
              <a:path w="2572699" h="576064">
                <a:moveTo>
                  <a:pt x="0" y="0"/>
                </a:moveTo>
                <a:lnTo>
                  <a:pt x="2572699" y="0"/>
                </a:lnTo>
                <a:lnTo>
                  <a:pt x="2223487" y="576064"/>
                </a:lnTo>
                <a:lnTo>
                  <a:pt x="0" y="576064"/>
                </a:lnTo>
                <a:close/>
              </a:path>
            </a:pathLst>
          </a:custGeom>
          <a:solidFill>
            <a:srgbClr val="FF0000">
              <a:alpha val="27000"/>
            </a:srgb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pin heiti" charset="-122"/>
              <a:ea typeface="inpin heiti" charset="-122"/>
              <a:cs typeface="+mn-cs"/>
            </a:endParaRPr>
          </a:p>
        </p:txBody>
      </p:sp>
      <p:sp>
        <p:nvSpPr>
          <p:cNvPr id="6" name="流程图: 数据 13"/>
          <p:cNvSpPr/>
          <p:nvPr/>
        </p:nvSpPr>
        <p:spPr>
          <a:xfrm>
            <a:off x="4171683" y="483076"/>
            <a:ext cx="4026354" cy="489621"/>
          </a:xfrm>
          <a:custGeom>
            <a:avLst/>
            <a:gdLst/>
            <a:ahLst/>
            <a:cxnLst/>
            <a:rect l="l" t="t" r="r" b="b"/>
            <a:pathLst>
              <a:path w="2572699" h="576064">
                <a:moveTo>
                  <a:pt x="0" y="0"/>
                </a:moveTo>
                <a:lnTo>
                  <a:pt x="2572699" y="0"/>
                </a:lnTo>
                <a:lnTo>
                  <a:pt x="2223487" y="576064"/>
                </a:lnTo>
                <a:lnTo>
                  <a:pt x="0" y="576064"/>
                </a:lnTo>
                <a:close/>
              </a:path>
            </a:pathLst>
          </a:custGeom>
          <a:solidFill>
            <a:srgbClr val="629359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pin heiti" charset="-122"/>
              <a:ea typeface="inpin heiti" charset="-122"/>
              <a:cs typeface="+mn-cs"/>
            </a:endParaRPr>
          </a:p>
        </p:txBody>
      </p:sp>
      <p:sp>
        <p:nvSpPr>
          <p:cNvPr id="7" name="TextBox 76"/>
          <p:cNvSpPr txBox="1"/>
          <p:nvPr/>
        </p:nvSpPr>
        <p:spPr>
          <a:xfrm>
            <a:off x="4710901" y="442223"/>
            <a:ext cx="22797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000" spc="300">
                <a:solidFill>
                  <a:srgbClr val="0070C0"/>
                </a:solidFill>
                <a:latin typeface="造字工房悦黑体验版常规体" pitchFamily="50" charset="-122"/>
                <a:ea typeface="造字工房悦黑体验版常规体" pitchFamily="50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造字工房悦黑体验版常规体" pitchFamily="50" charset="-122"/>
                <a:cs typeface="+mn-cs"/>
              </a:rPr>
              <a:t>Bảng gài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造字工房悦黑体验版常规体" pitchFamily="50" charset="-122"/>
                <a:cs typeface="+mn-cs"/>
              </a:rPr>
              <a:t>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造字工房悦黑体验版常规体" pitchFamily="50" charset="-122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011166" y="1957194"/>
            <a:ext cx="175278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745421" y="1931069"/>
            <a:ext cx="22070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g</a:t>
            </a:r>
            <a:r>
              <a:rPr kumimoji="0" lang="vi-VN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a</a:t>
            </a:r>
            <a:endParaRPr kumimoji="0" lang="en-US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112014" y="4153123"/>
            <a:ext cx="172112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h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829263" y="4133962"/>
            <a:ext cx="19403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h</a:t>
            </a:r>
            <a:r>
              <a:rPr kumimoji="0" lang="en-US" sz="8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ồ</a:t>
            </a:r>
            <a:endParaRPr kumimoji="0" lang="en-US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071982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3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1315" t="15153" r="22463" b="13855"/>
          <a:stretch/>
        </p:blipFill>
        <p:spPr>
          <a:xfrm>
            <a:off x="207034" y="1035170"/>
            <a:ext cx="11766430" cy="582283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221747" y="373895"/>
            <a:ext cx="10144664" cy="776377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2. Tiếng nào có âm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g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? Tiếng nào có âm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h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?</a:t>
            </a:r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7047780" y="2967487"/>
            <a:ext cx="1388854" cy="14677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047780" y="3308232"/>
            <a:ext cx="1526877" cy="312707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H="1">
            <a:off x="3795623" y="3308232"/>
            <a:ext cx="1462174" cy="326509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3795623" y="2967487"/>
            <a:ext cx="2053086" cy="17942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3795623" y="4586378"/>
            <a:ext cx="1380226" cy="60672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7194430" y="3946585"/>
            <a:ext cx="1242204" cy="124651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0609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4" descr="图片包含 物体&#10;&#10;已生成高可信度的说明">
            <a:extLst>
              <a:ext uri="{FF2B5EF4-FFF2-40B4-BE49-F238E27FC236}">
                <a16:creationId xmlns:a16="http://schemas.microsoft.com/office/drawing/2014/main" id="{EF43E7AC-CC73-4A7E-A6F6-9AA45A0E656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36" y="485202"/>
            <a:ext cx="922304" cy="922304"/>
          </a:xfrm>
          <a:prstGeom prst="rect">
            <a:avLst/>
          </a:prstGeom>
        </p:spPr>
      </p:pic>
      <p:pic>
        <p:nvPicPr>
          <p:cNvPr id="6" name="图片 15">
            <a:extLst>
              <a:ext uri="{FF2B5EF4-FFF2-40B4-BE49-F238E27FC236}">
                <a16:creationId xmlns:a16="http://schemas.microsoft.com/office/drawing/2014/main" id="{741E2BD2-DA22-49AA-AF4D-87A6248F273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071" b="73373"/>
          <a:stretch/>
        </p:blipFill>
        <p:spPr>
          <a:xfrm flipH="1">
            <a:off x="9885177" y="0"/>
            <a:ext cx="2307771" cy="1624554"/>
          </a:xfrm>
          <a:prstGeom prst="rect">
            <a:avLst/>
          </a:prstGeom>
        </p:spPr>
      </p:pic>
      <p:pic>
        <p:nvPicPr>
          <p:cNvPr id="8" name="Picture 2" descr="C:\Users\Administrator\Desktop\4499633_211107066366_2副本.png">
            <a:extLst>
              <a:ext uri="{FF2B5EF4-FFF2-40B4-BE49-F238E27FC236}">
                <a16:creationId xmlns:a16="http://schemas.microsoft.com/office/drawing/2014/main" id="{EB306F2A-E7CF-4F05-A0F8-C7F61240E6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160" y="1149532"/>
            <a:ext cx="5634002" cy="5076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图片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5385" y="372583"/>
            <a:ext cx="4500329" cy="565356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915175" y="1906611"/>
            <a:ext cx="35205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TẬP ĐỌC</a:t>
            </a:r>
            <a:r>
              <a:rPr kumimoji="0" lang="vi-VN" sz="5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10" name="图片 12">
            <a:extLst>
              <a:ext uri="{FF2B5EF4-FFF2-40B4-BE49-F238E27FC236}">
                <a16:creationId xmlns:a16="http://schemas.microsoft.com/office/drawing/2014/main" id="{171A7108-59BB-4DF2-A6DA-6D5FC39C843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737"/>
          <a:stretch/>
        </p:blipFill>
        <p:spPr>
          <a:xfrm flipH="1">
            <a:off x="0" y="3200401"/>
            <a:ext cx="12192000" cy="3657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743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UTM Avo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1098</TotalTime>
  <Words>209</Words>
  <Application>Microsoft Office PowerPoint</Application>
  <PresentationFormat>Widescreen</PresentationFormat>
  <Paragraphs>71</Paragraphs>
  <Slides>30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9" baseType="lpstr">
      <vt:lpstr>Arial</vt:lpstr>
      <vt:lpstr>Wingdings</vt:lpstr>
      <vt:lpstr>.VnAvant</vt:lpstr>
      <vt:lpstr>HP001 4 hàng</vt:lpstr>
      <vt:lpstr>Calibri</vt:lpstr>
      <vt:lpstr>UTM Avo</vt:lpstr>
      <vt:lpstr>inpin heiti</vt:lpstr>
      <vt:lpstr>UTM Azuki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Thuy Van</cp:lastModifiedBy>
  <cp:revision>73</cp:revision>
  <dcterms:created xsi:type="dcterms:W3CDTF">2021-11-01T08:16:43Z</dcterms:created>
  <dcterms:modified xsi:type="dcterms:W3CDTF">2022-09-21T14:19:12Z</dcterms:modified>
</cp:coreProperties>
</file>