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98" r:id="rId2"/>
    <p:sldMasterId id="2147483710" r:id="rId3"/>
  </p:sldMasterIdLst>
  <p:notesMasterIdLst>
    <p:notesMasterId r:id="rId27"/>
  </p:notesMasterIdLst>
  <p:sldIdLst>
    <p:sldId id="303" r:id="rId4"/>
    <p:sldId id="369" r:id="rId5"/>
    <p:sldId id="276" r:id="rId6"/>
    <p:sldId id="259" r:id="rId7"/>
    <p:sldId id="372" r:id="rId8"/>
    <p:sldId id="281" r:id="rId9"/>
    <p:sldId id="339" r:id="rId10"/>
    <p:sldId id="360" r:id="rId11"/>
    <p:sldId id="373" r:id="rId12"/>
    <p:sldId id="361" r:id="rId13"/>
    <p:sldId id="366" r:id="rId14"/>
    <p:sldId id="386" r:id="rId15"/>
    <p:sldId id="387" r:id="rId16"/>
    <p:sldId id="385" r:id="rId17"/>
    <p:sldId id="359" r:id="rId18"/>
    <p:sldId id="318" r:id="rId19"/>
    <p:sldId id="371" r:id="rId20"/>
    <p:sldId id="319" r:id="rId21"/>
    <p:sldId id="291" r:id="rId22"/>
    <p:sldId id="292" r:id="rId23"/>
    <p:sldId id="329" r:id="rId24"/>
    <p:sldId id="368" r:id="rId25"/>
    <p:sldId id="270" r:id="rId26"/>
  </p:sldIdLst>
  <p:sldSz cx="12192000" cy="6858000"/>
  <p:notesSz cx="6858000" cy="9144000"/>
  <p:embeddedFontLst>
    <p:embeddedFont>
      <p:font typeface=".VnAvant" panose="020B720000000000000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HP001 4 hàng" panose="020B0603050302020204" pitchFamily="34" charset="0"/>
      <p:regular r:id="rId36"/>
      <p:bold r:id="rId37"/>
    </p:embeddedFont>
    <p:embeddedFont>
      <p:font typeface="Verdana" panose="020B0604030504040204" pitchFamily="3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F8119"/>
    <a:srgbClr val="FF7707"/>
    <a:srgbClr val="FFAF6C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57" autoAdjust="0"/>
    <p:restoredTop sz="94660"/>
  </p:normalViewPr>
  <p:slideViewPr>
    <p:cSldViewPr snapToGrid="0">
      <p:cViewPr varScale="1">
        <p:scale>
          <a:sx n="72" d="100"/>
          <a:sy n="72" d="100"/>
        </p:scale>
        <p:origin x="86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2.fntdata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0" Type="http://schemas.openxmlformats.org/officeDocument/2006/relationships/slide" Target="slides/slide17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EEEA0-0C32-4D48-A720-B4F834F1CD6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EEEC4-14B8-4BDE-B37A-17B3A4FC4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7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08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14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25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24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4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70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12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8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966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855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33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537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933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069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5989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8954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289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984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422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970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781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4"/>
            <a:ext cx="12165839" cy="685399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111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4"/>
            <a:ext cx="12165839" cy="685399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374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382CF1-3234-4647-891B-FE14D2DB66E9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556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2F1C06-1F0B-46EF-8295-4D9BE2768F62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9852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8750AC-D79C-4E41-8BEE-5B587B2436A8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49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2544234" y="1600201"/>
            <a:ext cx="44174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7164917" y="1600201"/>
            <a:ext cx="441748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64C8FD-A0B8-4281-B996-B3DBFF4BAF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2510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B260B2-B998-421E-8D3A-756CA182F752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0099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EF02F-31BD-4F65-AB4F-844C6C368EFE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9298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1A8A9-E69C-4CE7-8C43-7DF281418A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7833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03D6F9-81C5-4C7A-917C-D68F83EA9C0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2587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87120D-9118-4253-B38D-3EFC2E1BF092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51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5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915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DCC426-D804-4A61-BBD0-64AEC6A0A4EF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5570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9323917" y="274639"/>
            <a:ext cx="2258483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2544234" y="274639"/>
            <a:ext cx="6576484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376D6C-CACB-4606-88BC-AB46C1144663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48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8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941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67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649" r:id="rId6"/>
    <p:sldLayoutId id="2147483650" r:id="rId7"/>
    <p:sldLayoutId id="2147483685" r:id="rId8"/>
    <p:sldLayoutId id="2147483652" r:id="rId9"/>
    <p:sldLayoutId id="2147483651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53" r:id="rId17"/>
    <p:sldLayoutId id="214748372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38E80B-084D-4A7A-9F88-BB3E4EABE71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7D2AD-FA6F-4A0B-9285-9B0CD075C97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84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28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39485" y="274638"/>
            <a:ext cx="894291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4234" y="1600201"/>
            <a:ext cx="90381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635CF8-5B74-47FE-9A74-1E9044471B62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193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24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835653" y="1648607"/>
            <a:ext cx="4520789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54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54">
              <a:lnSpc>
                <a:spcPct val="150000"/>
              </a:lnSpc>
              <a:defRPr/>
            </a:pP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 13: i – ia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9" y="99937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5" y="684712"/>
            <a:ext cx="990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" descr="图片包含 物体&#10;&#10;已生成高可信度的说明">
            <a:extLst>
              <a:ext uri="{FF2B5EF4-FFF2-40B4-BE49-F238E27FC236}">
                <a16:creationId xmlns:a16="http://schemas.microsoft.com/office/drawing/2014/main" id="{EF43E7AC-CC73-4A7E-A6F6-9AA45A0E65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6" y="485202"/>
            <a:ext cx="922304" cy="922304"/>
          </a:xfrm>
          <a:prstGeom prst="rect">
            <a:avLst/>
          </a:prstGeom>
        </p:spPr>
      </p:pic>
      <p:pic>
        <p:nvPicPr>
          <p:cNvPr id="6" name="图片 15">
            <a:extLst>
              <a:ext uri="{FF2B5EF4-FFF2-40B4-BE49-F238E27FC236}">
                <a16:creationId xmlns:a16="http://schemas.microsoft.com/office/drawing/2014/main" id="{741E2BD2-DA22-49AA-AF4D-87A6248F27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5177" y="0"/>
            <a:ext cx="2307771" cy="1624554"/>
          </a:xfrm>
          <a:prstGeom prst="rect">
            <a:avLst/>
          </a:prstGeom>
        </p:spPr>
      </p:pic>
      <p:pic>
        <p:nvPicPr>
          <p:cNvPr id="8" name="Picture 2" descr="C:\Users\Administrator\Desktop\4499633_211107066366_2副本.png">
            <a:extLst>
              <a:ext uri="{FF2B5EF4-FFF2-40B4-BE49-F238E27FC236}">
                <a16:creationId xmlns:a16="http://schemas.microsoft.com/office/drawing/2014/main" id="{EB306F2A-E7CF-4F05-A0F8-C7F61240E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60" y="1149532"/>
            <a:ext cx="5634002" cy="507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385" y="372583"/>
            <a:ext cx="4447715" cy="56535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75418" y="1898073"/>
            <a:ext cx="3475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TẬP ĐỌC</a:t>
            </a:r>
            <a:r>
              <a:rPr kumimoji="0" lang="vi-VN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171A7108-59BB-4DF2-A6DA-6D5FC39C84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37"/>
          <a:stretch/>
        </p:blipFill>
        <p:spPr>
          <a:xfrm flipH="1">
            <a:off x="0" y="3200401"/>
            <a:ext cx="12192000" cy="365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4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8038" y="601653"/>
            <a:ext cx="3585750" cy="33734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7048" y="707086"/>
            <a:ext cx="3786209" cy="32382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055" y="3833540"/>
            <a:ext cx="3573498" cy="31836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8315" y="3742282"/>
            <a:ext cx="3875647" cy="323820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ECA9400-3D58-40BE-85D5-AA7C54D4A8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08" y="360488"/>
            <a:ext cx="2876257" cy="69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4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83EFCF-D9B6-5468-23A8-C6BE1239D6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61827"/>
            <a:ext cx="6039646" cy="5682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F5A25E-11A2-FC2F-B681-9F2C2F3B8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692513"/>
            <a:ext cx="6039646" cy="51654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B7E882-B5E9-D28D-6F9A-D55BE9A96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398" y="438546"/>
            <a:ext cx="3825203" cy="92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28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753CEA-4099-38DC-E4E3-BE7B42711F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85" y="1272724"/>
            <a:ext cx="5402966" cy="48135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386132-45F0-B219-D817-2E655FC1A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198" y="1190257"/>
            <a:ext cx="5859802" cy="4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95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8038" y="601653"/>
            <a:ext cx="3585750" cy="33734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7048" y="707086"/>
            <a:ext cx="3786209" cy="32382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055" y="3833540"/>
            <a:ext cx="3573498" cy="31836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8315" y="3742282"/>
            <a:ext cx="3875647" cy="323820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ECA9400-3D58-40BE-85D5-AA7C54D4A8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08" y="360488"/>
            <a:ext cx="2876257" cy="69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4">
            <a:extLst>
              <a:ext uri="{FF2B5EF4-FFF2-40B4-BE49-F238E27FC236}">
                <a16:creationId xmlns:a16="http://schemas.microsoft.com/office/drawing/2014/main" id="{E9E84299-F9AC-4E07-86FD-125DB116D3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3" name="图片 35">
            <a:extLst>
              <a:ext uri="{FF2B5EF4-FFF2-40B4-BE49-F238E27FC236}">
                <a16:creationId xmlns:a16="http://schemas.microsoft.com/office/drawing/2014/main" id="{7A40FBA4-BDF8-442F-BB3E-EF5DE45AE7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sp>
        <p:nvSpPr>
          <p:cNvPr id="4" name="文本框 1">
            <a:extLst>
              <a:ext uri="{FF2B5EF4-FFF2-40B4-BE49-F238E27FC236}">
                <a16:creationId xmlns:a16="http://schemas.microsoft.com/office/drawing/2014/main" id="{70767FD4-96D8-4304-9BC9-7499F762B60B}"/>
              </a:ext>
            </a:extLst>
          </p:cNvPr>
          <p:cNvSpPr txBox="1"/>
          <p:nvPr/>
        </p:nvSpPr>
        <p:spPr>
          <a:xfrm>
            <a:off x="3951171" y="3136424"/>
            <a:ext cx="5747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 w="28575">
                  <a:solidFill>
                    <a:srgbClr val="70AD47">
                      <a:lumMod val="75000"/>
                    </a:srgbClr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+mj-lt"/>
                <a:ea typeface="inpin heiti" charset="-122"/>
                <a:cs typeface="+mn-cs"/>
              </a:rPr>
              <a:t>TẬP</a:t>
            </a:r>
            <a:r>
              <a:rPr kumimoji="0" lang="vi-VN" altLang="zh-CN" sz="8000" b="1" i="0" u="none" strike="noStrike" kern="1200" cap="none" spc="0" normalizeH="0" baseline="0" noProof="0">
                <a:ln w="28575">
                  <a:solidFill>
                    <a:srgbClr val="70AD47">
                      <a:lumMod val="75000"/>
                    </a:srgbClr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+mj-lt"/>
                <a:ea typeface="inpin heiti" charset="-122"/>
                <a:cs typeface="+mn-cs"/>
              </a:rPr>
              <a:t> VIẾT</a:t>
            </a:r>
            <a:endParaRPr kumimoji="0" lang="zh-CN" altLang="en-US" sz="8000" b="1" i="0" u="none" strike="noStrike" kern="1200" cap="none" spc="0" normalizeH="0" baseline="0" noProof="0" dirty="0">
              <a:ln w="28575">
                <a:solidFill>
                  <a:srgbClr val="70AD47">
                    <a:lumMod val="75000"/>
                  </a:srgbClr>
                </a:solidFill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+mj-lt"/>
              <a:ea typeface="inpin heiti" charset="-122"/>
              <a:cs typeface="+mn-cs"/>
            </a:endParaRPr>
          </a:p>
        </p:txBody>
      </p:sp>
      <p:pic>
        <p:nvPicPr>
          <p:cNvPr id="5" name="图片 13">
            <a:extLst>
              <a:ext uri="{FF2B5EF4-FFF2-40B4-BE49-F238E27FC236}">
                <a16:creationId xmlns:a16="http://schemas.microsoft.com/office/drawing/2014/main" id="{9431EBB8-9BEA-4936-9AB8-EEE411D5E2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9690439" y="343162"/>
            <a:ext cx="2504126" cy="2525039"/>
          </a:xfrm>
          <a:prstGeom prst="rect">
            <a:avLst/>
          </a:prstGeom>
        </p:spPr>
      </p:pic>
      <p:pic>
        <p:nvPicPr>
          <p:cNvPr id="6" name="图片 36">
            <a:extLst>
              <a:ext uri="{FF2B5EF4-FFF2-40B4-BE49-F238E27FC236}">
                <a16:creationId xmlns:a16="http://schemas.microsoft.com/office/drawing/2014/main" id="{BDC7D5A4-7D0C-48A2-A866-F779621D88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0" y="422832"/>
            <a:ext cx="3119556" cy="2242457"/>
          </a:xfrm>
          <a:prstGeom prst="rect">
            <a:avLst/>
          </a:prstGeom>
        </p:spPr>
      </p:pic>
      <p:pic>
        <p:nvPicPr>
          <p:cNvPr id="7" name="图片 38">
            <a:extLst>
              <a:ext uri="{FF2B5EF4-FFF2-40B4-BE49-F238E27FC236}">
                <a16:creationId xmlns:a16="http://schemas.microsoft.com/office/drawing/2014/main" id="{D61759F3-61F7-4BD5-A391-58B8B8FC79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44375" b="68184"/>
          <a:stretch/>
        </p:blipFill>
        <p:spPr>
          <a:xfrm>
            <a:off x="3213388" y="422832"/>
            <a:ext cx="5580311" cy="2667759"/>
          </a:xfrm>
          <a:prstGeom prst="rect">
            <a:avLst/>
          </a:prstGeom>
        </p:spPr>
      </p:pic>
      <p:pic>
        <p:nvPicPr>
          <p:cNvPr id="8" name="图片 39">
            <a:extLst>
              <a:ext uri="{FF2B5EF4-FFF2-40B4-BE49-F238E27FC236}">
                <a16:creationId xmlns:a16="http://schemas.microsoft.com/office/drawing/2014/main" id="{51AA100F-DFD7-4CCD-8DA3-CC37CF4503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690861" y="3841092"/>
            <a:ext cx="903104" cy="9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" r="-131"/>
          <a:stretch/>
        </p:blipFill>
        <p:spPr>
          <a:xfrm>
            <a:off x="171450" y="2057561"/>
            <a:ext cx="11391900" cy="27428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639" y="437540"/>
            <a:ext cx="2715436" cy="178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2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RJalVnr89O9on09e7xEkpQfBwaBq2e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83326"/>
            <a:ext cx="12192000" cy="63746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1679" y="0"/>
            <a:ext cx="3859102" cy="153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4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1097281" y="1475005"/>
            <a:ext cx="9914708" cy="510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17"/>
          <p:cNvGrpSpPr/>
          <p:nvPr/>
        </p:nvGrpSpPr>
        <p:grpSpPr>
          <a:xfrm>
            <a:off x="2325189" y="485312"/>
            <a:ext cx="7785462" cy="921960"/>
            <a:chOff x="-3127181" y="3669002"/>
            <a:chExt cx="2322340" cy="833892"/>
          </a:xfrm>
        </p:grpSpPr>
        <p:sp>
          <p:nvSpPr>
            <p:cNvPr id="4" name="流程图: 数据 13"/>
            <p:cNvSpPr/>
            <p:nvPr/>
          </p:nvSpPr>
          <p:spPr>
            <a:xfrm>
              <a:off x="-3011214" y="3669002"/>
              <a:ext cx="2206373" cy="576064"/>
            </a:xfrm>
            <a:custGeom>
              <a:avLst/>
              <a:gdLst/>
              <a:ahLst/>
              <a:cxnLst/>
              <a:rect l="l" t="t" r="r" b="b"/>
              <a:pathLst>
                <a:path w="2572699" h="576064">
                  <a:moveTo>
                    <a:pt x="0" y="0"/>
                  </a:moveTo>
                  <a:lnTo>
                    <a:pt x="2572699" y="0"/>
                  </a:lnTo>
                  <a:lnTo>
                    <a:pt x="2223487" y="576064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tx1">
                <a:alpha val="27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</a:endParaRPr>
            </a:p>
          </p:txBody>
        </p:sp>
        <p:grpSp>
          <p:nvGrpSpPr>
            <p:cNvPr id="5" name="组合 19"/>
            <p:cNvGrpSpPr/>
            <p:nvPr/>
          </p:nvGrpSpPr>
          <p:grpSpPr>
            <a:xfrm>
              <a:off x="-3127181" y="3822640"/>
              <a:ext cx="2062357" cy="680254"/>
              <a:chOff x="5369763" y="3632880"/>
              <a:chExt cx="2062357" cy="680254"/>
            </a:xfrm>
          </p:grpSpPr>
          <p:sp>
            <p:nvSpPr>
              <p:cNvPr id="6" name="流程图: 数据 13"/>
              <p:cNvSpPr/>
              <p:nvPr/>
            </p:nvSpPr>
            <p:spPr>
              <a:xfrm>
                <a:off x="5369763" y="3632880"/>
                <a:ext cx="2062357" cy="576064"/>
              </a:xfrm>
              <a:custGeom>
                <a:avLst/>
                <a:gdLst/>
                <a:ahLst/>
                <a:cxnLst/>
                <a:rect l="l" t="t" r="r" b="b"/>
                <a:pathLst>
                  <a:path w="2572699" h="576064">
                    <a:moveTo>
                      <a:pt x="0" y="0"/>
                    </a:moveTo>
                    <a:lnTo>
                      <a:pt x="2572699" y="0"/>
                    </a:lnTo>
                    <a:lnTo>
                      <a:pt x="2223487" y="576064"/>
                    </a:lnTo>
                    <a:lnTo>
                      <a:pt x="0" y="57606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  <p:sp>
            <p:nvSpPr>
              <p:cNvPr id="7" name="TextBox 76"/>
              <p:cNvSpPr txBox="1"/>
              <p:nvPr/>
            </p:nvSpPr>
            <p:spPr>
              <a:xfrm>
                <a:off x="5685907" y="3632880"/>
                <a:ext cx="1493754" cy="680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2000" spc="300">
                    <a:solidFill>
                      <a:srgbClr val="0070C0"/>
                    </a:solidFill>
                    <a:latin typeface="造字工房悦黑体验版常规体" pitchFamily="50" charset="-122"/>
                    <a:ea typeface="造字工房悦黑体验版常规体" pitchFamily="50" charset="-12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造字工房悦黑体验版常规体" pitchFamily="50" charset="-122"/>
                    <a:cs typeface="+mn-cs"/>
                  </a:rPr>
                  <a:t>Viết bảng con: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造字工房悦黑体验版常规体" pitchFamily="50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98724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39700"/>
            <a:ext cx="10904538" cy="655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14600" y="2438400"/>
            <a:ext cx="2703512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21000" dirty="0">
                <a:solidFill>
                  <a:schemeClr val="bg1"/>
                </a:solidFill>
                <a:latin typeface="HP001 4 hàng" panose="020B0603050302020204" pitchFamily="34" charset="0"/>
              </a:rPr>
              <a:t>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58000" y="2444685"/>
            <a:ext cx="571500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21000" dirty="0" err="1">
                <a:solidFill>
                  <a:schemeClr val="bg1"/>
                </a:solidFill>
                <a:latin typeface="HP001 4 hàng" panose="020B0603050302020204" pitchFamily="34" charset="0"/>
              </a:rPr>
              <a:t>Ła</a:t>
            </a:r>
            <a:endParaRPr lang="en-US" sz="210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38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istrator\Desktop\24-hinh-nen-powerpoint-tuyet-dep-danh-cho-cac-be-mam-non-1487092771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074"/>
            <a:ext cx="12192000" cy="642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4891" y="1441467"/>
            <a:ext cx="1043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>
                <a:latin typeface="UTM Avo" pitchFamily="18" charset="0"/>
              </a:rPr>
              <a:t>KHỞI ĐỘNG</a:t>
            </a:r>
            <a:endParaRPr kumimoji="0" lang="vi-VN" sz="9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99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39700"/>
            <a:ext cx="10904538" cy="655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55367" y="2441573"/>
            <a:ext cx="2703512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l-GR" sz="21000" dirty="0">
                <a:solidFill>
                  <a:schemeClr val="bg1"/>
                </a:solidFill>
                <a:latin typeface="HP001 4 hàng" panose="020B0603050302020204" pitchFamily="34" charset="0"/>
              </a:rPr>
              <a:t>‗</a:t>
            </a:r>
            <a:r>
              <a:rPr lang="en-US" sz="21000" dirty="0">
                <a:solidFill>
                  <a:schemeClr val="bg1"/>
                </a:solidFill>
                <a:latin typeface="HP001 4 hàng" panose="020B0603050302020204" pitchFamily="34" charset="0"/>
              </a:rPr>
              <a:t>΅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41062" y="2441574"/>
            <a:ext cx="338601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l-GR" sz="21000" dirty="0">
                <a:solidFill>
                  <a:schemeClr val="bg1"/>
                </a:solidFill>
                <a:latin typeface="HP001 4 hàng" panose="020B0603050302020204" pitchFamily="34" charset="0"/>
              </a:rPr>
              <a:t>‗</a:t>
            </a:r>
            <a:r>
              <a:rPr lang="en-US" sz="21000" dirty="0">
                <a:solidFill>
                  <a:schemeClr val="bg1"/>
                </a:solidFill>
                <a:latin typeface="HP001 4 hàng" panose="020B0603050302020204" pitchFamily="34" charset="0"/>
              </a:rPr>
              <a:t>΅a</a:t>
            </a:r>
          </a:p>
        </p:txBody>
      </p:sp>
    </p:spTree>
    <p:extLst>
      <p:ext uri="{BB962C8B-B14F-4D97-AF65-F5344CB8AC3E}">
        <p14:creationId xmlns:p14="http://schemas.microsoft.com/office/powerpoint/2010/main" val="405916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385" y="529339"/>
            <a:ext cx="4682665" cy="56535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70644" y="2054868"/>
            <a:ext cx="3509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DẶN DÒ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" name="图片 12">
            <a:extLst>
              <a:ext uri="{FF2B5EF4-FFF2-40B4-BE49-F238E27FC236}">
                <a16:creationId xmlns:a16="http://schemas.microsoft.com/office/drawing/2014/main" id="{171A7108-59BB-4DF2-A6DA-6D5FC39C84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37"/>
          <a:stretch/>
        </p:blipFill>
        <p:spPr>
          <a:xfrm flipH="1">
            <a:off x="0" y="3500846"/>
            <a:ext cx="12192000" cy="3357154"/>
          </a:xfrm>
          <a:prstGeom prst="rect">
            <a:avLst/>
          </a:prstGeom>
        </p:spPr>
      </p:pic>
      <p:pic>
        <p:nvPicPr>
          <p:cNvPr id="7" name="图片 14" descr="图片包含 物体&#10;&#10;已生成高可信度的说明">
            <a:extLst>
              <a:ext uri="{FF2B5EF4-FFF2-40B4-BE49-F238E27FC236}">
                <a16:creationId xmlns:a16="http://schemas.microsoft.com/office/drawing/2014/main" id="{EF43E7AC-CC73-4A7E-A6F6-9AA45A0E65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9" y="363312"/>
            <a:ext cx="1226222" cy="1273429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741E2BD2-DA22-49AA-AF4D-87A6248F27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0"/>
            <a:ext cx="2307771" cy="1624554"/>
          </a:xfrm>
          <a:prstGeom prst="rect">
            <a:avLst/>
          </a:prstGeom>
        </p:spPr>
      </p:pic>
      <p:pic>
        <p:nvPicPr>
          <p:cNvPr id="9" name="图片 21" descr="图片包含 餐桌&#10;&#10;已生成高可信度的说明">
            <a:extLst>
              <a:ext uri="{FF2B5EF4-FFF2-40B4-BE49-F238E27FC236}">
                <a16:creationId xmlns:a16="http://schemas.microsoft.com/office/drawing/2014/main" id="{CE1B34F6-6F61-41BF-8FD7-3A8AB92203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1" y="1473910"/>
            <a:ext cx="5129076" cy="43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78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FDF8F-8271-638D-8AFC-51AF2EA05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4AD2E-21E6-1EEE-6426-4372C79C0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CF0D84-1BBC-0EC1-3C70-49384A29E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79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FBD7E3-8806-72B1-FB80-90D15B398FD3}"/>
              </a:ext>
            </a:extLst>
          </p:cNvPr>
          <p:cNvSpPr txBox="1"/>
          <p:nvPr/>
        </p:nvSpPr>
        <p:spPr>
          <a:xfrm>
            <a:off x="2827730" y="453897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0BFB3D-0AA2-3AB8-6BF5-BBFCE4998EA0}"/>
              </a:ext>
            </a:extLst>
          </p:cNvPr>
          <p:cNvSpPr txBox="1"/>
          <p:nvPr/>
        </p:nvSpPr>
        <p:spPr>
          <a:xfrm>
            <a:off x="4009550" y="455160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797522-AD6B-5266-61B9-8AA9B93914F0}"/>
              </a:ext>
            </a:extLst>
          </p:cNvPr>
          <p:cNvSpPr txBox="1"/>
          <p:nvPr/>
        </p:nvSpPr>
        <p:spPr>
          <a:xfrm>
            <a:off x="5184674" y="445834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F57088-A33C-9ACF-A3FC-136F8E315AFD}"/>
              </a:ext>
            </a:extLst>
          </p:cNvPr>
          <p:cNvSpPr txBox="1"/>
          <p:nvPr/>
        </p:nvSpPr>
        <p:spPr>
          <a:xfrm>
            <a:off x="6368161" y="454481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BFC5E2-8762-A8A3-A2E4-83D76C18F84C}"/>
              </a:ext>
            </a:extLst>
          </p:cNvPr>
          <p:cNvSpPr txBox="1"/>
          <p:nvPr/>
        </p:nvSpPr>
        <p:spPr>
          <a:xfrm>
            <a:off x="7545406" y="444065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5E7EBD-CB35-A0DF-AC49-AEBF7BF77D76}"/>
              </a:ext>
            </a:extLst>
          </p:cNvPr>
          <p:cNvSpPr txBox="1"/>
          <p:nvPr/>
        </p:nvSpPr>
        <p:spPr>
          <a:xfrm>
            <a:off x="8742821" y="45958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1AC3B3-1557-17B3-0750-EC95CD8BD379}"/>
              </a:ext>
            </a:extLst>
          </p:cNvPr>
          <p:cNvSpPr txBox="1"/>
          <p:nvPr/>
        </p:nvSpPr>
        <p:spPr>
          <a:xfrm>
            <a:off x="9931167" y="444065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01EC4E-FB23-5D22-25BA-960135989124}"/>
              </a:ext>
            </a:extLst>
          </p:cNvPr>
          <p:cNvSpPr txBox="1"/>
          <p:nvPr/>
        </p:nvSpPr>
        <p:spPr>
          <a:xfrm>
            <a:off x="2859689" y="1639269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Ła</a:t>
            </a:r>
            <a:endParaRPr lang="en-US" sz="5867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C684F7-CD41-A56D-4D37-015412937C63}"/>
              </a:ext>
            </a:extLst>
          </p:cNvPr>
          <p:cNvSpPr txBox="1"/>
          <p:nvPr/>
        </p:nvSpPr>
        <p:spPr>
          <a:xfrm>
            <a:off x="4001555" y="1628156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Ła</a:t>
            </a:r>
            <a:endParaRPr lang="en-US" sz="5867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8488E1-637D-D47F-EC33-AB354990E07D}"/>
              </a:ext>
            </a:extLst>
          </p:cNvPr>
          <p:cNvSpPr txBox="1"/>
          <p:nvPr/>
        </p:nvSpPr>
        <p:spPr>
          <a:xfrm>
            <a:off x="5188254" y="1634398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Ła</a:t>
            </a:r>
            <a:endParaRPr lang="en-US" sz="5867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4AF772-0B67-7047-5CDB-593919C9021E}"/>
              </a:ext>
            </a:extLst>
          </p:cNvPr>
          <p:cNvSpPr txBox="1"/>
          <p:nvPr/>
        </p:nvSpPr>
        <p:spPr>
          <a:xfrm>
            <a:off x="6381572" y="1638110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Ła</a:t>
            </a:r>
            <a:endParaRPr lang="en-US" sz="5867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C9B99E-6A74-669B-F9B4-989E0B629D55}"/>
              </a:ext>
            </a:extLst>
          </p:cNvPr>
          <p:cNvSpPr txBox="1"/>
          <p:nvPr/>
        </p:nvSpPr>
        <p:spPr>
          <a:xfrm>
            <a:off x="7548986" y="1638327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Ła</a:t>
            </a:r>
            <a:endParaRPr lang="en-US" sz="5867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3EAAAD-112A-BD04-EAB8-2E75F3B4278F}"/>
              </a:ext>
            </a:extLst>
          </p:cNvPr>
          <p:cNvSpPr txBox="1"/>
          <p:nvPr/>
        </p:nvSpPr>
        <p:spPr>
          <a:xfrm>
            <a:off x="8736568" y="1637986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Ła</a:t>
            </a:r>
            <a:endParaRPr lang="en-US" sz="5867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D6002E-EB9A-4120-A57C-834D39870EEF}"/>
              </a:ext>
            </a:extLst>
          </p:cNvPr>
          <p:cNvSpPr txBox="1"/>
          <p:nvPr/>
        </p:nvSpPr>
        <p:spPr>
          <a:xfrm>
            <a:off x="9915083" y="1636725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Ła</a:t>
            </a:r>
            <a:endParaRPr lang="en-US" sz="5867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F28308-22DA-F870-06FD-8739E9C50CE9}"/>
              </a:ext>
            </a:extLst>
          </p:cNvPr>
          <p:cNvSpPr txBox="1"/>
          <p:nvPr/>
        </p:nvSpPr>
        <p:spPr>
          <a:xfrm>
            <a:off x="2660586" y="2810922"/>
            <a:ext cx="1128111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  <a:p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52382C-FC37-92C2-02D5-000A783132C4}"/>
              </a:ext>
            </a:extLst>
          </p:cNvPr>
          <p:cNvSpPr txBox="1"/>
          <p:nvPr/>
        </p:nvSpPr>
        <p:spPr>
          <a:xfrm>
            <a:off x="2381536" y="5172686"/>
            <a:ext cx="8026400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χ≠</a:t>
            </a:r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hà</a:t>
            </a:r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sz="540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400" b="1" dirty="0">
                <a:solidFill>
                  <a:srgbClr val="0000FF"/>
                </a:solidFill>
                <a:latin typeface="HP001 4 hàng" panose="020B0603050302020204" pitchFamily="34" charset="0"/>
              </a:rPr>
              <a:t>Ż ho</a:t>
            </a:r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, </a:t>
            </a:r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ba</a:t>
            </a:r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χ∑</a:t>
            </a:r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χ≠</a:t>
            </a:r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5867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hà</a:t>
            </a:r>
            <a:r>
              <a:rPr lang="en-US" sz="5867" b="1" dirty="0">
                <a:solidFill>
                  <a:srgbClr val="0000FF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BC8DCFE-495E-6069-84F1-BA586BA54839}"/>
              </a:ext>
            </a:extLst>
          </p:cNvPr>
          <p:cNvSpPr/>
          <p:nvPr/>
        </p:nvSpPr>
        <p:spPr>
          <a:xfrm>
            <a:off x="11270228" y="588336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843A918-8A0D-D150-8C0C-6939D276E45D}"/>
              </a:ext>
            </a:extLst>
          </p:cNvPr>
          <p:cNvSpPr/>
          <p:nvPr/>
        </p:nvSpPr>
        <p:spPr>
          <a:xfrm flipH="1">
            <a:off x="11260695" y="1840118"/>
            <a:ext cx="461666" cy="44014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1A0CC44-9B7E-B9CB-2A6A-FE14D929C019}"/>
              </a:ext>
            </a:extLst>
          </p:cNvPr>
          <p:cNvSpPr/>
          <p:nvPr/>
        </p:nvSpPr>
        <p:spPr>
          <a:xfrm>
            <a:off x="11254363" y="2972337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1FF9842-79B3-1903-360D-EAD1448E773B}"/>
              </a:ext>
            </a:extLst>
          </p:cNvPr>
          <p:cNvSpPr/>
          <p:nvPr/>
        </p:nvSpPr>
        <p:spPr>
          <a:xfrm>
            <a:off x="11276749" y="4174973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77FD9DC-1D55-E3CB-C549-F8B433C845EB}"/>
              </a:ext>
            </a:extLst>
          </p:cNvPr>
          <p:cNvSpPr/>
          <p:nvPr/>
        </p:nvSpPr>
        <p:spPr>
          <a:xfrm>
            <a:off x="11275426" y="5387687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FD74EF-6492-8428-8408-012C4F05BD2B}"/>
              </a:ext>
            </a:extLst>
          </p:cNvPr>
          <p:cNvSpPr txBox="1"/>
          <p:nvPr/>
        </p:nvSpPr>
        <p:spPr>
          <a:xfrm>
            <a:off x="2813943" y="2820274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A3BE8E3-1FEA-7E89-74D1-49E23400419A}"/>
              </a:ext>
            </a:extLst>
          </p:cNvPr>
          <p:cNvSpPr txBox="1"/>
          <p:nvPr/>
        </p:nvSpPr>
        <p:spPr>
          <a:xfrm>
            <a:off x="4001555" y="2809641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C8D8524-89BB-002B-11C4-8FE94103386A}"/>
              </a:ext>
            </a:extLst>
          </p:cNvPr>
          <p:cNvSpPr txBox="1"/>
          <p:nvPr/>
        </p:nvSpPr>
        <p:spPr>
          <a:xfrm>
            <a:off x="5198595" y="2809928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9437D21-57B2-D108-7D12-66E17FB673C0}"/>
              </a:ext>
            </a:extLst>
          </p:cNvPr>
          <p:cNvSpPr txBox="1"/>
          <p:nvPr/>
        </p:nvSpPr>
        <p:spPr>
          <a:xfrm>
            <a:off x="6386207" y="2809928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937E50C-11FE-6F6E-AA7E-97D0B5757FFC}"/>
              </a:ext>
            </a:extLst>
          </p:cNvPr>
          <p:cNvSpPr txBox="1"/>
          <p:nvPr/>
        </p:nvSpPr>
        <p:spPr>
          <a:xfrm>
            <a:off x="7562927" y="2819902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C17EA70-5CA0-7465-2BA6-78254CCA8EE2}"/>
              </a:ext>
            </a:extLst>
          </p:cNvPr>
          <p:cNvSpPr txBox="1"/>
          <p:nvPr/>
        </p:nvSpPr>
        <p:spPr>
          <a:xfrm>
            <a:off x="8750539" y="2819902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0FD9B49-C554-9502-132E-014304C62BCB}"/>
              </a:ext>
            </a:extLst>
          </p:cNvPr>
          <p:cNvSpPr txBox="1"/>
          <p:nvPr/>
        </p:nvSpPr>
        <p:spPr>
          <a:xfrm>
            <a:off x="9917099" y="2825524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38F28CD-A3E5-199C-1E82-18964234BFB6}"/>
              </a:ext>
            </a:extLst>
          </p:cNvPr>
          <p:cNvSpPr txBox="1"/>
          <p:nvPr/>
        </p:nvSpPr>
        <p:spPr>
          <a:xfrm>
            <a:off x="2809308" y="4000158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F0D2336-E273-0AF8-73DE-7AB83F68E8AC}"/>
              </a:ext>
            </a:extLst>
          </p:cNvPr>
          <p:cNvSpPr txBox="1"/>
          <p:nvPr/>
        </p:nvSpPr>
        <p:spPr>
          <a:xfrm>
            <a:off x="4585280" y="3989525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΅a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3280B22-701F-86A4-79B8-5711FE6951E6}"/>
              </a:ext>
            </a:extLst>
          </p:cNvPr>
          <p:cNvSpPr txBox="1"/>
          <p:nvPr/>
        </p:nvSpPr>
        <p:spPr>
          <a:xfrm>
            <a:off x="6368160" y="3993377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΅a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D89E0ED-D1D8-3A8E-AFB4-4C708682CCC7}"/>
              </a:ext>
            </a:extLst>
          </p:cNvPr>
          <p:cNvSpPr txBox="1"/>
          <p:nvPr/>
        </p:nvSpPr>
        <p:spPr>
          <a:xfrm>
            <a:off x="8139941" y="3999202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449F866-AB67-BF61-97C2-DC17E5DC44C5}"/>
              </a:ext>
            </a:extLst>
          </p:cNvPr>
          <p:cNvSpPr txBox="1"/>
          <p:nvPr/>
        </p:nvSpPr>
        <p:spPr>
          <a:xfrm>
            <a:off x="9898419" y="3999201"/>
            <a:ext cx="1128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‗</a:t>
            </a:r>
            <a:r>
              <a:rPr lang="en-US" sz="5870" b="1" dirty="0">
                <a:solidFill>
                  <a:srgbClr val="0000FF"/>
                </a:solidFill>
                <a:latin typeface="HP001 4 hàng" panose="020B0603050302020204" pitchFamily="34" charset="0"/>
              </a:rPr>
              <a:t>΅a</a:t>
            </a:r>
          </a:p>
        </p:txBody>
      </p:sp>
    </p:spTree>
    <p:extLst>
      <p:ext uri="{BB962C8B-B14F-4D97-AF65-F5344CB8AC3E}">
        <p14:creationId xmlns:p14="http://schemas.microsoft.com/office/powerpoint/2010/main" val="124328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4" grpId="0" animBg="1"/>
      <p:bldP spid="28" grpId="0" animBg="1"/>
      <p:bldP spid="29" grpId="0" animBg="1"/>
      <p:bldP spid="31" grpId="0" animBg="1"/>
      <p:bldP spid="39" grpId="0" animBg="1"/>
      <p:bldP spid="41" grpId="0"/>
      <p:bldP spid="49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7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thiếu nhi cho bé - Bé tập đế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4136"/>
            <a:ext cx="12192000" cy="638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28800" y="2641705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71800" y="3505201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 err="1">
                <a:solidFill>
                  <a:srgbClr val="008000"/>
                </a:solidFill>
                <a:latin typeface=".VnAvant" pitchFamily="34" charset="0"/>
              </a:rPr>
              <a:t>i</a:t>
            </a:r>
            <a:endParaRPr lang="en-US" sz="13000" dirty="0">
              <a:solidFill>
                <a:srgbClr val="008000"/>
              </a:solidFill>
              <a:latin typeface=".VnAvant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00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960606" y="3581403"/>
            <a:ext cx="2792994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 err="1">
                <a:solidFill>
                  <a:srgbClr val="008000"/>
                </a:solidFill>
                <a:latin typeface=".VnAvant" pitchFamily="34" charset="0"/>
              </a:rPr>
              <a:t>ia</a:t>
            </a:r>
            <a:endParaRPr lang="en-US" sz="13000" dirty="0">
              <a:solidFill>
                <a:srgbClr val="008000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106741"/>
            <a:ext cx="83820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itchFamily="34" charset="0"/>
                <a:cs typeface="Times New Roman" pitchFamily="18" charset="0"/>
              </a:rPr>
              <a:t>Tiếng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2200" y="953772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13: </a:t>
            </a:r>
            <a:r>
              <a:rPr lang="en-US" sz="4000" b="1" dirty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i - </a:t>
            </a:r>
            <a:r>
              <a:rPr lang="en-US" sz="4000" b="1" dirty="0" err="1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ia</a:t>
            </a:r>
            <a:r>
              <a:rPr lang="en-US" sz="4000" b="1" dirty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6" b="1001"/>
          <a:stretch/>
        </p:blipFill>
        <p:spPr>
          <a:xfrm>
            <a:off x="-62615" y="343245"/>
            <a:ext cx="5263179" cy="599984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685219" y="4664561"/>
            <a:ext cx="2706943" cy="1844288"/>
            <a:chOff x="3810000" y="1447800"/>
            <a:chExt cx="2209800" cy="1524000"/>
          </a:xfrm>
        </p:grpSpPr>
        <p:sp>
          <p:nvSpPr>
            <p:cNvPr id="8" name="Rectangle 7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+mj-lt"/>
                </a:rPr>
                <a:t>bi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8000"/>
                  </a:solidFill>
                  <a:latin typeface="+mj-lt"/>
                </a:rPr>
                <a:t>b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black"/>
                  </a:solidFill>
                  <a:latin typeface="+mj-lt"/>
                </a:rPr>
                <a:t>i</a:t>
              </a:r>
              <a:endPara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310"/>
          <a:stretch/>
        </p:blipFill>
        <p:spPr>
          <a:xfrm>
            <a:off x="6710082" y="1075766"/>
            <a:ext cx="5015753" cy="453165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832154" y="4772775"/>
            <a:ext cx="2706945" cy="1844287"/>
            <a:chOff x="3809999" y="1447800"/>
            <a:chExt cx="2209801" cy="1524000"/>
          </a:xfrm>
        </p:grpSpPr>
        <p:sp>
          <p:nvSpPr>
            <p:cNvPr id="18" name="Rectangle 17"/>
            <p:cNvSpPr/>
            <p:nvPr/>
          </p:nvSpPr>
          <p:spPr>
            <a:xfrm>
              <a:off x="3809999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+mj-lt"/>
                </a:rPr>
                <a:t>bia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8000"/>
                  </a:solidFill>
                  <a:latin typeface="+mj-lt"/>
                </a:rPr>
                <a:t>b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i</a:t>
              </a:r>
              <a:r>
                <a:rPr kumimoji="0" lang="en-US" sz="3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159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62000" y="3549464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.VnAvant" pitchFamily="34" charset="0"/>
                </a:rPr>
                <a:t>bi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.VnAvant" pitchFamily="34" charset="0"/>
                </a:rPr>
                <a:t>i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2825685" y="5371445"/>
            <a:ext cx="6928184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rgbClr val="00B0F0"/>
                </a:solidFill>
                <a:latin typeface=".VnAvant" pitchFamily="34" charset="0"/>
              </a:rPr>
              <a:t>i	          </a:t>
            </a:r>
            <a:r>
              <a:rPr lang="en-US" sz="5400" b="1" dirty="0">
                <a:solidFill>
                  <a:srgbClr val="00B0F0"/>
                </a:solidFill>
                <a:latin typeface="HP001 4 hàng" pitchFamily="34" charset="0"/>
              </a:rPr>
              <a:t>i</a:t>
            </a:r>
            <a:r>
              <a:rPr lang="en-US" sz="5400" dirty="0">
                <a:solidFill>
                  <a:srgbClr val="00B0F0"/>
                </a:solidFill>
                <a:latin typeface=".VnAvant" pitchFamily="34" charset="0"/>
              </a:rPr>
              <a:t> 			</a:t>
            </a:r>
            <a:r>
              <a:rPr lang="en-US" sz="5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708" y="786"/>
            <a:ext cx="4175728" cy="2818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96" y="176830"/>
            <a:ext cx="3657600" cy="253218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409700" y="2642419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.VnAvant" panose="020B7200000000000000" pitchFamily="34" charset="0"/>
              </a:rPr>
              <a:t> b</a:t>
            </a:r>
            <a:r>
              <a:rPr lang="en-US" sz="4400" dirty="0">
                <a:solidFill>
                  <a:srgbClr val="FF0000"/>
                </a:solidFill>
                <a:latin typeface=".VnAvant" panose="020B7200000000000000" pitchFamily="34" charset="0"/>
              </a:rPr>
              <a:t>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77400" y="2971801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.VnAvant" panose="020B7200000000000000" pitchFamily="34" charset="0"/>
              </a:rPr>
              <a:t>b</a:t>
            </a:r>
            <a:r>
              <a:rPr lang="en-US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ia</a:t>
            </a:r>
            <a:endParaRPr lang="en-US" sz="4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222164" y="3893641"/>
            <a:ext cx="2552700" cy="1659756"/>
            <a:chOff x="5105400" y="4555356"/>
            <a:chExt cx="2552700" cy="1659756"/>
          </a:xfrm>
        </p:grpSpPr>
        <p:sp>
          <p:nvSpPr>
            <p:cNvPr id="29" name="Rectangle 28"/>
            <p:cNvSpPr/>
            <p:nvPr/>
          </p:nvSpPr>
          <p:spPr>
            <a:xfrm>
              <a:off x="5105400" y="4555356"/>
              <a:ext cx="2514600" cy="91099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.VnAvant" pitchFamily="34" charset="0"/>
                </a:rPr>
                <a:t>ia</a:t>
              </a: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105400" y="5469756"/>
              <a:ext cx="1257300" cy="74535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i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400800" y="5469756"/>
              <a:ext cx="1257300" cy="745356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.VnAvant" pitchFamily="34" charset="0"/>
                </a:rPr>
                <a:t>a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62824804-789D-94D4-2123-437FCB2158AE}"/>
              </a:ext>
            </a:extLst>
          </p:cNvPr>
          <p:cNvSpPr/>
          <p:nvPr/>
        </p:nvSpPr>
        <p:spPr>
          <a:xfrm>
            <a:off x="4143857" y="269061"/>
            <a:ext cx="3370217" cy="73835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1.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Làm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quen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7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4271554" y="195941"/>
            <a:ext cx="3456931" cy="77070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700">
                <a:solidFill>
                  <a:prstClr val="white"/>
                </a:solidFill>
                <a:latin typeface="UTM Avo" panose="02040603050506020204" pitchFamily="18" charset="0"/>
              </a:rPr>
              <a:t>1. Làm quen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2001"/>
          <a:stretch/>
        </p:blipFill>
        <p:spPr>
          <a:xfrm>
            <a:off x="640080" y="1102659"/>
            <a:ext cx="4990012" cy="510219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76" b="181"/>
          <a:stretch/>
        </p:blipFill>
        <p:spPr>
          <a:xfrm>
            <a:off x="7108371" y="966650"/>
            <a:ext cx="4232729" cy="585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5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43" y="1397725"/>
            <a:ext cx="7166272" cy="5238205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483076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10901" y="442223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造字工房悦黑体验版常规体" pitchFamily="50" charset="-122"/>
                <a:cs typeface="+mn-cs"/>
              </a:rPr>
              <a:t>Bảng gài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造字工房悦黑体验版常规体" pitchFamily="50" charset="-122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造字工房悦黑体验版常规体" pitchFamily="50" charset="-122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67923" y="1957194"/>
            <a:ext cx="14202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76051" y="1931069"/>
            <a:ext cx="17368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29132" y="4153123"/>
            <a:ext cx="17211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46381" y="4133962"/>
            <a:ext cx="1940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7198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27017" y="373895"/>
            <a:ext cx="10998925" cy="77637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2.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âm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3600" b="1" noProof="0" dirty="0">
                <a:solidFill>
                  <a:srgbClr val="FF0000"/>
                </a:solidFill>
                <a:latin typeface="UTM Avo" panose="02040603050506020204" pitchFamily="18" charset="0"/>
              </a:rPr>
              <a:t>i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?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âm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ia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700" y="1163335"/>
            <a:ext cx="10617200" cy="5564036"/>
          </a:xfrm>
          <a:prstGeom prst="rect">
            <a:avLst/>
          </a:prstGeom>
        </p:spPr>
      </p:pic>
      <p:cxnSp>
        <p:nvCxnSpPr>
          <p:cNvPr id="6" name="Straight Connector 5"/>
          <p:cNvCxnSpPr>
            <a:cxnSpLocks/>
          </p:cNvCxnSpPr>
          <p:nvPr/>
        </p:nvCxnSpPr>
        <p:spPr>
          <a:xfrm flipH="1">
            <a:off x="4660900" y="2514406"/>
            <a:ext cx="1269637" cy="113013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429675" y="2897003"/>
            <a:ext cx="1673769" cy="7475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 flipH="1">
            <a:off x="4965700" y="2834640"/>
            <a:ext cx="3747226" cy="11765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H="1">
            <a:off x="3739921" y="4219303"/>
            <a:ext cx="2570143" cy="8882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 flipV="1">
            <a:off x="5160266" y="4219303"/>
            <a:ext cx="2938706" cy="11765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310064" y="4415246"/>
            <a:ext cx="508747" cy="6923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32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157</Words>
  <Application>Microsoft Office PowerPoint</Application>
  <PresentationFormat>Widescreen</PresentationFormat>
  <Paragraphs>73</Paragraphs>
  <Slides>23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.VnAvant</vt:lpstr>
      <vt:lpstr>HP001 4 hàng</vt:lpstr>
      <vt:lpstr>Calibri</vt:lpstr>
      <vt:lpstr>UTM Avo</vt:lpstr>
      <vt:lpstr>inpin heiti</vt:lpstr>
      <vt:lpstr>Times New Roman</vt:lpstr>
      <vt:lpstr>Verdana</vt:lpstr>
      <vt:lpstr>Office Theme</vt:lpstr>
      <vt:lpstr>2_Office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117</cp:revision>
  <dcterms:created xsi:type="dcterms:W3CDTF">2021-11-01T08:16:43Z</dcterms:created>
  <dcterms:modified xsi:type="dcterms:W3CDTF">2022-09-21T14:18:43Z</dcterms:modified>
</cp:coreProperties>
</file>