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1"/>
  </p:notesMasterIdLst>
  <p:sldIdLst>
    <p:sldId id="316" r:id="rId2"/>
    <p:sldId id="289" r:id="rId3"/>
    <p:sldId id="290" r:id="rId4"/>
    <p:sldId id="287" r:id="rId5"/>
    <p:sldId id="297" r:id="rId6"/>
    <p:sldId id="276" r:id="rId7"/>
    <p:sldId id="323" r:id="rId8"/>
    <p:sldId id="337" r:id="rId9"/>
    <p:sldId id="293" r:id="rId10"/>
    <p:sldId id="275" r:id="rId11"/>
    <p:sldId id="278" r:id="rId12"/>
    <p:sldId id="279" r:id="rId13"/>
    <p:sldId id="280" r:id="rId14"/>
    <p:sldId id="318" r:id="rId15"/>
    <p:sldId id="282" r:id="rId16"/>
    <p:sldId id="292" r:id="rId17"/>
    <p:sldId id="288" r:id="rId18"/>
    <p:sldId id="283" r:id="rId19"/>
    <p:sldId id="285" r:id="rId20"/>
    <p:sldId id="284" r:id="rId21"/>
    <p:sldId id="291" r:id="rId22"/>
    <p:sldId id="320" r:id="rId23"/>
    <p:sldId id="321" r:id="rId24"/>
    <p:sldId id="400" r:id="rId25"/>
    <p:sldId id="335" r:id="rId26"/>
    <p:sldId id="336" r:id="rId27"/>
    <p:sldId id="313" r:id="rId28"/>
    <p:sldId id="314" r:id="rId29"/>
    <p:sldId id="399" r:id="rId30"/>
  </p:sldIdLst>
  <p:sldSz cx="12192000" cy="6858000"/>
  <p:notesSz cx="6858000" cy="9144000"/>
  <p:embeddedFontLst>
    <p:embeddedFont>
      <p:font typeface="等线" panose="02010600030101010101" pitchFamily="2" charset="-122"/>
      <p:regular r:id="rId32"/>
    </p:embeddedFont>
    <p:embeddedFont>
      <p:font typeface="#9Slide05 LP Bambus Light" pitchFamily="2" charset="0"/>
      <p:regular r:id="rId33"/>
    </p:embeddedFont>
    <p:embeddedFont>
      <p:font typeface="#9Slide05 Mattilda" pitchFamily="2" charset="0"/>
      <p:regular r:id="rId34"/>
    </p:embeddedFont>
    <p:embeddedFont>
      <p:font typeface=".VnAvant" panose="020B7200000000000000"/>
      <p:regular r:id="rId35"/>
      <p:bold r:id="rId36"/>
      <p:italic r:id="rId37"/>
      <p:bold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HP001 4 hàng" panose="020B0603050302020204" pitchFamily="34" charset="0"/>
      <p:regular r:id="rId43"/>
      <p:bold r:id="rId44"/>
    </p:embeddedFont>
    <p:embeddedFont>
      <p:font typeface="VNI-Avo" panose="020B0604020202020204"/>
      <p:regular r:id="rId45"/>
      <p:bold r:id="rId46"/>
      <p:italic r:id="rId47"/>
      <p:boldItalic r:id="rId48"/>
    </p:embeddedFont>
  </p:embeddedFontLst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2706"/>
    <a:srgbClr val="0000FF"/>
    <a:srgbClr val="FEFCFD"/>
    <a:srgbClr val="E6E6E6"/>
    <a:srgbClr val="404040"/>
    <a:srgbClr val="FF8119"/>
    <a:srgbClr val="FF7707"/>
    <a:srgbClr val="FFAF6C"/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57" autoAdjust="0"/>
    <p:restoredTop sz="94660"/>
  </p:normalViewPr>
  <p:slideViewPr>
    <p:cSldViewPr snapToGrid="0">
      <p:cViewPr varScale="1">
        <p:scale>
          <a:sx n="73" d="100"/>
          <a:sy n="73" d="100"/>
        </p:scale>
        <p:origin x="14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3042D061-FAD3-4AC9-9844-1586C99AD2CB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B09F63AE-1074-42B4-BB9A-665D3A9F15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79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Bấm</a:t>
            </a:r>
            <a:r>
              <a:rPr lang="en-US" b="1" baseline="0"/>
              <a:t> vào các hình ảnh, sau đó bấm vào ngôi nhà nhỏ để quay lại màn hình trước. Kết thúc trò chơi bấm vào ngôi nhà nhỏ 1 lần nữa để đến slide ghi nhớ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F63AE-1074-42B4-BB9A-665D3A9F15F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031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Bấm</a:t>
            </a:r>
            <a:r>
              <a:rPr lang="en-US" b="1" baseline="0"/>
              <a:t> vào ngôi nhà nhỏ để quay về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F63AE-1074-42B4-BB9A-665D3A9F15F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084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/>
              <a:t>Bấm</a:t>
            </a:r>
            <a:r>
              <a:rPr lang="en-US" b="1" baseline="0"/>
              <a:t> vào ngôi nhà nhỏ để quay về</a:t>
            </a:r>
            <a:endParaRPr lang="en-US" b="1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F63AE-1074-42B4-BB9A-665D3A9F15F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86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>
            <a:extLst>
              <a:ext uri="{FF2B5EF4-FFF2-40B4-BE49-F238E27FC236}">
                <a16:creationId xmlns:a16="http://schemas.microsoft.com/office/drawing/2014/main" id="{01348996-2F3B-21DC-F2F1-4A76C8BB72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86000" y="514350"/>
            <a:ext cx="4572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备注占位符 2">
            <a:extLst>
              <a:ext uri="{FF2B5EF4-FFF2-40B4-BE49-F238E27FC236}">
                <a16:creationId xmlns:a16="http://schemas.microsoft.com/office/drawing/2014/main" id="{B97C024E-38D2-5576-AA6E-4768B94797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1988" name="灯片编号占位符 3">
            <a:extLst>
              <a:ext uri="{FF2B5EF4-FFF2-40B4-BE49-F238E27FC236}">
                <a16:creationId xmlns:a16="http://schemas.microsoft.com/office/drawing/2014/main" id="{3F2E46AD-28D0-EA68-F45D-9903BA6052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9pPr>
          </a:lstStyle>
          <a:p>
            <a:fld id="{1032885A-96C5-43AA-A807-10FD1A0207D7}" type="slidenum">
              <a:rPr lang="zh-CN" altLang="en-US" b="0">
                <a:latin typeface="等线" panose="02010600030101010101" pitchFamily="2" charset="-122"/>
                <a:ea typeface="等线" panose="02010600030101010101" pitchFamily="2" charset="-122"/>
              </a:rPr>
              <a:pPr/>
              <a:t>25</a:t>
            </a:fld>
            <a:endParaRPr lang="zh-CN" altLang="en-US" b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>
            <a:extLst>
              <a:ext uri="{FF2B5EF4-FFF2-40B4-BE49-F238E27FC236}">
                <a16:creationId xmlns:a16="http://schemas.microsoft.com/office/drawing/2014/main" id="{53C66DBE-45F0-83E3-859D-9B909BC295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17800" y="517525"/>
            <a:ext cx="4586288" cy="2581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备注占位符 2">
            <a:extLst>
              <a:ext uri="{FF2B5EF4-FFF2-40B4-BE49-F238E27FC236}">
                <a16:creationId xmlns:a16="http://schemas.microsoft.com/office/drawing/2014/main" id="{AC1331C6-8BF5-7A23-8034-E901F71C44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6084" name="灯片编号占位符 3">
            <a:extLst>
              <a:ext uri="{FF2B5EF4-FFF2-40B4-BE49-F238E27FC236}">
                <a16:creationId xmlns:a16="http://schemas.microsoft.com/office/drawing/2014/main" id="{920B4545-77B4-D416-7F3E-3C02445CEF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anose="02010600030101010101" pitchFamily="2" charset="-122"/>
              </a:defRPr>
            </a:lvl9pPr>
          </a:lstStyle>
          <a:p>
            <a:fld id="{0B81DCD2-3C84-436E-8671-C126E97C3743}" type="slidenum">
              <a:rPr lang="zh-CN" altLang="en-US" b="0">
                <a:latin typeface="等线" panose="02010600030101010101" pitchFamily="2" charset="-122"/>
                <a:ea typeface="等线" panose="02010600030101010101" pitchFamily="2" charset="-122"/>
              </a:rPr>
              <a:pPr/>
              <a:t>28</a:t>
            </a:fld>
            <a:endParaRPr lang="zh-CN" altLang="en-US" b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1891" y="0"/>
            <a:ext cx="1225389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747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495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9/26/2022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69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1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3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542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08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649" r:id="rId4"/>
    <p:sldLayoutId id="2147483650" r:id="rId5"/>
    <p:sldLayoutId id="2147483686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8.gif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gif"/><Relationship Id="rId4" Type="http://schemas.openxmlformats.org/officeDocument/2006/relationships/image" Target="../media/image9.jpg"/><Relationship Id="rId9" Type="http://schemas.openxmlformats.org/officeDocument/2006/relationships/image" Target="../media/image14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43.png"/><Relationship Id="rId3" Type="http://schemas.openxmlformats.org/officeDocument/2006/relationships/image" Target="../media/image38.jpeg"/><Relationship Id="rId7" Type="http://schemas.openxmlformats.org/officeDocument/2006/relationships/slide" Target="slide12.xml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41.png"/><Relationship Id="rId5" Type="http://schemas.openxmlformats.org/officeDocument/2006/relationships/image" Target="../media/image39.png"/><Relationship Id="rId15" Type="http://schemas.openxmlformats.org/officeDocument/2006/relationships/image" Target="../media/image45.png"/><Relationship Id="rId10" Type="http://schemas.openxmlformats.org/officeDocument/2006/relationships/slide" Target="slide13.xml"/><Relationship Id="rId4" Type="http://schemas.openxmlformats.org/officeDocument/2006/relationships/slide" Target="slide15.xml"/><Relationship Id="rId9" Type="http://schemas.openxmlformats.org/officeDocument/2006/relationships/image" Target="../media/image40.png"/><Relationship Id="rId1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8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8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jpeg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ABARBLYL">
            <a:extLst>
              <a:ext uri="{FF2B5EF4-FFF2-40B4-BE49-F238E27FC236}">
                <a16:creationId xmlns:a16="http://schemas.microsoft.com/office/drawing/2014/main" id="{9E8F8340-D20A-17A3-5F4B-757CACE21B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6611938"/>
            <a:ext cx="98171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hape, whiteboard&#10;&#10;Description automatically generated">
            <a:extLst>
              <a:ext uri="{FF2B5EF4-FFF2-40B4-BE49-F238E27FC236}">
                <a16:creationId xmlns:a16="http://schemas.microsoft.com/office/drawing/2014/main" id="{4C734504-DA11-74E1-A648-5F9AF54F35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4" y="-14287"/>
            <a:ext cx="12196763" cy="6831148"/>
          </a:xfrm>
          <a:prstGeom prst="rect">
            <a:avLst/>
          </a:prstGeom>
        </p:spPr>
      </p:pic>
      <p:sp>
        <p:nvSpPr>
          <p:cNvPr id="25" name="Rectangle 3">
            <a:extLst>
              <a:ext uri="{FF2B5EF4-FFF2-40B4-BE49-F238E27FC236}">
                <a16:creationId xmlns:a16="http://schemas.microsoft.com/office/drawing/2014/main" id="{E5FBC37D-2060-2543-AE6B-AECBA0C2F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6788" y="1433513"/>
            <a:ext cx="5524500" cy="298608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51" tIns="45475" rIns="90951" bIns="45475" anchor="ctr">
            <a:spAutoFit/>
          </a:bodyPr>
          <a:lstStyle/>
          <a:p>
            <a:pPr>
              <a:defRPr/>
            </a:pPr>
            <a:r>
              <a:rPr lang="en-US" sz="18810">
                <a:solidFill>
                  <a:srgbClr val="FF3300"/>
                </a:solidFill>
                <a:sym typeface="Wingdings" pitchFamily="2" charset="2"/>
              </a:rPr>
              <a:t></a:t>
            </a:r>
          </a:p>
        </p:txBody>
      </p:sp>
      <p:sp>
        <p:nvSpPr>
          <p:cNvPr id="26" name="Text Box 4">
            <a:extLst>
              <a:ext uri="{FF2B5EF4-FFF2-40B4-BE49-F238E27FC236}">
                <a16:creationId xmlns:a16="http://schemas.microsoft.com/office/drawing/2014/main" id="{CC57C0E1-BB4E-2D83-2DA6-DC00C3504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8763" y="2451100"/>
            <a:ext cx="1227137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51" tIns="45475" rIns="90951" bIns="4547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3592" dirty="0" err="1">
                <a:solidFill>
                  <a:srgbClr val="3333FF"/>
                </a:solidFill>
              </a:rPr>
              <a:t>Lớp</a:t>
            </a:r>
            <a:endParaRPr lang="en-US" sz="3592" dirty="0">
              <a:solidFill>
                <a:srgbClr val="3333FF"/>
              </a:solidFill>
              <a:latin typeface=".VnTime" pitchFamily="34" charset="0"/>
            </a:endParaRPr>
          </a:p>
        </p:txBody>
      </p:sp>
      <p:sp>
        <p:nvSpPr>
          <p:cNvPr id="27" name="Text Box 5">
            <a:extLst>
              <a:ext uri="{FF2B5EF4-FFF2-40B4-BE49-F238E27FC236}">
                <a16:creationId xmlns:a16="http://schemas.microsoft.com/office/drawing/2014/main" id="{626473BC-1D1B-E4A3-5D33-AECC74FDB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4300" y="2506663"/>
            <a:ext cx="769938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951" tIns="45475" rIns="90951" bIns="4547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3215" dirty="0">
                <a:solidFill>
                  <a:srgbClr val="0000FF"/>
                </a:solidFill>
                <a:latin typeface=".VnTime" pitchFamily="34" charset="0"/>
              </a:rPr>
              <a:t>1</a:t>
            </a:r>
            <a:r>
              <a:rPr lang="vi-VN" sz="3215" dirty="0">
                <a:solidFill>
                  <a:srgbClr val="0000FF"/>
                </a:solidFill>
                <a:latin typeface=".VnTime" pitchFamily="34" charset="0"/>
              </a:rPr>
              <a:t>B</a:t>
            </a:r>
            <a:r>
              <a:rPr lang="en-US" sz="3215" dirty="0">
                <a:solidFill>
                  <a:srgbClr val="0000FF"/>
                </a:solidFill>
                <a:latin typeface=".VnTime" pitchFamily="34" charset="0"/>
              </a:rPr>
              <a:t> </a:t>
            </a:r>
          </a:p>
        </p:txBody>
      </p:sp>
      <p:pic>
        <p:nvPicPr>
          <p:cNvPr id="28" name="Picture 7" descr="ABARBLYL">
            <a:extLst>
              <a:ext uri="{FF2B5EF4-FFF2-40B4-BE49-F238E27FC236}">
                <a16:creationId xmlns:a16="http://schemas.microsoft.com/office/drawing/2014/main" id="{31289D76-FED1-4796-6241-62A17B390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03188"/>
            <a:ext cx="98171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8" descr="WhitecornerFlower">
            <a:extLst>
              <a:ext uri="{FF2B5EF4-FFF2-40B4-BE49-F238E27FC236}">
                <a16:creationId xmlns:a16="http://schemas.microsoft.com/office/drawing/2014/main" id="{BAA406DC-E48C-F510-BD63-C23B2AF18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8800" y="46038"/>
            <a:ext cx="1473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9" descr="WhitecornerFlower">
            <a:extLst>
              <a:ext uri="{FF2B5EF4-FFF2-40B4-BE49-F238E27FC236}">
                <a16:creationId xmlns:a16="http://schemas.microsoft.com/office/drawing/2014/main" id="{7E93A60A-FE9C-3BC7-D2D4-2A01EBD64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56511">
            <a:off x="10741819" y="5525294"/>
            <a:ext cx="1371600" cy="147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0" descr="WhitecornerFlower">
            <a:extLst>
              <a:ext uri="{FF2B5EF4-FFF2-40B4-BE49-F238E27FC236}">
                <a16:creationId xmlns:a16="http://schemas.microsoft.com/office/drawing/2014/main" id="{FCAB17DB-EB35-FF69-5BC9-B3DDAA5F1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26988"/>
            <a:ext cx="1473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1" descr="WhitecornerFlower">
            <a:extLst>
              <a:ext uri="{FF2B5EF4-FFF2-40B4-BE49-F238E27FC236}">
                <a16:creationId xmlns:a16="http://schemas.microsoft.com/office/drawing/2014/main" id="{E620E932-2AA0-8120-CA29-AC8478D6D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1638"/>
            <a:ext cx="1473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2" descr="17">
            <a:extLst>
              <a:ext uri="{FF2B5EF4-FFF2-40B4-BE49-F238E27FC236}">
                <a16:creationId xmlns:a16="http://schemas.microsoft.com/office/drawing/2014/main" id="{BCA30070-936C-98CC-BFB0-2A5DEA03E8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270500"/>
            <a:ext cx="15335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3" descr="anim1690[1][1]">
            <a:extLst>
              <a:ext uri="{FF2B5EF4-FFF2-40B4-BE49-F238E27FC236}">
                <a16:creationId xmlns:a16="http://schemas.microsoft.com/office/drawing/2014/main" id="{2A809706-9D8E-C411-EDF4-ACCAA85036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33625" y="3292475"/>
            <a:ext cx="51054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4" descr="17">
            <a:extLst>
              <a:ext uri="{FF2B5EF4-FFF2-40B4-BE49-F238E27FC236}">
                <a16:creationId xmlns:a16="http://schemas.microsoft.com/office/drawing/2014/main" id="{FC20275D-4DC7-FECA-5154-5858522A2B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566584">
            <a:off x="9170988" y="4714875"/>
            <a:ext cx="142875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5" descr="!PC8_C2A">
            <a:extLst>
              <a:ext uri="{FF2B5EF4-FFF2-40B4-BE49-F238E27FC236}">
                <a16:creationId xmlns:a16="http://schemas.microsoft.com/office/drawing/2014/main" id="{CD36D999-C947-590E-E9FD-31BE4C016A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538538" y="3679825"/>
            <a:ext cx="55499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6" descr="anim1690[1][1]">
            <a:extLst>
              <a:ext uri="{FF2B5EF4-FFF2-40B4-BE49-F238E27FC236}">
                <a16:creationId xmlns:a16="http://schemas.microsoft.com/office/drawing/2014/main" id="{91CCB43E-04DB-926C-6FE4-E5C3766BFDB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9406732" y="3352006"/>
            <a:ext cx="5105400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 Box 18">
            <a:extLst>
              <a:ext uri="{FF2B5EF4-FFF2-40B4-BE49-F238E27FC236}">
                <a16:creationId xmlns:a16="http://schemas.microsoft.com/office/drawing/2014/main" id="{3865E992-6DC3-AFDA-1CD6-24386E59E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4017" y="4507384"/>
            <a:ext cx="8672513" cy="2215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51" tIns="45475" rIns="90951" bIns="4547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7200" dirty="0">
                <a:latin typeface="#9Slide05 Mattilda" pitchFamily="2" charset="0"/>
              </a:rPr>
              <a:t>MÔN: TIẾNG VIỆT</a:t>
            </a:r>
            <a:endParaRPr lang="en-US" sz="4800" i="1" dirty="0">
              <a:latin typeface="#9Slide05 Mattilda" pitchFamily="2" charset="0"/>
            </a:endParaRPr>
          </a:p>
          <a:p>
            <a:pPr algn="ctr" eaLnBrk="1" hangingPunct="1">
              <a:defRPr/>
            </a:pPr>
            <a:r>
              <a:rPr lang="en-US" sz="6600" dirty="0" err="1">
                <a:solidFill>
                  <a:srgbClr val="FF0000"/>
                </a:solidFill>
                <a:latin typeface="#9Slide05 Mattilda" pitchFamily="2" charset="0"/>
                <a:ea typeface="HP001 5Ha" pitchFamily="34" charset="-127"/>
              </a:rPr>
              <a:t>Giáo</a:t>
            </a:r>
            <a:r>
              <a:rPr lang="en-US" sz="6600" dirty="0">
                <a:solidFill>
                  <a:srgbClr val="FF0000"/>
                </a:solidFill>
                <a:latin typeface="#9Slide05 Mattilda" pitchFamily="2" charset="0"/>
                <a:ea typeface="HP001 5Ha" pitchFamily="34" charset="-127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#9Slide05 Mattilda" pitchFamily="2" charset="0"/>
                <a:ea typeface="HP001 5Ha" pitchFamily="34" charset="-127"/>
              </a:rPr>
              <a:t>viên</a:t>
            </a:r>
            <a:r>
              <a:rPr lang="en-US" sz="6600" dirty="0">
                <a:solidFill>
                  <a:srgbClr val="FF0000"/>
                </a:solidFill>
                <a:latin typeface="#9Slide05 Mattilda" pitchFamily="2" charset="0"/>
                <a:ea typeface="HP001 5Ha" pitchFamily="34" charset="-127"/>
              </a:rPr>
              <a:t>: Chu </a:t>
            </a:r>
            <a:r>
              <a:rPr lang="en-US" sz="6600" dirty="0" err="1">
                <a:solidFill>
                  <a:srgbClr val="FF0000"/>
                </a:solidFill>
                <a:latin typeface="#9Slide05 Mattilda" pitchFamily="2" charset="0"/>
                <a:ea typeface="HP001 5Ha" pitchFamily="34" charset="-127"/>
              </a:rPr>
              <a:t>Thúy</a:t>
            </a:r>
            <a:r>
              <a:rPr lang="en-US" sz="6600" dirty="0">
                <a:solidFill>
                  <a:srgbClr val="FF0000"/>
                </a:solidFill>
                <a:latin typeface="#9Slide05 Mattilda" pitchFamily="2" charset="0"/>
                <a:ea typeface="HP001 5Ha" pitchFamily="34" charset="-127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#9Slide05 Mattilda" pitchFamily="2" charset="0"/>
                <a:ea typeface="HP001 5Ha" pitchFamily="34" charset="-127"/>
              </a:rPr>
              <a:t>Văn</a:t>
            </a:r>
            <a:endParaRPr lang="en-US" sz="6600" dirty="0">
              <a:solidFill>
                <a:srgbClr val="FF0000"/>
              </a:solidFill>
              <a:latin typeface="#9Slide05 Mattilda" pitchFamily="2" charset="0"/>
              <a:ea typeface="HP001 5Ha" pitchFamily="34" charset="-127"/>
            </a:endParaRPr>
          </a:p>
        </p:txBody>
      </p:sp>
      <p:pic>
        <p:nvPicPr>
          <p:cNvPr id="39" name="Picture 12" descr="17">
            <a:extLst>
              <a:ext uri="{FF2B5EF4-FFF2-40B4-BE49-F238E27FC236}">
                <a16:creationId xmlns:a16="http://schemas.microsoft.com/office/drawing/2014/main" id="{830E4517-5B5F-9DA1-0687-7CB2230EDD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952750"/>
            <a:ext cx="1535113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2" descr="17">
            <a:extLst>
              <a:ext uri="{FF2B5EF4-FFF2-40B4-BE49-F238E27FC236}">
                <a16:creationId xmlns:a16="http://schemas.microsoft.com/office/drawing/2014/main" id="{6D11907E-2EF2-4CF2-06FD-A25DE75892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156" y="1538585"/>
            <a:ext cx="1535112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2" descr="17">
            <a:extLst>
              <a:ext uri="{FF2B5EF4-FFF2-40B4-BE49-F238E27FC236}">
                <a16:creationId xmlns:a16="http://schemas.microsoft.com/office/drawing/2014/main" id="{851440A4-058A-A797-2E7C-B2C22958E2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888" y="4368800"/>
            <a:ext cx="15335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2" descr="17">
            <a:extLst>
              <a:ext uri="{FF2B5EF4-FFF2-40B4-BE49-F238E27FC236}">
                <a16:creationId xmlns:a16="http://schemas.microsoft.com/office/drawing/2014/main" id="{F02FA9A5-43C6-3C22-FF02-8EB68C2DF3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563" y="1700213"/>
            <a:ext cx="15335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2" descr="17">
            <a:extLst>
              <a:ext uri="{FF2B5EF4-FFF2-40B4-BE49-F238E27FC236}">
                <a16:creationId xmlns:a16="http://schemas.microsoft.com/office/drawing/2014/main" id="{FC812958-0936-9BB0-79FF-FBE46FB9AE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500" y="3190875"/>
            <a:ext cx="15335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F40D561C-520A-9547-01C5-15A95341CB6A}"/>
              </a:ext>
            </a:extLst>
          </p:cNvPr>
          <p:cNvSpPr/>
          <p:nvPr/>
        </p:nvSpPr>
        <p:spPr>
          <a:xfrm>
            <a:off x="735388" y="641152"/>
            <a:ext cx="1054006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EA270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LP Bambus Light" pitchFamily="2" charset="0"/>
              </a:rPr>
              <a:t>Chào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EA270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LP Bambus Light" pitchFamily="2" charset="0"/>
              </a:rPr>
              <a:t> </a:t>
            </a:r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EA270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LP Bambus Light" pitchFamily="2" charset="0"/>
              </a:rPr>
              <a:t>mừng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EA270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LP Bambus Light" pitchFamily="2" charset="0"/>
              </a:rPr>
              <a:t> </a:t>
            </a:r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EA270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LP Bambus Light" pitchFamily="2" charset="0"/>
              </a:rPr>
              <a:t>các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EA270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LP Bambus Light" pitchFamily="2" charset="0"/>
              </a:rPr>
              <a:t> con </a:t>
            </a:r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EA270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LP Bambus Light" pitchFamily="2" charset="0"/>
              </a:rPr>
              <a:t>đến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EA270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LP Bambus Light" pitchFamily="2" charset="0"/>
              </a:rPr>
              <a:t> </a:t>
            </a:r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EA270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LP Bambus Light" pitchFamily="2" charset="0"/>
              </a:rPr>
              <a:t>với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EA270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LP Bambus Light" pitchFamily="2" charset="0"/>
              </a:rPr>
              <a:t> </a:t>
            </a:r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EA270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LP Bambus Light" pitchFamily="2" charset="0"/>
              </a:rPr>
              <a:t>tiết</a:t>
            </a:r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EA270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LP Bambus Light" pitchFamily="2" charset="0"/>
              </a:rPr>
              <a:t> </a:t>
            </a:r>
            <a:r>
              <a:rPr lang="en-US" sz="8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EA270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#9Slide05 LP Bambus Light" pitchFamily="2" charset="0"/>
              </a:rPr>
              <a:t>học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EA2706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#9Slide05 LP Bambus Light" pitchFamily="2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219" y="1044829"/>
            <a:ext cx="3188424" cy="20600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479" y="1160366"/>
            <a:ext cx="2966594" cy="20540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260" y="1112546"/>
            <a:ext cx="2736443" cy="22615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247" y="3813826"/>
            <a:ext cx="2821821" cy="22690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9445" y="3813825"/>
            <a:ext cx="2710416" cy="214572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7835" y="3813825"/>
            <a:ext cx="2736443" cy="22254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326737" y="3166944"/>
            <a:ext cx="2457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/>
              <a:t>gà gô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7120" y="3166943"/>
            <a:ext cx="2457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/>
              <a:t>ghi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92053" y="3191547"/>
            <a:ext cx="2457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/>
              <a:t>gõ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45690" y="6003658"/>
            <a:ext cx="2457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/>
              <a:t>gỗ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75245" y="5959548"/>
            <a:ext cx="2457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/>
              <a:t>ghẹ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92004" y="6039293"/>
            <a:ext cx="2457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/>
              <a:t>gỡ cá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89748" y="468889"/>
            <a:ext cx="9966219" cy="75109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818844" y="496676"/>
            <a:ext cx="8908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404040"/>
                </a:solidFill>
              </a:rPr>
              <a:t>Tiếng nào có chữ </a:t>
            </a:r>
            <a:r>
              <a:rPr lang="en-US" sz="3200">
                <a:solidFill>
                  <a:srgbClr val="FF0000"/>
                </a:solidFill>
              </a:rPr>
              <a:t>g</a:t>
            </a:r>
            <a:r>
              <a:rPr lang="en-US" sz="3200">
                <a:solidFill>
                  <a:srgbClr val="404040"/>
                </a:solidFill>
              </a:rPr>
              <a:t>? Tiếng nào có chữ </a:t>
            </a:r>
            <a:r>
              <a:rPr lang="en-US" sz="3200">
                <a:solidFill>
                  <a:srgbClr val="FF0000"/>
                </a:solidFill>
              </a:rPr>
              <a:t>gh</a:t>
            </a:r>
            <a:r>
              <a:rPr lang="en-US" sz="3200">
                <a:solidFill>
                  <a:srgbClr val="40404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2665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524000" y="451885"/>
            <a:ext cx="2686493" cy="2142459"/>
            <a:chOff x="0" y="-76200"/>
            <a:chExt cx="2971800" cy="3196600"/>
          </a:xfrm>
        </p:grpSpPr>
        <p:pic>
          <p:nvPicPr>
            <p:cNvPr id="1026" name="Picture 2" descr="Tả ngôi nhà của em - Văn lớp 5 | VFO.V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68094"/>
              <a:ext cx="2971800" cy="3188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143000" y="1066800"/>
              <a:ext cx="1066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>
                  <a:solidFill>
                    <a:srgbClr val="FF0000"/>
                  </a:solidFill>
                  <a:latin typeface="UTM Avo" panose="02040603050506020204" pitchFamily="18" charset="0"/>
                </a:rPr>
                <a:t>ua</a:t>
              </a:r>
            </a:p>
          </p:txBody>
        </p:sp>
        <p:pic>
          <p:nvPicPr>
            <p:cNvPr id="17" name="Picture 2" descr="Tả ngôi nhà của em - Văn lớp 5 | VFO.V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76200"/>
              <a:ext cx="2971800" cy="3188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1213702" y="704751"/>
              <a:ext cx="1066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>
                  <a:solidFill>
                    <a:srgbClr val="FF0000"/>
                  </a:solidFill>
                  <a:latin typeface="UTM Avo" panose="02040603050506020204" pitchFamily="18" charset="0"/>
                </a:rPr>
                <a:t>g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315200" y="451884"/>
            <a:ext cx="3005972" cy="2301949"/>
            <a:chOff x="5791200" y="494414"/>
            <a:chExt cx="3048000" cy="2801776"/>
          </a:xfrm>
        </p:grpSpPr>
        <p:pic>
          <p:nvPicPr>
            <p:cNvPr id="3" name="Picture 2" descr="Tả ngôi nhà của em - Văn lớp 5 | VFO.V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1200" y="494414"/>
              <a:ext cx="3048000" cy="2801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6938858" y="1226081"/>
              <a:ext cx="1143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>
                  <a:solidFill>
                    <a:srgbClr val="FF0000"/>
                  </a:solidFill>
                  <a:latin typeface="UTM Avo" panose="02040603050506020204" pitchFamily="18" charset="0"/>
                </a:rPr>
                <a:t>gh</a:t>
              </a:r>
            </a:p>
          </p:txBody>
        </p:sp>
      </p:grpSp>
      <p:pic>
        <p:nvPicPr>
          <p:cNvPr id="19" name="Picture 1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30" b="99761" l="2907" r="97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15732"/>
            <a:ext cx="1025912" cy="997282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>
              <a:snd r:embed="rId8" name="applause.wav"/>
            </a:hlinkClick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77585" y="2679289"/>
            <a:ext cx="1763661" cy="2001452"/>
          </a:xfrm>
          <a:prstGeom prst="rect">
            <a:avLst/>
          </a:prstGeom>
        </p:spPr>
      </p:pic>
      <p:sp>
        <p:nvSpPr>
          <p:cNvPr id="20" name="Cloud Callout 19"/>
          <p:cNvSpPr/>
          <p:nvPr/>
        </p:nvSpPr>
        <p:spPr>
          <a:xfrm>
            <a:off x="3831413" y="446452"/>
            <a:ext cx="892987" cy="430501"/>
          </a:xfrm>
          <a:prstGeom prst="cloud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Cloud Callout 20"/>
          <p:cNvSpPr/>
          <p:nvPr/>
        </p:nvSpPr>
        <p:spPr>
          <a:xfrm>
            <a:off x="9807265" y="451883"/>
            <a:ext cx="870895" cy="435935"/>
          </a:xfrm>
          <a:prstGeom prst="cloud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5">
            <a:hlinkClick r:id="rId10" action="ppaction://hlinksldjump">
              <a:snd r:embed="rId8" name="applause.wav"/>
            </a:hlinkClick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24400" y="2679289"/>
            <a:ext cx="1932745" cy="1926055"/>
          </a:xfrm>
          <a:prstGeom prst="rect">
            <a:avLst/>
          </a:prstGeom>
        </p:spPr>
      </p:pic>
      <p:pic>
        <p:nvPicPr>
          <p:cNvPr id="7" name="Picture 6">
            <a:hlinkClick r:id="rId7" action="ppaction://hlinksldjump">
              <a:snd r:embed="rId8" name="applause.wav"/>
            </a:hlinkClick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88440" y="2701867"/>
            <a:ext cx="1978767" cy="1978874"/>
          </a:xfrm>
          <a:prstGeom prst="rect">
            <a:avLst/>
          </a:prstGeom>
        </p:spPr>
      </p:pic>
      <p:pic>
        <p:nvPicPr>
          <p:cNvPr id="22" name="Picture 21">
            <a:hlinkClick r:id="rId7" action="ppaction://hlinksldjump">
              <a:snd r:embed="rId8" name="applause.wav"/>
            </a:hlinkClick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89217" y="4777297"/>
            <a:ext cx="2061563" cy="1975356"/>
          </a:xfrm>
          <a:prstGeom prst="rect">
            <a:avLst/>
          </a:prstGeom>
        </p:spPr>
      </p:pic>
      <p:pic>
        <p:nvPicPr>
          <p:cNvPr id="23" name="Picture 22">
            <a:hlinkClick r:id="rId10" action="ppaction://hlinksldjump">
              <a:snd r:embed="rId8" name="applause.wav"/>
            </a:hlinkClick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74886" y="4777297"/>
            <a:ext cx="1882259" cy="1926055"/>
          </a:xfrm>
          <a:prstGeom prst="rect">
            <a:avLst/>
          </a:prstGeom>
        </p:spPr>
      </p:pic>
      <p:pic>
        <p:nvPicPr>
          <p:cNvPr id="24" name="Picture 23">
            <a:hlinkClick r:id="rId7" action="ppaction://hlinksldjump">
              <a:snd r:embed="rId8" name="applause.wav"/>
            </a:hlinkClick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46043" y="4732707"/>
            <a:ext cx="2293727" cy="197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512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717577" y="656560"/>
            <a:ext cx="5105400" cy="4428449"/>
            <a:chOff x="0" y="-76200"/>
            <a:chExt cx="2971800" cy="3196600"/>
          </a:xfrm>
        </p:grpSpPr>
        <p:pic>
          <p:nvPicPr>
            <p:cNvPr id="3" name="Picture 2" descr="Tả ngôi nhà của em - Văn lớp 5 | VFO.V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68094"/>
              <a:ext cx="2971800" cy="3188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143000" y="1066800"/>
              <a:ext cx="1066800" cy="494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>
                  <a:solidFill>
                    <a:srgbClr val="FF0000"/>
                  </a:solidFill>
                  <a:latin typeface="UTM Avo" panose="02040603050506020204" pitchFamily="18" charset="0"/>
                </a:rPr>
                <a:t>ua</a:t>
              </a:r>
            </a:p>
          </p:txBody>
        </p:sp>
        <p:pic>
          <p:nvPicPr>
            <p:cNvPr id="5" name="Picture 2" descr="Tả ngôi nhà của em - Văn lớp 5 | VFO.V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76200"/>
              <a:ext cx="2971800" cy="3188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1253888" y="991483"/>
              <a:ext cx="1066800" cy="645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>
                  <a:solidFill>
                    <a:srgbClr val="FF0000"/>
                  </a:solidFill>
                  <a:latin typeface="UTM Avo" panose="02040603050506020204" pitchFamily="18" charset="0"/>
                </a:rPr>
                <a:t>g</a:t>
              </a:r>
            </a:p>
          </p:txBody>
        </p:sp>
      </p:grpSp>
      <p:pic>
        <p:nvPicPr>
          <p:cNvPr id="7" name="Picture 4" descr="CH.B *✿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200" y="5226321"/>
            <a:ext cx="7010400" cy="1660112"/>
          </a:xfrm>
          <a:prstGeom prst="rect">
            <a:avLst/>
          </a:prstGeom>
          <a:noFill/>
        </p:spPr>
      </p:pic>
      <p:pic>
        <p:nvPicPr>
          <p:cNvPr id="8" name="Picture 2" descr=" 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10600" y="5344538"/>
            <a:ext cx="1905000" cy="1631410"/>
          </a:xfrm>
          <a:prstGeom prst="rect">
            <a:avLst/>
          </a:prstGeom>
          <a:noFill/>
        </p:spPr>
      </p:pic>
      <p:sp>
        <p:nvSpPr>
          <p:cNvPr id="9" name="Cloud Callout 8"/>
          <p:cNvSpPr/>
          <p:nvPr/>
        </p:nvSpPr>
        <p:spPr>
          <a:xfrm>
            <a:off x="7699744" y="408261"/>
            <a:ext cx="1123233" cy="798535"/>
          </a:xfrm>
          <a:prstGeom prst="cloud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30" b="99761" l="2907" r="97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15732"/>
            <a:ext cx="1025912" cy="99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10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698896" y="629265"/>
            <a:ext cx="4953000" cy="4724400"/>
            <a:chOff x="5791200" y="25940"/>
            <a:chExt cx="3048000" cy="3270250"/>
          </a:xfrm>
        </p:grpSpPr>
        <p:pic>
          <p:nvPicPr>
            <p:cNvPr id="6" name="Picture 5" descr="Tả ngôi nhà của em - Văn lớp 5 | VFO.V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1200" y="25940"/>
              <a:ext cx="3048000" cy="3270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6934200" y="1066800"/>
              <a:ext cx="1143000" cy="639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>
                  <a:solidFill>
                    <a:srgbClr val="FF0000"/>
                  </a:solidFill>
                  <a:latin typeface="UTM Avo" panose="02040603050506020204" pitchFamily="18" charset="0"/>
                </a:rPr>
                <a:t>gh</a:t>
              </a:r>
            </a:p>
          </p:txBody>
        </p:sp>
      </p:grpSp>
      <p:pic>
        <p:nvPicPr>
          <p:cNvPr id="8" name="Picture 4" descr="CH.B *✿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200" y="5226321"/>
            <a:ext cx="7010400" cy="1660112"/>
          </a:xfrm>
          <a:prstGeom prst="rect">
            <a:avLst/>
          </a:prstGeom>
          <a:noFill/>
        </p:spPr>
      </p:pic>
      <p:pic>
        <p:nvPicPr>
          <p:cNvPr id="9" name="Picture 2" descr=" 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09316" y="5257800"/>
            <a:ext cx="2006284" cy="1718148"/>
          </a:xfrm>
          <a:prstGeom prst="rect">
            <a:avLst/>
          </a:prstGeom>
          <a:noFill/>
        </p:spPr>
      </p:pic>
      <p:sp>
        <p:nvSpPr>
          <p:cNvPr id="10" name="Cloud Callout 9"/>
          <p:cNvSpPr/>
          <p:nvPr/>
        </p:nvSpPr>
        <p:spPr>
          <a:xfrm>
            <a:off x="7569924" y="330363"/>
            <a:ext cx="1167022" cy="798631"/>
          </a:xfrm>
          <a:prstGeom prst="cloud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30" b="99761" l="2907" r="97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15732"/>
            <a:ext cx="1025912" cy="99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371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3985B987-B983-8AF0-57B0-1C38A6BF3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2338"/>
            <a:ext cx="12157075" cy="554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6F1D732-5C55-7D4B-C210-2891A211A4DD}"/>
              </a:ext>
            </a:extLst>
          </p:cNvPr>
          <p:cNvCxnSpPr/>
          <p:nvPr/>
        </p:nvCxnSpPr>
        <p:spPr>
          <a:xfrm flipH="1">
            <a:off x="1443038" y="2722563"/>
            <a:ext cx="935037" cy="19208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B1FB601-9FA2-32F8-24D5-0EBFC273C7B3}"/>
              </a:ext>
            </a:extLst>
          </p:cNvPr>
          <p:cNvCxnSpPr/>
          <p:nvPr/>
        </p:nvCxnSpPr>
        <p:spPr>
          <a:xfrm flipH="1">
            <a:off x="3556000" y="2549525"/>
            <a:ext cx="3057525" cy="22463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3E494A-10D0-2493-9AC5-97D31D339249}"/>
              </a:ext>
            </a:extLst>
          </p:cNvPr>
          <p:cNvCxnSpPr/>
          <p:nvPr/>
        </p:nvCxnSpPr>
        <p:spPr>
          <a:xfrm>
            <a:off x="4114800" y="2722563"/>
            <a:ext cx="690563" cy="18192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4756E82-B31D-2732-1D51-0B625182B67D}"/>
              </a:ext>
            </a:extLst>
          </p:cNvPr>
          <p:cNvCxnSpPr/>
          <p:nvPr/>
        </p:nvCxnSpPr>
        <p:spPr>
          <a:xfrm>
            <a:off x="4906963" y="2722563"/>
            <a:ext cx="1951037" cy="20732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4AF9AE1-95F1-FD75-8495-D1851F35E42F}"/>
              </a:ext>
            </a:extLst>
          </p:cNvPr>
          <p:cNvCxnSpPr/>
          <p:nvPr/>
        </p:nvCxnSpPr>
        <p:spPr>
          <a:xfrm>
            <a:off x="8483600" y="2722563"/>
            <a:ext cx="434975" cy="2184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F10164E-E109-0DC1-9604-F9A4597B93D5}"/>
              </a:ext>
            </a:extLst>
          </p:cNvPr>
          <p:cNvSpPr txBox="1"/>
          <p:nvPr/>
        </p:nvSpPr>
        <p:spPr>
          <a:xfrm>
            <a:off x="803275" y="4022725"/>
            <a:ext cx="476250" cy="519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F52681-D48B-85C8-AA27-637EA4894B36}"/>
              </a:ext>
            </a:extLst>
          </p:cNvPr>
          <p:cNvSpPr txBox="1"/>
          <p:nvPr/>
        </p:nvSpPr>
        <p:spPr>
          <a:xfrm>
            <a:off x="2835275" y="4022725"/>
            <a:ext cx="476250" cy="519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BBA2FF-CEC1-ADD7-7C40-0D6E480D1CCA}"/>
              </a:ext>
            </a:extLst>
          </p:cNvPr>
          <p:cNvSpPr txBox="1"/>
          <p:nvPr/>
        </p:nvSpPr>
        <p:spPr>
          <a:xfrm>
            <a:off x="4886325" y="4022725"/>
            <a:ext cx="477838" cy="5191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43F305-AC62-6A02-1DCC-12C884F86A83}"/>
              </a:ext>
            </a:extLst>
          </p:cNvPr>
          <p:cNvSpPr txBox="1"/>
          <p:nvPr/>
        </p:nvSpPr>
        <p:spPr>
          <a:xfrm>
            <a:off x="6989763" y="4017963"/>
            <a:ext cx="477837" cy="51911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9F23AD-CF6E-4C7F-3355-9F40082870A2}"/>
              </a:ext>
            </a:extLst>
          </p:cNvPr>
          <p:cNvSpPr txBox="1"/>
          <p:nvPr/>
        </p:nvSpPr>
        <p:spPr>
          <a:xfrm>
            <a:off x="11056938" y="3932238"/>
            <a:ext cx="477837" cy="51752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286EE22-4474-CCAB-7B3B-DB484D1CFFB4}"/>
              </a:ext>
            </a:extLst>
          </p:cNvPr>
          <p:cNvSpPr txBox="1"/>
          <p:nvPr/>
        </p:nvSpPr>
        <p:spPr>
          <a:xfrm>
            <a:off x="8991600" y="4017963"/>
            <a:ext cx="477838" cy="51911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8BDFEA3-ECFE-83E7-D316-EBB4643DF7DB}"/>
              </a:ext>
            </a:extLst>
          </p:cNvPr>
          <p:cNvCxnSpPr/>
          <p:nvPr/>
        </p:nvCxnSpPr>
        <p:spPr>
          <a:xfrm>
            <a:off x="5495925" y="2549525"/>
            <a:ext cx="5291138" cy="22463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95" name="Picture 21">
            <a:extLst>
              <a:ext uri="{FF2B5EF4-FFF2-40B4-BE49-F238E27FC236}">
                <a16:creationId xmlns:a16="http://schemas.microsoft.com/office/drawing/2014/main" id="{B6FE0B2C-4553-BA01-A11B-042C26710F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0"/>
            <a:ext cx="868838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2112" y="477848"/>
            <a:ext cx="12920664" cy="66190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373" y="3184920"/>
            <a:ext cx="3878579" cy="22535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3113" y="2371542"/>
            <a:ext cx="3965533" cy="43153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824" y="583609"/>
            <a:ext cx="2654710" cy="12477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1332" y="818375"/>
            <a:ext cx="2754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2060"/>
                </a:solidFill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2495659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784" y="755119"/>
            <a:ext cx="5571642" cy="2701476"/>
          </a:xfrm>
          <a:prstGeom prst="rect">
            <a:avLst/>
          </a:prstGeom>
        </p:spPr>
      </p:pic>
      <p:pic>
        <p:nvPicPr>
          <p:cNvPr id="12290" name="Picture 2" descr="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0487" y="4209720"/>
            <a:ext cx="2362200" cy="2022948"/>
          </a:xfrm>
          <a:prstGeom prst="rect">
            <a:avLst/>
          </a:prstGeom>
          <a:noFill/>
        </p:spPr>
      </p:pic>
      <p:pic>
        <p:nvPicPr>
          <p:cNvPr id="12292" name="Picture 4" descr="CH.B *✿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95712" y="4725939"/>
            <a:ext cx="3914775" cy="1660112"/>
          </a:xfrm>
          <a:prstGeom prst="rect">
            <a:avLst/>
          </a:prstGeom>
          <a:noFill/>
        </p:spPr>
      </p:pic>
      <p:pic>
        <p:nvPicPr>
          <p:cNvPr id="12294" name="Picture 6" descr="Просмотреть иллюстрацию Кузя из сообщества русскоязычных художников автора Татьяна в стилях: Классика, нарисованная техниками: Другое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2123768" y="4441808"/>
            <a:ext cx="1371600" cy="194424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80992" y="1589876"/>
            <a:ext cx="472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002060"/>
                </a:solidFill>
                <a:latin typeface="UTM Avo" panose="02040603050506020204" pitchFamily="18" charset="0"/>
              </a:rPr>
              <a:t>Thư giãn</a:t>
            </a:r>
          </a:p>
        </p:txBody>
      </p:sp>
    </p:spTree>
    <p:extLst>
      <p:ext uri="{BB962C8B-B14F-4D97-AF65-F5344CB8AC3E}">
        <p14:creationId xmlns:p14="http://schemas.microsoft.com/office/powerpoint/2010/main" val="416757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ầm Chồi Lá Tập 37 - Quả Gì- 🌏🍍🍏 Ca Nhạc Thiếu Nhi Hay Cho Bé Trên Kênh POPS Kid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42762"/>
            <a:ext cx="12192000" cy="641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26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0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2"/>
          <a:stretch/>
        </p:blipFill>
        <p:spPr>
          <a:xfrm>
            <a:off x="159283" y="625332"/>
            <a:ext cx="11851804" cy="6052798"/>
          </a:xfrm>
          <a:prstGeom prst="rect">
            <a:avLst/>
          </a:prstGeom>
        </p:spPr>
      </p:pic>
      <p:cxnSp>
        <p:nvCxnSpPr>
          <p:cNvPr id="4" name="Straight Connector 3"/>
          <p:cNvCxnSpPr>
            <a:cxnSpLocks/>
          </p:cNvCxnSpPr>
          <p:nvPr/>
        </p:nvCxnSpPr>
        <p:spPr>
          <a:xfrm>
            <a:off x="1850430" y="2041177"/>
            <a:ext cx="13765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cxnSpLocks/>
          </p:cNvCxnSpPr>
          <p:nvPr/>
        </p:nvCxnSpPr>
        <p:spPr>
          <a:xfrm>
            <a:off x="8813273" y="2115334"/>
            <a:ext cx="13413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1840805" y="5771743"/>
            <a:ext cx="1376517" cy="2753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A60C80-3FE9-4EDF-8AE2-96B9CBA020F0}"/>
              </a:ext>
            </a:extLst>
          </p:cNvPr>
          <p:cNvCxnSpPr/>
          <p:nvPr/>
        </p:nvCxnSpPr>
        <p:spPr>
          <a:xfrm flipV="1">
            <a:off x="8721263" y="6039647"/>
            <a:ext cx="1376517" cy="2753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827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80" y="609956"/>
            <a:ext cx="7170583" cy="5516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99644" y="1575128"/>
            <a:ext cx="3002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chemeClr val="bg1"/>
                </a:solidFill>
              </a:rPr>
              <a:t>Tập viết</a:t>
            </a:r>
          </a:p>
        </p:txBody>
      </p:sp>
    </p:spTree>
    <p:extLst>
      <p:ext uri="{BB962C8B-B14F-4D97-AF65-F5344CB8AC3E}">
        <p14:creationId xmlns:p14="http://schemas.microsoft.com/office/powerpoint/2010/main" val="206484327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4">
            <a:extLst>
              <a:ext uri="{FF2B5EF4-FFF2-40B4-BE49-F238E27FC236}">
                <a16:creationId xmlns:a16="http://schemas.microsoft.com/office/drawing/2014/main" id="{045ADFDE-8D83-41B3-BF62-4BDAD2947A1D}"/>
              </a:ext>
            </a:extLst>
          </p:cNvPr>
          <p:cNvGrpSpPr/>
          <p:nvPr/>
        </p:nvGrpSpPr>
        <p:grpSpPr>
          <a:xfrm>
            <a:off x="3032439" y="632468"/>
            <a:ext cx="7986435" cy="4858136"/>
            <a:chOff x="7552489" y="-3020772"/>
            <a:chExt cx="8517089" cy="5887204"/>
          </a:xfrm>
        </p:grpSpPr>
        <p:pic>
          <p:nvPicPr>
            <p:cNvPr id="5" name="图片 13">
              <a:extLst>
                <a:ext uri="{FF2B5EF4-FFF2-40B4-BE49-F238E27FC236}">
                  <a16:creationId xmlns:a16="http://schemas.microsoft.com/office/drawing/2014/main" id="{3269191B-7F24-4CBE-BAC7-42EBA39DD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52489" y="-3020772"/>
              <a:ext cx="8407457" cy="5887204"/>
            </a:xfrm>
            <a:prstGeom prst="rect">
              <a:avLst/>
            </a:prstGeom>
          </p:spPr>
        </p:pic>
        <p:pic>
          <p:nvPicPr>
            <p:cNvPr id="6" name="图片 15">
              <a:extLst>
                <a:ext uri="{FF2B5EF4-FFF2-40B4-BE49-F238E27FC236}">
                  <a16:creationId xmlns:a16="http://schemas.microsoft.com/office/drawing/2014/main" id="{76F164E3-90E0-4EAD-8883-118F74EEF9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44779" y="838603"/>
              <a:ext cx="1624799" cy="1930400"/>
            </a:xfrm>
            <a:prstGeom prst="rect">
              <a:avLst/>
            </a:prstGeom>
          </p:spPr>
        </p:pic>
      </p:grpSp>
      <p:pic>
        <p:nvPicPr>
          <p:cNvPr id="7" name="图片 25">
            <a:extLst>
              <a:ext uri="{FF2B5EF4-FFF2-40B4-BE49-F238E27FC236}">
                <a16:creationId xmlns:a16="http://schemas.microsoft.com/office/drawing/2014/main" id="{AEAAAAE8-AA5F-4FB9-A0C1-2E97327214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15089" y="543633"/>
            <a:ext cx="1804922" cy="16736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77727" y="2247574"/>
            <a:ext cx="68806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>
                <a:solidFill>
                  <a:srgbClr val="002060"/>
                </a:solidFill>
              </a:rPr>
              <a:t>Khởi</a:t>
            </a:r>
            <a:r>
              <a:rPr lang="en-US" sz="9600" dirty="0">
                <a:solidFill>
                  <a:srgbClr val="002060"/>
                </a:solidFill>
              </a:rPr>
              <a:t> </a:t>
            </a:r>
            <a:r>
              <a:rPr lang="en-US" sz="9600" dirty="0" err="1">
                <a:solidFill>
                  <a:srgbClr val="002060"/>
                </a:solidFill>
              </a:rPr>
              <a:t>động</a:t>
            </a:r>
            <a:endParaRPr lang="en-US" sz="9600" dirty="0">
              <a:solidFill>
                <a:srgbClr val="002060"/>
              </a:solidFill>
            </a:endParaRPr>
          </a:p>
        </p:txBody>
      </p:sp>
      <p:pic>
        <p:nvPicPr>
          <p:cNvPr id="9" name="Picture 4" descr="https://i.pinimg.com/564x/72/96/bf/7296bf73b7d85268244d386416659b5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8" y="4524649"/>
            <a:ext cx="2908291" cy="193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40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5" t="35568" r="26430" b="41092"/>
          <a:stretch/>
        </p:blipFill>
        <p:spPr>
          <a:xfrm>
            <a:off x="283166" y="1657718"/>
            <a:ext cx="11683609" cy="225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072719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kIgpUA75PJsEYAOUJL5yFzRB2CVQTo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33136"/>
            <a:ext cx="12192000" cy="642486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E06E8FA-BB8E-44F8-8B3E-40491195ACF9}"/>
              </a:ext>
            </a:extLst>
          </p:cNvPr>
          <p:cNvSpPr/>
          <p:nvPr/>
        </p:nvSpPr>
        <p:spPr>
          <a:xfrm>
            <a:off x="77002" y="462013"/>
            <a:ext cx="1174282" cy="1155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98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>
            <a:extLst>
              <a:ext uri="{FF2B5EF4-FFF2-40B4-BE49-F238E27FC236}">
                <a16:creationId xmlns:a16="http://schemas.microsoft.com/office/drawing/2014/main" id="{59A86066-7419-BFF3-12FF-D39D2452C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39700"/>
            <a:ext cx="11982450" cy="666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A4B69A-41E8-9F14-1B28-905EDF288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4038" y="2297113"/>
            <a:ext cx="320992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en-US" sz="16000" b="1" dirty="0">
                <a:solidFill>
                  <a:schemeClr val="bg1"/>
                </a:solidFill>
                <a:latin typeface="HP001 4 hàng" panose="020B0603050302020204" pitchFamily="34" charset="0"/>
              </a:rPr>
              <a:t>θ</a:t>
            </a:r>
            <a:endParaRPr lang="en-US" altLang="en-US" sz="160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5C6EF3-0F80-E993-5BE7-DB2A42B53A6E}"/>
              </a:ext>
            </a:extLst>
          </p:cNvPr>
          <p:cNvSpPr/>
          <p:nvPr/>
        </p:nvSpPr>
        <p:spPr>
          <a:xfrm>
            <a:off x="4812917" y="2276093"/>
            <a:ext cx="444500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1086A6-ED59-18A9-961F-061FF3A807CF}"/>
              </a:ext>
            </a:extLst>
          </p:cNvPr>
          <p:cNvSpPr/>
          <p:nvPr/>
        </p:nvSpPr>
        <p:spPr>
          <a:xfrm>
            <a:off x="5312161" y="2125816"/>
            <a:ext cx="28076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>
            <a:extLst>
              <a:ext uri="{FF2B5EF4-FFF2-40B4-BE49-F238E27FC236}">
                <a16:creationId xmlns:a16="http://schemas.microsoft.com/office/drawing/2014/main" id="{7E07F929-F267-9624-DF81-71199E7EA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39700"/>
            <a:ext cx="11982450" cy="666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C467E5-ED9E-8EA4-F371-4E95209D3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0975" y="2306638"/>
            <a:ext cx="2884488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en-US" sz="16000" b="1" dirty="0">
                <a:solidFill>
                  <a:schemeClr val="bg1"/>
                </a:solidFill>
                <a:latin typeface="HP001 4 hàng" panose="020B0603050302020204" pitchFamily="34" charset="0"/>
              </a:rPr>
              <a:t>Ή</a:t>
            </a:r>
            <a:r>
              <a:rPr lang="en-US" altLang="en-US" sz="16000" b="1" dirty="0">
                <a:solidFill>
                  <a:schemeClr val="bg1"/>
                </a:solidFill>
                <a:latin typeface="HP001 4 hàng" panose="020B0603050302020204" pitchFamily="34" charset="0"/>
              </a:rPr>
              <a:t>Ğ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412922-5454-B7C5-5643-7AEEAE5B9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6938" y="2306638"/>
            <a:ext cx="2871787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6000" b="1">
                <a:solidFill>
                  <a:schemeClr val="bg1"/>
                </a:solidFill>
                <a:latin typeface="HP001 4 hàng" panose="020B0603050302020204" pitchFamily="34" charset="0"/>
              </a:rPr>
              <a:t>gỗ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3D9BF6-C9C7-0FF9-3703-0B945FBBFA75}"/>
              </a:ext>
            </a:extLst>
          </p:cNvPr>
          <p:cNvSpPr/>
          <p:nvPr/>
        </p:nvSpPr>
        <p:spPr>
          <a:xfrm>
            <a:off x="5878513" y="2513013"/>
            <a:ext cx="444500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02C24-626E-5379-016D-05E02237C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BA0DE-903E-C03B-E82B-B6AEEDC43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5BC21E-9A72-72B7-8465-F30246BA8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882"/>
            <a:ext cx="12192000" cy="679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5955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>
            <a:extLst>
              <a:ext uri="{FF2B5EF4-FFF2-40B4-BE49-F238E27FC236}">
                <a16:creationId xmlns:a16="http://schemas.microsoft.com/office/drawing/2014/main" id="{C5C705FF-D8BE-D508-F58D-9EC5B267A2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2192000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Box 5">
            <a:extLst>
              <a:ext uri="{FF2B5EF4-FFF2-40B4-BE49-F238E27FC236}">
                <a16:creationId xmlns:a16="http://schemas.microsoft.com/office/drawing/2014/main" id="{DB97207D-46DE-C218-03F9-EA4803D6C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0" y="3886200"/>
            <a:ext cx="74168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8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 cố</a:t>
            </a:r>
          </a:p>
        </p:txBody>
      </p:sp>
    </p:spTree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06EE7993-7B2F-6913-BD11-ADE58EA0D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43011" name="Content Placeholder 3">
            <a:extLst>
              <a:ext uri="{FF2B5EF4-FFF2-40B4-BE49-F238E27FC236}">
                <a16:creationId xmlns:a16="http://schemas.microsoft.com/office/drawing/2014/main" id="{2AE5BCCB-3389-0338-3143-C2FA64A1B7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299200" cy="6858000"/>
          </a:xfrm>
        </p:spPr>
      </p:pic>
      <p:pic>
        <p:nvPicPr>
          <p:cNvPr id="43012" name="Picture 4">
            <a:extLst>
              <a:ext uri="{FF2B5EF4-FFF2-40B4-BE49-F238E27FC236}">
                <a16:creationId xmlns:a16="http://schemas.microsoft.com/office/drawing/2014/main" id="{7A966F2A-9A43-8221-0F24-3E4E7DCA2F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0"/>
            <a:ext cx="589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>
            <a:extLst>
              <a:ext uri="{FF2B5EF4-FFF2-40B4-BE49-F238E27FC236}">
                <a16:creationId xmlns:a16="http://schemas.microsoft.com/office/drawing/2014/main" id="{B9650786-E32C-4860-894D-BF637D6174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>
            <a:fillRect/>
          </a:stretch>
        </p:blipFill>
        <p:spPr bwMode="auto">
          <a:xfrm>
            <a:off x="0" y="0"/>
            <a:ext cx="12174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TextBox 4">
            <a:extLst>
              <a:ext uri="{FF2B5EF4-FFF2-40B4-BE49-F238E27FC236}">
                <a16:creationId xmlns:a16="http://schemas.microsoft.com/office/drawing/2014/main" id="{E3E98C01-3668-A52A-0659-7D040FA89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0325" y="2590800"/>
            <a:ext cx="5562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88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Dặn</a:t>
            </a:r>
            <a:r>
              <a:rPr lang="en-US" altLang="en-US" sz="88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8800" b="1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dò</a:t>
            </a:r>
            <a:endParaRPr lang="en-US" altLang="en-US" sz="8800" b="1" dirty="0">
              <a:solidFill>
                <a:srgbClr val="FF00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图片 3" descr="资源 734302">
            <a:extLst>
              <a:ext uri="{FF2B5EF4-FFF2-40B4-BE49-F238E27FC236}">
                <a16:creationId xmlns:a16="http://schemas.microsoft.com/office/drawing/2014/main" id="{B127B069-A904-29A4-B74B-F6096F5E0A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4688" y="3465513"/>
            <a:ext cx="7842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图片 4" descr="资源 134302">
            <a:extLst>
              <a:ext uri="{FF2B5EF4-FFF2-40B4-BE49-F238E27FC236}">
                <a16:creationId xmlns:a16="http://schemas.microsoft.com/office/drawing/2014/main" id="{2F7E003C-DE64-6F34-083C-18CA967806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125"/>
            <a:ext cx="2552700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图片 5" descr="资源 234302">
            <a:extLst>
              <a:ext uri="{FF2B5EF4-FFF2-40B4-BE49-F238E27FC236}">
                <a16:creationId xmlns:a16="http://schemas.microsoft.com/office/drawing/2014/main" id="{D9E6E957-B551-B647-9D72-40A6582E07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2492375"/>
            <a:ext cx="1985962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图片 6" descr="资源 334302">
            <a:extLst>
              <a:ext uri="{FF2B5EF4-FFF2-40B4-BE49-F238E27FC236}">
                <a16:creationId xmlns:a16="http://schemas.microsoft.com/office/drawing/2014/main" id="{B2ECAC92-5594-5FB3-F378-1ADBB46D89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725" y="317500"/>
            <a:ext cx="1560513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图片 8" descr="资源 534302">
            <a:extLst>
              <a:ext uri="{FF2B5EF4-FFF2-40B4-BE49-F238E27FC236}">
                <a16:creationId xmlns:a16="http://schemas.microsoft.com/office/drawing/2014/main" id="{3A24231B-5467-D698-941A-754AC70184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3613150"/>
            <a:ext cx="101727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图片 9" descr="资源 634302">
            <a:extLst>
              <a:ext uri="{FF2B5EF4-FFF2-40B4-BE49-F238E27FC236}">
                <a16:creationId xmlns:a16="http://schemas.microsoft.com/office/drawing/2014/main" id="{4362A73D-0104-F4EB-9322-EA3FB7AD87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12192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53051F7-1CF1-55FA-9E4D-D1A01A83477E}"/>
              </a:ext>
            </a:extLst>
          </p:cNvPr>
          <p:cNvSpPr txBox="1"/>
          <p:nvPr/>
        </p:nvSpPr>
        <p:spPr>
          <a:xfrm>
            <a:off x="3251200" y="892175"/>
            <a:ext cx="5557838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7200" b="1" dirty="0" err="1">
                <a:solidFill>
                  <a:srgbClr val="FF0000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7200" b="1" dirty="0">
                <a:solidFill>
                  <a:srgbClr val="FF0000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solidFill>
                  <a:srgbClr val="FF0000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7200" b="1" dirty="0">
                <a:solidFill>
                  <a:srgbClr val="FF0000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solidFill>
                  <a:srgbClr val="FF0000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7200" b="1" dirty="0">
                <a:solidFill>
                  <a:srgbClr val="FF0000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>
              <a:defRPr/>
            </a:pPr>
            <a:r>
              <a:rPr lang="en-US" altLang="zh-CN" sz="7200" b="1" dirty="0" err="1">
                <a:solidFill>
                  <a:srgbClr val="FF0000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7200" b="1" dirty="0">
                <a:solidFill>
                  <a:srgbClr val="FF0000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solidFill>
                  <a:srgbClr val="FF0000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7200" b="1" dirty="0">
                <a:solidFill>
                  <a:srgbClr val="FF0000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7200" b="1" dirty="0" err="1">
                <a:solidFill>
                  <a:srgbClr val="FF0000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7200" b="1" dirty="0">
                <a:solidFill>
                  <a:srgbClr val="FF0000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EEBEA0-752E-E918-F278-5C383790C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93" y="12821"/>
            <a:ext cx="12192000" cy="6858000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5EB6132D-6237-EBD7-C2D8-2609AF8F05E3}"/>
              </a:ext>
            </a:extLst>
          </p:cNvPr>
          <p:cNvSpPr/>
          <p:nvPr/>
        </p:nvSpPr>
        <p:spPr>
          <a:xfrm>
            <a:off x="11189028" y="1851307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0689018-AF08-D371-38AB-F3C88DD20433}"/>
              </a:ext>
            </a:extLst>
          </p:cNvPr>
          <p:cNvSpPr/>
          <p:nvPr/>
        </p:nvSpPr>
        <p:spPr>
          <a:xfrm>
            <a:off x="11198145" y="3033696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6177B4D-050A-3FC4-7052-75D90CB08AEE}"/>
              </a:ext>
            </a:extLst>
          </p:cNvPr>
          <p:cNvSpPr/>
          <p:nvPr/>
        </p:nvSpPr>
        <p:spPr>
          <a:xfrm>
            <a:off x="11231876" y="4302449"/>
            <a:ext cx="340910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8C2032DE-E221-0345-992C-D8F3C52B0076}"/>
              </a:ext>
            </a:extLst>
          </p:cNvPr>
          <p:cNvSpPr/>
          <p:nvPr/>
        </p:nvSpPr>
        <p:spPr>
          <a:xfrm>
            <a:off x="11205231" y="718566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45F1043-9015-C620-237B-C01B7F62788A}"/>
              </a:ext>
            </a:extLst>
          </p:cNvPr>
          <p:cNvSpPr txBox="1"/>
          <p:nvPr/>
        </p:nvSpPr>
        <p:spPr>
          <a:xfrm>
            <a:off x="2773906" y="1653878"/>
            <a:ext cx="119191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k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BB8612C-C2F8-0492-7BE7-4F19EC518D47}"/>
              </a:ext>
            </a:extLst>
          </p:cNvPr>
          <p:cNvSpPr txBox="1"/>
          <p:nvPr/>
        </p:nvSpPr>
        <p:spPr>
          <a:xfrm>
            <a:off x="2646865" y="468172"/>
            <a:ext cx="1384115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gi</a:t>
            </a:r>
            <a:endParaRPr lang="en-US" altLang="en-US" sz="58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8403423-5000-F1B1-591F-E8315FFF3B98}"/>
              </a:ext>
            </a:extLst>
          </p:cNvPr>
          <p:cNvSpPr txBox="1"/>
          <p:nvPr/>
        </p:nvSpPr>
        <p:spPr>
          <a:xfrm>
            <a:off x="3828618" y="468171"/>
            <a:ext cx="1384115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gi</a:t>
            </a:r>
            <a:endParaRPr lang="en-US" altLang="en-US" sz="58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02C82A6-C30C-3E5B-F10C-04B49E7BD599}"/>
              </a:ext>
            </a:extLst>
          </p:cNvPr>
          <p:cNvSpPr txBox="1"/>
          <p:nvPr/>
        </p:nvSpPr>
        <p:spPr>
          <a:xfrm>
            <a:off x="5010371" y="468170"/>
            <a:ext cx="1384115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gi</a:t>
            </a:r>
            <a:endParaRPr lang="en-US" altLang="en-US" sz="58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0EE3486-E727-F77A-EC3A-3254A7C836B2}"/>
              </a:ext>
            </a:extLst>
          </p:cNvPr>
          <p:cNvSpPr txBox="1"/>
          <p:nvPr/>
        </p:nvSpPr>
        <p:spPr>
          <a:xfrm>
            <a:off x="6192124" y="468169"/>
            <a:ext cx="1384115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gi</a:t>
            </a:r>
            <a:endParaRPr lang="en-US" altLang="en-US" sz="58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BD551AF-60E4-3F06-F992-D063860AC825}"/>
              </a:ext>
            </a:extLst>
          </p:cNvPr>
          <p:cNvSpPr txBox="1"/>
          <p:nvPr/>
        </p:nvSpPr>
        <p:spPr>
          <a:xfrm>
            <a:off x="7373877" y="468168"/>
            <a:ext cx="1384115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gi</a:t>
            </a:r>
            <a:endParaRPr lang="en-US" altLang="en-US" sz="58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252084A-005B-48CE-E375-88DBE6516532}"/>
              </a:ext>
            </a:extLst>
          </p:cNvPr>
          <p:cNvSpPr txBox="1"/>
          <p:nvPr/>
        </p:nvSpPr>
        <p:spPr>
          <a:xfrm>
            <a:off x="8555630" y="468167"/>
            <a:ext cx="1384115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gi</a:t>
            </a:r>
            <a:endParaRPr lang="en-US" altLang="en-US" sz="58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14798E2-9110-43D7-0A06-5A57A0E47DA2}"/>
              </a:ext>
            </a:extLst>
          </p:cNvPr>
          <p:cNvSpPr txBox="1"/>
          <p:nvPr/>
        </p:nvSpPr>
        <p:spPr>
          <a:xfrm>
            <a:off x="9737383" y="468166"/>
            <a:ext cx="1384115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gi</a:t>
            </a:r>
            <a:endParaRPr lang="en-US" altLang="en-US" sz="58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130C078-87AF-95A4-E880-8FED0D3A8C49}"/>
              </a:ext>
            </a:extLst>
          </p:cNvPr>
          <p:cNvSpPr txBox="1"/>
          <p:nvPr/>
        </p:nvSpPr>
        <p:spPr>
          <a:xfrm>
            <a:off x="3977039" y="1644208"/>
            <a:ext cx="119191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k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09B3B17-5872-79B3-0764-4F3B055364EB}"/>
              </a:ext>
            </a:extLst>
          </p:cNvPr>
          <p:cNvSpPr txBox="1"/>
          <p:nvPr/>
        </p:nvSpPr>
        <p:spPr>
          <a:xfrm>
            <a:off x="5158791" y="1631303"/>
            <a:ext cx="119191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k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EA00F4C-3A4B-E609-95D4-50007EF626FC}"/>
              </a:ext>
            </a:extLst>
          </p:cNvPr>
          <p:cNvSpPr txBox="1"/>
          <p:nvPr/>
        </p:nvSpPr>
        <p:spPr>
          <a:xfrm>
            <a:off x="6319754" y="1632857"/>
            <a:ext cx="119191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k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DA17572-3DBB-458E-8AD5-5381564C7434}"/>
              </a:ext>
            </a:extLst>
          </p:cNvPr>
          <p:cNvSpPr txBox="1"/>
          <p:nvPr/>
        </p:nvSpPr>
        <p:spPr>
          <a:xfrm>
            <a:off x="7512742" y="1632610"/>
            <a:ext cx="119191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2D4AADA-778F-38EE-D172-3ADBB6A5B363}"/>
              </a:ext>
            </a:extLst>
          </p:cNvPr>
          <p:cNvSpPr txBox="1"/>
          <p:nvPr/>
        </p:nvSpPr>
        <p:spPr>
          <a:xfrm>
            <a:off x="2636704" y="2829907"/>
            <a:ext cx="237366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giá</a:t>
            </a: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đỗ</a:t>
            </a:r>
            <a:endParaRPr lang="en-US" altLang="en-US" sz="58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2E6FEC8-6E62-78EA-61A3-9CECB4A89A54}"/>
              </a:ext>
            </a:extLst>
          </p:cNvPr>
          <p:cNvSpPr txBox="1"/>
          <p:nvPr/>
        </p:nvSpPr>
        <p:spPr>
          <a:xfrm>
            <a:off x="5021588" y="2828597"/>
            <a:ext cx="237366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giá</a:t>
            </a: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đỗ</a:t>
            </a:r>
            <a:endParaRPr lang="en-US" altLang="en-US" sz="58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12F2EBA-FE32-2063-52BF-F5DD7AE3C96F}"/>
              </a:ext>
            </a:extLst>
          </p:cNvPr>
          <p:cNvSpPr txBox="1"/>
          <p:nvPr/>
        </p:nvSpPr>
        <p:spPr>
          <a:xfrm>
            <a:off x="7384036" y="2820239"/>
            <a:ext cx="237366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giá</a:t>
            </a: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đỗ</a:t>
            </a:r>
            <a:endParaRPr lang="en-US" altLang="en-US" sz="58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2AB2E07-157F-8E60-5965-D9EEFFCDF410}"/>
              </a:ext>
            </a:extLst>
          </p:cNvPr>
          <p:cNvSpPr txBox="1"/>
          <p:nvPr/>
        </p:nvSpPr>
        <p:spPr>
          <a:xfrm>
            <a:off x="2349247" y="5196475"/>
            <a:ext cx="896476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cỗ</a:t>
            </a: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có</a:t>
            </a: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giò</a:t>
            </a: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có</a:t>
            </a: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cả</a:t>
            </a: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giá</a:t>
            </a: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đỗ</a:t>
            </a: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4C6419F-6427-D34E-EC1D-1205A12070A9}"/>
              </a:ext>
            </a:extLst>
          </p:cNvPr>
          <p:cNvSpPr txBox="1"/>
          <p:nvPr/>
        </p:nvSpPr>
        <p:spPr>
          <a:xfrm>
            <a:off x="8700430" y="1644208"/>
            <a:ext cx="119191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0B600F-0C4B-893D-77E1-F3236F56DAB9}"/>
              </a:ext>
            </a:extLst>
          </p:cNvPr>
          <p:cNvSpPr txBox="1"/>
          <p:nvPr/>
        </p:nvSpPr>
        <p:spPr>
          <a:xfrm>
            <a:off x="9888118" y="1655806"/>
            <a:ext cx="119191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BF7CB14-2C21-1B22-2968-B99F978B05BD}"/>
              </a:ext>
            </a:extLst>
          </p:cNvPr>
          <p:cNvSpPr txBox="1"/>
          <p:nvPr/>
        </p:nvSpPr>
        <p:spPr>
          <a:xfrm>
            <a:off x="2790205" y="4034046"/>
            <a:ext cx="237366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kì</a:t>
            </a: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đà</a:t>
            </a:r>
            <a:endParaRPr lang="en-US" altLang="en-US" sz="58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09C8FE-CC10-9351-B38C-E9D427F76A96}"/>
              </a:ext>
            </a:extLst>
          </p:cNvPr>
          <p:cNvSpPr txBox="1"/>
          <p:nvPr/>
        </p:nvSpPr>
        <p:spPr>
          <a:xfrm>
            <a:off x="5175089" y="4032736"/>
            <a:ext cx="237366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kì</a:t>
            </a: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đà</a:t>
            </a:r>
            <a:endParaRPr lang="en-US" altLang="en-US" sz="58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D09D81F-8200-7279-4E86-7B8B3C6BAD44}"/>
              </a:ext>
            </a:extLst>
          </p:cNvPr>
          <p:cNvSpPr txBox="1"/>
          <p:nvPr/>
        </p:nvSpPr>
        <p:spPr>
          <a:xfrm>
            <a:off x="7537537" y="4024378"/>
            <a:ext cx="237366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kì</a:t>
            </a:r>
            <a:r>
              <a:rPr lang="en-US" altLang="en-US" sz="5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5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đà</a:t>
            </a:r>
            <a:endParaRPr lang="en-US" altLang="en-US" sz="5800" b="1" dirty="0">
              <a:solidFill>
                <a:srgbClr val="0000FF"/>
              </a:solidFill>
              <a:latin typeface="HP001 4 hàng" panose="020B0603050302020204" pitchFamily="34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115F2A3-351E-22B0-5244-FBE5CDD6A60D}"/>
              </a:ext>
            </a:extLst>
          </p:cNvPr>
          <p:cNvSpPr/>
          <p:nvPr/>
        </p:nvSpPr>
        <p:spPr>
          <a:xfrm>
            <a:off x="11272694" y="5520241"/>
            <a:ext cx="340910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3466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38" grpId="0" animBg="1"/>
      <p:bldP spid="36" grpId="0"/>
      <p:bldP spid="50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23" grpId="0"/>
      <p:bldP spid="24" grpId="0"/>
      <p:bldP spid="25" grpId="0"/>
      <p:bldP spid="29" grpId="0"/>
      <p:bldP spid="30" grpId="0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ống Cơm 🥁 Nhạc Thiếu Nhi Tình Bằng Có Cái Trống Cơ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432950"/>
            <a:ext cx="12192000" cy="642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22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24516" y="1492536"/>
            <a:ext cx="42121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54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16: </a:t>
            </a:r>
            <a:r>
              <a:rPr lang="en-US" sz="5400" b="1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</a:t>
            </a:r>
            <a:endParaRPr lang="en-US" sz="54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2" descr="https://i.pinimg.com/564x/5e/88/2a/5e882aabcab119e87ac3f65c4f99c61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818" y="2819484"/>
            <a:ext cx="2892425" cy="289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772517" y="3722493"/>
            <a:ext cx="15161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</a:t>
            </a:r>
            <a:endParaRPr lang="en-US" sz="54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 descr="HINH NEN">
            <a:extLst>
              <a:ext uri="{FF2B5EF4-FFF2-40B4-BE49-F238E27FC236}">
                <a16:creationId xmlns:a16="http://schemas.microsoft.com/office/drawing/2014/main" id="{07EFADF0-12E3-49E2-A5DE-11F5EC79E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384" y="583257"/>
            <a:ext cx="9103360" cy="5941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3636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65CF306A-5747-273A-2A3A-935E50837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" y="407035"/>
            <a:ext cx="3532188" cy="508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562469-5CBF-29B4-65BA-9009E6F9AA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" y="5488623"/>
            <a:ext cx="2579687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76F3F3-3AC8-4FB1-A8FA-14E13F5271CE}"/>
              </a:ext>
            </a:extLst>
          </p:cNvPr>
          <p:cNvSpPr txBox="1">
            <a:spLocks/>
          </p:cNvSpPr>
          <p:nvPr/>
        </p:nvSpPr>
        <p:spPr bwMode="auto">
          <a:xfrm>
            <a:off x="7794625" y="511175"/>
            <a:ext cx="1600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en-US" sz="8000">
                <a:solidFill>
                  <a:srgbClr val="FF0000"/>
                </a:solidFill>
                <a:latin typeface=".VnAvant" pitchFamily="34" charset="0"/>
                <a:cs typeface="Times New Roman" panose="02020603050405020304" pitchFamily="18" charset="0"/>
              </a:rPr>
              <a:t>gh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845B53-0F7E-CD96-0369-55165C19BA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88" y="2597150"/>
            <a:ext cx="2163762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A2421B-4E99-0252-112D-CEDF40B4AD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150" y="4359275"/>
            <a:ext cx="5516563" cy="249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54AC0EE-FD13-F76D-A824-701DA51E5EB8}"/>
              </a:ext>
            </a:extLst>
          </p:cNvPr>
          <p:cNvSpPr txBox="1">
            <a:spLocks/>
          </p:cNvSpPr>
          <p:nvPr/>
        </p:nvSpPr>
        <p:spPr bwMode="auto">
          <a:xfrm>
            <a:off x="6194425" y="627063"/>
            <a:ext cx="1600200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en-US" sz="8000">
                <a:solidFill>
                  <a:srgbClr val="00B0F0"/>
                </a:solidFill>
                <a:latin typeface=".VnAvant" pitchFamily="34" charset="0"/>
                <a:cs typeface="Times New Roman" panose="02020603050405020304" pitchFamily="18" charset="0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J7o2RnCZNE3vVqaRED7PP5qp4DINOQh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123" end="1016.999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39243" y="-94511"/>
            <a:ext cx="9989157" cy="69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Content Placeholder 3">
            <a:extLst>
              <a:ext uri="{FF2B5EF4-FFF2-40B4-BE49-F238E27FC236}">
                <a16:creationId xmlns:a16="http://schemas.microsoft.com/office/drawing/2014/main" id="{D9EC4827-D4AE-08E6-757C-8DBE974D9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244475"/>
            <a:ext cx="3532188" cy="508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Content Placeholder 3">
            <a:extLst>
              <a:ext uri="{FF2B5EF4-FFF2-40B4-BE49-F238E27FC236}">
                <a16:creationId xmlns:a16="http://schemas.microsoft.com/office/drawing/2014/main" id="{E8441B41-4699-1F1E-EE52-E76D28FFD7EC}"/>
              </a:ext>
            </a:extLst>
          </p:cNvPr>
          <p:cNvSpPr txBox="1">
            <a:spLocks/>
          </p:cNvSpPr>
          <p:nvPr/>
        </p:nvSpPr>
        <p:spPr bwMode="auto">
          <a:xfrm>
            <a:off x="7481888" y="476250"/>
            <a:ext cx="1600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en-US" sz="8000">
                <a:solidFill>
                  <a:srgbClr val="FF0000"/>
                </a:solidFill>
                <a:latin typeface=".VnAvant" pitchFamily="34" charset="0"/>
                <a:cs typeface="Times New Roman" panose="02020603050405020304" pitchFamily="18" charset="0"/>
              </a:rPr>
              <a:t>gh</a:t>
            </a:r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89F9B54B-133A-5ADB-9A38-3C3154020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413" y="2606675"/>
            <a:ext cx="2163762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>
            <a:extLst>
              <a:ext uri="{FF2B5EF4-FFF2-40B4-BE49-F238E27FC236}">
                <a16:creationId xmlns:a16="http://schemas.microsoft.com/office/drawing/2014/main" id="{B167C45E-CE06-0457-A134-3D63102DE6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413" y="4770438"/>
            <a:ext cx="41497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>
            <a:extLst>
              <a:ext uri="{FF2B5EF4-FFF2-40B4-BE49-F238E27FC236}">
                <a16:creationId xmlns:a16="http://schemas.microsoft.com/office/drawing/2014/main" id="{45780EA4-1715-4F91-D0DF-56BDD180DD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2638"/>
            <a:ext cx="61404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593619-19F9-757A-517E-42C25BE5C33C}"/>
              </a:ext>
            </a:extLst>
          </p:cNvPr>
          <p:cNvSpPr txBox="1"/>
          <p:nvPr/>
        </p:nvSpPr>
        <p:spPr>
          <a:xfrm>
            <a:off x="7046913" y="1452563"/>
            <a:ext cx="5073650" cy="400685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endParaRPr lang="en-US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C5159DB8-6263-096B-D437-E387EAEA7C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075" y="2535238"/>
            <a:ext cx="2836863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2" descr="https://i.pinimg.com/564x/af/e8/13/afe8134f83a83eafceb4b7f25e9ebc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198" y="548640"/>
            <a:ext cx="10701670" cy="619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60057" y="2613392"/>
            <a:ext cx="3516898" cy="163121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10000" b="1" dirty="0" err="1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NI-Avo" pitchFamily="2" charset="0"/>
              </a:rPr>
              <a:t>Gh</a:t>
            </a:r>
            <a:endParaRPr lang="en-US" sz="10000" b="1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NI-Avo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59437" y="1464851"/>
            <a:ext cx="2994393" cy="163121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10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NI-Avo" pitchFamily="2" charset="0"/>
              </a:rPr>
              <a:t>gh</a:t>
            </a:r>
            <a:endParaRPr lang="en-US" sz="10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NI-Avo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80279" y="4105241"/>
            <a:ext cx="2393352" cy="163121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10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gh</a:t>
            </a:r>
            <a:endParaRPr lang="en-US" sz="10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999535"/>
      </p:ext>
    </p:extLst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02314142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</TotalTime>
  <Words>183</Words>
  <Application>Microsoft Office PowerPoint</Application>
  <PresentationFormat>Widescreen</PresentationFormat>
  <Paragraphs>75</Paragraphs>
  <Slides>29</Slides>
  <Notes>5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1" baseType="lpstr">
      <vt:lpstr>.VnTime</vt:lpstr>
      <vt:lpstr>HP001 4 hàng</vt:lpstr>
      <vt:lpstr>Calibri</vt:lpstr>
      <vt:lpstr>.VnAvant</vt:lpstr>
      <vt:lpstr>Times New Roman</vt:lpstr>
      <vt:lpstr>VNI-Avo</vt:lpstr>
      <vt:lpstr>#9Slide05 LP Bambus Light</vt:lpstr>
      <vt:lpstr>UTM Avo</vt:lpstr>
      <vt:lpstr>等线</vt:lpstr>
      <vt:lpstr>Arial</vt:lpstr>
      <vt:lpstr>#9Slide05 Mattilda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Thuy Van</cp:lastModifiedBy>
  <cp:revision>73</cp:revision>
  <dcterms:created xsi:type="dcterms:W3CDTF">2021-11-01T08:16:43Z</dcterms:created>
  <dcterms:modified xsi:type="dcterms:W3CDTF">2022-09-26T14:57:34Z</dcterms:modified>
</cp:coreProperties>
</file>