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0.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99" r:id="rId3"/>
    <p:sldMasterId id="2147483701" r:id="rId4"/>
    <p:sldMasterId id="2147483725" r:id="rId5"/>
    <p:sldMasterId id="2147483737" r:id="rId6"/>
    <p:sldMasterId id="2147483749" r:id="rId7"/>
    <p:sldMasterId id="2147483761" r:id="rId8"/>
    <p:sldMasterId id="2147483776" r:id="rId9"/>
    <p:sldMasterId id="2147483788" r:id="rId10"/>
    <p:sldMasterId id="2147483802" r:id="rId11"/>
  </p:sldMasterIdLst>
  <p:notesMasterIdLst>
    <p:notesMasterId r:id="rId38"/>
  </p:notesMasterIdLst>
  <p:sldIdLst>
    <p:sldId id="257" r:id="rId12"/>
    <p:sldId id="258" r:id="rId13"/>
    <p:sldId id="291" r:id="rId14"/>
    <p:sldId id="294" r:id="rId15"/>
    <p:sldId id="295" r:id="rId16"/>
    <p:sldId id="293" r:id="rId17"/>
    <p:sldId id="296" r:id="rId18"/>
    <p:sldId id="319" r:id="rId19"/>
    <p:sldId id="263" r:id="rId20"/>
    <p:sldId id="306" r:id="rId21"/>
    <p:sldId id="307" r:id="rId22"/>
    <p:sldId id="308" r:id="rId23"/>
    <p:sldId id="311" r:id="rId24"/>
    <p:sldId id="320" r:id="rId25"/>
    <p:sldId id="327" r:id="rId26"/>
    <p:sldId id="313" r:id="rId27"/>
    <p:sldId id="312" r:id="rId28"/>
    <p:sldId id="314" r:id="rId29"/>
    <p:sldId id="315" r:id="rId30"/>
    <p:sldId id="316" r:id="rId31"/>
    <p:sldId id="325" r:id="rId32"/>
    <p:sldId id="322" r:id="rId33"/>
    <p:sldId id="323" r:id="rId34"/>
    <p:sldId id="326" r:id="rId35"/>
    <p:sldId id="318" r:id="rId36"/>
    <p:sldId id="29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04/10/2022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2442668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705688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26</a:t>
            </a:fld>
            <a:endParaRPr lang="en-US"/>
          </a:p>
        </p:txBody>
      </p:sp>
    </p:spTree>
    <p:extLst>
      <p:ext uri="{BB962C8B-B14F-4D97-AF65-F5344CB8AC3E}">
        <p14:creationId xmlns:p14="http://schemas.microsoft.com/office/powerpoint/2010/main" val="318292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26707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9</a:t>
            </a:fld>
            <a:endParaRPr lang="zh-CN" altLang="en-US"/>
          </a:p>
        </p:txBody>
      </p:sp>
    </p:spTree>
    <p:extLst>
      <p:ext uri="{BB962C8B-B14F-4D97-AF65-F5344CB8AC3E}">
        <p14:creationId xmlns:p14="http://schemas.microsoft.com/office/powerpoint/2010/main" val="4188242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extLst>
      <p:ext uri="{BB962C8B-B14F-4D97-AF65-F5344CB8AC3E}">
        <p14:creationId xmlns:p14="http://schemas.microsoft.com/office/powerpoint/2010/main" val="109589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extLst>
      <p:ext uri="{BB962C8B-B14F-4D97-AF65-F5344CB8AC3E}">
        <p14:creationId xmlns:p14="http://schemas.microsoft.com/office/powerpoint/2010/main" val="26724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423255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AF81A-5A48-44B6-BFB3-5A2D3370088C}"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3397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solidFill>
                  <a:prstClr val="black"/>
                </a:solidFill>
              </a:rPr>
              <a:pPr/>
              <a:t>21</a:t>
            </a:fld>
            <a:endParaRPr lang="zh-CN" altLang="en-US">
              <a:solidFill>
                <a:prstClr val="black"/>
              </a:solidFill>
            </a:endParaRPr>
          </a:p>
        </p:txBody>
      </p:sp>
    </p:spTree>
    <p:extLst>
      <p:ext uri="{BB962C8B-B14F-4D97-AF65-F5344CB8AC3E}">
        <p14:creationId xmlns:p14="http://schemas.microsoft.com/office/powerpoint/2010/main" val="1893772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13295CC-E057-4A62-B462-0FC7E02321B1}" type="slidenum">
              <a:rPr lang="zh-CN" altLang="en-US" smtClean="0">
                <a:solidFill>
                  <a:prstClr val="black"/>
                </a:solidFill>
              </a:rPr>
              <a:pPr/>
              <a:t>22</a:t>
            </a:fld>
            <a:endParaRPr lang="zh-CN" altLang="en-US">
              <a:solidFill>
                <a:prstClr val="black"/>
              </a:solidFill>
            </a:endParaRPr>
          </a:p>
        </p:txBody>
      </p:sp>
    </p:spTree>
    <p:extLst>
      <p:ext uri="{BB962C8B-B14F-4D97-AF65-F5344CB8AC3E}">
        <p14:creationId xmlns:p14="http://schemas.microsoft.com/office/powerpoint/2010/main" val="2066791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814031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731636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43033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828459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3075153207"/>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730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57009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93189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3533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234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662333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34912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77707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39488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5191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71952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072792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3015566019"/>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820244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2246337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050" name="Picture 2" descr="C:\Users\Thinkpad\Desktop\未标题-1.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601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D1C366D3-5762-4D36-B666-26996E5102BC}"/>
              </a:ext>
            </a:extLst>
          </p:cNvPr>
          <p:cNvSpPr txBox="1"/>
          <p:nvPr userDrawn="1"/>
        </p:nvSpPr>
        <p:spPr>
          <a:xfrm>
            <a:off x="8906608" y="6596390"/>
            <a:ext cx="4097215" cy="261610"/>
          </a:xfrm>
          <a:prstGeom prst="rect">
            <a:avLst/>
          </a:prstGeom>
          <a:noFill/>
        </p:spPr>
        <p:txBody>
          <a:bodyPr wrap="square" rtlCol="0">
            <a:spAutoFit/>
          </a:bodyPr>
          <a:lstStyle/>
          <a:p>
            <a:r>
              <a:rPr lang="en-US" sz="1100" i="1" dirty="0">
                <a:solidFill>
                  <a:schemeClr val="accent6">
                    <a:lumMod val="75000"/>
                  </a:schemeClr>
                </a:solidFill>
                <a:latin typeface="Times New Roman" panose="02020603050405020304" pitchFamily="18" charset="0"/>
                <a:cs typeface="Times New Roman" panose="02020603050405020304" pitchFamily="18" charset="0"/>
              </a:rPr>
              <a:t>Design by: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Hương</a:t>
            </a:r>
            <a:r>
              <a:rPr lang="en-US" sz="1100" i="1" dirty="0">
                <a:solidFill>
                  <a:schemeClr val="accent6">
                    <a:lumMod val="75000"/>
                  </a:schemeClr>
                </a:solidFill>
                <a:latin typeface="Times New Roman" panose="02020603050405020304" pitchFamily="18" charset="0"/>
                <a:cs typeface="Times New Roman" panose="02020603050405020304" pitchFamily="18" charset="0"/>
              </a:rPr>
              <a:t> </a:t>
            </a:r>
            <a:r>
              <a:rPr lang="en-US" sz="1100" i="1" dirty="0" err="1">
                <a:solidFill>
                  <a:schemeClr val="accent6">
                    <a:lumMod val="75000"/>
                  </a:schemeClr>
                </a:solidFill>
                <a:latin typeface="Times New Roman" panose="02020603050405020304" pitchFamily="18" charset="0"/>
                <a:cs typeface="Times New Roman" panose="02020603050405020304" pitchFamily="18" charset="0"/>
              </a:rPr>
              <a:t>Thảo</a:t>
            </a:r>
            <a:r>
              <a:rPr lang="en-US" sz="1100" i="1" dirty="0">
                <a:solidFill>
                  <a:schemeClr val="accent6">
                    <a:lumMod val="75000"/>
                  </a:schemeClr>
                </a:solidFill>
                <a:latin typeface="Times New Roman" panose="02020603050405020304" pitchFamily="18" charset="0"/>
                <a:cs typeface="Times New Roman" panose="02020603050405020304" pitchFamily="18" charset="0"/>
              </a:rPr>
              <a:t> – tranthao121004@gmail.com </a:t>
            </a:r>
          </a:p>
        </p:txBody>
      </p:sp>
    </p:spTree>
    <p:extLst>
      <p:ext uri="{BB962C8B-B14F-4D97-AF65-F5344CB8AC3E}">
        <p14:creationId xmlns:p14="http://schemas.microsoft.com/office/powerpoint/2010/main" val="649714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04/10/2022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04/10/2022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04/10/2022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04/10/2022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04/10/2022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04/10/2022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04/10/2022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hasCustomPrompt="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hasCustomPrompt="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hasCustomPrompt="1"/>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hasCustomPrompt="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hasCustomPrompt="1"/>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hasCustomPrompt="1"/>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hasCustomPrompt="1"/>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hasCustomPrompt="1"/>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hasCustomPrompt="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hasCustomPrompt="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Ovr>
    <a:masterClrMapping/>
  </p:clrMapOvr>
  <p:transition spd="slow">
    <p:wipe di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76D872D-3455-463D-ADF0-9BDA032231FF}"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182B399-C752-4261-9DF7-367DBFEE7718}" type="slidenum">
              <a:rPr lang="en-US" altLang="en-US"/>
              <a:pPr>
                <a:defRPr/>
              </a:pPr>
              <a:t>‹#›</a:t>
            </a:fld>
            <a:endParaRPr lang="en-US" altLang="en-US"/>
          </a:p>
        </p:txBody>
      </p:sp>
    </p:spTree>
    <p:extLst>
      <p:ext uri="{BB962C8B-B14F-4D97-AF65-F5344CB8AC3E}">
        <p14:creationId xmlns:p14="http://schemas.microsoft.com/office/powerpoint/2010/main" val="292672585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CE98724-7F0C-424A-A22C-0B18F32C8A3D}"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7F855D-068C-4C6A-8D45-A5F69F55A49A}" type="slidenum">
              <a:rPr lang="en-US" altLang="en-US"/>
              <a:pPr>
                <a:defRPr/>
              </a:pPr>
              <a:t>‹#›</a:t>
            </a:fld>
            <a:endParaRPr lang="en-US" altLang="en-US"/>
          </a:p>
        </p:txBody>
      </p:sp>
    </p:spTree>
    <p:extLst>
      <p:ext uri="{BB962C8B-B14F-4D97-AF65-F5344CB8AC3E}">
        <p14:creationId xmlns:p14="http://schemas.microsoft.com/office/powerpoint/2010/main" val="18181237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62FFB85-F179-4D90-9DB6-DC88F402991E}"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44D5359-8D05-44CE-8AE4-3F9B60FB7366}" type="slidenum">
              <a:rPr lang="en-US" altLang="en-US"/>
              <a:pPr>
                <a:defRPr/>
              </a:pPr>
              <a:t>‹#›</a:t>
            </a:fld>
            <a:endParaRPr lang="en-US" altLang="en-US"/>
          </a:p>
        </p:txBody>
      </p:sp>
    </p:spTree>
    <p:extLst>
      <p:ext uri="{BB962C8B-B14F-4D97-AF65-F5344CB8AC3E}">
        <p14:creationId xmlns:p14="http://schemas.microsoft.com/office/powerpoint/2010/main" val="21019837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54A8554-6025-4E7A-B5DA-0134E9A3973A}" type="datetimeFigureOut">
              <a:rPr lang="en-US">
                <a:solidFill>
                  <a:prstClr val="black">
                    <a:tint val="75000"/>
                  </a:prstClr>
                </a:solidFill>
              </a:rPr>
              <a:pPr>
                <a:defRPr/>
              </a:pPr>
              <a:t>04/10/2022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FD64BD6-ACD6-4AD8-9F4F-D3EBE59DC574}" type="slidenum">
              <a:rPr lang="en-US" altLang="en-US"/>
              <a:pPr>
                <a:defRPr/>
              </a:pPr>
              <a:t>‹#›</a:t>
            </a:fld>
            <a:endParaRPr lang="en-US" altLang="en-US"/>
          </a:p>
        </p:txBody>
      </p:sp>
    </p:spTree>
    <p:extLst>
      <p:ext uri="{BB962C8B-B14F-4D97-AF65-F5344CB8AC3E}">
        <p14:creationId xmlns:p14="http://schemas.microsoft.com/office/powerpoint/2010/main" val="494467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76FC659-68EA-4C33-B44D-E160FBAFAC0E}" type="datetimeFigureOut">
              <a:rPr lang="en-US">
                <a:solidFill>
                  <a:prstClr val="black">
                    <a:tint val="75000"/>
                  </a:prstClr>
                </a:solidFill>
              </a:rPr>
              <a:pPr>
                <a:defRPr/>
              </a:pPr>
              <a:t>04/10/2022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0024E52-5FA2-45B2-8E1D-E53FA01EF7CA}" type="slidenum">
              <a:rPr lang="en-US" altLang="en-US"/>
              <a:pPr>
                <a:defRPr/>
              </a:pPr>
              <a:t>‹#›</a:t>
            </a:fld>
            <a:endParaRPr lang="en-US" altLang="en-US"/>
          </a:p>
        </p:txBody>
      </p:sp>
    </p:spTree>
    <p:extLst>
      <p:ext uri="{BB962C8B-B14F-4D97-AF65-F5344CB8AC3E}">
        <p14:creationId xmlns:p14="http://schemas.microsoft.com/office/powerpoint/2010/main" val="28024098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AD17348-2CF0-4160-B39F-13BF045A7F9A}" type="datetimeFigureOut">
              <a:rPr lang="en-US">
                <a:solidFill>
                  <a:prstClr val="black">
                    <a:tint val="75000"/>
                  </a:prstClr>
                </a:solidFill>
              </a:rPr>
              <a:pPr>
                <a:defRPr/>
              </a:pPr>
              <a:t>04/10/2022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7C1BFD-D420-4687-A9EC-8B4DE3B3F3CD}" type="slidenum">
              <a:rPr lang="en-US" altLang="en-US"/>
              <a:pPr>
                <a:defRPr/>
              </a:pPr>
              <a:t>‹#›</a:t>
            </a:fld>
            <a:endParaRPr lang="en-US" altLang="en-US"/>
          </a:p>
        </p:txBody>
      </p:sp>
    </p:spTree>
    <p:extLst>
      <p:ext uri="{BB962C8B-B14F-4D97-AF65-F5344CB8AC3E}">
        <p14:creationId xmlns:p14="http://schemas.microsoft.com/office/powerpoint/2010/main" val="2888733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8D8612-840A-4489-BF48-D2244C68F264}" type="datetimeFigureOut">
              <a:rPr lang="en-US">
                <a:solidFill>
                  <a:prstClr val="black">
                    <a:tint val="75000"/>
                  </a:prstClr>
                </a:solidFill>
              </a:rPr>
              <a:pPr>
                <a:defRPr/>
              </a:pPr>
              <a:t>04/10/2022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AB4C342-BA89-40D1-9B43-33EA713A201C}" type="slidenum">
              <a:rPr lang="en-US" altLang="en-US"/>
              <a:pPr>
                <a:defRPr/>
              </a:pPr>
              <a:t>‹#›</a:t>
            </a:fld>
            <a:endParaRPr lang="en-US" altLang="en-US"/>
          </a:p>
        </p:txBody>
      </p:sp>
    </p:spTree>
    <p:extLst>
      <p:ext uri="{BB962C8B-B14F-4D97-AF65-F5344CB8AC3E}">
        <p14:creationId xmlns:p14="http://schemas.microsoft.com/office/powerpoint/2010/main" val="13335861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03F3DEF-447F-4E66-8F5D-3EF464D4D3DC}" type="datetimeFigureOut">
              <a:rPr lang="en-US">
                <a:solidFill>
                  <a:prstClr val="black">
                    <a:tint val="75000"/>
                  </a:prstClr>
                </a:solidFill>
              </a:rPr>
              <a:pPr>
                <a:defRPr/>
              </a:pPr>
              <a:t>04/10/2022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5337CFB-B924-4381-B153-50D5F1053794}" type="slidenum">
              <a:rPr lang="en-US" altLang="en-US"/>
              <a:pPr>
                <a:defRPr/>
              </a:pPr>
              <a:t>‹#›</a:t>
            </a:fld>
            <a:endParaRPr lang="en-US" altLang="en-US"/>
          </a:p>
        </p:txBody>
      </p:sp>
    </p:spTree>
    <p:extLst>
      <p:ext uri="{BB962C8B-B14F-4D97-AF65-F5344CB8AC3E}">
        <p14:creationId xmlns:p14="http://schemas.microsoft.com/office/powerpoint/2010/main" val="405276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04/10/2022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4366DE4-672B-46EF-836B-950C57D03CB3}" type="datetimeFigureOut">
              <a:rPr lang="en-US">
                <a:solidFill>
                  <a:prstClr val="black">
                    <a:tint val="75000"/>
                  </a:prstClr>
                </a:solidFill>
              </a:rPr>
              <a:pPr>
                <a:defRPr/>
              </a:pPr>
              <a:t>04/10/2022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ED1A3D-371E-4B99-B0C6-42A26E198A9F}" type="slidenum">
              <a:rPr lang="en-US" altLang="en-US"/>
              <a:pPr>
                <a:defRPr/>
              </a:pPr>
              <a:t>‹#›</a:t>
            </a:fld>
            <a:endParaRPr lang="en-US" altLang="en-US"/>
          </a:p>
        </p:txBody>
      </p:sp>
    </p:spTree>
    <p:extLst>
      <p:ext uri="{BB962C8B-B14F-4D97-AF65-F5344CB8AC3E}">
        <p14:creationId xmlns:p14="http://schemas.microsoft.com/office/powerpoint/2010/main" val="36021967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E2771E7-34B4-4EA9-BEF8-1FD410606A31}"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8DC5797-0948-43A9-B582-186FC8747583}" type="slidenum">
              <a:rPr lang="en-US" altLang="en-US"/>
              <a:pPr>
                <a:defRPr/>
              </a:pPr>
              <a:t>‹#›</a:t>
            </a:fld>
            <a:endParaRPr lang="en-US" altLang="en-US"/>
          </a:p>
        </p:txBody>
      </p:sp>
    </p:spTree>
    <p:extLst>
      <p:ext uri="{BB962C8B-B14F-4D97-AF65-F5344CB8AC3E}">
        <p14:creationId xmlns:p14="http://schemas.microsoft.com/office/powerpoint/2010/main" val="12422104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D93402A-D334-4F12-801A-C1B3BBE64A6D}"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A2124DE-4C07-47E5-A971-C4B4B49CC90C}" type="slidenum">
              <a:rPr lang="en-US" altLang="en-US"/>
              <a:pPr>
                <a:defRPr/>
              </a:pPr>
              <a:t>‹#›</a:t>
            </a:fld>
            <a:endParaRPr lang="en-US" altLang="en-US"/>
          </a:p>
        </p:txBody>
      </p:sp>
    </p:spTree>
    <p:extLst>
      <p:ext uri="{BB962C8B-B14F-4D97-AF65-F5344CB8AC3E}">
        <p14:creationId xmlns:p14="http://schemas.microsoft.com/office/powerpoint/2010/main" val="37168570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6877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805492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95519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05320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59613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061657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270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5.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6.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7.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8.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image" Target="../media/image9.jpeg"/><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8.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9.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04/10/2022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27305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C6F32-809B-4A83-821D-D07C0E8E5FD3}" type="datetimeFigureOut">
              <a:rPr lang="en-US" smtClean="0">
                <a:solidFill>
                  <a:prstClr val="black">
                    <a:tint val="75000"/>
                  </a:prstClr>
                </a:solidFill>
              </a:rPr>
              <a:pPr/>
              <a:t>04/10/2022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47BC8-A6CA-494E-BB60-552F2E01048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533184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332DFF-139B-4A56-89CE-268933A5BF12}" type="datetimeFigureOut">
              <a:rPr lang="zh-CN" altLang="en-US" smtClean="0"/>
              <a:t>2022/10/4</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158A4B-13F8-4102-82ED-E8F16841985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0"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2022/10/4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73" r:id="rId12"/>
    <p:sldLayoutId id="21474837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04/10/2022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t>04/10/2022</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t>‹#›</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70E6AB3-4911-4764-8D10-49458A74F221}" type="datetimeFigureOut">
              <a:rPr lang="en-US">
                <a:solidFill>
                  <a:prstClr val="black">
                    <a:tint val="75000"/>
                  </a:prstClr>
                </a:solidFill>
              </a:rPr>
              <a:pPr>
                <a:defRPr/>
              </a:pPr>
              <a:t>04/10/2022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E46DC61A-6734-42EC-BB4F-08DE222666EA}" type="slidenum">
              <a:rPr lang="en-US" altLang="en-US">
                <a:cs typeface="Arial" panose="020B0604020202020204" pitchFamily="34" charset="0"/>
              </a:rPr>
              <a:pPr fontAlgn="base">
                <a:spcBef>
                  <a:spcPct val="0"/>
                </a:spcBef>
                <a:spcAft>
                  <a:spcPct val="0"/>
                </a:spcAft>
                <a:defRPr/>
              </a:pPr>
              <a:t>‹#›</a:t>
            </a:fld>
            <a:endParaRPr lang="en-US" altLang="en-US">
              <a:cs typeface="Arial" panose="020B0604020202020204" pitchFamily="34" charset="0"/>
            </a:endParaRPr>
          </a:p>
        </p:txBody>
      </p:sp>
    </p:spTree>
    <p:extLst>
      <p:ext uri="{BB962C8B-B14F-4D97-AF65-F5344CB8AC3E}">
        <p14:creationId xmlns:p14="http://schemas.microsoft.com/office/powerpoint/2010/main" val="2363856129"/>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0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18.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7.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61.xml"/><Relationship Id="rId5" Type="http://schemas.openxmlformats.org/officeDocument/2006/relationships/image" Target="../media/image28.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2.png"/><Relationship Id="rId3" Type="http://schemas.openxmlformats.org/officeDocument/2006/relationships/slideLayout" Target="../slideLayouts/slideLayout71.xml"/><Relationship Id="rId7" Type="http://schemas.openxmlformats.org/officeDocument/2006/relationships/audio" Target="../media/audio4.wav"/><Relationship Id="rId12"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1.png"/><Relationship Id="rId5" Type="http://schemas.openxmlformats.org/officeDocument/2006/relationships/audio" Target="../media/audio2.wav"/><Relationship Id="rId15" Type="http://schemas.openxmlformats.org/officeDocument/2006/relationships/image" Target="../media/image23.wmf"/><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20.png"/><Relationship Id="rId14"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2.png"/><Relationship Id="rId3" Type="http://schemas.openxmlformats.org/officeDocument/2006/relationships/slideLayout" Target="../slideLayouts/slideLayout71.xml"/><Relationship Id="rId7" Type="http://schemas.openxmlformats.org/officeDocument/2006/relationships/audio" Target="../media/audio4.wav"/><Relationship Id="rId12"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1.png"/><Relationship Id="rId5" Type="http://schemas.openxmlformats.org/officeDocument/2006/relationships/audio" Target="../media/audio2.wav"/><Relationship Id="rId15" Type="http://schemas.openxmlformats.org/officeDocument/2006/relationships/image" Target="../media/image23.wmf"/><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20.png"/><Relationship Id="rId1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2.png"/><Relationship Id="rId3" Type="http://schemas.openxmlformats.org/officeDocument/2006/relationships/slideLayout" Target="../slideLayouts/slideLayout71.xml"/><Relationship Id="rId7" Type="http://schemas.openxmlformats.org/officeDocument/2006/relationships/audio" Target="../media/audio4.wav"/><Relationship Id="rId12"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21.png"/><Relationship Id="rId5" Type="http://schemas.openxmlformats.org/officeDocument/2006/relationships/audio" Target="../media/audio2.wav"/><Relationship Id="rId15" Type="http://schemas.openxmlformats.org/officeDocument/2006/relationships/image" Target="../media/image23.wmf"/><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20.png"/><Relationship Id="rId1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 panose="020B0604020202020204" pitchFamily="34" charset="0"/>
                <a:cs typeface="Arial" panose="020B0604020202020204" pitchFamily="34" charset="0"/>
                <a:sym typeface="+mn-ea"/>
              </a:rPr>
              <a:t>Chào</a:t>
            </a:r>
            <a:r>
              <a:rPr lang="en-US" sz="4800" b="1" dirty="0">
                <a:solidFill>
                  <a:srgbClr val="0070C0"/>
                </a:solidFill>
                <a:latin typeface="Arial" panose="020B0604020202020204" pitchFamily="34" charset="0"/>
                <a:cs typeface="Arial" panose="020B0604020202020204" pitchFamily="34" charset="0"/>
                <a:sym typeface="+mn-ea"/>
              </a:rPr>
              <a:t> </a:t>
            </a:r>
            <a:r>
              <a:rPr lang="en-US" sz="4800" b="1" dirty="0" err="1">
                <a:solidFill>
                  <a:srgbClr val="0070C0"/>
                </a:solidFill>
                <a:latin typeface="Arial" panose="020B0604020202020204" pitchFamily="34" charset="0"/>
                <a:cs typeface="Arial" panose="020B0604020202020204" pitchFamily="34" charset="0"/>
                <a:sym typeface="+mn-ea"/>
              </a:rPr>
              <a:t>mừng</a:t>
            </a:r>
            <a:r>
              <a:rPr lang="en-US" sz="4800" b="1" dirty="0">
                <a:solidFill>
                  <a:srgbClr val="0070C0"/>
                </a:solidFill>
                <a:latin typeface="Arial" panose="020B0604020202020204" pitchFamily="34" charset="0"/>
                <a:cs typeface="Arial" panose="020B0604020202020204" pitchFamily="34" charset="0"/>
                <a:sym typeface="+mn-ea"/>
              </a:rPr>
              <a:t> </a:t>
            </a:r>
            <a:r>
              <a:rPr lang="en-US" sz="4800" b="1" dirty="0" err="1">
                <a:solidFill>
                  <a:srgbClr val="0070C0"/>
                </a:solidFill>
                <a:latin typeface="Arial" panose="020B0604020202020204" pitchFamily="34" charset="0"/>
                <a:cs typeface="Arial" panose="020B0604020202020204" pitchFamily="34" charset="0"/>
                <a:sym typeface="+mn-ea"/>
              </a:rPr>
              <a:t>các</a:t>
            </a:r>
            <a:r>
              <a:rPr lang="en-US" sz="4800" b="1" dirty="0">
                <a:solidFill>
                  <a:srgbClr val="0070C0"/>
                </a:solidFill>
                <a:latin typeface="Arial" panose="020B0604020202020204" pitchFamily="34" charset="0"/>
                <a:cs typeface="Arial" panose="020B0604020202020204" pitchFamily="34" charset="0"/>
                <a:sym typeface="+mn-ea"/>
              </a:rPr>
              <a:t> em </a:t>
            </a:r>
            <a:r>
              <a:rPr lang="en-US" sz="4800" b="1" dirty="0" err="1">
                <a:solidFill>
                  <a:srgbClr val="0070C0"/>
                </a:solidFill>
                <a:latin typeface="Arial" panose="020B0604020202020204" pitchFamily="34" charset="0"/>
                <a:cs typeface="Arial" panose="020B0604020202020204" pitchFamily="34" charset="0"/>
                <a:sym typeface="+mn-ea"/>
              </a:rPr>
              <a:t>đến</a:t>
            </a:r>
            <a:r>
              <a:rPr lang="en-US" sz="4800" b="1" dirty="0">
                <a:solidFill>
                  <a:srgbClr val="0070C0"/>
                </a:solidFill>
                <a:latin typeface="Arial" panose="020B0604020202020204" pitchFamily="34" charset="0"/>
                <a:cs typeface="Arial" panose="020B0604020202020204" pitchFamily="34" charset="0"/>
                <a:sym typeface="+mn-ea"/>
              </a:rPr>
              <a:t> </a:t>
            </a:r>
            <a:r>
              <a:rPr lang="en-US" sz="4800" b="1" dirty="0" err="1">
                <a:solidFill>
                  <a:srgbClr val="0070C0"/>
                </a:solidFill>
                <a:latin typeface="Arial" panose="020B0604020202020204" pitchFamily="34" charset="0"/>
                <a:cs typeface="Arial" panose="020B0604020202020204" pitchFamily="34" charset="0"/>
                <a:sym typeface="+mn-ea"/>
              </a:rPr>
              <a:t>với</a:t>
            </a:r>
            <a:r>
              <a:rPr lang="en-US" sz="4800" b="1" dirty="0">
                <a:solidFill>
                  <a:srgbClr val="0070C0"/>
                </a:solidFill>
                <a:latin typeface="Arial" panose="020B0604020202020204" pitchFamily="34" charset="0"/>
                <a:cs typeface="Arial" panose="020B0604020202020204" pitchFamily="34" charset="0"/>
                <a:sym typeface="+mn-ea"/>
              </a:rPr>
              <a:t> </a:t>
            </a:r>
            <a:r>
              <a:rPr lang="vi-VN" sz="4800" b="1" dirty="0">
                <a:solidFill>
                  <a:srgbClr val="0070C0"/>
                </a:solidFill>
                <a:latin typeface="Arial" panose="020B0604020202020204" pitchFamily="34" charset="0"/>
                <a:cs typeface="Arial" panose="020B0604020202020204" pitchFamily="34" charset="0"/>
                <a:sym typeface="+mn-ea"/>
              </a:rPr>
              <a:t>tiết</a:t>
            </a:r>
            <a:r>
              <a:rPr lang="en-US" altLang="vi-VN" sz="4800" b="1" dirty="0">
                <a:solidFill>
                  <a:srgbClr val="0070C0"/>
                </a:solidFill>
                <a:latin typeface="Arial" panose="020B0604020202020204" pitchFamily="34" charset="0"/>
                <a:cs typeface="Arial" panose="020B0604020202020204" pitchFamily="34"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0" y="43317"/>
            <a:ext cx="2141951" cy="1941534"/>
          </a:xfrm>
          <a:prstGeom prst="rect">
            <a:avLst/>
          </a:prstGeom>
        </p:spPr>
      </p:pic>
      <p:sp>
        <p:nvSpPr>
          <p:cNvPr id="9" name="Rectangle: Rounded Corners 8">
            <a:extLst>
              <a:ext uri="{FF2B5EF4-FFF2-40B4-BE49-F238E27FC236}">
                <a16:creationId xmlns="" xmlns:a16="http://schemas.microsoft.com/office/drawing/2014/main" id="{21065EC9-B276-4E9A-A357-CBFB0E6BB85B}"/>
              </a:ext>
            </a:extLst>
          </p:cNvPr>
          <p:cNvSpPr/>
          <p:nvPr/>
        </p:nvSpPr>
        <p:spPr>
          <a:xfrm>
            <a:off x="3926477" y="464055"/>
            <a:ext cx="5092132" cy="1100057"/>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000" b="0" i="0" strike="noStrike" kern="0" cap="none" spc="0" normalizeH="0" baseline="0" noProof="0" dirty="0">
                <a:ln>
                  <a:noFill/>
                </a:ln>
                <a:solidFill>
                  <a:srgbClr val="F2F2E9"/>
                </a:solidFill>
                <a:effectLst/>
                <a:uLnTx/>
                <a:uFillTx/>
                <a:latin typeface="Times New Roman" panose="02020603050405020304" pitchFamily="18" charset="0"/>
                <a:ea typeface="+mn-ea"/>
                <a:cs typeface="Times New Roman" panose="02020603050405020304" pitchFamily="18" charset="0"/>
              </a:rPr>
              <a:t>Luyện đọc câu</a:t>
            </a:r>
          </a:p>
        </p:txBody>
      </p:sp>
      <p:grpSp>
        <p:nvGrpSpPr>
          <p:cNvPr id="6" name="Group 5"/>
          <p:cNvGrpSpPr/>
          <p:nvPr/>
        </p:nvGrpSpPr>
        <p:grpSpPr>
          <a:xfrm>
            <a:off x="491317" y="2524035"/>
            <a:ext cx="11333231" cy="707886"/>
            <a:chOff x="586853" y="2524035"/>
            <a:chExt cx="11333231" cy="707886"/>
          </a:xfrm>
        </p:grpSpPr>
        <p:cxnSp>
          <p:nvCxnSpPr>
            <p:cNvPr id="21" name="Straight Connector 20">
              <a:extLst>
                <a:ext uri="{FF2B5EF4-FFF2-40B4-BE49-F238E27FC236}">
                  <a16:creationId xmlns="" xmlns:a16="http://schemas.microsoft.com/office/drawing/2014/main" id="{355B06D2-7EAA-413E-8D92-D2014CDB5DD3}"/>
                </a:ext>
              </a:extLst>
            </p:cNvPr>
            <p:cNvCxnSpPr>
              <a:cxnSpLocks/>
            </p:cNvCxnSpPr>
            <p:nvPr/>
          </p:nvCxnSpPr>
          <p:spPr>
            <a:xfrm flipH="1">
              <a:off x="2489314" y="2537683"/>
              <a:ext cx="182880" cy="53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586853" y="2524035"/>
              <a:ext cx="11333231" cy="707886"/>
            </a:xfrm>
            <a:prstGeom prst="rect">
              <a:avLst/>
            </a:prstGeom>
            <a:noFill/>
          </p:spPr>
          <p:txBody>
            <a:bodyPr wrap="none" rtlCol="0">
              <a:spAutoFit/>
            </a:bodyPr>
            <a:lstStyle/>
            <a:p>
              <a:r>
                <a:rPr lang="en-US" sz="4000" dirty="0">
                  <a:latin typeface="Times New Roman" panose="02020603050405020304" pitchFamily="18" charset="0"/>
                  <a:cs typeface="Times New Roman" panose="02020603050405020304" pitchFamily="18" charset="0"/>
                </a:rPr>
                <a:t>Thứ Hai, buổi sáng, tiết 1 – Tiếng Việt, tiết 2 – Toán…</a:t>
              </a:r>
              <a:endParaRPr lang="vi-VN" sz="4000" dirty="0">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 xmlns:a16="http://schemas.microsoft.com/office/drawing/2014/main" id="{355B06D2-7EAA-413E-8D92-D2014CDB5DD3}"/>
                </a:ext>
              </a:extLst>
            </p:cNvPr>
            <p:cNvCxnSpPr>
              <a:cxnSpLocks/>
            </p:cNvCxnSpPr>
            <p:nvPr/>
          </p:nvCxnSpPr>
          <p:spPr>
            <a:xfrm flipH="1">
              <a:off x="4688878" y="2549631"/>
              <a:ext cx="182880" cy="53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355B06D2-7EAA-413E-8D92-D2014CDB5DD3}"/>
                </a:ext>
              </a:extLst>
            </p:cNvPr>
            <p:cNvCxnSpPr>
              <a:cxnSpLocks/>
            </p:cNvCxnSpPr>
            <p:nvPr/>
          </p:nvCxnSpPr>
          <p:spPr>
            <a:xfrm flipH="1">
              <a:off x="6210777" y="2561579"/>
              <a:ext cx="182880" cy="53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355B06D2-7EAA-413E-8D92-D2014CDB5DD3}"/>
                </a:ext>
              </a:extLst>
            </p:cNvPr>
            <p:cNvCxnSpPr>
              <a:cxnSpLocks/>
            </p:cNvCxnSpPr>
            <p:nvPr/>
          </p:nvCxnSpPr>
          <p:spPr>
            <a:xfrm flipH="1">
              <a:off x="8605786" y="2524035"/>
              <a:ext cx="182880" cy="53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355B06D2-7EAA-413E-8D92-D2014CDB5DD3}"/>
                </a:ext>
              </a:extLst>
            </p:cNvPr>
            <p:cNvCxnSpPr>
              <a:cxnSpLocks/>
            </p:cNvCxnSpPr>
            <p:nvPr/>
          </p:nvCxnSpPr>
          <p:spPr>
            <a:xfrm flipH="1">
              <a:off x="10127685" y="2549631"/>
              <a:ext cx="182880" cy="5310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071333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9558" y="1503159"/>
            <a:ext cx="10918210" cy="4684208"/>
            <a:chOff x="1740904" y="590549"/>
            <a:chExt cx="8188657" cy="3513156"/>
          </a:xfrm>
        </p:grpSpPr>
        <p:sp>
          <p:nvSpPr>
            <p:cNvPr id="3" name="Freeform 2"/>
            <p:cNvSpPr/>
            <p:nvPr/>
          </p:nvSpPr>
          <p:spPr>
            <a:xfrm>
              <a:off x="1740904" y="590549"/>
              <a:ext cx="1323107" cy="1261602"/>
            </a:xfrm>
            <a:custGeom>
              <a:avLst/>
              <a:gdLst>
                <a:gd name="connsiteX0" fmla="*/ 0 w 1261601"/>
                <a:gd name="connsiteY0" fmla="*/ 0 h 883120"/>
                <a:gd name="connsiteX1" fmla="*/ 820041 w 1261601"/>
                <a:gd name="connsiteY1" fmla="*/ 0 h 883120"/>
                <a:gd name="connsiteX2" fmla="*/ 1261601 w 1261601"/>
                <a:gd name="connsiteY2" fmla="*/ 441560 h 883120"/>
                <a:gd name="connsiteX3" fmla="*/ 820041 w 1261601"/>
                <a:gd name="connsiteY3" fmla="*/ 883120 h 883120"/>
                <a:gd name="connsiteX4" fmla="*/ 0 w 1261601"/>
                <a:gd name="connsiteY4" fmla="*/ 883120 h 883120"/>
                <a:gd name="connsiteX5" fmla="*/ 441560 w 1261601"/>
                <a:gd name="connsiteY5" fmla="*/ 441560 h 883120"/>
                <a:gd name="connsiteX6" fmla="*/ 0 w 1261601"/>
                <a:gd name="connsiteY6" fmla="*/ 0 h 88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01" h="883120">
                  <a:moveTo>
                    <a:pt x="1261600" y="0"/>
                  </a:moveTo>
                  <a:lnTo>
                    <a:pt x="1261600" y="574028"/>
                  </a:lnTo>
                  <a:lnTo>
                    <a:pt x="630801" y="883120"/>
                  </a:lnTo>
                  <a:lnTo>
                    <a:pt x="1" y="574028"/>
                  </a:lnTo>
                  <a:lnTo>
                    <a:pt x="1" y="0"/>
                  </a:lnTo>
                  <a:lnTo>
                    <a:pt x="630801" y="309092"/>
                  </a:lnTo>
                  <a:lnTo>
                    <a:pt x="1261600" y="0"/>
                  </a:lnTo>
                  <a:close/>
                </a:path>
              </a:pathLst>
            </a:custGeom>
            <a:scene3d>
              <a:camera prst="orthographicFront"/>
              <a:lightRig rig="flat" dir="t"/>
            </a:scene3d>
            <a:sp3d prstMaterial="plastic">
              <a:bevelT w="120900" h="88900"/>
              <a:bevelB w="88900" h="31750" prst="angle"/>
            </a:sp3d>
          </p:spPr>
          <p:style>
            <a:lnRef idx="2">
              <a:schemeClr val="accent6"/>
            </a:lnRef>
            <a:fillRef idx="1">
              <a:schemeClr val="lt1"/>
            </a:fillRef>
            <a:effectRef idx="0">
              <a:schemeClr val="accent6"/>
            </a:effectRef>
            <a:fontRef idx="minor">
              <a:schemeClr val="dk1">
                <a:hueOff val="0"/>
                <a:satOff val="0"/>
                <a:lumOff val="0"/>
                <a:alphaOff val="0"/>
              </a:schemeClr>
            </a:fontRef>
          </p:style>
          <p:txBody>
            <a:bodyPr spcFirstLastPara="0" vert="horz" wrap="square" lIns="20321" tIns="609067" rIns="20320" bIns="609068" numCol="1" spcCol="1270" anchor="ctr" anchorCtr="0">
              <a:noAutofit/>
            </a:bodyPr>
            <a:lstStyle/>
            <a:p>
              <a:pPr algn="ctr" defTabSz="1422364">
                <a:lnSpc>
                  <a:spcPct val="90000"/>
                </a:lnSpc>
                <a:spcBef>
                  <a:spcPct val="0"/>
                </a:spcBef>
                <a:spcAft>
                  <a:spcPct val="35000"/>
                </a:spcAft>
              </a:pPr>
              <a:r>
                <a:rPr lang="en-US" sz="3733" b="1" dirty="0">
                  <a:solidFill>
                    <a:schemeClr val="tx1"/>
                  </a:solidFill>
                  <a:latin typeface="Times New Roman" pitchFamily="18" charset="0"/>
                  <a:cs typeface="Times New Roman" pitchFamily="18" charset="0"/>
                </a:rPr>
                <a:t>Đoạn 1</a:t>
              </a:r>
            </a:p>
          </p:txBody>
        </p:sp>
        <p:sp>
          <p:nvSpPr>
            <p:cNvPr id="5" name="Freeform 4"/>
            <p:cNvSpPr/>
            <p:nvPr/>
          </p:nvSpPr>
          <p:spPr>
            <a:xfrm>
              <a:off x="3064010" y="594302"/>
              <a:ext cx="6865551" cy="820473"/>
            </a:xfrm>
            <a:custGeom>
              <a:avLst/>
              <a:gdLst>
                <a:gd name="connsiteX0" fmla="*/ 136748 w 820472"/>
                <a:gd name="connsiteY0" fmla="*/ 0 h 6079989"/>
                <a:gd name="connsiteX1" fmla="*/ 683724 w 820472"/>
                <a:gd name="connsiteY1" fmla="*/ 0 h 6079989"/>
                <a:gd name="connsiteX2" fmla="*/ 820472 w 820472"/>
                <a:gd name="connsiteY2" fmla="*/ 136748 h 6079989"/>
                <a:gd name="connsiteX3" fmla="*/ 820472 w 820472"/>
                <a:gd name="connsiteY3" fmla="*/ 6079989 h 6079989"/>
                <a:gd name="connsiteX4" fmla="*/ 820472 w 820472"/>
                <a:gd name="connsiteY4" fmla="*/ 6079989 h 6079989"/>
                <a:gd name="connsiteX5" fmla="*/ 0 w 820472"/>
                <a:gd name="connsiteY5" fmla="*/ 6079989 h 6079989"/>
                <a:gd name="connsiteX6" fmla="*/ 0 w 820472"/>
                <a:gd name="connsiteY6" fmla="*/ 6079989 h 6079989"/>
                <a:gd name="connsiteX7" fmla="*/ 0 w 820472"/>
                <a:gd name="connsiteY7" fmla="*/ 136748 h 6079989"/>
                <a:gd name="connsiteX8" fmla="*/ 136748 w 820472"/>
                <a:gd name="connsiteY8" fmla="*/ 0 h 6079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0472" h="6079989">
                  <a:moveTo>
                    <a:pt x="820472" y="1013354"/>
                  </a:moveTo>
                  <a:lnTo>
                    <a:pt x="820472" y="5066635"/>
                  </a:lnTo>
                  <a:cubicBezTo>
                    <a:pt x="820472" y="5626294"/>
                    <a:pt x="812210" y="6079985"/>
                    <a:pt x="802018" y="6079985"/>
                  </a:cubicBezTo>
                  <a:lnTo>
                    <a:pt x="0" y="6079985"/>
                  </a:lnTo>
                  <a:lnTo>
                    <a:pt x="0" y="6079985"/>
                  </a:lnTo>
                  <a:lnTo>
                    <a:pt x="0" y="4"/>
                  </a:lnTo>
                  <a:lnTo>
                    <a:pt x="0" y="4"/>
                  </a:lnTo>
                  <a:lnTo>
                    <a:pt x="802018" y="4"/>
                  </a:lnTo>
                  <a:cubicBezTo>
                    <a:pt x="812210" y="4"/>
                    <a:pt x="820472" y="453695"/>
                    <a:pt x="820472" y="1013354"/>
                  </a:cubicBezTo>
                  <a:close/>
                </a:path>
              </a:pathLst>
            </a:custGeom>
          </p:spPr>
          <p:style>
            <a:lnRef idx="1">
              <a:schemeClr val="accent2"/>
            </a:lnRef>
            <a:fillRef idx="2">
              <a:schemeClr val="accent2"/>
            </a:fillRef>
            <a:effectRef idx="1">
              <a:schemeClr val="accent2"/>
            </a:effectRef>
            <a:fontRef idx="minor">
              <a:schemeClr val="dk1"/>
            </a:fontRef>
          </p:style>
          <p:txBody>
            <a:bodyPr spcFirstLastPara="0" vert="horz" wrap="square" lIns="303447" tIns="80496" rIns="80496" bIns="80497" numCol="1" spcCol="1270" anchor="ctr" anchorCtr="0">
              <a:noAutofit/>
            </a:bodyPr>
            <a:lstStyle/>
            <a:p>
              <a:pPr marL="380990" lvl="1" indent="-380990" defTabSz="1896486">
                <a:lnSpc>
                  <a:spcPct val="90000"/>
                </a:lnSpc>
                <a:spcBef>
                  <a:spcPct val="0"/>
                </a:spcBef>
                <a:spcAft>
                  <a:spcPct val="15000"/>
                </a:spcAft>
                <a:buChar char="••"/>
              </a:pPr>
              <a:r>
                <a:rPr lang="en-US" sz="4800" dirty="0">
                  <a:solidFill>
                    <a:schemeClr val="tx1"/>
                  </a:solidFill>
                  <a:latin typeface="Times New Roman" pitchFamily="18" charset="0"/>
                  <a:cs typeface="Times New Roman" pitchFamily="18" charset="0"/>
                </a:rPr>
                <a:t>Từ đầu..... thứ - buổi - tiết - môn.</a:t>
              </a:r>
            </a:p>
          </p:txBody>
        </p:sp>
        <p:sp>
          <p:nvSpPr>
            <p:cNvPr id="16" name="Freeform 15"/>
            <p:cNvSpPr/>
            <p:nvPr/>
          </p:nvSpPr>
          <p:spPr>
            <a:xfrm>
              <a:off x="1740904" y="1656786"/>
              <a:ext cx="1323107" cy="1261602"/>
            </a:xfrm>
            <a:custGeom>
              <a:avLst/>
              <a:gdLst>
                <a:gd name="connsiteX0" fmla="*/ 0 w 1261601"/>
                <a:gd name="connsiteY0" fmla="*/ 0 h 883120"/>
                <a:gd name="connsiteX1" fmla="*/ 820041 w 1261601"/>
                <a:gd name="connsiteY1" fmla="*/ 0 h 883120"/>
                <a:gd name="connsiteX2" fmla="*/ 1261601 w 1261601"/>
                <a:gd name="connsiteY2" fmla="*/ 441560 h 883120"/>
                <a:gd name="connsiteX3" fmla="*/ 820041 w 1261601"/>
                <a:gd name="connsiteY3" fmla="*/ 883120 h 883120"/>
                <a:gd name="connsiteX4" fmla="*/ 0 w 1261601"/>
                <a:gd name="connsiteY4" fmla="*/ 883120 h 883120"/>
                <a:gd name="connsiteX5" fmla="*/ 441560 w 1261601"/>
                <a:gd name="connsiteY5" fmla="*/ 441560 h 883120"/>
                <a:gd name="connsiteX6" fmla="*/ 0 w 1261601"/>
                <a:gd name="connsiteY6" fmla="*/ 0 h 88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01" h="883120">
                  <a:moveTo>
                    <a:pt x="1261600" y="0"/>
                  </a:moveTo>
                  <a:lnTo>
                    <a:pt x="1261600" y="574028"/>
                  </a:lnTo>
                  <a:lnTo>
                    <a:pt x="630801" y="883120"/>
                  </a:lnTo>
                  <a:lnTo>
                    <a:pt x="1" y="574028"/>
                  </a:lnTo>
                  <a:lnTo>
                    <a:pt x="1" y="0"/>
                  </a:lnTo>
                  <a:lnTo>
                    <a:pt x="630801" y="309092"/>
                  </a:lnTo>
                  <a:lnTo>
                    <a:pt x="1261600" y="0"/>
                  </a:lnTo>
                  <a:close/>
                </a:path>
              </a:pathLst>
            </a:custGeom>
            <a:scene3d>
              <a:camera prst="orthographicFront"/>
              <a:lightRig rig="flat" dir="t"/>
            </a:scene3d>
            <a:sp3d prstMaterial="plastic">
              <a:bevelT w="120900" h="88900"/>
              <a:bevelB w="88900" h="31750" prst="angle"/>
            </a:sp3d>
          </p:spPr>
          <p:style>
            <a:lnRef idx="2">
              <a:schemeClr val="accent6"/>
            </a:lnRef>
            <a:fillRef idx="1">
              <a:schemeClr val="lt1"/>
            </a:fillRef>
            <a:effectRef idx="0">
              <a:schemeClr val="accent6"/>
            </a:effectRef>
            <a:fontRef idx="minor">
              <a:schemeClr val="dk1">
                <a:hueOff val="0"/>
                <a:satOff val="0"/>
                <a:lumOff val="0"/>
                <a:alphaOff val="0"/>
              </a:schemeClr>
            </a:fontRef>
          </p:style>
          <p:txBody>
            <a:bodyPr spcFirstLastPara="0" vert="horz" wrap="square" lIns="20321" tIns="609067" rIns="20320" bIns="609068" numCol="1" spcCol="1270" anchor="ctr" anchorCtr="0">
              <a:noAutofit/>
            </a:bodyPr>
            <a:lstStyle/>
            <a:p>
              <a:pPr algn="ctr" defTabSz="1422364">
                <a:lnSpc>
                  <a:spcPct val="90000"/>
                </a:lnSpc>
                <a:spcBef>
                  <a:spcPct val="0"/>
                </a:spcBef>
                <a:spcAft>
                  <a:spcPct val="35000"/>
                </a:spcAft>
              </a:pPr>
              <a:r>
                <a:rPr lang="en-US" sz="3733" b="1" dirty="0">
                  <a:solidFill>
                    <a:schemeClr val="tx1"/>
                  </a:solidFill>
                  <a:latin typeface="Times New Roman" pitchFamily="18" charset="0"/>
                  <a:cs typeface="Times New Roman" pitchFamily="18" charset="0"/>
                </a:rPr>
                <a:t>Đoạn 2</a:t>
              </a:r>
            </a:p>
          </p:txBody>
        </p:sp>
        <p:sp>
          <p:nvSpPr>
            <p:cNvPr id="17" name="Freeform 16"/>
            <p:cNvSpPr/>
            <p:nvPr/>
          </p:nvSpPr>
          <p:spPr>
            <a:xfrm>
              <a:off x="3064009" y="1551596"/>
              <a:ext cx="6865551" cy="1058300"/>
            </a:xfrm>
            <a:custGeom>
              <a:avLst/>
              <a:gdLst>
                <a:gd name="connsiteX0" fmla="*/ 136676 w 820040"/>
                <a:gd name="connsiteY0" fmla="*/ 0 h 6079989"/>
                <a:gd name="connsiteX1" fmla="*/ 683364 w 820040"/>
                <a:gd name="connsiteY1" fmla="*/ 0 h 6079989"/>
                <a:gd name="connsiteX2" fmla="*/ 820040 w 820040"/>
                <a:gd name="connsiteY2" fmla="*/ 136676 h 6079989"/>
                <a:gd name="connsiteX3" fmla="*/ 820040 w 820040"/>
                <a:gd name="connsiteY3" fmla="*/ 6079989 h 6079989"/>
                <a:gd name="connsiteX4" fmla="*/ 820040 w 820040"/>
                <a:gd name="connsiteY4" fmla="*/ 6079989 h 6079989"/>
                <a:gd name="connsiteX5" fmla="*/ 0 w 820040"/>
                <a:gd name="connsiteY5" fmla="*/ 6079989 h 6079989"/>
                <a:gd name="connsiteX6" fmla="*/ 0 w 820040"/>
                <a:gd name="connsiteY6" fmla="*/ 6079989 h 6079989"/>
                <a:gd name="connsiteX7" fmla="*/ 0 w 820040"/>
                <a:gd name="connsiteY7" fmla="*/ 136676 h 6079989"/>
                <a:gd name="connsiteX8" fmla="*/ 136676 w 820040"/>
                <a:gd name="connsiteY8" fmla="*/ 0 h 6079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0040" h="6079989">
                  <a:moveTo>
                    <a:pt x="820040" y="1013354"/>
                  </a:moveTo>
                  <a:lnTo>
                    <a:pt x="820040" y="5066635"/>
                  </a:lnTo>
                  <a:cubicBezTo>
                    <a:pt x="820040" y="5626293"/>
                    <a:pt x="811787" y="6079985"/>
                    <a:pt x="801606" y="6079985"/>
                  </a:cubicBezTo>
                  <a:lnTo>
                    <a:pt x="0" y="6079985"/>
                  </a:lnTo>
                  <a:lnTo>
                    <a:pt x="0" y="6079985"/>
                  </a:lnTo>
                  <a:lnTo>
                    <a:pt x="0" y="4"/>
                  </a:lnTo>
                  <a:lnTo>
                    <a:pt x="0" y="4"/>
                  </a:lnTo>
                  <a:lnTo>
                    <a:pt x="801606" y="4"/>
                  </a:lnTo>
                  <a:cubicBezTo>
                    <a:pt x="811787" y="4"/>
                    <a:pt x="820040" y="453696"/>
                    <a:pt x="820040" y="1013354"/>
                  </a:cubicBez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303447" tIns="80468" rIns="80468" bIns="80469" numCol="1" spcCol="1270" anchor="ctr" anchorCtr="0">
              <a:noAutofit/>
            </a:bodyPr>
            <a:lstStyle/>
            <a:p>
              <a:pPr marL="380990" lvl="1" indent="-380990" defTabSz="1896486">
                <a:lnSpc>
                  <a:spcPct val="90000"/>
                </a:lnSpc>
                <a:spcBef>
                  <a:spcPct val="0"/>
                </a:spcBef>
                <a:spcAft>
                  <a:spcPct val="15000"/>
                </a:spcAft>
                <a:buChar char="••"/>
              </a:pPr>
              <a:r>
                <a:rPr lang="en-US" sz="4800" dirty="0">
                  <a:solidFill>
                    <a:schemeClr val="tx1"/>
                  </a:solidFill>
                  <a:latin typeface="Times New Roman" pitchFamily="18" charset="0"/>
                  <a:cs typeface="Times New Roman" pitchFamily="18" charset="0"/>
                </a:rPr>
                <a:t>Toàn bộ nội dung buổi sáng trong thời khóa biểu.</a:t>
              </a:r>
            </a:p>
          </p:txBody>
        </p:sp>
        <p:sp>
          <p:nvSpPr>
            <p:cNvPr id="18" name="Freeform 17"/>
            <p:cNvSpPr/>
            <p:nvPr/>
          </p:nvSpPr>
          <p:spPr>
            <a:xfrm>
              <a:off x="1740904" y="2842103"/>
              <a:ext cx="1323107" cy="1261602"/>
            </a:xfrm>
            <a:custGeom>
              <a:avLst/>
              <a:gdLst>
                <a:gd name="connsiteX0" fmla="*/ 0 w 1261601"/>
                <a:gd name="connsiteY0" fmla="*/ 0 h 883120"/>
                <a:gd name="connsiteX1" fmla="*/ 820041 w 1261601"/>
                <a:gd name="connsiteY1" fmla="*/ 0 h 883120"/>
                <a:gd name="connsiteX2" fmla="*/ 1261601 w 1261601"/>
                <a:gd name="connsiteY2" fmla="*/ 441560 h 883120"/>
                <a:gd name="connsiteX3" fmla="*/ 820041 w 1261601"/>
                <a:gd name="connsiteY3" fmla="*/ 883120 h 883120"/>
                <a:gd name="connsiteX4" fmla="*/ 0 w 1261601"/>
                <a:gd name="connsiteY4" fmla="*/ 883120 h 883120"/>
                <a:gd name="connsiteX5" fmla="*/ 441560 w 1261601"/>
                <a:gd name="connsiteY5" fmla="*/ 441560 h 883120"/>
                <a:gd name="connsiteX6" fmla="*/ 0 w 1261601"/>
                <a:gd name="connsiteY6" fmla="*/ 0 h 88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01" h="883120">
                  <a:moveTo>
                    <a:pt x="1261600" y="0"/>
                  </a:moveTo>
                  <a:lnTo>
                    <a:pt x="1261600" y="574028"/>
                  </a:lnTo>
                  <a:lnTo>
                    <a:pt x="630801" y="883120"/>
                  </a:lnTo>
                  <a:lnTo>
                    <a:pt x="1" y="574028"/>
                  </a:lnTo>
                  <a:lnTo>
                    <a:pt x="1" y="0"/>
                  </a:lnTo>
                  <a:lnTo>
                    <a:pt x="630801" y="309092"/>
                  </a:lnTo>
                  <a:lnTo>
                    <a:pt x="1261600" y="0"/>
                  </a:lnTo>
                  <a:close/>
                </a:path>
              </a:pathLst>
            </a:custGeom>
            <a:scene3d>
              <a:camera prst="orthographicFront"/>
              <a:lightRig rig="flat" dir="t"/>
            </a:scene3d>
            <a:sp3d prstMaterial="plastic">
              <a:bevelT w="120900" h="88900"/>
              <a:bevelB w="88900" h="31750" prst="angle"/>
            </a:sp3d>
          </p:spPr>
          <p:style>
            <a:lnRef idx="2">
              <a:schemeClr val="accent6"/>
            </a:lnRef>
            <a:fillRef idx="1">
              <a:schemeClr val="lt1"/>
            </a:fillRef>
            <a:effectRef idx="0">
              <a:schemeClr val="accent6"/>
            </a:effectRef>
            <a:fontRef idx="minor">
              <a:schemeClr val="dk1">
                <a:hueOff val="0"/>
                <a:satOff val="0"/>
                <a:lumOff val="0"/>
                <a:alphaOff val="0"/>
              </a:schemeClr>
            </a:fontRef>
          </p:style>
          <p:txBody>
            <a:bodyPr spcFirstLastPara="0" vert="horz" wrap="square" lIns="20321" tIns="609067" rIns="20320" bIns="609068" numCol="1" spcCol="1270" anchor="ctr" anchorCtr="0">
              <a:noAutofit/>
            </a:bodyPr>
            <a:lstStyle/>
            <a:p>
              <a:pPr algn="ctr" defTabSz="1422364">
                <a:lnSpc>
                  <a:spcPct val="90000"/>
                </a:lnSpc>
                <a:spcBef>
                  <a:spcPct val="0"/>
                </a:spcBef>
                <a:spcAft>
                  <a:spcPct val="35000"/>
                </a:spcAft>
              </a:pPr>
              <a:r>
                <a:rPr lang="en-US" sz="3733" b="1" dirty="0">
                  <a:solidFill>
                    <a:schemeClr val="tx1"/>
                  </a:solidFill>
                  <a:latin typeface="Times New Roman" pitchFamily="18" charset="0"/>
                  <a:cs typeface="Times New Roman" pitchFamily="18" charset="0"/>
                </a:rPr>
                <a:t>Đoạn 3</a:t>
              </a:r>
            </a:p>
          </p:txBody>
        </p:sp>
        <p:sp>
          <p:nvSpPr>
            <p:cNvPr id="19" name="Freeform 18"/>
            <p:cNvSpPr/>
            <p:nvPr/>
          </p:nvSpPr>
          <p:spPr>
            <a:xfrm>
              <a:off x="3064010" y="2719273"/>
              <a:ext cx="6865551" cy="1066235"/>
            </a:xfrm>
            <a:custGeom>
              <a:avLst/>
              <a:gdLst>
                <a:gd name="connsiteX0" fmla="*/ 136676 w 820040"/>
                <a:gd name="connsiteY0" fmla="*/ 0 h 6079989"/>
                <a:gd name="connsiteX1" fmla="*/ 683364 w 820040"/>
                <a:gd name="connsiteY1" fmla="*/ 0 h 6079989"/>
                <a:gd name="connsiteX2" fmla="*/ 820040 w 820040"/>
                <a:gd name="connsiteY2" fmla="*/ 136676 h 6079989"/>
                <a:gd name="connsiteX3" fmla="*/ 820040 w 820040"/>
                <a:gd name="connsiteY3" fmla="*/ 6079989 h 6079989"/>
                <a:gd name="connsiteX4" fmla="*/ 820040 w 820040"/>
                <a:gd name="connsiteY4" fmla="*/ 6079989 h 6079989"/>
                <a:gd name="connsiteX5" fmla="*/ 0 w 820040"/>
                <a:gd name="connsiteY5" fmla="*/ 6079989 h 6079989"/>
                <a:gd name="connsiteX6" fmla="*/ 0 w 820040"/>
                <a:gd name="connsiteY6" fmla="*/ 6079989 h 6079989"/>
                <a:gd name="connsiteX7" fmla="*/ 0 w 820040"/>
                <a:gd name="connsiteY7" fmla="*/ 136676 h 6079989"/>
                <a:gd name="connsiteX8" fmla="*/ 136676 w 820040"/>
                <a:gd name="connsiteY8" fmla="*/ 0 h 6079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0040" h="6079989">
                  <a:moveTo>
                    <a:pt x="820040" y="1013354"/>
                  </a:moveTo>
                  <a:lnTo>
                    <a:pt x="820040" y="5066635"/>
                  </a:lnTo>
                  <a:cubicBezTo>
                    <a:pt x="820040" y="5626293"/>
                    <a:pt x="811787" y="6079985"/>
                    <a:pt x="801606" y="6079985"/>
                  </a:cubicBezTo>
                  <a:lnTo>
                    <a:pt x="0" y="6079985"/>
                  </a:lnTo>
                  <a:lnTo>
                    <a:pt x="0" y="6079985"/>
                  </a:lnTo>
                  <a:lnTo>
                    <a:pt x="0" y="4"/>
                  </a:lnTo>
                  <a:lnTo>
                    <a:pt x="0" y="4"/>
                  </a:lnTo>
                  <a:lnTo>
                    <a:pt x="801606" y="4"/>
                  </a:lnTo>
                  <a:cubicBezTo>
                    <a:pt x="811787" y="4"/>
                    <a:pt x="820040" y="453696"/>
                    <a:pt x="820040" y="1013354"/>
                  </a:cubicBez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303447" tIns="80468" rIns="80468" bIns="80469" numCol="1" spcCol="1270" anchor="ctr" anchorCtr="0">
              <a:noAutofit/>
            </a:bodyPr>
            <a:lstStyle/>
            <a:p>
              <a:pPr marL="380990" lvl="1" indent="-380990" defTabSz="1896486">
                <a:lnSpc>
                  <a:spcPct val="90000"/>
                </a:lnSpc>
                <a:spcBef>
                  <a:spcPct val="0"/>
                </a:spcBef>
                <a:spcAft>
                  <a:spcPct val="15000"/>
                </a:spcAft>
                <a:buChar char="••"/>
              </a:pPr>
              <a:r>
                <a:rPr lang="en-US" sz="4800" dirty="0">
                  <a:solidFill>
                    <a:schemeClr val="tx1"/>
                  </a:solidFill>
                  <a:latin typeface="Times New Roman" pitchFamily="18" charset="0"/>
                  <a:cs typeface="Times New Roman" pitchFamily="18" charset="0"/>
                </a:rPr>
                <a:t>Toàn bộ nội dung </a:t>
              </a:r>
              <a:r>
                <a:rPr lang="en-US" sz="4800" dirty="0" err="1">
                  <a:solidFill>
                    <a:schemeClr val="tx1"/>
                  </a:solidFill>
                  <a:latin typeface="Times New Roman" pitchFamily="18" charset="0"/>
                  <a:cs typeface="Times New Roman" pitchFamily="18" charset="0"/>
                </a:rPr>
                <a:t>buổi</a:t>
              </a:r>
              <a:r>
                <a:rPr lang="en-US" sz="4800" dirty="0">
                  <a:solidFill>
                    <a:schemeClr val="tx1"/>
                  </a:solidFill>
                  <a:latin typeface="Times New Roman" pitchFamily="18" charset="0"/>
                  <a:cs typeface="Times New Roman" pitchFamily="18" charset="0"/>
                </a:rPr>
                <a:t> </a:t>
              </a:r>
              <a:r>
                <a:rPr lang="en-US" sz="4800" dirty="0" err="1" smtClean="0">
                  <a:solidFill>
                    <a:schemeClr val="tx1"/>
                  </a:solidFill>
                  <a:latin typeface="Times New Roman" pitchFamily="18" charset="0"/>
                  <a:cs typeface="Times New Roman" pitchFamily="18" charset="0"/>
                </a:rPr>
                <a:t>chiều</a:t>
              </a:r>
              <a:r>
                <a:rPr lang="en-US" sz="4800" dirty="0">
                  <a:solidFill>
                    <a:schemeClr val="tx1"/>
                  </a:solidFill>
                  <a:latin typeface="Times New Roman" pitchFamily="18" charset="0"/>
                  <a:cs typeface="Times New Roman" pitchFamily="18" charset="0"/>
                </a:rPr>
                <a:t> </a:t>
              </a:r>
              <a:r>
                <a:rPr lang="en-US" sz="4800" dirty="0" err="1" smtClean="0">
                  <a:solidFill>
                    <a:schemeClr val="tx1"/>
                  </a:solidFill>
                  <a:latin typeface="Times New Roman" pitchFamily="18" charset="0"/>
                  <a:cs typeface="Times New Roman" pitchFamily="18" charset="0"/>
                </a:rPr>
                <a:t>trong</a:t>
              </a:r>
              <a:r>
                <a:rPr lang="en-US" sz="4800" dirty="0" smtClean="0">
                  <a:solidFill>
                    <a:schemeClr val="tx1"/>
                  </a:solidFill>
                  <a:latin typeface="Times New Roman" pitchFamily="18" charset="0"/>
                  <a:cs typeface="Times New Roman" pitchFamily="18" charset="0"/>
                </a:rPr>
                <a:t> </a:t>
              </a:r>
              <a:r>
                <a:rPr lang="en-US" sz="4800" dirty="0">
                  <a:solidFill>
                    <a:schemeClr val="tx1"/>
                  </a:solidFill>
                  <a:latin typeface="Times New Roman" pitchFamily="18" charset="0"/>
                  <a:cs typeface="Times New Roman" pitchFamily="18" charset="0"/>
                </a:rPr>
                <a:t>thời khóa biểu.</a:t>
              </a:r>
            </a:p>
          </p:txBody>
        </p:sp>
      </p:grpSp>
      <p:sp>
        <p:nvSpPr>
          <p:cNvPr id="14" name="TextBox 13">
            <a:extLst>
              <a:ext uri="{FF2B5EF4-FFF2-40B4-BE49-F238E27FC236}">
                <a16:creationId xmlns="" xmlns:a16="http://schemas.microsoft.com/office/drawing/2014/main" id="{CF4B6D55-9414-4DD7-8435-0D9B28C98F2C}"/>
              </a:ext>
            </a:extLst>
          </p:cNvPr>
          <p:cNvSpPr txBox="1"/>
          <p:nvPr/>
        </p:nvSpPr>
        <p:spPr>
          <a:xfrm>
            <a:off x="3091017" y="513522"/>
            <a:ext cx="6168283" cy="584773"/>
          </a:xfrm>
          <a:prstGeom prst="rect">
            <a:avLst/>
          </a:prstGeom>
          <a:noFill/>
        </p:spPr>
        <p:txBody>
          <a:bodyPr wrap="square" lIns="91344" tIns="45719" rIns="91344" bIns="45719" rtlCol="0">
            <a:spAutoFit/>
          </a:bodyPr>
          <a:lstStyle/>
          <a:p>
            <a:pPr algn="ctr" defTabSz="913289">
              <a:defRPr/>
            </a:pPr>
            <a:r>
              <a:rPr lang="en-US" sz="3200" b="1" dirty="0">
                <a:solidFill>
                  <a:srgbClr val="FF0000"/>
                </a:solidFill>
                <a:effectLst>
                  <a:outerShdw blurRad="50800" dist="38100" dir="8100000" algn="tr" rotWithShape="0">
                    <a:prstClr val="black">
                      <a:alpha val="40000"/>
                    </a:prstClr>
                  </a:outerShdw>
                </a:effectLst>
                <a:latin typeface="Times New Roman" panose="02020603050405020304" pitchFamily="18" charset="0"/>
                <a:ea typeface="Arial-Rounded" panose="020B0604020202020204" pitchFamily="34" charset="0"/>
                <a:cs typeface="Times New Roman" panose="02020603050405020304" pitchFamily="18" charset="0"/>
              </a:rPr>
              <a:t>THỜI KHÓA BIỂU</a:t>
            </a:r>
          </a:p>
        </p:txBody>
      </p:sp>
      <p:grpSp>
        <p:nvGrpSpPr>
          <p:cNvPr id="10" name="135">
            <a:extLst>
              <a:ext uri="{FF2B5EF4-FFF2-40B4-BE49-F238E27FC236}">
                <a16:creationId xmlns="" xmlns:a16="http://schemas.microsoft.com/office/drawing/2014/main" id="{835916E1-3EC8-49F0-A643-915A82461DE0}"/>
              </a:ext>
            </a:extLst>
          </p:cNvPr>
          <p:cNvGrpSpPr/>
          <p:nvPr/>
        </p:nvGrpSpPr>
        <p:grpSpPr>
          <a:xfrm>
            <a:off x="310316" y="356351"/>
            <a:ext cx="2218372" cy="552731"/>
            <a:chOff x="3877350" y="2259772"/>
            <a:chExt cx="3031208" cy="966895"/>
          </a:xfrm>
        </p:grpSpPr>
        <p:sp>
          <p:nvSpPr>
            <p:cNvPr id="11" name="23">
              <a:extLst>
                <a:ext uri="{FF2B5EF4-FFF2-40B4-BE49-F238E27FC236}">
                  <a16:creationId xmlns="" xmlns:a16="http://schemas.microsoft.com/office/drawing/2014/main" id="{171ACA6A-3677-4982-9EF3-A41A4020501B}"/>
                </a:ext>
              </a:extLst>
            </p:cNvPr>
            <p:cNvSpPr/>
            <p:nvPr/>
          </p:nvSpPr>
          <p:spPr>
            <a:xfrm>
              <a:off x="3901820" y="2259772"/>
              <a:ext cx="2297851" cy="966895"/>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9">
                <a:defRPr/>
              </a:pPr>
              <a:endParaRPr lang="zh-CN" altLang="en-US" sz="2000">
                <a:solidFill>
                  <a:prstClr val="black">
                    <a:lumMod val="75000"/>
                    <a:lumOff val="25000"/>
                  </a:prstClr>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12" name="137">
              <a:extLst>
                <a:ext uri="{FF2B5EF4-FFF2-40B4-BE49-F238E27FC236}">
                  <a16:creationId xmlns="" xmlns:a16="http://schemas.microsoft.com/office/drawing/2014/main" id="{D0DCA77A-83BB-4959-8249-E4AD05A53C89}"/>
                </a:ext>
              </a:extLst>
            </p:cNvPr>
            <p:cNvSpPr txBox="1"/>
            <p:nvPr/>
          </p:nvSpPr>
          <p:spPr>
            <a:xfrm>
              <a:off x="3877350" y="2402253"/>
              <a:ext cx="3031208" cy="699914"/>
            </a:xfrm>
            <a:prstGeom prst="rect">
              <a:avLst/>
            </a:prstGeom>
            <a:noFill/>
          </p:spPr>
          <p:txBody>
            <a:bodyPr wrap="square" rtlCol="0">
              <a:spAutoFit/>
            </a:bodyPr>
            <a:lstStyle/>
            <a:p>
              <a:pPr defTabSz="913289">
                <a:defRPr/>
              </a:pPr>
              <a:r>
                <a:rPr lang="en-US" altLang="zh-CN" sz="2000" b="1" dirty="0" smtClean="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CHIA ĐOẠN</a:t>
              </a:r>
              <a:endParaRPr lang="zh-CN" altLang="en-US" sz="2000" b="1"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851710692"/>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left)">
                                      <p:cBhvr>
                                        <p:cTn id="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D84EB1CB-B470-4E60-9A49-831FB2C79A5F}"/>
              </a:ext>
            </a:extLst>
          </p:cNvPr>
          <p:cNvSpPr txBox="1"/>
          <p:nvPr/>
        </p:nvSpPr>
        <p:spPr>
          <a:xfrm>
            <a:off x="4710546" y="361716"/>
            <a:ext cx="41637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KHÓA BIỂU</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461270" y="966634"/>
            <a:ext cx="11269459" cy="138499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Thời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khóa biểu cho biết thời gian học các môn của từng ngày trong tuần. Thời khóa biểu gồm nhiều cột dọc và nhiều hàng ngang. Các bạn học sinh thường đọc thời khóa biểu theo trình tự thứ - buổi - tiết - môn.</a:t>
            </a:r>
            <a:endParaRPr lang="vi-VN" sz="28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rotWithShape="1">
          <a:blip r:embed="rId3"/>
          <a:srcRect l="30105" t="29058" r="29511" b="7323"/>
          <a:stretch/>
        </p:blipFill>
        <p:spPr>
          <a:xfrm>
            <a:off x="2013527" y="2388640"/>
            <a:ext cx="8661329" cy="4148445"/>
          </a:xfrm>
          <a:prstGeom prst="rect">
            <a:avLst/>
          </a:prstGeom>
        </p:spPr>
      </p:pic>
      <p:sp>
        <p:nvSpPr>
          <p:cNvPr id="12" name="Rectangle: Rounded Corners 9">
            <a:extLst>
              <a:ext uri="{FF2B5EF4-FFF2-40B4-BE49-F238E27FC236}">
                <a16:creationId xmlns="" xmlns:a16="http://schemas.microsoft.com/office/drawing/2014/main" id="{3D68D5C6-476A-4952-8259-B6BCA42B039E}"/>
              </a:ext>
            </a:extLst>
          </p:cNvPr>
          <p:cNvSpPr/>
          <p:nvPr/>
        </p:nvSpPr>
        <p:spPr>
          <a:xfrm>
            <a:off x="480295" y="999866"/>
            <a:ext cx="10926616" cy="1351763"/>
          </a:xfrm>
          <a:prstGeom prst="roundRect">
            <a:avLst/>
          </a:prstGeom>
          <a:noFill/>
          <a:ln w="38100">
            <a:solidFill>
              <a:srgbClr val="00B05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3" name="Rectangle: Rounded Corners 11">
            <a:extLst>
              <a:ext uri="{FF2B5EF4-FFF2-40B4-BE49-F238E27FC236}">
                <a16:creationId xmlns="" xmlns:a16="http://schemas.microsoft.com/office/drawing/2014/main" id="{CB38EA8F-79E4-43B2-A02B-1DC14FF3884D}"/>
              </a:ext>
            </a:extLst>
          </p:cNvPr>
          <p:cNvSpPr/>
          <p:nvPr/>
        </p:nvSpPr>
        <p:spPr>
          <a:xfrm>
            <a:off x="1514764" y="2541878"/>
            <a:ext cx="9531927" cy="2251795"/>
          </a:xfrm>
          <a:prstGeom prst="roundRect">
            <a:avLst/>
          </a:prstGeom>
          <a:noFill/>
          <a:ln w="38100">
            <a:solidFill>
              <a:srgbClr val="0070C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4" name="Rectangle: Rounded Corners 15">
            <a:extLst>
              <a:ext uri="{FF2B5EF4-FFF2-40B4-BE49-F238E27FC236}">
                <a16:creationId xmlns="" xmlns:a16="http://schemas.microsoft.com/office/drawing/2014/main" id="{CF513FA2-3D5E-490E-BAAC-B458BF3AF5F2}"/>
              </a:ext>
            </a:extLst>
          </p:cNvPr>
          <p:cNvSpPr/>
          <p:nvPr/>
        </p:nvSpPr>
        <p:spPr>
          <a:xfrm>
            <a:off x="1579419" y="4830684"/>
            <a:ext cx="9301018" cy="1395349"/>
          </a:xfrm>
          <a:prstGeom prst="roundRect">
            <a:avLst/>
          </a:prstGeom>
          <a:noFill/>
          <a:ln w="38100">
            <a:solidFill>
              <a:srgbClr val="C00000"/>
            </a:solidFill>
            <a:prstDash val="dash"/>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 name="Oval 1"/>
          <p:cNvSpPr/>
          <p:nvPr/>
        </p:nvSpPr>
        <p:spPr>
          <a:xfrm>
            <a:off x="203202" y="923640"/>
            <a:ext cx="404020" cy="41563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49383" y="923640"/>
            <a:ext cx="219293" cy="400110"/>
          </a:xfrm>
          <a:prstGeom prst="rect">
            <a:avLst/>
          </a:prstGeom>
          <a:noFill/>
        </p:spPr>
        <p:txBody>
          <a:bodyPr wrap="square" rtlCol="0">
            <a:spAutoFit/>
          </a:bodyPr>
          <a:lstStyle/>
          <a:p>
            <a:r>
              <a:rPr lang="en-US" sz="2000" b="1" dirty="0" smtClean="0">
                <a:solidFill>
                  <a:schemeClr val="bg1"/>
                </a:solidFill>
              </a:rPr>
              <a:t>1</a:t>
            </a:r>
            <a:endParaRPr lang="en-US" sz="2000" b="1" dirty="0">
              <a:solidFill>
                <a:schemeClr val="bg1"/>
              </a:solidFill>
            </a:endParaRPr>
          </a:p>
        </p:txBody>
      </p:sp>
      <p:sp>
        <p:nvSpPr>
          <p:cNvPr id="17" name="Oval 16"/>
          <p:cNvSpPr/>
          <p:nvPr/>
        </p:nvSpPr>
        <p:spPr>
          <a:xfrm>
            <a:off x="1110744" y="2500314"/>
            <a:ext cx="404020" cy="41563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56925" y="2500314"/>
            <a:ext cx="219293" cy="400110"/>
          </a:xfrm>
          <a:prstGeom prst="rect">
            <a:avLst/>
          </a:prstGeom>
          <a:noFill/>
        </p:spPr>
        <p:txBody>
          <a:bodyPr wrap="square" rtlCol="0">
            <a:spAutoFit/>
          </a:bodyPr>
          <a:lstStyle/>
          <a:p>
            <a:r>
              <a:rPr lang="en-US" sz="2000" b="1" dirty="0" smtClean="0">
                <a:solidFill>
                  <a:schemeClr val="bg1"/>
                </a:solidFill>
              </a:rPr>
              <a:t>2</a:t>
            </a:r>
            <a:endParaRPr lang="en-US" sz="2000" b="1" dirty="0">
              <a:solidFill>
                <a:schemeClr val="bg1"/>
              </a:solidFill>
            </a:endParaRPr>
          </a:p>
        </p:txBody>
      </p:sp>
      <p:sp>
        <p:nvSpPr>
          <p:cNvPr id="19" name="Oval 18"/>
          <p:cNvSpPr/>
          <p:nvPr/>
        </p:nvSpPr>
        <p:spPr>
          <a:xfrm>
            <a:off x="1185829" y="4741381"/>
            <a:ext cx="404020" cy="415636"/>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232010" y="4741381"/>
            <a:ext cx="219293" cy="400110"/>
          </a:xfrm>
          <a:prstGeom prst="rect">
            <a:avLst/>
          </a:prstGeom>
          <a:noFill/>
        </p:spPr>
        <p:txBody>
          <a:bodyPr wrap="square" rtlCol="0">
            <a:spAutoFit/>
          </a:bodyPr>
          <a:lstStyle/>
          <a:p>
            <a:r>
              <a:rPr lang="en-US" sz="2000" b="1" dirty="0" smtClean="0">
                <a:solidFill>
                  <a:schemeClr val="bg1"/>
                </a:solidFill>
              </a:rPr>
              <a:t>3</a:t>
            </a:r>
            <a:endParaRPr lang="en-US" sz="2000" b="1" dirty="0">
              <a:solidFill>
                <a:schemeClr val="bg1"/>
              </a:solidFill>
            </a:endParaRPr>
          </a:p>
        </p:txBody>
      </p:sp>
      <p:grpSp>
        <p:nvGrpSpPr>
          <p:cNvPr id="15" name="135">
            <a:extLst>
              <a:ext uri="{FF2B5EF4-FFF2-40B4-BE49-F238E27FC236}">
                <a16:creationId xmlns="" xmlns:a16="http://schemas.microsoft.com/office/drawing/2014/main" id="{835916E1-3EC8-49F0-A643-915A82461DE0}"/>
              </a:ext>
            </a:extLst>
          </p:cNvPr>
          <p:cNvGrpSpPr/>
          <p:nvPr/>
        </p:nvGrpSpPr>
        <p:grpSpPr>
          <a:xfrm>
            <a:off x="296797" y="390543"/>
            <a:ext cx="4331861" cy="400110"/>
            <a:chOff x="3901820" y="2312269"/>
            <a:chExt cx="3344490" cy="1004916"/>
          </a:xfrm>
        </p:grpSpPr>
        <p:sp>
          <p:nvSpPr>
            <p:cNvPr id="16" name="23">
              <a:extLst>
                <a:ext uri="{FF2B5EF4-FFF2-40B4-BE49-F238E27FC236}">
                  <a16:creationId xmlns="" xmlns:a16="http://schemas.microsoft.com/office/drawing/2014/main" id="{171ACA6A-3677-4982-9EF3-A41A4020501B}"/>
                </a:ext>
              </a:extLst>
            </p:cNvPr>
            <p:cNvSpPr/>
            <p:nvPr/>
          </p:nvSpPr>
          <p:spPr>
            <a:xfrm>
              <a:off x="3901820" y="2329363"/>
              <a:ext cx="2297851" cy="966895"/>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9">
                <a:defRPr/>
              </a:pPr>
              <a:endParaRPr lang="zh-CN" altLang="en-US" sz="2000">
                <a:solidFill>
                  <a:prstClr val="black">
                    <a:lumMod val="75000"/>
                    <a:lumOff val="25000"/>
                  </a:prstClr>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21" name="137">
              <a:extLst>
                <a:ext uri="{FF2B5EF4-FFF2-40B4-BE49-F238E27FC236}">
                  <a16:creationId xmlns="" xmlns:a16="http://schemas.microsoft.com/office/drawing/2014/main" id="{D0DCA77A-83BB-4959-8249-E4AD05A53C89}"/>
                </a:ext>
              </a:extLst>
            </p:cNvPr>
            <p:cNvSpPr txBox="1"/>
            <p:nvPr/>
          </p:nvSpPr>
          <p:spPr>
            <a:xfrm>
              <a:off x="3995349" y="2312269"/>
              <a:ext cx="3250961" cy="1004916"/>
            </a:xfrm>
            <a:prstGeom prst="rect">
              <a:avLst/>
            </a:prstGeom>
            <a:noFill/>
          </p:spPr>
          <p:txBody>
            <a:bodyPr wrap="square" rtlCol="0">
              <a:spAutoFit/>
            </a:bodyPr>
            <a:lstStyle/>
            <a:p>
              <a:pPr defTabSz="913289">
                <a:defRPr/>
              </a:pPr>
              <a:r>
                <a:rPr lang="en-US" altLang="zh-CN" sz="2000" b="1" dirty="0" smtClean="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ĐỌC NỐI TIẾP ĐOẠN</a:t>
              </a:r>
              <a:endParaRPr lang="zh-CN" altLang="en-US" sz="2000" b="1"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571447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500"/>
                            </p:stCondLst>
                            <p:childTnLst>
                              <p:par>
                                <p:cTn id="15" presetID="12" presetClass="entr" presetSubtype="2"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p:tgtEl>
                                          <p:spTgt spid="15"/>
                                        </p:tgtEl>
                                        <p:attrNameLst>
                                          <p:attrName>ppt_x</p:attrName>
                                        </p:attrNameLst>
                                      </p:cBhvr>
                                      <p:tavLst>
                                        <p:tav tm="0">
                                          <p:val>
                                            <p:strVal val="#ppt_x+#ppt_w*1.125000"/>
                                          </p:val>
                                        </p:tav>
                                        <p:tav tm="100000">
                                          <p:val>
                                            <p:strVal val="#ppt_x"/>
                                          </p:val>
                                        </p:tav>
                                      </p:tavLst>
                                    </p:anim>
                                    <p:animEffect transition="in" filter="wipe(left)">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30105" t="29058" r="29511" b="7323"/>
          <a:stretch/>
        </p:blipFill>
        <p:spPr>
          <a:xfrm>
            <a:off x="1011562" y="275997"/>
            <a:ext cx="10095731" cy="4835469"/>
          </a:xfrm>
          <a:prstGeom prst="rect">
            <a:avLst/>
          </a:prstGeom>
        </p:spPr>
      </p:pic>
      <p:sp>
        <p:nvSpPr>
          <p:cNvPr id="12" name="TextBox 11">
            <a:extLst>
              <a:ext uri="{FF2B5EF4-FFF2-40B4-BE49-F238E27FC236}">
                <a16:creationId xmlns="" xmlns:a16="http://schemas.microsoft.com/office/drawing/2014/main" id="{D84EB1CB-B470-4E60-9A49-831FB2C79A5F}"/>
              </a:ext>
            </a:extLst>
          </p:cNvPr>
          <p:cNvSpPr txBox="1"/>
          <p:nvPr/>
        </p:nvSpPr>
        <p:spPr>
          <a:xfrm>
            <a:off x="406772" y="5343478"/>
            <a:ext cx="11305310"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Ngoài</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cách</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đọc</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thời</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khóa</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biểu</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như</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lang="en-US" sz="2800" b="1" dirty="0" err="1" smtClean="0">
                <a:solidFill>
                  <a:srgbClr val="002060"/>
                </a:solidFill>
                <a:latin typeface="Times New Roman" panose="02020603050405020304" pitchFamily="18" charset="0"/>
                <a:cs typeface="Times New Roman" panose="02020603050405020304" pitchFamily="18" charset="0"/>
              </a:rPr>
              <a:t>trên</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thì</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chúng</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ta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còn</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có</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cách</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đọc</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khác</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như</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sau</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Buổi</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thứ</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tiết</a:t>
            </a:r>
            <a:r>
              <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rPr>
              <a:t> - </a:t>
            </a:r>
            <a:r>
              <a:rPr kumimoji="0" lang="en-US" sz="2800" b="1" i="0" u="none" strike="noStrike" kern="1200" cap="none" spc="0" normalizeH="0" noProof="0" dirty="0" err="1" smtClean="0">
                <a:ln>
                  <a:noFill/>
                </a:ln>
                <a:solidFill>
                  <a:srgbClr val="002060"/>
                </a:solidFill>
                <a:effectLst/>
                <a:uLnTx/>
                <a:uFillTx/>
                <a:latin typeface="Times New Roman" panose="02020603050405020304" pitchFamily="18" charset="0"/>
                <a:cs typeface="Times New Roman" panose="02020603050405020304" pitchFamily="18" charset="0"/>
              </a:rPr>
              <a:t>môn</a:t>
            </a:r>
            <a:endParaRPr kumimoji="0" lang="en-US" sz="2800" b="1" i="0" u="none" strike="noStrike" kern="1200" cap="none" spc="0" normalizeH="0" noProof="0" dirty="0" smtClean="0">
              <a:ln>
                <a:noFill/>
              </a:ln>
              <a:solidFill>
                <a:srgbClr val="00206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455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D84EB1CB-B470-4E60-9A49-831FB2C79A5F}"/>
              </a:ext>
            </a:extLst>
          </p:cNvPr>
          <p:cNvSpPr txBox="1"/>
          <p:nvPr/>
        </p:nvSpPr>
        <p:spPr>
          <a:xfrm>
            <a:off x="922330" y="221466"/>
            <a:ext cx="10168647" cy="523220"/>
          </a:xfrm>
          <a:prstGeom prst="rect">
            <a:avLst/>
          </a:prstGeom>
          <a:noFill/>
        </p:spPr>
        <p:txBody>
          <a:bodyPr wrap="square" rtlCol="0">
            <a:spAutoFit/>
          </a:bodyPr>
          <a:lstStyle/>
          <a:p>
            <a:pPr algn="ctr">
              <a:defRPr/>
            </a:pPr>
            <a:r>
              <a:rPr lang="en-US" sz="2800" b="1" dirty="0">
                <a:solidFill>
                  <a:srgbClr val="FF0000"/>
                </a:solidFill>
                <a:latin typeface="Times New Roman" panose="02020603050405020304" pitchFamily="18" charset="0"/>
                <a:cs typeface="Times New Roman" panose="02020603050405020304" pitchFamily="18" charset="0"/>
              </a:rPr>
              <a:t>THỜI KHÓA BIỂU</a:t>
            </a:r>
          </a:p>
        </p:txBody>
      </p:sp>
      <p:sp>
        <p:nvSpPr>
          <p:cNvPr id="8" name="TextBox 7"/>
          <p:cNvSpPr txBox="1"/>
          <p:nvPr/>
        </p:nvSpPr>
        <p:spPr>
          <a:xfrm>
            <a:off x="492800" y="635502"/>
            <a:ext cx="11476287" cy="1384995"/>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	</a:t>
            </a:r>
            <a:r>
              <a:rPr lang="en-US" sz="2800" dirty="0">
                <a:solidFill>
                  <a:prstClr val="black"/>
                </a:solidFill>
                <a:latin typeface="Times New Roman" panose="02020603050405020304" pitchFamily="18" charset="0"/>
                <a:cs typeface="Times New Roman" panose="02020603050405020304" pitchFamily="18" charset="0"/>
              </a:rPr>
              <a:t>Thời khóa biểu cho biết thời gian học các môn của từng ngày trong tuần. Thời khóa biểu gồm nhiều cột dọc và nhiều hàng ngang. Các bạn học sinh thường đọc thời khóa biểu theo trình tự thứ - buổi - tiết - môn.</a:t>
            </a:r>
            <a:endParaRPr lang="vi-VN" sz="2800" dirty="0">
              <a:solidFill>
                <a:prstClr val="black"/>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1068884" y="2020496"/>
            <a:ext cx="10115333" cy="4837503"/>
          </a:xfrm>
          <a:prstGeom prst="rect">
            <a:avLst/>
          </a:prstGeom>
          <a:ln>
            <a:noFill/>
          </a:ln>
          <a:effectLst>
            <a:outerShdw blurRad="190500" algn="tl" rotWithShape="0">
              <a:srgbClr val="000000">
                <a:alpha val="70000"/>
              </a:srgbClr>
            </a:outerShdw>
          </a:effectLst>
        </p:spPr>
      </p:pic>
      <p:grpSp>
        <p:nvGrpSpPr>
          <p:cNvPr id="5" name="135">
            <a:extLst>
              <a:ext uri="{FF2B5EF4-FFF2-40B4-BE49-F238E27FC236}">
                <a16:creationId xmlns="" xmlns:a16="http://schemas.microsoft.com/office/drawing/2014/main" id="{835916E1-3EC8-49F0-A643-915A82461DE0}"/>
              </a:ext>
            </a:extLst>
          </p:cNvPr>
          <p:cNvGrpSpPr/>
          <p:nvPr/>
        </p:nvGrpSpPr>
        <p:grpSpPr>
          <a:xfrm>
            <a:off x="283149" y="290183"/>
            <a:ext cx="3306624" cy="410250"/>
            <a:chOff x="3901820" y="2265875"/>
            <a:chExt cx="3344490" cy="1030383"/>
          </a:xfrm>
        </p:grpSpPr>
        <p:sp>
          <p:nvSpPr>
            <p:cNvPr id="6" name="23">
              <a:extLst>
                <a:ext uri="{FF2B5EF4-FFF2-40B4-BE49-F238E27FC236}">
                  <a16:creationId xmlns="" xmlns:a16="http://schemas.microsoft.com/office/drawing/2014/main" id="{171ACA6A-3677-4982-9EF3-A41A4020501B}"/>
                </a:ext>
              </a:extLst>
            </p:cNvPr>
            <p:cNvSpPr/>
            <p:nvPr/>
          </p:nvSpPr>
          <p:spPr>
            <a:xfrm>
              <a:off x="3901820" y="2329363"/>
              <a:ext cx="2297851" cy="966895"/>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9">
                <a:defRPr/>
              </a:pPr>
              <a:endParaRPr lang="zh-CN" altLang="en-US" sz="2000">
                <a:solidFill>
                  <a:prstClr val="black">
                    <a:lumMod val="75000"/>
                    <a:lumOff val="25000"/>
                  </a:prstClr>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9" name="137">
              <a:extLst>
                <a:ext uri="{FF2B5EF4-FFF2-40B4-BE49-F238E27FC236}">
                  <a16:creationId xmlns="" xmlns:a16="http://schemas.microsoft.com/office/drawing/2014/main" id="{D0DCA77A-83BB-4959-8249-E4AD05A53C89}"/>
                </a:ext>
              </a:extLst>
            </p:cNvPr>
            <p:cNvSpPr txBox="1"/>
            <p:nvPr/>
          </p:nvSpPr>
          <p:spPr>
            <a:xfrm>
              <a:off x="3995349" y="2265875"/>
              <a:ext cx="3250961" cy="1004915"/>
            </a:xfrm>
            <a:prstGeom prst="rect">
              <a:avLst/>
            </a:prstGeom>
            <a:noFill/>
          </p:spPr>
          <p:txBody>
            <a:bodyPr wrap="square" rtlCol="0">
              <a:spAutoFit/>
            </a:bodyPr>
            <a:lstStyle/>
            <a:p>
              <a:pPr defTabSz="913289">
                <a:defRPr/>
              </a:pPr>
              <a:r>
                <a:rPr lang="en-US" altLang="zh-CN" sz="2000" b="1" dirty="0" smtClean="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ĐỌC TOÀN BÀI</a:t>
              </a:r>
              <a:endParaRPr lang="zh-CN" altLang="en-US" sz="2000" b="1"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4135260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ài Hát Em Yêu Trường Em - Ca Nhạc Thiếu Nhi 3D Vui Nhộ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731" y="302809"/>
            <a:ext cx="11313994" cy="6364122"/>
          </a:xfrm>
          <a:prstGeom prst="rect">
            <a:avLst/>
          </a:prstGeom>
        </p:spPr>
      </p:pic>
    </p:spTree>
    <p:extLst>
      <p:ext uri="{BB962C8B-B14F-4D97-AF65-F5344CB8AC3E}">
        <p14:creationId xmlns:p14="http://schemas.microsoft.com/office/powerpoint/2010/main" val="38715087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86" descr="书本蓝阴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3498" y="965006"/>
            <a:ext cx="8248759" cy="4353154"/>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F:\360安全浏览器下载\六一\Nipic_2531170_b95b5e79d8a6cffe\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25865" y="2222433"/>
            <a:ext cx="2552700" cy="35348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46437100-CA1D-413A-B1B2-E22DC2619EF2}"/>
              </a:ext>
            </a:extLst>
          </p:cNvPr>
          <p:cNvSpPr txBox="1"/>
          <p:nvPr/>
        </p:nvSpPr>
        <p:spPr>
          <a:xfrm>
            <a:off x="1413434" y="2075227"/>
            <a:ext cx="7996037"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7200" b="1" i="0" u="none" strike="noStrike" kern="1200" cap="none" spc="0" normalizeH="0" baseline="0" noProof="0" dirty="0" err="1"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Trả</a:t>
            </a:r>
            <a:r>
              <a:rPr kumimoji="0" lang="en-US" sz="72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7200" b="1" i="0" u="none" strike="noStrike" kern="1200" cap="none" spc="0" normalizeH="0" noProof="0" dirty="0" err="1"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lời</a:t>
            </a:r>
            <a:r>
              <a:rPr kumimoji="0" lang="en-US" sz="72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7200" b="1" i="0" u="none" strike="noStrike" kern="1200" cap="none" spc="0" normalizeH="0" noProof="0" dirty="0" err="1"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câu</a:t>
            </a:r>
            <a:r>
              <a:rPr kumimoji="0" lang="en-US" sz="72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7200" b="1" i="0" u="none" strike="noStrike" kern="1200" cap="none" spc="0" normalizeH="0" noProof="0" dirty="0" err="1"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hỏi</a:t>
            </a:r>
            <a:endParaRPr kumimoji="0" lang="en-US" sz="7200" b="1" i="0" u="none" strike="noStrike" kern="1200" cap="none" spc="0" normalizeH="0" noProof="0" dirty="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80281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5018A257-072D-4267-A2BD-5A17B774D2B6}"/>
              </a:ext>
            </a:extLst>
          </p:cNvPr>
          <p:cNvGrpSpPr/>
          <p:nvPr/>
        </p:nvGrpSpPr>
        <p:grpSpPr>
          <a:xfrm>
            <a:off x="1995054" y="731363"/>
            <a:ext cx="8545945" cy="813138"/>
            <a:chOff x="136243" y="-2131981"/>
            <a:chExt cx="2109019" cy="2986082"/>
          </a:xfrm>
        </p:grpSpPr>
        <p:sp>
          <p:nvSpPr>
            <p:cNvPr id="4" name="Hexagon 3">
              <a:extLst>
                <a:ext uri="{FF2B5EF4-FFF2-40B4-BE49-F238E27FC236}">
                  <a16:creationId xmlns="" xmlns:a16="http://schemas.microsoft.com/office/drawing/2014/main" id="{060C3AA2-4F0E-4255-839D-EEE431D05DAF}"/>
                </a:ext>
              </a:extLst>
            </p:cNvPr>
            <p:cNvSpPr/>
            <p:nvPr/>
          </p:nvSpPr>
          <p:spPr>
            <a:xfrm>
              <a:off x="136243" y="-2131981"/>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 xmlns:a16="http://schemas.microsoft.com/office/drawing/2014/main" id="{D48B638A-2940-4598-B4C0-CC054E381E1E}"/>
                </a:ext>
              </a:extLst>
            </p:cNvPr>
            <p:cNvSpPr txBox="1"/>
            <p:nvPr/>
          </p:nvSpPr>
          <p:spPr>
            <a:xfrm>
              <a:off x="264898" y="-1572235"/>
              <a:ext cx="1955571" cy="2147466"/>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200" b="1" dirty="0" err="1" smtClean="0">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smtClean="0">
                  <a:latin typeface="Times New Roman" panose="02020603050405020304" pitchFamily="18" charset="0"/>
                  <a:ea typeface="Arial-Rounded" panose="020B0500000000000000" pitchFamily="34" charset="0"/>
                  <a:cs typeface="Times New Roman" panose="02020603050405020304" pitchFamily="18" charset="0"/>
                </a:rPr>
                <a:t> 1: </a:t>
              </a:r>
              <a:r>
                <a:rPr lang="en-US" sz="3200" b="1" dirty="0" err="1" smtClean="0">
                  <a:latin typeface="Times New Roman" panose="02020603050405020304" pitchFamily="18" charset="0"/>
                  <a:ea typeface="Arial-Rounded" panose="020B0500000000000000" pitchFamily="34" charset="0"/>
                  <a:cs typeface="Times New Roman" panose="02020603050405020304" pitchFamily="18" charset="0"/>
                </a:rPr>
                <a:t>Đọc</a:t>
              </a:r>
              <a:r>
                <a:rPr lang="en-US" sz="3200" b="1"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a:latin typeface="Times New Roman" panose="02020603050405020304" pitchFamily="18" charset="0"/>
                  <a:ea typeface="Arial-Rounded" panose="020B0500000000000000" pitchFamily="34" charset="0"/>
                  <a:cs typeface="Times New Roman" panose="02020603050405020304" pitchFamily="18" charset="0"/>
                </a:rPr>
                <a:t>thời khóa biểu của ngày </a:t>
              </a:r>
              <a:r>
                <a:rPr lang="en-US" sz="3200" b="1" dirty="0" err="1">
                  <a:latin typeface="Times New Roman" panose="02020603050405020304" pitchFamily="18" charset="0"/>
                  <a:ea typeface="Arial-Rounded" panose="020B0500000000000000" pitchFamily="34" charset="0"/>
                  <a:cs typeface="Times New Roman" panose="02020603050405020304" pitchFamily="18" charset="0"/>
                </a:rPr>
                <a:t>thứ</a:t>
              </a:r>
              <a:r>
                <a:rPr lang="en-US" sz="3200" b="1" dirty="0">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smtClean="0">
                  <a:latin typeface="Times New Roman" panose="02020603050405020304" pitchFamily="18" charset="0"/>
                  <a:ea typeface="Arial-Rounded" panose="020B0500000000000000" pitchFamily="34" charset="0"/>
                  <a:cs typeface="Times New Roman" panose="02020603050405020304" pitchFamily="18" charset="0"/>
                </a:rPr>
                <a:t>Hai</a:t>
              </a:r>
              <a:endParaRPr kumimoji="0" lang="en-US" sz="3200" b="1" i="0" u="none" strike="noStrike" kern="1200" cap="none" spc="0" normalizeH="0" baseline="0" noProof="0" dirty="0">
                <a:ln>
                  <a:noFill/>
                </a:ln>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grpSp>
      <p:pic>
        <p:nvPicPr>
          <p:cNvPr id="7" name="Picture 6"/>
          <p:cNvPicPr>
            <a:picLocks noChangeAspect="1"/>
          </p:cNvPicPr>
          <p:nvPr/>
        </p:nvPicPr>
        <p:blipFill rotWithShape="1">
          <a:blip r:embed="rId2"/>
          <a:srcRect l="30105" t="29058" r="29511" b="7323"/>
          <a:stretch/>
        </p:blipFill>
        <p:spPr>
          <a:xfrm>
            <a:off x="1551710" y="1930923"/>
            <a:ext cx="9033093" cy="4326506"/>
          </a:xfrm>
          <a:prstGeom prst="rect">
            <a:avLst/>
          </a:prstGeom>
        </p:spPr>
      </p:pic>
    </p:spTree>
    <p:extLst>
      <p:ext uri="{BB962C8B-B14F-4D97-AF65-F5344CB8AC3E}">
        <p14:creationId xmlns:p14="http://schemas.microsoft.com/office/powerpoint/2010/main" val="690999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5018A257-072D-4267-A2BD-5A17B774D2B6}"/>
              </a:ext>
            </a:extLst>
          </p:cNvPr>
          <p:cNvGrpSpPr/>
          <p:nvPr/>
        </p:nvGrpSpPr>
        <p:grpSpPr>
          <a:xfrm>
            <a:off x="3173360" y="4722473"/>
            <a:ext cx="6523957" cy="813138"/>
            <a:chOff x="264898" y="20035085"/>
            <a:chExt cx="2109019" cy="2986082"/>
          </a:xfrm>
        </p:grpSpPr>
        <p:sp>
          <p:nvSpPr>
            <p:cNvPr id="4" name="Hexagon 3">
              <a:extLst>
                <a:ext uri="{FF2B5EF4-FFF2-40B4-BE49-F238E27FC236}">
                  <a16:creationId xmlns="" xmlns:a16="http://schemas.microsoft.com/office/drawing/2014/main" id="{060C3AA2-4F0E-4255-839D-EEE431D05DAF}"/>
                </a:ext>
              </a:extLst>
            </p:cNvPr>
            <p:cNvSpPr/>
            <p:nvPr/>
          </p:nvSpPr>
          <p:spPr>
            <a:xfrm>
              <a:off x="264898" y="20035085"/>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 xmlns:a16="http://schemas.microsoft.com/office/drawing/2014/main" id="{D48B638A-2940-4598-B4C0-CC054E381E1E}"/>
                </a:ext>
              </a:extLst>
            </p:cNvPr>
            <p:cNvSpPr txBox="1"/>
            <p:nvPr/>
          </p:nvSpPr>
          <p:spPr>
            <a:xfrm>
              <a:off x="378735" y="20454391"/>
              <a:ext cx="1913403" cy="2147466"/>
            </a:xfrm>
            <a:prstGeom prst="rect">
              <a:avLst/>
            </a:prstGeom>
            <a:noFill/>
          </p:spPr>
          <p:txBody>
            <a:bodyPr wrap="square" rtlCol="0">
              <a:spAutoFit/>
            </a:bodyPr>
            <a:lstStyle/>
            <a:p>
              <a:pPr lvl="0" algn="ctr" defTabSz="913256" fontAlgn="base">
                <a:spcBef>
                  <a:spcPct val="0"/>
                </a:spcBef>
                <a:spcAft>
                  <a:spcPct val="0"/>
                </a:spcAft>
                <a:defRPr/>
              </a:pPr>
              <a:r>
                <a:rPr lang="en-US" sz="3200" b="1" dirty="0" err="1" smtClean="0">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smtClean="0">
                  <a:latin typeface="Times New Roman" panose="02020603050405020304" pitchFamily="18" charset="0"/>
                  <a:ea typeface="Arial-Rounded" panose="020B0500000000000000" pitchFamily="34" charset="0"/>
                  <a:cs typeface="Times New Roman" panose="02020603050405020304" pitchFamily="18" charset="0"/>
                </a:rPr>
                <a:t> 2: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Sáng</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thứ</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Hai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có</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mấy</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tiết</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a:t>
              </a:r>
            </a:p>
          </p:txBody>
        </p:sp>
      </p:grpSp>
      <p:pic>
        <p:nvPicPr>
          <p:cNvPr id="7" name="Picture 6"/>
          <p:cNvPicPr>
            <a:picLocks noChangeAspect="1"/>
          </p:cNvPicPr>
          <p:nvPr/>
        </p:nvPicPr>
        <p:blipFill rotWithShape="1">
          <a:blip r:embed="rId2"/>
          <a:srcRect l="30105" t="29058" r="29511" b="7323"/>
          <a:stretch/>
        </p:blipFill>
        <p:spPr>
          <a:xfrm>
            <a:off x="1664866" y="270340"/>
            <a:ext cx="9033093" cy="4326506"/>
          </a:xfrm>
          <a:prstGeom prst="rect">
            <a:avLst/>
          </a:prstGeom>
        </p:spPr>
      </p:pic>
      <p:sp>
        <p:nvSpPr>
          <p:cNvPr id="8" name="TextBox 7"/>
          <p:cNvSpPr txBox="1"/>
          <p:nvPr/>
        </p:nvSpPr>
        <p:spPr>
          <a:xfrm>
            <a:off x="4142313" y="5661239"/>
            <a:ext cx="4586053" cy="584775"/>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lang="vi-VN" sz="3200" b="1" dirty="0">
                <a:solidFill>
                  <a:srgbClr val="0000FF"/>
                </a:solidFill>
                <a:latin typeface="Times New Roman" panose="02020603050405020304" pitchFamily="18" charset="0"/>
                <a:cs typeface="Times New Roman" panose="02020603050405020304" pitchFamily="18" charset="0"/>
              </a:rPr>
              <a:t>Sáng thứ Hai có 4 tiết.</a:t>
            </a:r>
          </a:p>
        </p:txBody>
      </p:sp>
    </p:spTree>
    <p:extLst>
      <p:ext uri="{BB962C8B-B14F-4D97-AF65-F5344CB8AC3E}">
        <p14:creationId xmlns:p14="http://schemas.microsoft.com/office/powerpoint/2010/main" val="1112658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5018A257-072D-4267-A2BD-5A17B774D2B6}"/>
              </a:ext>
            </a:extLst>
          </p:cNvPr>
          <p:cNvGrpSpPr/>
          <p:nvPr/>
        </p:nvGrpSpPr>
        <p:grpSpPr>
          <a:xfrm>
            <a:off x="2514600" y="4675908"/>
            <a:ext cx="7897091" cy="1229642"/>
            <a:chOff x="136243" y="-2131981"/>
            <a:chExt cx="2109019" cy="4515608"/>
          </a:xfrm>
        </p:grpSpPr>
        <p:sp>
          <p:nvSpPr>
            <p:cNvPr id="4" name="Hexagon 3">
              <a:extLst>
                <a:ext uri="{FF2B5EF4-FFF2-40B4-BE49-F238E27FC236}">
                  <a16:creationId xmlns="" xmlns:a16="http://schemas.microsoft.com/office/drawing/2014/main" id="{060C3AA2-4F0E-4255-839D-EEE431D05DAF}"/>
                </a:ext>
              </a:extLst>
            </p:cNvPr>
            <p:cNvSpPr/>
            <p:nvPr/>
          </p:nvSpPr>
          <p:spPr>
            <a:xfrm>
              <a:off x="136243" y="-2131981"/>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 xmlns:a16="http://schemas.microsoft.com/office/drawing/2014/main" id="{D48B638A-2940-4598-B4C0-CC054E381E1E}"/>
                </a:ext>
              </a:extLst>
            </p:cNvPr>
            <p:cNvSpPr txBox="1"/>
            <p:nvPr/>
          </p:nvSpPr>
          <p:spPr>
            <a:xfrm>
              <a:off x="231598" y="-1572235"/>
              <a:ext cx="1913403" cy="3955862"/>
            </a:xfrm>
            <a:prstGeom prst="rect">
              <a:avLst/>
            </a:prstGeom>
            <a:noFill/>
          </p:spPr>
          <p:txBody>
            <a:bodyPr wrap="square" rtlCol="0">
              <a:spAutoFit/>
            </a:bodyPr>
            <a:lstStyle/>
            <a:p>
              <a:pPr algn="just" defTabSz="913256" fontAlgn="base">
                <a:spcBef>
                  <a:spcPct val="0"/>
                </a:spcBef>
                <a:spcAft>
                  <a:spcPct val="0"/>
                </a:spcAft>
                <a:defRPr/>
              </a:pPr>
              <a:r>
                <a:rPr lang="en-US" sz="3200" b="1" dirty="0" err="1" smtClean="0">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smtClean="0">
                  <a:latin typeface="Times New Roman" panose="02020603050405020304" pitchFamily="18" charset="0"/>
                  <a:ea typeface="Arial-Rounded" panose="020B0500000000000000" pitchFamily="34" charset="0"/>
                  <a:cs typeface="Times New Roman" panose="02020603050405020304" pitchFamily="18" charset="0"/>
                </a:rPr>
                <a:t> 3: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Thứ</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Năm</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có</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những</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môn</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học</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latin typeface="Times New Roman" panose="02020603050405020304" pitchFamily="18" charset="0"/>
                  <a:ea typeface="Arial-Rounded" panose="020B0500000000000000" pitchFamily="34" charset="0"/>
                  <a:cs typeface="Times New Roman" panose="02020603050405020304" pitchFamily="18" charset="0"/>
                  <a:sym typeface="+mn-lt"/>
                </a:rPr>
                <a:t>nào</a:t>
              </a:r>
              <a:r>
                <a:rPr lang="en-US" altLang="zh-CN" sz="3200" b="1" dirty="0">
                  <a:latin typeface="Times New Roman" panose="02020603050405020304" pitchFamily="18" charset="0"/>
                  <a:ea typeface="Arial-Rounded" panose="020B0500000000000000" pitchFamily="34" charset="0"/>
                  <a:cs typeface="Times New Roman" panose="02020603050405020304" pitchFamily="18" charset="0"/>
                  <a:sym typeface="+mn-lt"/>
                </a:rPr>
                <a:t>?</a:t>
              </a:r>
            </a:p>
            <a:p>
              <a:pPr marR="0" lvl="0" algn="just" defTabSz="913256" rtl="0" eaLnBrk="1" fontAlgn="base" latinLnBrk="0" hangingPunct="1">
                <a:lnSpc>
                  <a:spcPct val="100000"/>
                </a:lnSpc>
                <a:spcBef>
                  <a:spcPct val="0"/>
                </a:spcBef>
                <a:spcAft>
                  <a:spcPct val="0"/>
                </a:spcAft>
                <a:buClrTx/>
                <a:buSzTx/>
                <a:tabLst/>
                <a:defRPr/>
              </a:pP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grpSp>
      <p:pic>
        <p:nvPicPr>
          <p:cNvPr id="7" name="Picture 6"/>
          <p:cNvPicPr>
            <a:picLocks noChangeAspect="1"/>
          </p:cNvPicPr>
          <p:nvPr/>
        </p:nvPicPr>
        <p:blipFill rotWithShape="1">
          <a:blip r:embed="rId2"/>
          <a:srcRect l="30105" t="29058" r="29511" b="7323"/>
          <a:stretch/>
        </p:blipFill>
        <p:spPr>
          <a:xfrm>
            <a:off x="1681021" y="292029"/>
            <a:ext cx="9033093" cy="4326506"/>
          </a:xfrm>
          <a:prstGeom prst="rect">
            <a:avLst/>
          </a:prstGeom>
        </p:spPr>
      </p:pic>
      <p:sp>
        <p:nvSpPr>
          <p:cNvPr id="2" name="Rectangle 1"/>
          <p:cNvSpPr/>
          <p:nvPr/>
        </p:nvSpPr>
        <p:spPr>
          <a:xfrm>
            <a:off x="789710" y="5537560"/>
            <a:ext cx="10709564" cy="954107"/>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2800" b="1" dirty="0">
                <a:solidFill>
                  <a:srgbClr val="0000FF"/>
                </a:solidFill>
                <a:latin typeface="Times New Roman" panose="02020603050405020304" pitchFamily="18" charset="0"/>
                <a:cs typeface="Times New Roman" panose="02020603050405020304" pitchFamily="18" charset="0"/>
              </a:rPr>
              <a:t>Thứ </a:t>
            </a:r>
            <a:r>
              <a:rPr lang="en-US" sz="2800" b="1" dirty="0" smtClean="0">
                <a:solidFill>
                  <a:srgbClr val="0000FF"/>
                </a:solidFill>
                <a:latin typeface="Times New Roman" panose="02020603050405020304" pitchFamily="18" charset="0"/>
                <a:cs typeface="Times New Roman" panose="02020603050405020304" pitchFamily="18" charset="0"/>
              </a:rPr>
              <a:t>N</a:t>
            </a:r>
            <a:r>
              <a:rPr lang="vi-VN" sz="2800" b="1" dirty="0" smtClean="0">
                <a:solidFill>
                  <a:srgbClr val="0000FF"/>
                </a:solidFill>
                <a:latin typeface="Times New Roman" panose="02020603050405020304" pitchFamily="18" charset="0"/>
                <a:cs typeface="Times New Roman" panose="02020603050405020304" pitchFamily="18" charset="0"/>
              </a:rPr>
              <a:t>ăm </a:t>
            </a:r>
            <a:r>
              <a:rPr lang="vi-VN" sz="2800" b="1" dirty="0">
                <a:solidFill>
                  <a:srgbClr val="0000FF"/>
                </a:solidFill>
                <a:latin typeface="Times New Roman" panose="02020603050405020304" pitchFamily="18" charset="0"/>
                <a:cs typeface="Times New Roman" panose="02020603050405020304" pitchFamily="18" charset="0"/>
              </a:rPr>
              <a:t>có </a:t>
            </a:r>
            <a:r>
              <a:rPr lang="vi-VN" sz="2800" b="1" dirty="0" smtClean="0">
                <a:solidFill>
                  <a:srgbClr val="0000FF"/>
                </a:solidFill>
                <a:latin typeface="Times New Roman" panose="02020603050405020304" pitchFamily="18" charset="0"/>
                <a:cs typeface="Times New Roman" panose="02020603050405020304" pitchFamily="18" charset="0"/>
              </a:rPr>
              <a:t>môn </a:t>
            </a:r>
            <a:r>
              <a:rPr lang="vi-VN" sz="2800" b="1" dirty="0">
                <a:solidFill>
                  <a:srgbClr val="0000FF"/>
                </a:solidFill>
                <a:latin typeface="Times New Roman" panose="02020603050405020304" pitchFamily="18" charset="0"/>
                <a:cs typeface="Times New Roman" panose="02020603050405020304" pitchFamily="18" charset="0"/>
              </a:rPr>
              <a:t>Tiếng Việt, Giáo dục thể chất, Toán, Tự nhiên và </a:t>
            </a:r>
            <a:r>
              <a:rPr lang="en-US" sz="2800" b="1" dirty="0" smtClean="0">
                <a:solidFill>
                  <a:srgbClr val="0000FF"/>
                </a:solidFill>
                <a:latin typeface="Times New Roman" panose="02020603050405020304" pitchFamily="18" charset="0"/>
                <a:cs typeface="Times New Roman" panose="02020603050405020304" pitchFamily="18" charset="0"/>
              </a:rPr>
              <a:t>X</a:t>
            </a:r>
            <a:r>
              <a:rPr lang="vi-VN" sz="2800" b="1" dirty="0" smtClean="0">
                <a:solidFill>
                  <a:srgbClr val="0000FF"/>
                </a:solidFill>
                <a:latin typeface="Times New Roman" panose="02020603050405020304" pitchFamily="18" charset="0"/>
                <a:cs typeface="Times New Roman" panose="02020603050405020304" pitchFamily="18" charset="0"/>
              </a:rPr>
              <a:t>ã </a:t>
            </a:r>
            <a:r>
              <a:rPr lang="vi-VN" sz="2800" b="1" dirty="0">
                <a:solidFill>
                  <a:srgbClr val="0000FF"/>
                </a:solidFill>
                <a:latin typeface="Times New Roman" panose="02020603050405020304" pitchFamily="18" charset="0"/>
                <a:cs typeface="Times New Roman" panose="02020603050405020304" pitchFamily="18" charset="0"/>
              </a:rPr>
              <a:t>hội, Tự học có hướng dẫn.</a:t>
            </a:r>
          </a:p>
        </p:txBody>
      </p:sp>
    </p:spTree>
    <p:extLst>
      <p:ext uri="{BB962C8B-B14F-4D97-AF65-F5344CB8AC3E}">
        <p14:creationId xmlns:p14="http://schemas.microsoft.com/office/powerpoint/2010/main" val="3610124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79961" y="924556"/>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42049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5018A257-072D-4267-A2BD-5A17B774D2B6}"/>
              </a:ext>
            </a:extLst>
          </p:cNvPr>
          <p:cNvGrpSpPr/>
          <p:nvPr/>
        </p:nvGrpSpPr>
        <p:grpSpPr>
          <a:xfrm>
            <a:off x="623455" y="4675908"/>
            <a:ext cx="11139053" cy="813138"/>
            <a:chOff x="136243" y="-2131981"/>
            <a:chExt cx="2109019" cy="2986082"/>
          </a:xfrm>
        </p:grpSpPr>
        <p:sp>
          <p:nvSpPr>
            <p:cNvPr id="4" name="Hexagon 3">
              <a:extLst>
                <a:ext uri="{FF2B5EF4-FFF2-40B4-BE49-F238E27FC236}">
                  <a16:creationId xmlns="" xmlns:a16="http://schemas.microsoft.com/office/drawing/2014/main" id="{060C3AA2-4F0E-4255-839D-EEE431D05DAF}"/>
                </a:ext>
              </a:extLst>
            </p:cNvPr>
            <p:cNvSpPr/>
            <p:nvPr/>
          </p:nvSpPr>
          <p:spPr>
            <a:xfrm>
              <a:off x="136243" y="-2131981"/>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 xmlns:a16="http://schemas.microsoft.com/office/drawing/2014/main" id="{D48B638A-2940-4598-B4C0-CC054E381E1E}"/>
                </a:ext>
              </a:extLst>
            </p:cNvPr>
            <p:cNvSpPr txBox="1"/>
            <p:nvPr/>
          </p:nvSpPr>
          <p:spPr>
            <a:xfrm>
              <a:off x="140660" y="-1572235"/>
              <a:ext cx="2063506" cy="2147466"/>
            </a:xfrm>
            <a:prstGeom prst="rect">
              <a:avLst/>
            </a:prstGeom>
            <a:noFill/>
          </p:spPr>
          <p:txBody>
            <a:bodyPr wrap="square" rtlCol="0">
              <a:spAutoFit/>
            </a:bodyPr>
            <a:lstStyle/>
            <a:p>
              <a:pPr lvl="0" algn="ctr" defTabSz="913256" fontAlgn="base">
                <a:spcBef>
                  <a:spcPct val="0"/>
                </a:spcBef>
                <a:spcAft>
                  <a:spcPct val="0"/>
                </a:spcAft>
                <a:defRPr/>
              </a:pPr>
              <a:r>
                <a:rPr lang="en-US" sz="3200" b="1" dirty="0" err="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 4: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Nếu</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không</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có</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thời</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khóa</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biểu</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em</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sẽ</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gặp</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khó</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khăn</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200" b="1" dirty="0" err="1">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gì</a:t>
              </a:r>
              <a:r>
                <a:rPr lang="en-US" altLang="zh-C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p:txBody>
        </p:sp>
      </p:grpSp>
      <p:pic>
        <p:nvPicPr>
          <p:cNvPr id="7" name="Picture 6"/>
          <p:cNvPicPr>
            <a:picLocks noChangeAspect="1"/>
          </p:cNvPicPr>
          <p:nvPr/>
        </p:nvPicPr>
        <p:blipFill rotWithShape="1">
          <a:blip r:embed="rId2"/>
          <a:srcRect l="30105" t="29058" r="29511" b="7323"/>
          <a:stretch/>
        </p:blipFill>
        <p:spPr>
          <a:xfrm>
            <a:off x="1662549" y="292029"/>
            <a:ext cx="9033093" cy="4326506"/>
          </a:xfrm>
          <a:prstGeom prst="rect">
            <a:avLst/>
          </a:prstGeom>
        </p:spPr>
      </p:pic>
      <p:sp>
        <p:nvSpPr>
          <p:cNvPr id="2" name="Rectangle 1"/>
          <p:cNvSpPr/>
          <p:nvPr/>
        </p:nvSpPr>
        <p:spPr>
          <a:xfrm>
            <a:off x="887102" y="5592979"/>
            <a:ext cx="10795380" cy="954107"/>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Nếu</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không</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có</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thời</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khóa</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biểu</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em</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sẽ</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không</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biết</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được</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các</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môn</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học</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ngày</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tuần</a:t>
            </a:r>
            <a:r>
              <a:rPr lang="en-US" altLang="zh-CN" sz="2800" b="1"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và</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m</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ôn</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nào</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sẽ</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học</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vào</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tiết</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nào</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trong</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buổi</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2800" b="1"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học</a:t>
            </a:r>
            <a:r>
              <a:rPr lang="en-US" altLang="zh-CN" sz="2800" b="1"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a:t>
            </a:r>
            <a:endParaRPr lang="vi-VN" sz="28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3261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D84EB1CB-B470-4E60-9A49-831FB2C79A5F}"/>
              </a:ext>
            </a:extLst>
          </p:cNvPr>
          <p:cNvSpPr txBox="1"/>
          <p:nvPr/>
        </p:nvSpPr>
        <p:spPr>
          <a:xfrm>
            <a:off x="922330" y="221466"/>
            <a:ext cx="10168647" cy="523220"/>
          </a:xfrm>
          <a:prstGeom prst="rect">
            <a:avLst/>
          </a:prstGeom>
          <a:noFill/>
        </p:spPr>
        <p:txBody>
          <a:bodyPr wrap="square" rtlCol="0">
            <a:spAutoFit/>
          </a:bodyPr>
          <a:lstStyle/>
          <a:p>
            <a:pPr algn="ctr">
              <a:defRPr/>
            </a:pPr>
            <a:r>
              <a:rPr lang="en-US" sz="2800" b="1" dirty="0">
                <a:solidFill>
                  <a:srgbClr val="FF0000"/>
                </a:solidFill>
                <a:latin typeface="Times New Roman" panose="02020603050405020304" pitchFamily="18" charset="0"/>
                <a:cs typeface="Times New Roman" panose="02020603050405020304" pitchFamily="18" charset="0"/>
              </a:rPr>
              <a:t>THỜI KHÓA BIỂU</a:t>
            </a:r>
          </a:p>
        </p:txBody>
      </p:sp>
      <p:sp>
        <p:nvSpPr>
          <p:cNvPr id="8" name="TextBox 7"/>
          <p:cNvSpPr txBox="1"/>
          <p:nvPr/>
        </p:nvSpPr>
        <p:spPr>
          <a:xfrm>
            <a:off x="492800" y="635502"/>
            <a:ext cx="11476287" cy="1384995"/>
          </a:xfrm>
          <a:prstGeom prst="rect">
            <a:avLst/>
          </a:prstGeom>
          <a:noFill/>
        </p:spPr>
        <p:txBody>
          <a:bodyPr wrap="square" rtlCol="0">
            <a:spAutoFit/>
          </a:bodyPr>
          <a:lstStyle/>
          <a:p>
            <a:r>
              <a:rPr lang="en-US" sz="2400" dirty="0">
                <a:solidFill>
                  <a:prstClr val="black"/>
                </a:solidFill>
                <a:latin typeface="Times New Roman" panose="02020603050405020304" pitchFamily="18" charset="0"/>
                <a:cs typeface="Times New Roman" panose="02020603050405020304" pitchFamily="18" charset="0"/>
              </a:rPr>
              <a:t>	</a:t>
            </a:r>
            <a:r>
              <a:rPr lang="en-US" sz="2800" dirty="0">
                <a:solidFill>
                  <a:prstClr val="black"/>
                </a:solidFill>
                <a:latin typeface="Times New Roman" panose="02020603050405020304" pitchFamily="18" charset="0"/>
                <a:cs typeface="Times New Roman" panose="02020603050405020304" pitchFamily="18" charset="0"/>
              </a:rPr>
              <a:t>Thời khóa biểu cho biết thời gian học các môn của từng ngày trong tuần. Thời khóa biểu gồm nhiều cột dọc và nhiều hàng ngang. Các bạn học sinh thường đọc thời khóa biểu theo trình tự thứ - buổi - tiết - môn.</a:t>
            </a:r>
            <a:endParaRPr lang="vi-VN" sz="2800" dirty="0">
              <a:solidFill>
                <a:prstClr val="black"/>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1068884" y="2020496"/>
            <a:ext cx="10115333" cy="4837503"/>
          </a:xfrm>
          <a:prstGeom prst="rect">
            <a:avLst/>
          </a:prstGeom>
          <a:ln>
            <a:noFill/>
          </a:ln>
          <a:effectLst>
            <a:outerShdw blurRad="190500" algn="tl" rotWithShape="0">
              <a:srgbClr val="000000">
                <a:alpha val="70000"/>
              </a:srgbClr>
            </a:outerShdw>
          </a:effectLst>
        </p:spPr>
      </p:pic>
      <p:grpSp>
        <p:nvGrpSpPr>
          <p:cNvPr id="5" name="135">
            <a:extLst>
              <a:ext uri="{FF2B5EF4-FFF2-40B4-BE49-F238E27FC236}">
                <a16:creationId xmlns="" xmlns:a16="http://schemas.microsoft.com/office/drawing/2014/main" id="{835916E1-3EC8-49F0-A643-915A82461DE0}"/>
              </a:ext>
            </a:extLst>
          </p:cNvPr>
          <p:cNvGrpSpPr/>
          <p:nvPr/>
        </p:nvGrpSpPr>
        <p:grpSpPr>
          <a:xfrm>
            <a:off x="296798" y="335951"/>
            <a:ext cx="3661054" cy="400110"/>
            <a:chOff x="3901820" y="2312269"/>
            <a:chExt cx="3344490" cy="1004916"/>
          </a:xfrm>
        </p:grpSpPr>
        <p:sp>
          <p:nvSpPr>
            <p:cNvPr id="6" name="23">
              <a:extLst>
                <a:ext uri="{FF2B5EF4-FFF2-40B4-BE49-F238E27FC236}">
                  <a16:creationId xmlns="" xmlns:a16="http://schemas.microsoft.com/office/drawing/2014/main" id="{171ACA6A-3677-4982-9EF3-A41A4020501B}"/>
                </a:ext>
              </a:extLst>
            </p:cNvPr>
            <p:cNvSpPr/>
            <p:nvPr/>
          </p:nvSpPr>
          <p:spPr>
            <a:xfrm>
              <a:off x="3901820" y="2329363"/>
              <a:ext cx="2297851" cy="966895"/>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9">
                <a:defRPr/>
              </a:pPr>
              <a:endParaRPr lang="zh-CN" altLang="en-US" sz="2000">
                <a:solidFill>
                  <a:prstClr val="black">
                    <a:lumMod val="75000"/>
                    <a:lumOff val="25000"/>
                  </a:prstClr>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9" name="137">
              <a:extLst>
                <a:ext uri="{FF2B5EF4-FFF2-40B4-BE49-F238E27FC236}">
                  <a16:creationId xmlns="" xmlns:a16="http://schemas.microsoft.com/office/drawing/2014/main" id="{D0DCA77A-83BB-4959-8249-E4AD05A53C89}"/>
                </a:ext>
              </a:extLst>
            </p:cNvPr>
            <p:cNvSpPr txBox="1"/>
            <p:nvPr/>
          </p:nvSpPr>
          <p:spPr>
            <a:xfrm>
              <a:off x="3995349" y="2312269"/>
              <a:ext cx="3250961" cy="1004916"/>
            </a:xfrm>
            <a:prstGeom prst="rect">
              <a:avLst/>
            </a:prstGeom>
            <a:noFill/>
          </p:spPr>
          <p:txBody>
            <a:bodyPr wrap="square" rtlCol="0">
              <a:spAutoFit/>
            </a:bodyPr>
            <a:lstStyle/>
            <a:p>
              <a:pPr defTabSz="913289">
                <a:defRPr/>
              </a:pPr>
              <a:r>
                <a:rPr lang="en-US" altLang="zh-CN" sz="2000" b="1" dirty="0" smtClean="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LUYỆN ĐỌC LẠI</a:t>
              </a:r>
              <a:endParaRPr lang="zh-CN" altLang="en-US" sz="2000" b="1"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2755300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01651" y="1382233"/>
            <a:ext cx="10668592" cy="3657321"/>
          </a:xfrm>
          <a:prstGeom prst="rect">
            <a:avLst/>
          </a:prstGeom>
        </p:spPr>
      </p:pic>
      <p:sp>
        <p:nvSpPr>
          <p:cNvPr id="5" name="Rectangle 33"/>
          <p:cNvSpPr/>
          <p:nvPr/>
        </p:nvSpPr>
        <p:spPr>
          <a:xfrm>
            <a:off x="3926766" y="1599327"/>
            <a:ext cx="6065443" cy="707886"/>
          </a:xfrm>
          <a:prstGeom prst="rect">
            <a:avLst/>
          </a:prstGeom>
        </p:spPr>
        <p:txBody>
          <a:bodyPr wrap="none">
            <a:spAutoFit/>
          </a:bodyPr>
          <a:lstStyle/>
          <a:p>
            <a:r>
              <a:rPr lang="en-US" altLang="zh-CN" sz="4000" b="1" dirty="0" err="1" smtClean="0">
                <a:solidFill>
                  <a:srgbClr val="FF0000"/>
                </a:solidFill>
                <a:cs typeface="+mn-ea"/>
                <a:sym typeface="+mn-lt"/>
              </a:rPr>
              <a:t>Luyện</a:t>
            </a:r>
            <a:r>
              <a:rPr lang="en-US" altLang="zh-CN" sz="4000" b="1" dirty="0" smtClean="0">
                <a:solidFill>
                  <a:srgbClr val="FF0000"/>
                </a:solidFill>
                <a:cs typeface="+mn-ea"/>
                <a:sym typeface="+mn-lt"/>
              </a:rPr>
              <a:t> </a:t>
            </a:r>
            <a:r>
              <a:rPr lang="en-US" altLang="zh-CN" sz="4000" b="1" dirty="0" err="1" smtClean="0">
                <a:solidFill>
                  <a:srgbClr val="FF0000"/>
                </a:solidFill>
                <a:cs typeface="+mn-ea"/>
                <a:sym typeface="+mn-lt"/>
              </a:rPr>
              <a:t>tập</a:t>
            </a:r>
            <a:r>
              <a:rPr lang="en-US" altLang="zh-CN" sz="4000" b="1" dirty="0" smtClean="0">
                <a:solidFill>
                  <a:srgbClr val="FF0000"/>
                </a:solidFill>
                <a:cs typeface="+mn-ea"/>
                <a:sym typeface="+mn-lt"/>
              </a:rPr>
              <a:t> </a:t>
            </a:r>
            <a:r>
              <a:rPr lang="en-US" altLang="zh-CN" sz="4000" b="1" dirty="0" err="1" smtClean="0">
                <a:solidFill>
                  <a:srgbClr val="FF0000"/>
                </a:solidFill>
                <a:cs typeface="+mn-ea"/>
                <a:sym typeface="+mn-lt"/>
              </a:rPr>
              <a:t>theo</a:t>
            </a:r>
            <a:r>
              <a:rPr lang="en-US" altLang="zh-CN" sz="4000" b="1" dirty="0" smtClean="0">
                <a:solidFill>
                  <a:srgbClr val="FF0000"/>
                </a:solidFill>
                <a:cs typeface="+mn-ea"/>
                <a:sym typeface="+mn-lt"/>
              </a:rPr>
              <a:t> </a:t>
            </a:r>
            <a:r>
              <a:rPr lang="en-US" altLang="zh-CN" sz="4000" b="1" dirty="0" err="1" smtClean="0">
                <a:solidFill>
                  <a:srgbClr val="FF0000"/>
                </a:solidFill>
                <a:cs typeface="+mn-ea"/>
                <a:sym typeface="+mn-lt"/>
              </a:rPr>
              <a:t>văn</a:t>
            </a:r>
            <a:r>
              <a:rPr lang="en-US" altLang="zh-CN" sz="4000" b="1" dirty="0" smtClean="0">
                <a:solidFill>
                  <a:srgbClr val="FF0000"/>
                </a:solidFill>
                <a:cs typeface="+mn-ea"/>
                <a:sym typeface="+mn-lt"/>
              </a:rPr>
              <a:t> </a:t>
            </a:r>
            <a:r>
              <a:rPr lang="en-US" altLang="zh-CN" sz="4000" b="1" dirty="0" err="1" smtClean="0">
                <a:solidFill>
                  <a:srgbClr val="FF0000"/>
                </a:solidFill>
                <a:cs typeface="+mn-ea"/>
                <a:sym typeface="+mn-lt"/>
              </a:rPr>
              <a:t>bản</a:t>
            </a:r>
            <a:r>
              <a:rPr lang="en-US" altLang="zh-CN" sz="4000" b="1" dirty="0" smtClean="0">
                <a:solidFill>
                  <a:srgbClr val="FF0000"/>
                </a:solidFill>
                <a:cs typeface="+mn-ea"/>
                <a:sym typeface="+mn-lt"/>
              </a:rPr>
              <a:t> </a:t>
            </a:r>
            <a:r>
              <a:rPr lang="en-US" altLang="zh-CN" sz="4000" b="1" dirty="0" err="1" smtClean="0">
                <a:solidFill>
                  <a:srgbClr val="FF0000"/>
                </a:solidFill>
                <a:cs typeface="+mn-ea"/>
                <a:sym typeface="+mn-lt"/>
              </a:rPr>
              <a:t>đọc</a:t>
            </a:r>
            <a:endParaRPr lang="en-US" sz="4000" b="1" dirty="0">
              <a:solidFill>
                <a:srgbClr val="FF0000"/>
              </a:solidFill>
              <a:cs typeface="+mn-ea"/>
              <a:sym typeface="+mn-lt"/>
            </a:endParaRPr>
          </a:p>
        </p:txBody>
      </p:sp>
    </p:spTree>
    <p:extLst>
      <p:ext uri="{BB962C8B-B14F-4D97-AF65-F5344CB8AC3E}">
        <p14:creationId xmlns:p14="http://schemas.microsoft.com/office/powerpoint/2010/main" val="727202547"/>
      </p:ext>
    </p:extLst>
  </p:cSld>
  <p:clrMapOvr>
    <a:masterClrMapping/>
  </p:clrMapOvr>
  <mc:AlternateContent xmlns:mc="http://schemas.openxmlformats.org/markup-compatibility/2006" xmlns:p14="http://schemas.microsoft.com/office/powerpoint/2010/main">
    <mc:Choice Requires="p14">
      <p:transition p14:dur="10" advTm="3000"/>
    </mc:Choice>
    <mc:Fallback xmlns="">
      <p:transition advTm="3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28A0092B-C50C-407E-A947-70E740481C1C}">
                <a14:useLocalDpi xmlns:a14="http://schemas.microsoft.com/office/drawing/2010/main" val="0"/>
              </a:ext>
            </a:extLst>
          </a:blip>
          <a:srcRect t="71035" b="9032"/>
          <a:stretch/>
        </p:blipFill>
        <p:spPr>
          <a:xfrm>
            <a:off x="0" y="6108700"/>
            <a:ext cx="12192000" cy="744715"/>
          </a:xfrm>
          <a:prstGeom prst="rect">
            <a:avLst/>
          </a:prstGeom>
        </p:spPr>
      </p:pic>
      <p:grpSp>
        <p:nvGrpSpPr>
          <p:cNvPr id="3" name="Group 2">
            <a:extLst>
              <a:ext uri="{FF2B5EF4-FFF2-40B4-BE49-F238E27FC236}">
                <a16:creationId xmlns:a16="http://schemas.microsoft.com/office/drawing/2014/main" xmlns="" id="{7A807A5E-B68A-410C-AB0D-1D86BD6E42C7}"/>
              </a:ext>
            </a:extLst>
          </p:cNvPr>
          <p:cNvGrpSpPr/>
          <p:nvPr/>
        </p:nvGrpSpPr>
        <p:grpSpPr>
          <a:xfrm>
            <a:off x="0" y="0"/>
            <a:ext cx="12192000" cy="368301"/>
            <a:chOff x="0" y="-127508"/>
            <a:chExt cx="12192000" cy="1361811"/>
          </a:xfrm>
        </p:grpSpPr>
        <p:sp>
          <p:nvSpPr>
            <p:cNvPr id="4"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 name="Rounded Rectangle 5"/>
          <p:cNvSpPr/>
          <p:nvPr/>
        </p:nvSpPr>
        <p:spPr>
          <a:xfrm>
            <a:off x="571729" y="439967"/>
            <a:ext cx="11120164" cy="63001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1</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Dựa</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vào</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thời</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khóa</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biểu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trên</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đây</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hỏi</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đáp</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theo</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 </a:t>
            </a:r>
            <a:r>
              <a:rPr lang="en-US" sz="3200" b="1" dirty="0" err="1" smtClean="0">
                <a:solidFill>
                  <a:srgbClr val="002060"/>
                </a:solidFill>
                <a:latin typeface="Arial" panose="020B0604020202020204" pitchFamily="34" charset="0"/>
                <a:ea typeface="Arial-Rounded" panose="020B0500000000000000" pitchFamily="34" charset="0"/>
                <a:cs typeface="Arial" panose="020B0604020202020204" pitchFamily="34" charset="0"/>
              </a:rPr>
              <a:t>mẫu</a:t>
            </a:r>
            <a:r>
              <a:rPr lang="en-US" sz="3200" b="1" dirty="0" smtClean="0">
                <a:solidFill>
                  <a:srgbClr val="002060"/>
                </a:solidFill>
                <a:latin typeface="Arial" panose="020B0604020202020204" pitchFamily="34" charset="0"/>
                <a:ea typeface="Arial-Rounded" panose="020B0500000000000000" pitchFamily="34" charset="0"/>
                <a:cs typeface="Arial" panose="020B0604020202020204" pitchFamily="34" charset="0"/>
              </a:rPr>
              <a:t>:</a:t>
            </a:r>
            <a:endParaRPr lang="en-US" sz="3200" b="1" dirty="0">
              <a:solidFill>
                <a:srgbClr val="002060"/>
              </a:solidFill>
              <a:latin typeface="Arial" panose="020B0604020202020204" pitchFamily="34" charset="0"/>
              <a:ea typeface="Arial-Rounded" panose="020B0500000000000000" pitchFamily="34" charset="0"/>
              <a:cs typeface="Arial" panose="020B0604020202020204" pitchFamily="34" charset="0"/>
            </a:endParaRPr>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631" b="100000" l="409" r="98636">
                        <a14:foregroundMark x1="10778" y1="16793" x2="34106" y2="81313"/>
                        <a14:foregroundMark x1="13779" y1="19949" x2="37108" y2="19192"/>
                        <a14:foregroundMark x1="9550" y1="46591" x2="47885" y2="42677"/>
                        <a14:foregroundMark x1="23329" y1="47727" x2="21692" y2="58081"/>
                        <a14:foregroundMark x1="18690" y1="47348" x2="14598" y2="55051"/>
                        <a14:foregroundMark x1="24966" y1="46970" x2="22510" y2="59975"/>
                        <a14:foregroundMark x1="75443" y1="50000" x2="91269" y2="44949"/>
                        <a14:foregroundMark x1="52524" y1="41162" x2="64939" y2="47348"/>
                        <a14:foregroundMark x1="68759" y1="68939" x2="68349" y2="79672"/>
                        <a14:foregroundMark x1="64939" y1="39141" x2="73806" y2="38763"/>
                        <a14:foregroundMark x1="27967" y1="37626" x2="34516" y2="38384"/>
                      </a14:backgroundRemoval>
                    </a14:imgEffect>
                  </a14:imgLayer>
                </a14:imgProps>
              </a:ext>
              <a:ext uri="{28A0092B-C50C-407E-A947-70E740481C1C}">
                <a14:useLocalDpi xmlns:a14="http://schemas.microsoft.com/office/drawing/2010/main" val="0"/>
              </a:ext>
            </a:extLst>
          </a:blip>
          <a:srcRect l="-3333" t="6164" r="3333" b="14170"/>
          <a:stretch/>
        </p:blipFill>
        <p:spPr>
          <a:xfrm>
            <a:off x="3454399" y="2375210"/>
            <a:ext cx="4764097" cy="4128884"/>
          </a:xfrm>
          <a:prstGeom prst="rect">
            <a:avLst/>
          </a:prstGeom>
        </p:spPr>
      </p:pic>
      <p:sp>
        <p:nvSpPr>
          <p:cNvPr id="9" name="Cloud Callout 8"/>
          <p:cNvSpPr/>
          <p:nvPr/>
        </p:nvSpPr>
        <p:spPr>
          <a:xfrm>
            <a:off x="8151541" y="1141647"/>
            <a:ext cx="4040459" cy="1557779"/>
          </a:xfrm>
          <a:prstGeom prst="cloudCallout">
            <a:avLst>
              <a:gd name="adj1" fmla="val -55768"/>
              <a:gd name="adj2" fmla="val 10196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Lớp</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mình</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có</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tiết</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Âm</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nhạc</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vào</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thứ</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Sáu</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a:t>
            </a:r>
            <a:endParaRPr lang="en-US" sz="2800" dirty="0">
              <a:solidFill>
                <a:prstClr val="black"/>
              </a:solidFill>
              <a:latin typeface="Arial" panose="020B0604020202020204" pitchFamily="34" charset="0"/>
              <a:ea typeface="Arial-Rounded" panose="020B0500000000000000" pitchFamily="34" charset="0"/>
              <a:cs typeface="Arial" panose="020B0604020202020204" pitchFamily="34" charset="0"/>
            </a:endParaRPr>
          </a:p>
        </p:txBody>
      </p:sp>
      <p:sp>
        <p:nvSpPr>
          <p:cNvPr id="10" name="Cloud Callout 9"/>
          <p:cNvSpPr/>
          <p:nvPr/>
        </p:nvSpPr>
        <p:spPr>
          <a:xfrm>
            <a:off x="279825" y="1409606"/>
            <a:ext cx="3957637" cy="1570657"/>
          </a:xfrm>
          <a:prstGeom prst="cloudCallout">
            <a:avLst>
              <a:gd name="adj1" fmla="val 43184"/>
              <a:gd name="adj2" fmla="val 9197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Lớp</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mình</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có</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tiết</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Âm</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nhạc</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vào</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thứ</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r>
              <a:rPr lang="en-US" sz="2800" dirty="0" err="1" smtClean="0">
                <a:solidFill>
                  <a:prstClr val="black"/>
                </a:solidFill>
                <a:latin typeface="Arial" panose="020B0604020202020204" pitchFamily="34" charset="0"/>
                <a:ea typeface="Arial-Rounded" panose="020B0500000000000000" pitchFamily="34" charset="0"/>
                <a:cs typeface="Arial" panose="020B0604020202020204" pitchFamily="34" charset="0"/>
              </a:rPr>
              <a:t>mấy</a:t>
            </a:r>
            <a:r>
              <a:rPr lang="en-US" sz="2800" dirty="0" smtClean="0">
                <a:solidFill>
                  <a:prstClr val="black"/>
                </a:solidFill>
                <a:latin typeface="Arial" panose="020B0604020202020204" pitchFamily="34" charset="0"/>
                <a:ea typeface="Arial-Rounded" panose="020B0500000000000000" pitchFamily="34" charset="0"/>
                <a:cs typeface="Arial" panose="020B0604020202020204" pitchFamily="34" charset="0"/>
              </a:rPr>
              <a:t> ?</a:t>
            </a:r>
            <a:endParaRPr lang="en-US" sz="2800" dirty="0">
              <a:solidFill>
                <a:prstClr val="black"/>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3296855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74006" y="1624084"/>
            <a:ext cx="395785" cy="28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p:nvSpPr>
        <p:spPr>
          <a:xfrm>
            <a:off x="5431809" y="1910687"/>
            <a:ext cx="272955" cy="2866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310" y="116812"/>
            <a:ext cx="9272510" cy="6625181"/>
          </a:xfrm>
          <a:prstGeom prst="rect">
            <a:avLst/>
          </a:prstGeom>
        </p:spPr>
      </p:pic>
    </p:spTree>
    <p:extLst>
      <p:ext uri="{BB962C8B-B14F-4D97-AF65-F5344CB8AC3E}">
        <p14:creationId xmlns:p14="http://schemas.microsoft.com/office/powerpoint/2010/main" val="28001990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20434" y="219872"/>
            <a:ext cx="11162859" cy="2752436"/>
            <a:chOff x="683959" y="1425491"/>
            <a:chExt cx="10519736" cy="2041040"/>
          </a:xfrm>
        </p:grpSpPr>
        <p:sp>
          <p:nvSpPr>
            <p:cNvPr id="9" name="Hexagon 8">
              <a:extLst>
                <a:ext uri="{FF2B5EF4-FFF2-40B4-BE49-F238E27FC236}">
                  <a16:creationId xmlns="" xmlns:a16="http://schemas.microsoft.com/office/drawing/2014/main" id="{53F3DBAE-4CD7-4A76-8614-4679F12B1481}"/>
                </a:ext>
              </a:extLst>
            </p:cNvPr>
            <p:cNvSpPr/>
            <p:nvPr/>
          </p:nvSpPr>
          <p:spPr>
            <a:xfrm>
              <a:off x="683959" y="1425491"/>
              <a:ext cx="10519736" cy="2041040"/>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TextBox 11">
              <a:extLst>
                <a:ext uri="{FF2B5EF4-FFF2-40B4-BE49-F238E27FC236}">
                  <a16:creationId xmlns="" xmlns:a16="http://schemas.microsoft.com/office/drawing/2014/main" id="{70DD1B37-DF6A-473F-964D-3A67345519F2}"/>
                </a:ext>
              </a:extLst>
            </p:cNvPr>
            <p:cNvSpPr txBox="1"/>
            <p:nvPr/>
          </p:nvSpPr>
          <p:spPr>
            <a:xfrm>
              <a:off x="1121590" y="1802988"/>
              <a:ext cx="9982892" cy="1300902"/>
            </a:xfrm>
            <a:prstGeom prst="rect">
              <a:avLst/>
            </a:prstGeom>
            <a:noFill/>
          </p:spPr>
          <p:txBody>
            <a:bodyPr wrap="square" rtlCol="0">
              <a:spAutoFit/>
            </a:bodyPr>
            <a:lstStyle/>
            <a:p>
              <a:r>
                <a:rPr lang="en-US" sz="3600" dirty="0">
                  <a:solidFill>
                    <a:srgbClr val="FF0000"/>
                  </a:solidFill>
                  <a:latin typeface="Arial" panose="020B0604020202020204" pitchFamily="34" charset="0"/>
                  <a:ea typeface="Arial-Rounded" panose="020B0500000000000000" pitchFamily="34" charset="0"/>
                  <a:cs typeface="Arial" panose="020B0604020202020204" pitchFamily="34" charset="0"/>
                </a:rPr>
                <a:t>2. </a:t>
              </a:r>
              <a:r>
                <a:rPr lang="en-US" sz="3600" dirty="0">
                  <a:solidFill>
                    <a:srgbClr val="002060"/>
                  </a:solidFill>
                  <a:latin typeface="Arial" panose="020B0604020202020204" pitchFamily="34" charset="0"/>
                  <a:ea typeface="Arial-Rounded" panose="020B0500000000000000" pitchFamily="34" charset="0"/>
                  <a:cs typeface="Arial" panose="020B0604020202020204" pitchFamily="34" charset="0"/>
                </a:rPr>
                <a:t>Nói một câu giới thiệu môn học hoặc hoạt động ở trường mà em thích.</a:t>
              </a:r>
            </a:p>
            <a:p>
              <a:r>
                <a:rPr lang="en-US" sz="3600" dirty="0">
                  <a:solidFill>
                    <a:srgbClr val="FF0000"/>
                  </a:solidFill>
                  <a:latin typeface="Arial" panose="020B0604020202020204" pitchFamily="34" charset="0"/>
                  <a:ea typeface="Arial-Rounded" panose="020B0500000000000000" pitchFamily="34" charset="0"/>
                  <a:cs typeface="Arial" panose="020B0604020202020204" pitchFamily="34" charset="0"/>
                </a:rPr>
                <a:t>M</a:t>
              </a:r>
              <a:r>
                <a:rPr lang="en-US" sz="3600" dirty="0" smtClean="0">
                  <a:solidFill>
                    <a:srgbClr val="FF0000"/>
                  </a:solidFill>
                  <a:latin typeface="Arial" panose="020B0604020202020204" pitchFamily="34" charset="0"/>
                  <a:ea typeface="Arial-Rounded" panose="020B0500000000000000" pitchFamily="34" charset="0"/>
                  <a:cs typeface="Arial" panose="020B0604020202020204" pitchFamily="34" charset="0"/>
                </a:rPr>
                <a:t>:</a:t>
              </a:r>
              <a:r>
                <a:rPr lang="en-US" sz="3600" dirty="0" smtClean="0">
                  <a:solidFill>
                    <a:srgbClr val="0000FF"/>
                  </a:solidFill>
                  <a:latin typeface="Arial" panose="020B0604020202020204" pitchFamily="34" charset="0"/>
                  <a:ea typeface="Arial-Rounded" panose="020B0500000000000000" pitchFamily="34" charset="0"/>
                  <a:cs typeface="Arial" panose="020B0604020202020204" pitchFamily="34" charset="0"/>
                </a:rPr>
                <a:t> </a:t>
              </a:r>
              <a:r>
                <a:rPr lang="en-US" sz="3600" dirty="0">
                  <a:latin typeface="Arial" panose="020B0604020202020204" pitchFamily="34" charset="0"/>
                  <a:ea typeface="Arial-Rounded" panose="020B0500000000000000" pitchFamily="34" charset="0"/>
                  <a:cs typeface="Arial" panose="020B0604020202020204" pitchFamily="34" charset="0"/>
                </a:rPr>
                <a:t>Tiếng Việt là môn học tôi yêu thích nhất.</a:t>
              </a:r>
            </a:p>
          </p:txBody>
        </p:sp>
      </p:grpSp>
      <p:sp>
        <p:nvSpPr>
          <p:cNvPr id="6" name="Rectangle 5"/>
          <p:cNvSpPr/>
          <p:nvPr/>
        </p:nvSpPr>
        <p:spPr>
          <a:xfrm>
            <a:off x="1874984" y="3757593"/>
            <a:ext cx="8589816" cy="1754326"/>
          </a:xfrm>
          <a:prstGeom prst="rect">
            <a:avLst/>
          </a:prstGeom>
          <a:ln w="28575"/>
        </p:spPr>
        <p:style>
          <a:lnRef idx="2">
            <a:schemeClr val="accent1"/>
          </a:lnRef>
          <a:fillRef idx="1">
            <a:schemeClr val="lt1"/>
          </a:fillRef>
          <a:effectRef idx="0">
            <a:schemeClr val="accent1"/>
          </a:effectRef>
          <a:fontRef idx="minor">
            <a:schemeClr val="dk1"/>
          </a:fontRef>
        </p:style>
        <p:txBody>
          <a:bodyPr wrap="square">
            <a:spAutoFit/>
          </a:bodyPr>
          <a:lstStyle/>
          <a:p>
            <a:pPr marL="457200" indent="-457200" algn="just">
              <a:buFontTx/>
              <a:buChar char="-"/>
            </a:pP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Môn</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học</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mà</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em</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thích</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nhất</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là</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môn</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 </a:t>
            </a:r>
            <a:r>
              <a:rPr lang="en-US" altLang="zh-CN" sz="3600" dirty="0" err="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Toán</a:t>
            </a:r>
            <a:r>
              <a:rPr lang="en-US" altLang="zh-CN" sz="3600" dirty="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sym typeface="+mn-lt"/>
              </a:rPr>
              <a:t>.</a:t>
            </a:r>
          </a:p>
          <a:p>
            <a:pPr marL="457200" indent="-457200" algn="just">
              <a:buFontTx/>
              <a:buChar char="-"/>
            </a:pPr>
            <a:r>
              <a:rPr lang="en-US" sz="3600" dirty="0" smtClean="0">
                <a:solidFill>
                  <a:srgbClr val="0070C0"/>
                </a:solidFill>
                <a:latin typeface="Times New Roman" panose="02020603050405020304" pitchFamily="18" charset="0"/>
                <a:cs typeface="Times New Roman" panose="02020603050405020304" pitchFamily="18" charset="0"/>
                <a:sym typeface="+mn-lt"/>
              </a:rPr>
              <a:t>Ở </a:t>
            </a:r>
            <a:r>
              <a:rPr lang="en-US" sz="3600" dirty="0" err="1" smtClean="0">
                <a:solidFill>
                  <a:srgbClr val="0070C0"/>
                </a:solidFill>
                <a:latin typeface="Times New Roman" panose="02020603050405020304" pitchFamily="18" charset="0"/>
                <a:cs typeface="Times New Roman" panose="02020603050405020304" pitchFamily="18" charset="0"/>
                <a:sym typeface="+mn-lt"/>
              </a:rPr>
              <a:t>trường</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em</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thích</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nhất</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là</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được</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học</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vẽ</a:t>
            </a:r>
            <a:r>
              <a:rPr lang="en-US" sz="3600" dirty="0" smtClean="0">
                <a:solidFill>
                  <a:srgbClr val="0070C0"/>
                </a:solidFill>
                <a:latin typeface="Times New Roman" panose="02020603050405020304" pitchFamily="18" charset="0"/>
                <a:cs typeface="Times New Roman" panose="02020603050405020304" pitchFamily="18" charset="0"/>
                <a:sym typeface="+mn-lt"/>
              </a:rPr>
              <a:t>.</a:t>
            </a:r>
          </a:p>
          <a:p>
            <a:pPr marL="457200" indent="-457200" algn="just">
              <a:buFontTx/>
              <a:buChar char="-"/>
            </a:pPr>
            <a:r>
              <a:rPr lang="en-US" sz="3600" dirty="0" err="1" smtClean="0">
                <a:solidFill>
                  <a:srgbClr val="0070C0"/>
                </a:solidFill>
                <a:latin typeface="Times New Roman" panose="02020603050405020304" pitchFamily="18" charset="0"/>
                <a:cs typeface="Times New Roman" panose="02020603050405020304" pitchFamily="18" charset="0"/>
                <a:sym typeface="+mn-lt"/>
              </a:rPr>
              <a:t>Em</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thích</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nhất</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là</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môn</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Giáo</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dục</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thể</a:t>
            </a:r>
            <a:r>
              <a:rPr lang="en-US" sz="3600" dirty="0" smtClean="0">
                <a:solidFill>
                  <a:srgbClr val="0070C0"/>
                </a:solidFill>
                <a:latin typeface="Times New Roman" panose="02020603050405020304" pitchFamily="18" charset="0"/>
                <a:cs typeface="Times New Roman" panose="02020603050405020304" pitchFamily="18" charset="0"/>
                <a:sym typeface="+mn-lt"/>
              </a:rPr>
              <a:t> </a:t>
            </a:r>
            <a:r>
              <a:rPr lang="en-US" sz="3600" dirty="0" err="1" smtClean="0">
                <a:solidFill>
                  <a:srgbClr val="0070C0"/>
                </a:solidFill>
                <a:latin typeface="Times New Roman" panose="02020603050405020304" pitchFamily="18" charset="0"/>
                <a:cs typeface="Times New Roman" panose="02020603050405020304" pitchFamily="18" charset="0"/>
                <a:sym typeface="+mn-lt"/>
              </a:rPr>
              <a:t>chất</a:t>
            </a:r>
            <a:r>
              <a:rPr lang="en-US" sz="3600" dirty="0" smtClean="0">
                <a:solidFill>
                  <a:srgbClr val="0070C0"/>
                </a:solidFill>
                <a:latin typeface="Times New Roman" panose="02020603050405020304" pitchFamily="18" charset="0"/>
                <a:cs typeface="Times New Roman" panose="02020603050405020304" pitchFamily="18" charset="0"/>
                <a:sym typeface="+mn-lt"/>
              </a:rPr>
              <a:t>.</a:t>
            </a:r>
            <a:endParaRPr lang="vi-VN" sz="3600" dirty="0">
              <a:solidFill>
                <a:srgbClr val="0070C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ackgroundRemoval t="333" b="100000" l="556" r="99444">
                        <a14:foregroundMark x1="23222" y1="41556" x2="31667" y2="41556"/>
                        <a14:foregroundMark x1="29111" y1="39444" x2="31667" y2="41556"/>
                        <a14:foregroundMark x1="26111" y1="39111" x2="22111" y2="43444"/>
                        <a14:foregroundMark x1="10111" y1="60111" x2="6667" y2="65222"/>
                        <a14:foregroundMark x1="12000" y1="60667" x2="16333" y2="60667"/>
                        <a14:foregroundMark x1="7778" y1="61556" x2="6667" y2="64111"/>
                        <a14:foregroundMark x1="45111" y1="63111" x2="54889" y2="63111"/>
                        <a14:foregroundMark x1="53111" y1="65556" x2="55222" y2="65556"/>
                        <a14:foregroundMark x1="58222" y1="42556" x2="69667" y2="38889"/>
                        <a14:foregroundMark x1="65667" y1="40111" x2="65333" y2="42889"/>
                        <a14:foregroundMark x1="69667" y1="42222" x2="76333" y2="43778"/>
                        <a14:foregroundMark x1="34667" y1="43111" x2="41333" y2="45000"/>
                        <a14:foregroundMark x1="18444" y1="63111" x2="25222" y2="66222"/>
                        <a14:foregroundMark x1="18111" y1="66556" x2="24000" y2="66222"/>
                        <a14:foregroundMark x1="57556" y1="64556" x2="64444" y2="67333"/>
                        <a14:foregroundMark x1="79667" y1="61889" x2="89556" y2="63667"/>
                        <a14:foregroundMark x1="79667" y1="62556" x2="79667" y2="65000"/>
                        <a14:foregroundMark x1="91778" y1="67111" x2="98667" y2="67000"/>
                        <a14:foregroundMark x1="81222" y1="76889" x2="82778" y2="77111"/>
                        <a14:foregroundMark x1="87000" y1="76222" x2="88000" y2="77889"/>
                        <a14:foregroundMark x1="53111" y1="75444" x2="53333" y2="81111"/>
                        <a14:foregroundMark x1="47444" y1="76556" x2="47778" y2="80667"/>
                        <a14:foregroundMark x1="31000" y1="54778" x2="31000" y2="57000"/>
                        <a14:foregroundMark x1="25111" y1="54222" x2="25444" y2="57889"/>
                        <a14:foregroundMark x1="14333" y1="76000" x2="15556" y2="80333"/>
                        <a14:foregroundMark x1="8000" y1="76333" x2="9556" y2="81444"/>
                      </a14:backgroundRemoval>
                    </a14:imgEffect>
                  </a14:imgLayer>
                </a14:imgProps>
              </a:ext>
              <a:ext uri="{28A0092B-C50C-407E-A947-70E740481C1C}">
                <a14:useLocalDpi xmlns:a14="http://schemas.microsoft.com/office/drawing/2010/main" val="0"/>
              </a:ext>
            </a:extLst>
          </a:blip>
          <a:stretch>
            <a:fillRect/>
          </a:stretch>
        </p:blipFill>
        <p:spPr>
          <a:xfrm>
            <a:off x="9327831" y="4523919"/>
            <a:ext cx="2864169" cy="2864169"/>
          </a:xfrm>
          <a:prstGeom prst="rect">
            <a:avLst/>
          </a:prstGeom>
        </p:spPr>
      </p:pic>
    </p:spTree>
    <p:extLst>
      <p:ext uri="{BB962C8B-B14F-4D97-AF65-F5344CB8AC3E}">
        <p14:creationId xmlns:p14="http://schemas.microsoft.com/office/powerpoint/2010/main" val="3710547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57812" y="-2663863"/>
            <a:ext cx="6858000" cy="12192000"/>
          </a:xfrm>
          <a:prstGeom prst="rect">
            <a:avLst/>
          </a:prstGeom>
        </p:spPr>
      </p:pic>
      <p:sp>
        <p:nvSpPr>
          <p:cNvPr id="21" name="20"/>
          <p:cNvSpPr/>
          <p:nvPr/>
        </p:nvSpPr>
        <p:spPr>
          <a:xfrm>
            <a:off x="4287108" y="2197893"/>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smtClean="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TIẾT HỌC KẾT THÚC</a:t>
            </a:r>
            <a:endPar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endParaRP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algn="ctr"/>
            <a:r>
              <a:rPr lang="en-US" sz="8000" b="1" dirty="0" err="1">
                <a:ln w="0"/>
                <a:solidFill>
                  <a:srgbClr val="FFFF00"/>
                </a:solidFill>
                <a:latin typeface="Times New Roman" panose="02020603050405020304" pitchFamily="18" charset="0"/>
                <a:cs typeface="Times New Roman" panose="02020603050405020304" pitchFamily="18" charset="0"/>
              </a:rPr>
              <a:t>Trò</a:t>
            </a:r>
            <a:r>
              <a:rPr lang="en-US" sz="8000" b="1" dirty="0">
                <a:ln w="0"/>
                <a:solidFill>
                  <a:srgbClr val="FFFF00"/>
                </a:solidFill>
                <a:latin typeface="Times New Roman" panose="02020603050405020304" pitchFamily="18" charset="0"/>
                <a:cs typeface="Times New Roman" panose="02020603050405020304" pitchFamily="18" charset="0"/>
              </a:rPr>
              <a:t> </a:t>
            </a:r>
            <a:r>
              <a:rPr lang="en-US" sz="8000" b="1" dirty="0" err="1">
                <a:ln w="0"/>
                <a:solidFill>
                  <a:srgbClr val="FFFF00"/>
                </a:solidFill>
                <a:latin typeface="Times New Roman" panose="02020603050405020304" pitchFamily="18" charset="0"/>
                <a:cs typeface="Times New Roman" panose="02020603050405020304" pitchFamily="18" charset="0"/>
              </a:rPr>
              <a:t>Chơi</a:t>
            </a:r>
            <a:r>
              <a:rPr lang="en-US" sz="8000" b="1" dirty="0">
                <a:ln w="0"/>
                <a:solidFill>
                  <a:srgbClr val="FFFF00"/>
                </a:solidFill>
                <a:latin typeface="Times New Roman" panose="02020603050405020304" pitchFamily="18" charset="0"/>
                <a:cs typeface="Times New Roman" panose="02020603050405020304" pitchFamily="18" charset="0"/>
              </a:rPr>
              <a:t> </a:t>
            </a:r>
            <a:r>
              <a:rPr lang="en-US" sz="8000" b="1" dirty="0" err="1">
                <a:ln w="0"/>
                <a:solidFill>
                  <a:srgbClr val="FFFF00"/>
                </a:solidFill>
                <a:latin typeface="Times New Roman" panose="02020603050405020304" pitchFamily="18" charset="0"/>
                <a:cs typeface="Times New Roman" panose="02020603050405020304" pitchFamily="18" charset="0"/>
              </a:rPr>
              <a:t>Kéo</a:t>
            </a:r>
            <a:r>
              <a:rPr lang="en-US" sz="8000" b="1" dirty="0">
                <a:ln w="0"/>
                <a:solidFill>
                  <a:srgbClr val="FFFF00"/>
                </a:solidFill>
                <a:latin typeface="Times New Roman" panose="02020603050405020304" pitchFamily="18" charset="0"/>
                <a:cs typeface="Times New Roman" panose="02020603050405020304" pitchFamily="18" charset="0"/>
              </a:rPr>
              <a:t> Co</a:t>
            </a:r>
            <a:endParaRPr lang="en-US" sz="8000" b="1" cap="none" spc="0" dirty="0">
              <a:ln w="0"/>
              <a:solidFill>
                <a:srgbClr val="FFFF00"/>
              </a:solidFill>
              <a:latin typeface="Times New Roman" panose="02020603050405020304" pitchFamily="18" charset="0"/>
              <a:cs typeface="Times New Roman" panose="02020603050405020304" pitchFamily="18" charset="0"/>
            </a:endParaRP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5"/>
          <a:stretch>
            <a:fillRect/>
          </a:stretch>
        </p:blipFill>
        <p:spPr>
          <a:xfrm>
            <a:off x="6261202" y="-609600"/>
            <a:ext cx="609600" cy="609600"/>
          </a:xfrm>
          <a:prstGeom prst="rect">
            <a:avLst/>
          </a:prstGeom>
        </p:spPr>
      </p:pic>
      <p:pic>
        <p:nvPicPr>
          <p:cNvPr id="29" name="9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sp>
        <p:nvSpPr>
          <p:cNvPr id="28" name="Nội dung CH"/>
          <p:cNvSpPr/>
          <p:nvPr/>
        </p:nvSpPr>
        <p:spPr>
          <a:xfrm>
            <a:off x="546735"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vi-VN" sz="2400" b="1" dirty="0">
                <a:solidFill>
                  <a:srgbClr val="7030A0"/>
                </a:solidFill>
                <a:latin typeface="Tahoma" panose="020B0604030504040204" pitchFamily="34" charset="0"/>
                <a:cs typeface="Tahoma" panose="020B0604030504040204" pitchFamily="34" charset="0"/>
              </a:rPr>
              <a:t> </a:t>
            </a:r>
            <a:endParaRPr lang="en-US" sz="2400" b="1" dirty="0">
              <a:solidFill>
                <a:srgbClr val="7030A0"/>
              </a:solidFill>
              <a:latin typeface="Tahoma" panose="020B0604030504040204" pitchFamily="34" charset="0"/>
              <a:cs typeface="Tahoma" panose="020B0604030504040204" pitchFamily="34" charset="0"/>
            </a:endParaRPr>
          </a:p>
          <a:p>
            <a:pPr algn="ctr">
              <a:lnSpc>
                <a:spcPct val="150000"/>
              </a:lnSpc>
              <a:defRPr/>
            </a:pPr>
            <a:r>
              <a:rPr lang="vi-VN" sz="2800" b="1" dirty="0">
                <a:solidFill>
                  <a:srgbClr val="FFFFFF"/>
                </a:solidFill>
              </a:rPr>
              <a:t> </a:t>
            </a:r>
            <a:endParaRPr lang="en-US" sz="2800" b="1" dirty="0">
              <a:solidFill>
                <a:srgbClr val="FFFFFF"/>
              </a:solidFill>
              <a:latin typeface="Tahoma" panose="020B0604030504040204" pitchFamily="34" charset="0"/>
              <a:cs typeface="Tahoma" panose="020B0604030504040204"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00B050"/>
                </a:solidFill>
                <a:latin typeface="Tahoma" panose="020B0604030504040204" pitchFamily="34" charset="0"/>
                <a:cs typeface="Tahoma" panose="020B0604030504040204" pitchFamily="34" charset="0"/>
              </a:rPr>
              <a:t>Câu</a:t>
            </a:r>
            <a:r>
              <a:rPr lang="en-US" sz="2400" b="1" dirty="0">
                <a:solidFill>
                  <a:srgbClr val="00B050"/>
                </a:solidFill>
                <a:latin typeface="Tahoma" panose="020B0604030504040204" pitchFamily="34" charset="0"/>
                <a:cs typeface="Tahoma" panose="020B0604030504040204" pitchFamily="34" charset="0"/>
              </a:rPr>
              <a:t> </a:t>
            </a:r>
            <a:r>
              <a:rPr lang="en-US" sz="2400" b="1" dirty="0" err="1">
                <a:solidFill>
                  <a:srgbClr val="00B050"/>
                </a:solidFill>
                <a:latin typeface="Tahoma" panose="020B0604030504040204" pitchFamily="34" charset="0"/>
                <a:cs typeface="Tahoma" panose="020B0604030504040204" pitchFamily="34" charset="0"/>
              </a:rPr>
              <a:t>hỏi</a:t>
            </a:r>
            <a:r>
              <a:rPr lang="en-US" sz="2400" b="1" dirty="0">
                <a:solidFill>
                  <a:srgbClr val="00B050"/>
                </a:solidFill>
                <a:latin typeface="Tahoma" panose="020B0604030504040204" pitchFamily="34" charset="0"/>
                <a:cs typeface="Tahoma" panose="020B0604030504040204" pitchFamily="34" charset="0"/>
              </a:rPr>
              <a:t> </a:t>
            </a:r>
          </a:p>
        </p:txBody>
      </p:sp>
      <p:sp>
        <p:nvSpPr>
          <p:cNvPr id="30" name="Đáp án"/>
          <p:cNvSpPr/>
          <p:nvPr/>
        </p:nvSpPr>
        <p:spPr>
          <a:xfrm>
            <a:off x="941696" y="3037595"/>
            <a:ext cx="10467832" cy="92913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FF0000"/>
                </a:solidFill>
                <a:latin typeface="Tahoma" panose="020B0604030504040204" pitchFamily="34" charset="0"/>
                <a:cs typeface="Tahoma" panose="020B0604030504040204" pitchFamily="34" charset="0"/>
              </a:rPr>
              <a:t>Đáp</a:t>
            </a:r>
            <a:r>
              <a:rPr lang="en-US" sz="2400" b="1" dirty="0">
                <a:solidFill>
                  <a:srgbClr val="FF0000"/>
                </a:solidFill>
                <a:latin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cs typeface="Tahoma" panose="020B0604030504040204" pitchFamily="34" charset="0"/>
              </a:rPr>
              <a:t>án</a:t>
            </a:r>
            <a:r>
              <a:rPr lang="en-US" sz="2400" b="1" dirty="0">
                <a:solidFill>
                  <a:srgbClr val="FF0000"/>
                </a:solidFill>
                <a:latin typeface="Tahoma" panose="020B0604030504040204" pitchFamily="34" charset="0"/>
                <a:cs typeface="Tahoma" panose="020B0604030504040204" pitchFamily="34" charset="0"/>
              </a:rPr>
              <a:t>: Nắng</a:t>
            </a:r>
          </a:p>
        </p:txBody>
      </p:sp>
      <p:sp>
        <p:nvSpPr>
          <p:cNvPr id="2" name="Rectangle 1"/>
          <p:cNvSpPr/>
          <p:nvPr/>
        </p:nvSpPr>
        <p:spPr>
          <a:xfrm>
            <a:off x="404025" y="1022385"/>
            <a:ext cx="11348299" cy="1938992"/>
          </a:xfrm>
          <a:prstGeom prst="rect">
            <a:avLst/>
          </a:prstGeom>
          <a:noFill/>
        </p:spPr>
        <p:txBody>
          <a:bodyPr wrap="none" lIns="91440" tIns="45720" rIns="91440" bIns="45720">
            <a:spAutoFit/>
          </a:bodyPr>
          <a:lstStyle/>
          <a:p>
            <a:pPr algn="ctr"/>
            <a:r>
              <a:rPr lang="en-US" sz="4000" b="1" cap="none" spc="0" dirty="0" err="1">
                <a:ln w="0"/>
                <a:solidFill>
                  <a:srgbClr val="00B050"/>
                </a:solidFill>
                <a:latin typeface="Times New Roman" panose="02020603050405020304" pitchFamily="18" charset="0"/>
                <a:cs typeface="Times New Roman" panose="02020603050405020304" pitchFamily="18" charset="0"/>
              </a:rPr>
              <a:t>Điền</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tiếp</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vào</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chỗ</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trống</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trong</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bài</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Cô</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giáo</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smtClean="0">
                <a:ln w="0"/>
                <a:solidFill>
                  <a:srgbClr val="00B050"/>
                </a:solidFill>
                <a:latin typeface="Times New Roman" panose="02020603050405020304" pitchFamily="18" charset="0"/>
                <a:cs typeface="Times New Roman" panose="02020603050405020304" pitchFamily="18" charset="0"/>
              </a:rPr>
              <a:t>lớp</a:t>
            </a:r>
            <a:r>
              <a:rPr lang="en-US" sz="4000" b="1" cap="none" spc="0" dirty="0" smtClean="0">
                <a:ln w="0"/>
                <a:solidFill>
                  <a:srgbClr val="00B050"/>
                </a:solidFill>
                <a:latin typeface="Times New Roman" panose="02020603050405020304" pitchFamily="18" charset="0"/>
                <a:cs typeface="Times New Roman" panose="02020603050405020304" pitchFamily="18" charset="0"/>
              </a:rPr>
              <a:t> </a:t>
            </a:r>
            <a:r>
              <a:rPr lang="en-US" sz="4000" b="1" cap="none" spc="0" dirty="0" err="1" smtClean="0">
                <a:ln w="0"/>
                <a:solidFill>
                  <a:srgbClr val="00B050"/>
                </a:solidFill>
                <a:latin typeface="Times New Roman" panose="02020603050405020304" pitchFamily="18" charset="0"/>
                <a:cs typeface="Times New Roman" panose="02020603050405020304" pitchFamily="18" charset="0"/>
              </a:rPr>
              <a:t>em</a:t>
            </a:r>
            <a:r>
              <a:rPr lang="en-US" sz="4000" b="1" cap="none" spc="0" dirty="0">
                <a:ln w="0"/>
                <a:solidFill>
                  <a:srgbClr val="00B050"/>
                </a:solidFill>
                <a:latin typeface="Times New Roman" panose="02020603050405020304" pitchFamily="18" charset="0"/>
                <a:cs typeface="Times New Roman" panose="02020603050405020304" pitchFamily="18" charset="0"/>
              </a:rPr>
              <a:t>”</a:t>
            </a:r>
          </a:p>
          <a:p>
            <a:pPr algn="ctr"/>
            <a:r>
              <a:rPr lang="en-US" sz="4000" b="1" cap="none" spc="0" dirty="0">
                <a:ln w="0"/>
                <a:solidFill>
                  <a:srgbClr val="00B050"/>
                </a:solidFill>
                <a:latin typeface="Times New Roman" panose="02020603050405020304" pitchFamily="18" charset="0"/>
                <a:cs typeface="Times New Roman" panose="02020603050405020304" pitchFamily="18" charset="0"/>
              </a:rPr>
              <a:t>...</a:t>
            </a:r>
            <a:r>
              <a:rPr lang="en-US" sz="4000" b="1" cap="none" spc="0" dirty="0" err="1">
                <a:ln w="0"/>
                <a:solidFill>
                  <a:srgbClr val="00B050"/>
                </a:solidFill>
                <a:latin typeface="Times New Roman" panose="02020603050405020304" pitchFamily="18" charset="0"/>
                <a:cs typeface="Times New Roman" panose="02020603050405020304" pitchFamily="18" charset="0"/>
              </a:rPr>
              <a:t>ghé</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vào</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cửa</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lớp</a:t>
            </a:r>
            <a:endParaRPr lang="en-US" sz="4000" b="1" cap="none" spc="0" dirty="0">
              <a:ln w="0"/>
              <a:solidFill>
                <a:srgbClr val="00B050"/>
              </a:solidFill>
              <a:latin typeface="Times New Roman" panose="02020603050405020304" pitchFamily="18" charset="0"/>
              <a:cs typeface="Times New Roman" panose="02020603050405020304" pitchFamily="18" charset="0"/>
            </a:endParaRPr>
          </a:p>
          <a:p>
            <a:pPr algn="ctr"/>
            <a:r>
              <a:rPr lang="en-US" sz="4000" b="1" cap="none" spc="0" dirty="0" err="1">
                <a:ln w="0"/>
                <a:solidFill>
                  <a:srgbClr val="00B050"/>
                </a:solidFill>
                <a:latin typeface="Times New Roman" panose="02020603050405020304" pitchFamily="18" charset="0"/>
                <a:cs typeface="Times New Roman" panose="02020603050405020304" pitchFamily="18" charset="0"/>
              </a:rPr>
              <a:t>Xem</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chúng</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em</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học</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bài</a:t>
            </a:r>
            <a:endParaRPr lang="en-US" sz="4000" b="1" cap="none" spc="0" dirty="0">
              <a:ln w="0"/>
              <a:solidFill>
                <a:srgbClr val="00B050"/>
              </a:solidFill>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anim calcmode="lin" valueType="num">
                                      <p:cBhvr>
                                        <p:cTn id="9" dur="500" fill="hold"/>
                                        <p:tgtEl>
                                          <p:spTgt spid="28"/>
                                        </p:tgtEl>
                                        <p:attrNameLst>
                                          <p:attrName>ppt_w</p:attrName>
                                        </p:attrNameLst>
                                      </p:cBhvr>
                                      <p:tavLst>
                                        <p:tav tm="0">
                                          <p:val>
                                            <p:fltVal val="0"/>
                                          </p:val>
                                        </p:tav>
                                        <p:tav tm="100000">
                                          <p:val>
                                            <p:strVal val="#ppt_w"/>
                                          </p:val>
                                        </p:tav>
                                      </p:tavLst>
                                    </p:anim>
                                    <p:anim calcmode="lin" valueType="num">
                                      <p:cBhvr>
                                        <p:cTn id="10" dur="500" fill="hold"/>
                                        <p:tgtEl>
                                          <p:spTgt spid="28"/>
                                        </p:tgtEl>
                                        <p:attrNameLst>
                                          <p:attrName>ppt_h</p:attrName>
                                        </p:attrNameLst>
                                      </p:cBhvr>
                                      <p:tavLst>
                                        <p:tav tm="0">
                                          <p:val>
                                            <p:fltVal val="0"/>
                                          </p:val>
                                        </p:tav>
                                        <p:tav tm="100000">
                                          <p:val>
                                            <p:strVal val="#ppt_h"/>
                                          </p:val>
                                        </p:tav>
                                      </p:tavLst>
                                    </p:anim>
                                    <p:animEffect transition="in" filter="fade">
                                      <p:cBhvr>
                                        <p:cTn id="11" dur="500"/>
                                        <p:tgtEl>
                                          <p:spTgt spid="28"/>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0">
                  <p:stCondLst>
                    <p:cond delay="indefinite"/>
                  </p:stCondLst>
                  <p:endCondLst>
                    <p:cond evt="onStopAudio" delay="0">
                      <p:tgtEl>
                        <p:sldTgt/>
                      </p:tgtEl>
                    </p:cond>
                  </p:endCondLst>
                </p:cTn>
                <p:tgtEl>
                  <p:spTgt spid="15"/>
                </p:tgtEl>
              </p:cMediaNode>
            </p:audio>
            <p:seq concurrent="1" nextAc="seek">
              <p:cTn id="27" restart="whenNotActive" fill="hold" evtFilter="cancelBubble" nodeType="interactiveSeq">
                <p:stCondLst>
                  <p:cond evt="onClick" delay="0">
                    <p:tgtEl>
                      <p:spTgt spid="22"/>
                    </p:tgtEl>
                  </p:cond>
                </p:stCondLst>
                <p:endSync evt="end" delay="0">
                  <p:rtn val="all"/>
                </p:endSync>
                <p:childTnLst>
                  <p:par>
                    <p:cTn id="28" fill="hold">
                      <p:stCondLst>
                        <p:cond delay="0"/>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2.08333E-7 -3.7037E-6 L 0.09714 -0.00601 " pathEditMode="relative" rAng="0" ptsTypes="AA">
                                      <p:cBhvr>
                                        <p:cTn id="31" dur="2000" fill="hold"/>
                                        <p:tgtEl>
                                          <p:spTgt spid="26"/>
                                        </p:tgtEl>
                                        <p:attrNameLst>
                                          <p:attrName>ppt_x</p:attrName>
                                          <p:attrName>ppt_y</p:attrName>
                                        </p:attrNameLst>
                                      </p:cBhvr>
                                      <p:rCtr x="4857" y="-301"/>
                                    </p:animMotion>
                                  </p:childTnLst>
                                  <p:subTnLst>
                                    <p:audio>
                                      <p:cMediaNode>
                                        <p:cTn display="0" masterRel="sameClick">
                                          <p:stCondLst>
                                            <p:cond evt="begin" delay="0">
                                              <p:tn val="30"/>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35" presetClass="path" presetSubtype="0" accel="50000" decel="50000" fill="hold" nodeType="clickEffect">
                                  <p:stCondLst>
                                    <p:cond delay="0"/>
                                  </p:stCondLst>
                                  <p:childTnLst>
                                    <p:animMotion origin="layout" path="M 2.08333E-7 -3.7037E-6 L -0.09714 -0.00601 " pathEditMode="relative" rAng="0" ptsTypes="AA">
                                      <p:cBhvr>
                                        <p:cTn id="36" dur="2000" fill="hold"/>
                                        <p:tgtEl>
                                          <p:spTgt spid="26"/>
                                        </p:tgtEl>
                                        <p:attrNameLst>
                                          <p:attrName>ppt_x</p:attrName>
                                          <p:attrName>ppt_y</p:attrName>
                                        </p:attrNameLst>
                                      </p:cBhvr>
                                      <p:rCtr x="-4857" y="-301"/>
                                    </p:animMotion>
                                  </p:childTnLst>
                                  <p:subTnLst>
                                    <p:audio>
                                      <p:cMediaNode>
                                        <p:cTn display="0" masterRel="sameClick">
                                          <p:stCondLst>
                                            <p:cond evt="begin" delay="0">
                                              <p:tn val="35"/>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4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afterEffect">
                                  <p:stCondLst>
                                    <p:cond delay="1000"/>
                                  </p:stCondLst>
                                  <p:childTnLst>
                                    <p:set>
                                      <p:cBhvr>
                                        <p:cTn id="41"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6" name="beep.wav"/>
                                        </p:tgtEl>
                                      </p:cMediaNode>
                                    </p:audio>
                                  </p:subTnLst>
                                </p:cTn>
                              </p:par>
                            </p:childTnLst>
                          </p:cTn>
                        </p:par>
                        <p:par>
                          <p:cTn id="42" fill="hold">
                            <p:stCondLst>
                              <p:cond delay="1000"/>
                            </p:stCondLst>
                            <p:childTnLst>
                              <p:par>
                                <p:cTn id="43" presetID="1" presetClass="entr" presetSubtype="0" fill="hold" grpId="0" nodeType="afterEffect">
                                  <p:stCondLst>
                                    <p:cond delay="1000"/>
                                  </p:stCondLst>
                                  <p:childTnLst>
                                    <p:set>
                                      <p:cBhvr>
                                        <p:cTn id="4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6" name="beep.wav"/>
                                        </p:tgtEl>
                                      </p:cMediaNode>
                                    </p:audio>
                                  </p:subTnLst>
                                </p:cTn>
                              </p:par>
                            </p:childTnLst>
                          </p:cTn>
                        </p:par>
                        <p:par>
                          <p:cTn id="45" fill="hold">
                            <p:stCondLst>
                              <p:cond delay="2000"/>
                            </p:stCondLst>
                            <p:childTnLst>
                              <p:par>
                                <p:cTn id="46" presetID="1" presetClass="entr" presetSubtype="0" fill="hold" grpId="0" nodeType="afterEffect">
                                  <p:stCondLst>
                                    <p:cond delay="1000"/>
                                  </p:stCondLst>
                                  <p:childTnLst>
                                    <p:set>
                                      <p:cBhvr>
                                        <p:cTn id="47"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6" name="beep.wav"/>
                                        </p:tgtEl>
                                      </p:cMediaNode>
                                    </p:audio>
                                  </p:subTnLst>
                                </p:cTn>
                              </p:par>
                            </p:childTnLst>
                          </p:cTn>
                        </p:par>
                        <p:par>
                          <p:cTn id="48" fill="hold">
                            <p:stCondLst>
                              <p:cond delay="3000"/>
                            </p:stCondLst>
                            <p:childTnLst>
                              <p:par>
                                <p:cTn id="49" presetID="1" presetClass="entr" presetSubtype="0" fill="hold" grpId="0" nodeType="afterEffect">
                                  <p:stCondLst>
                                    <p:cond delay="1000"/>
                                  </p:stCondLst>
                                  <p:childTnLst>
                                    <p:set>
                                      <p:cBhvr>
                                        <p:cTn id="5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6" name="beep.wav"/>
                                        </p:tgtEl>
                                      </p:cMediaNode>
                                    </p:audio>
                                  </p:subTnLst>
                                </p:cTn>
                              </p:par>
                            </p:childTnLst>
                          </p:cTn>
                        </p:par>
                        <p:par>
                          <p:cTn id="51" fill="hold">
                            <p:stCondLst>
                              <p:cond delay="4000"/>
                            </p:stCondLst>
                            <p:childTnLst>
                              <p:par>
                                <p:cTn id="52" presetID="1" presetClass="entr" presetSubtype="0" fill="hold" grpId="0" nodeType="afterEffect">
                                  <p:stCondLst>
                                    <p:cond delay="1000"/>
                                  </p:stCondLst>
                                  <p:childTnLst>
                                    <p:set>
                                      <p:cBhvr>
                                        <p:cTn id="53"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6" name="beep.wav"/>
                                        </p:tgtEl>
                                      </p:cMediaNode>
                                    </p:audio>
                                  </p:subTnLst>
                                </p:cTn>
                              </p:par>
                            </p:childTnLst>
                          </p:cTn>
                        </p:par>
                        <p:par>
                          <p:cTn id="54" fill="hold">
                            <p:stCondLst>
                              <p:cond delay="5000"/>
                            </p:stCondLst>
                            <p:childTnLst>
                              <p:par>
                                <p:cTn id="55" presetID="1" presetClass="entr" presetSubtype="0" fill="hold" grpId="0" nodeType="afterEffect">
                                  <p:stCondLst>
                                    <p:cond delay="1000"/>
                                  </p:stCondLst>
                                  <p:childTnLst>
                                    <p:set>
                                      <p:cBhvr>
                                        <p:cTn id="56"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6" name="beep.wav"/>
                                        </p:tgtEl>
                                      </p:cMediaNode>
                                    </p:audio>
                                  </p:subTnLst>
                                </p:cTn>
                              </p:par>
                            </p:childTnLst>
                          </p:cTn>
                        </p:par>
                        <p:par>
                          <p:cTn id="57" fill="hold">
                            <p:stCondLst>
                              <p:cond delay="6000"/>
                            </p:stCondLst>
                            <p:childTnLst>
                              <p:par>
                                <p:cTn id="58" presetID="1" presetClass="entr" presetSubtype="0" fill="hold" grpId="0" nodeType="afterEffect">
                                  <p:stCondLst>
                                    <p:cond delay="1000"/>
                                  </p:stCondLst>
                                  <p:childTnLst>
                                    <p:set>
                                      <p:cBhvr>
                                        <p:cTn id="59"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6" name="beep.wav"/>
                                        </p:tgtEl>
                                      </p:cMediaNode>
                                    </p:audio>
                                  </p:subTnLst>
                                </p:cTn>
                              </p:par>
                            </p:childTnLst>
                          </p:cTn>
                        </p:par>
                        <p:par>
                          <p:cTn id="60" fill="hold">
                            <p:stCondLst>
                              <p:cond delay="7000"/>
                            </p:stCondLst>
                            <p:childTnLst>
                              <p:par>
                                <p:cTn id="61" presetID="1" presetClass="entr" presetSubtype="0" fill="hold" grpId="0" nodeType="afterEffect">
                                  <p:stCondLst>
                                    <p:cond delay="1000"/>
                                  </p:stCondLst>
                                  <p:childTnLst>
                                    <p:set>
                                      <p:cBhvr>
                                        <p:cTn id="62"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6" name="beep.wav"/>
                                        </p:tgtEl>
                                      </p:cMediaNode>
                                    </p:audio>
                                  </p:subTnLst>
                                </p:cTn>
                              </p:par>
                            </p:childTnLst>
                          </p:cTn>
                        </p:par>
                        <p:par>
                          <p:cTn id="63" fill="hold">
                            <p:stCondLst>
                              <p:cond delay="8000"/>
                            </p:stCondLst>
                            <p:childTnLst>
                              <p:par>
                                <p:cTn id="64" presetID="1" presetClass="entr" presetSubtype="0" fill="hold" grpId="0" nodeType="afterEffect">
                                  <p:stCondLst>
                                    <p:cond delay="1000"/>
                                  </p:stCondLst>
                                  <p:childTnLst>
                                    <p:set>
                                      <p:cBhvr>
                                        <p:cTn id="65"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6" name="beep.wav"/>
                                        </p:tgtEl>
                                      </p:cMediaNode>
                                    </p:audio>
                                  </p:subTnLst>
                                </p:cTn>
                              </p:par>
                            </p:childTnLst>
                          </p:cTn>
                        </p:par>
                        <p:par>
                          <p:cTn id="66" fill="hold">
                            <p:stCondLst>
                              <p:cond delay="9000"/>
                            </p:stCondLst>
                            <p:childTnLst>
                              <p:par>
                                <p:cTn id="67" presetID="1" presetClass="entr" presetSubtype="0" fill="hold" grpId="0" nodeType="afterEffect">
                                  <p:stCondLst>
                                    <p:cond delay="1000"/>
                                  </p:stCondLst>
                                  <p:childTnLst>
                                    <p:set>
                                      <p:cBhvr>
                                        <p:cTn id="68"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6" name="beep.wav"/>
                                        </p:tgtEl>
                                      </p:cMediaNode>
                                    </p:audio>
                                  </p:subTnLst>
                                </p:cTn>
                              </p:par>
                            </p:childTnLst>
                          </p:cTn>
                        </p:par>
                        <p:par>
                          <p:cTn id="69" fill="hold">
                            <p:stCondLst>
                              <p:cond delay="10000"/>
                            </p:stCondLst>
                            <p:childTnLst>
                              <p:par>
                                <p:cTn id="70" presetID="1" presetClass="entr" presetSubtype="0" fill="hold" grpId="0" nodeType="afterEffect">
                                  <p:stCondLst>
                                    <p:cond delay="1000"/>
                                  </p:stCondLst>
                                  <p:childTnLst>
                                    <p:set>
                                      <p:cBhvr>
                                        <p:cTn id="71"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6" name="beep.wav"/>
                                        </p:tgtEl>
                                      </p:cMediaNode>
                                    </p:audio>
                                  </p:subTnLst>
                                </p:cTn>
                              </p:par>
                            </p:childTnLst>
                          </p:cTn>
                        </p:par>
                        <p:par>
                          <p:cTn id="72" fill="hold">
                            <p:stCondLst>
                              <p:cond delay="11000"/>
                            </p:stCondLst>
                            <p:childTnLst>
                              <p:par>
                                <p:cTn id="73" presetID="1" presetClass="entr" presetSubtype="0" fill="hold" grpId="0" nodeType="afterEffect">
                                  <p:stCondLst>
                                    <p:cond delay="1000"/>
                                  </p:stCondLst>
                                  <p:childTnLst>
                                    <p:set>
                                      <p:cBhvr>
                                        <p:cTn id="74"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6" name="beep.wav"/>
                                        </p:tgtEl>
                                      </p:cMediaNode>
                                    </p:audio>
                                  </p:subTnLst>
                                </p:cTn>
                              </p:par>
                            </p:childTnLst>
                          </p:cTn>
                        </p:par>
                        <p:par>
                          <p:cTn id="75" fill="hold">
                            <p:stCondLst>
                              <p:cond delay="12000"/>
                            </p:stCondLst>
                            <p:childTnLst>
                              <p:par>
                                <p:cTn id="76" presetID="1" presetClass="entr" presetSubtype="0" fill="hold" grpId="0" nodeType="afterEffect">
                                  <p:stCondLst>
                                    <p:cond delay="1000"/>
                                  </p:stCondLst>
                                  <p:childTnLst>
                                    <p:set>
                                      <p:cBhvr>
                                        <p:cTn id="7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beep.wav"/>
                                        </p:tgtEl>
                                      </p:cMediaNode>
                                    </p:audio>
                                  </p:subTnLst>
                                </p:cTn>
                              </p:par>
                            </p:childTnLst>
                          </p:cTn>
                        </p:par>
                        <p:par>
                          <p:cTn id="78" fill="hold">
                            <p:stCondLst>
                              <p:cond delay="13000"/>
                            </p:stCondLst>
                            <p:childTnLst>
                              <p:par>
                                <p:cTn id="79" presetID="1" presetClass="entr" presetSubtype="0" fill="hold" grpId="0" nodeType="afterEffect">
                                  <p:stCondLst>
                                    <p:cond delay="1000"/>
                                  </p:stCondLst>
                                  <p:childTnLst>
                                    <p:set>
                                      <p:cBhvr>
                                        <p:cTn id="80"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6" name="beep.wav"/>
                                        </p:tgtEl>
                                      </p:cMediaNode>
                                    </p:audio>
                                  </p:subTnLst>
                                </p:cTn>
                              </p:par>
                            </p:childTnLst>
                          </p:cTn>
                        </p:par>
                        <p:par>
                          <p:cTn id="81" fill="hold">
                            <p:stCondLst>
                              <p:cond delay="14000"/>
                            </p:stCondLst>
                            <p:childTnLst>
                              <p:par>
                                <p:cTn id="82" presetID="1" presetClass="entr" presetSubtype="0" fill="hold" grpId="0" nodeType="afterEffect">
                                  <p:stCondLst>
                                    <p:cond delay="1000"/>
                                  </p:stCondLst>
                                  <p:childTnLst>
                                    <p:set>
                                      <p:cBhvr>
                                        <p:cTn id="83"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6" name="beep.wav"/>
                                        </p:tgtEl>
                                      </p:cMediaNode>
                                    </p:audio>
                                  </p:subTnLst>
                                </p:cTn>
                              </p:par>
                            </p:childTnLst>
                          </p:cTn>
                        </p:par>
                        <p:par>
                          <p:cTn id="84" fill="hold">
                            <p:stCondLst>
                              <p:cond delay="15000"/>
                            </p:stCondLst>
                            <p:childTnLst>
                              <p:par>
                                <p:cTn id="85" presetID="1" presetClass="entr" presetSubtype="0" fill="hold" grpId="0" nodeType="afterEffect">
                                  <p:stCondLst>
                                    <p:cond delay="1000"/>
                                  </p:stCondLst>
                                  <p:childTnLst>
                                    <p:set>
                                      <p:cBhvr>
                                        <p:cTn id="86"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bldLvl="0" animBg="1"/>
      <p:bldP spid="29" grpId="0" animBg="1"/>
      <p:bldP spid="30" grpId="0" animBg="1"/>
      <p:bldP spid="2" grpId="0"/>
      <p:bldP spid="50" grpId="0" bldLvl="0" animBg="1"/>
      <p:bldP spid="51" grpId="0" bldLvl="0" animBg="1"/>
      <p:bldP spid="52"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vi-VN" sz="2400" b="1" dirty="0">
                <a:solidFill>
                  <a:srgbClr val="7030A0"/>
                </a:solidFill>
                <a:latin typeface="Tahoma" panose="020B0604030504040204" pitchFamily="34" charset="0"/>
                <a:cs typeface="Tahoma" panose="020B0604030504040204" pitchFamily="34" charset="0"/>
              </a:rPr>
              <a:t> </a:t>
            </a:r>
            <a:endParaRPr lang="en-US" sz="2400" b="1" dirty="0">
              <a:solidFill>
                <a:srgbClr val="7030A0"/>
              </a:solidFill>
              <a:latin typeface="Tahoma" panose="020B0604030504040204" pitchFamily="34" charset="0"/>
              <a:cs typeface="Tahoma" panose="020B0604030504040204" pitchFamily="34" charset="0"/>
            </a:endParaRPr>
          </a:p>
          <a:p>
            <a:pPr algn="ctr">
              <a:lnSpc>
                <a:spcPct val="150000"/>
              </a:lnSpc>
              <a:defRPr/>
            </a:pPr>
            <a:r>
              <a:rPr lang="vi-VN" sz="2800" b="1" dirty="0">
                <a:solidFill>
                  <a:srgbClr val="FFFFFF"/>
                </a:solidFill>
              </a:rPr>
              <a:t> </a:t>
            </a:r>
            <a:endParaRPr lang="en-US" sz="2800" b="1" dirty="0">
              <a:solidFill>
                <a:srgbClr val="FFFFFF"/>
              </a:solidFill>
              <a:latin typeface="Tahoma" panose="020B0604030504040204" pitchFamily="34" charset="0"/>
              <a:cs typeface="Tahoma" panose="020B0604030504040204"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00B050"/>
                </a:solidFill>
                <a:latin typeface="Tahoma" panose="020B0604030504040204" pitchFamily="34" charset="0"/>
                <a:cs typeface="Tahoma" panose="020B0604030504040204" pitchFamily="34" charset="0"/>
              </a:rPr>
              <a:t>Câu</a:t>
            </a:r>
            <a:r>
              <a:rPr lang="en-US" sz="2400" b="1" dirty="0">
                <a:solidFill>
                  <a:srgbClr val="00B050"/>
                </a:solidFill>
                <a:latin typeface="Tahoma" panose="020B0604030504040204" pitchFamily="34" charset="0"/>
                <a:cs typeface="Tahoma" panose="020B0604030504040204" pitchFamily="34" charset="0"/>
              </a:rPr>
              <a:t> </a:t>
            </a:r>
            <a:r>
              <a:rPr lang="en-US" sz="2400" b="1" dirty="0" err="1">
                <a:solidFill>
                  <a:srgbClr val="00B050"/>
                </a:solidFill>
                <a:latin typeface="Tahoma" panose="020B0604030504040204" pitchFamily="34" charset="0"/>
                <a:cs typeface="Tahoma" panose="020B0604030504040204" pitchFamily="34" charset="0"/>
              </a:rPr>
              <a:t>hỏi</a:t>
            </a:r>
            <a:r>
              <a:rPr lang="en-US" sz="2400" b="1" dirty="0">
                <a:solidFill>
                  <a:srgbClr val="00B050"/>
                </a:solidFill>
                <a:latin typeface="Tahoma" panose="020B0604030504040204" pitchFamily="34" charset="0"/>
                <a:cs typeface="Tahoma" panose="020B0604030504040204" pitchFamily="34" charset="0"/>
              </a:rPr>
              <a:t> </a:t>
            </a:r>
          </a:p>
        </p:txBody>
      </p:sp>
      <p:sp>
        <p:nvSpPr>
          <p:cNvPr id="30" name="Đáp án"/>
          <p:cNvSpPr/>
          <p:nvPr/>
        </p:nvSpPr>
        <p:spPr>
          <a:xfrm>
            <a:off x="941696" y="3037595"/>
            <a:ext cx="10467832" cy="92913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FF0000"/>
                </a:solidFill>
                <a:latin typeface="Tahoma" panose="020B0604030504040204" pitchFamily="34" charset="0"/>
                <a:cs typeface="Tahoma" panose="020B0604030504040204" pitchFamily="34" charset="0"/>
              </a:rPr>
              <a:t>Đáp</a:t>
            </a:r>
            <a:r>
              <a:rPr lang="en-US" sz="2400" b="1" dirty="0">
                <a:solidFill>
                  <a:srgbClr val="FF0000"/>
                </a:solidFill>
                <a:latin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cs typeface="Tahoma" panose="020B0604030504040204" pitchFamily="34" charset="0"/>
              </a:rPr>
              <a:t>án</a:t>
            </a:r>
            <a:r>
              <a:rPr lang="en-US" sz="2400" b="1" dirty="0">
                <a:solidFill>
                  <a:srgbClr val="FF0000"/>
                </a:solidFill>
                <a:latin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cs typeface="Tahoma" panose="020B0604030504040204" pitchFamily="34" charset="0"/>
              </a:rPr>
              <a:t>thơm</a:t>
            </a:r>
            <a:r>
              <a:rPr lang="en-US" sz="2400" b="1" dirty="0" smtClean="0">
                <a:solidFill>
                  <a:srgbClr val="FF0000"/>
                </a:solidFill>
                <a:latin typeface="Tahoma" panose="020B0604030504040204" pitchFamily="34" charset="0"/>
                <a:cs typeface="Tahoma" panose="020B0604030504040204" pitchFamily="34" charset="0"/>
              </a:rPr>
              <a:t> </a:t>
            </a:r>
            <a:r>
              <a:rPr lang="en-US" sz="2400" b="1" dirty="0">
                <a:solidFill>
                  <a:srgbClr val="FF0000"/>
                </a:solidFill>
                <a:latin typeface="Tahoma" panose="020B0604030504040204" pitchFamily="34" charset="0"/>
                <a:cs typeface="Tahoma" panose="020B0604030504040204" pitchFamily="34" charset="0"/>
              </a:rPr>
              <a:t>tho</a:t>
            </a:r>
          </a:p>
        </p:txBody>
      </p:sp>
      <p:sp>
        <p:nvSpPr>
          <p:cNvPr id="2" name="Rectangle 1"/>
          <p:cNvSpPr/>
          <p:nvPr/>
        </p:nvSpPr>
        <p:spPr>
          <a:xfrm>
            <a:off x="421805" y="1194470"/>
            <a:ext cx="11348299" cy="1323439"/>
          </a:xfrm>
          <a:prstGeom prst="rect">
            <a:avLst/>
          </a:prstGeom>
          <a:noFill/>
        </p:spPr>
        <p:txBody>
          <a:bodyPr wrap="none" lIns="91440" tIns="45720" rIns="91440" bIns="45720">
            <a:spAutoFit/>
          </a:bodyPr>
          <a:lstStyle/>
          <a:p>
            <a:pPr algn="ctr"/>
            <a:r>
              <a:rPr lang="en-US" sz="4000" b="1" dirty="0" err="1">
                <a:ln w="0"/>
                <a:solidFill>
                  <a:srgbClr val="00B050"/>
                </a:solidFill>
                <a:latin typeface="Times New Roman" panose="02020603050405020304" pitchFamily="18" charset="0"/>
                <a:cs typeface="Times New Roman" panose="02020603050405020304" pitchFamily="18" charset="0"/>
                <a:sym typeface="+mn-ea"/>
              </a:rPr>
              <a:t>Điền</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tiếp</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vào</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chỗ</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trống</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trong</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bài</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Cô</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a:ln w="0"/>
                <a:solidFill>
                  <a:srgbClr val="00B050"/>
                </a:solidFill>
                <a:latin typeface="Times New Roman" panose="02020603050405020304" pitchFamily="18" charset="0"/>
                <a:cs typeface="Times New Roman" panose="02020603050405020304" pitchFamily="18" charset="0"/>
                <a:sym typeface="+mn-ea"/>
              </a:rPr>
              <a:t>giáo</a:t>
            </a:r>
            <a:r>
              <a:rPr lang="en-US" sz="4000" b="1" dirty="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smtClean="0">
                <a:ln w="0"/>
                <a:solidFill>
                  <a:srgbClr val="00B050"/>
                </a:solidFill>
                <a:latin typeface="Times New Roman" panose="02020603050405020304" pitchFamily="18" charset="0"/>
                <a:cs typeface="Times New Roman" panose="02020603050405020304" pitchFamily="18" charset="0"/>
                <a:sym typeface="+mn-ea"/>
              </a:rPr>
              <a:t>lớp</a:t>
            </a:r>
            <a:r>
              <a:rPr lang="en-US" sz="4000" b="1" dirty="0" smtClean="0">
                <a:ln w="0"/>
                <a:solidFill>
                  <a:srgbClr val="00B050"/>
                </a:solidFill>
                <a:latin typeface="Times New Roman" panose="02020603050405020304" pitchFamily="18" charset="0"/>
                <a:cs typeface="Times New Roman" panose="02020603050405020304" pitchFamily="18" charset="0"/>
                <a:sym typeface="+mn-ea"/>
              </a:rPr>
              <a:t> </a:t>
            </a:r>
            <a:r>
              <a:rPr lang="en-US" sz="4000" b="1" dirty="0" err="1" smtClean="0">
                <a:ln w="0"/>
                <a:solidFill>
                  <a:srgbClr val="00B050"/>
                </a:solidFill>
                <a:latin typeface="Times New Roman" panose="02020603050405020304" pitchFamily="18" charset="0"/>
                <a:cs typeface="Times New Roman" panose="02020603050405020304" pitchFamily="18" charset="0"/>
                <a:sym typeface="+mn-ea"/>
              </a:rPr>
              <a:t>em</a:t>
            </a:r>
            <a:r>
              <a:rPr lang="en-US" sz="4000" b="1" dirty="0">
                <a:ln w="0"/>
                <a:solidFill>
                  <a:srgbClr val="00B050"/>
                </a:solidFill>
                <a:latin typeface="Times New Roman" panose="02020603050405020304" pitchFamily="18" charset="0"/>
                <a:cs typeface="Times New Roman" panose="02020603050405020304" pitchFamily="18" charset="0"/>
                <a:sym typeface="+mn-ea"/>
              </a:rPr>
              <a:t>”</a:t>
            </a:r>
          </a:p>
          <a:p>
            <a:pPr algn="ctr"/>
            <a:r>
              <a:rPr lang="en-US" sz="4000" b="1" cap="none" spc="0" dirty="0" err="1">
                <a:ln w="0"/>
                <a:solidFill>
                  <a:srgbClr val="00B050"/>
                </a:solidFill>
                <a:latin typeface="Times New Roman" panose="02020603050405020304" pitchFamily="18" charset="0"/>
                <a:cs typeface="Times New Roman" panose="02020603050405020304" pitchFamily="18" charset="0"/>
              </a:rPr>
              <a:t>Ấm</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trang</a:t>
            </a:r>
            <a:r>
              <a:rPr lang="en-US" sz="4000" b="1" cap="none" spc="0" dirty="0">
                <a:ln w="0"/>
                <a:solidFill>
                  <a:srgbClr val="00B050"/>
                </a:solidFill>
                <a:latin typeface="Times New Roman" panose="02020603050405020304" pitchFamily="18" charset="0"/>
                <a:cs typeface="Times New Roman" panose="02020603050405020304" pitchFamily="18" charset="0"/>
              </a:rPr>
              <a:t> </a:t>
            </a:r>
            <a:r>
              <a:rPr lang="en-US" sz="4000" b="1" cap="none" spc="0" dirty="0" err="1">
                <a:ln w="0"/>
                <a:solidFill>
                  <a:srgbClr val="00B050"/>
                </a:solidFill>
                <a:latin typeface="Times New Roman" panose="02020603050405020304" pitchFamily="18" charset="0"/>
                <a:cs typeface="Times New Roman" panose="02020603050405020304" pitchFamily="18" charset="0"/>
              </a:rPr>
              <a:t>vở</a:t>
            </a:r>
            <a:r>
              <a:rPr lang="en-US" sz="4000" b="1" cap="none" spc="0" dirty="0">
                <a:ln w="0"/>
                <a:solidFill>
                  <a:srgbClr val="00B050"/>
                </a:solidFill>
                <a:latin typeface="Times New Roman" panose="02020603050405020304" pitchFamily="18" charset="0"/>
                <a:cs typeface="Times New Roman" panose="02020603050405020304" pitchFamily="18" charset="0"/>
              </a:rPr>
              <a:t>.....</a:t>
            </a: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anim calcmode="lin" valueType="num">
                                      <p:cBhvr>
                                        <p:cTn id="9" dur="500" fill="hold"/>
                                        <p:tgtEl>
                                          <p:spTgt spid="28"/>
                                        </p:tgtEl>
                                        <p:attrNameLst>
                                          <p:attrName>ppt_w</p:attrName>
                                        </p:attrNameLst>
                                      </p:cBhvr>
                                      <p:tavLst>
                                        <p:tav tm="0">
                                          <p:val>
                                            <p:fltVal val="0"/>
                                          </p:val>
                                        </p:tav>
                                        <p:tav tm="100000">
                                          <p:val>
                                            <p:strVal val="#ppt_w"/>
                                          </p:val>
                                        </p:tav>
                                      </p:tavLst>
                                    </p:anim>
                                    <p:anim calcmode="lin" valueType="num">
                                      <p:cBhvr>
                                        <p:cTn id="10" dur="500" fill="hold"/>
                                        <p:tgtEl>
                                          <p:spTgt spid="28"/>
                                        </p:tgtEl>
                                        <p:attrNameLst>
                                          <p:attrName>ppt_h</p:attrName>
                                        </p:attrNameLst>
                                      </p:cBhvr>
                                      <p:tavLst>
                                        <p:tav tm="0">
                                          <p:val>
                                            <p:fltVal val="0"/>
                                          </p:val>
                                        </p:tav>
                                        <p:tav tm="100000">
                                          <p:val>
                                            <p:strVal val="#ppt_h"/>
                                          </p:val>
                                        </p:tav>
                                      </p:tavLst>
                                    </p:anim>
                                    <p:animEffect transition="in" filter="fade">
                                      <p:cBhvr>
                                        <p:cTn id="11" dur="500"/>
                                        <p:tgtEl>
                                          <p:spTgt spid="28"/>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0">
                  <p:stCondLst>
                    <p:cond delay="indefinite"/>
                  </p:stCondLst>
                  <p:endCondLst>
                    <p:cond evt="onStopAudio" delay="0">
                      <p:tgtEl>
                        <p:sldTgt/>
                      </p:tgtEl>
                    </p:cond>
                  </p:endCondLst>
                </p:cTn>
                <p:tgtEl>
                  <p:spTgt spid="15"/>
                </p:tgtEl>
              </p:cMediaNode>
            </p:audio>
            <p:seq concurrent="1" nextAc="seek">
              <p:cTn id="27" restart="whenNotActive" fill="hold" evtFilter="cancelBubble" nodeType="interactiveSeq">
                <p:stCondLst>
                  <p:cond evt="onClick" delay="0">
                    <p:tgtEl>
                      <p:spTgt spid="22"/>
                    </p:tgtEl>
                  </p:cond>
                </p:stCondLst>
                <p:endSync evt="end" delay="0">
                  <p:rtn val="all"/>
                </p:endSync>
                <p:childTnLst>
                  <p:par>
                    <p:cTn id="28" fill="hold">
                      <p:stCondLst>
                        <p:cond delay="0"/>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2.08333E-7 -3.7037E-6 L 0.09714 -0.00601 " pathEditMode="relative" rAng="0" ptsTypes="AA">
                                      <p:cBhvr>
                                        <p:cTn id="31" dur="2000" fill="hold"/>
                                        <p:tgtEl>
                                          <p:spTgt spid="26"/>
                                        </p:tgtEl>
                                        <p:attrNameLst>
                                          <p:attrName>ppt_x</p:attrName>
                                          <p:attrName>ppt_y</p:attrName>
                                        </p:attrNameLst>
                                      </p:cBhvr>
                                      <p:rCtr x="4857" y="-301"/>
                                    </p:animMotion>
                                  </p:childTnLst>
                                  <p:subTnLst>
                                    <p:audio>
                                      <p:cMediaNode>
                                        <p:cTn display="0" masterRel="sameClick">
                                          <p:stCondLst>
                                            <p:cond evt="begin" delay="0">
                                              <p:tn val="30"/>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35" presetClass="path" presetSubtype="0" accel="50000" decel="50000" fill="hold" nodeType="clickEffect">
                                  <p:stCondLst>
                                    <p:cond delay="0"/>
                                  </p:stCondLst>
                                  <p:childTnLst>
                                    <p:animMotion origin="layout" path="M 2.08333E-7 -3.7037E-6 L -0.09714 -0.00601 " pathEditMode="relative" rAng="0" ptsTypes="AA">
                                      <p:cBhvr>
                                        <p:cTn id="36" dur="2000" fill="hold"/>
                                        <p:tgtEl>
                                          <p:spTgt spid="26"/>
                                        </p:tgtEl>
                                        <p:attrNameLst>
                                          <p:attrName>ppt_x</p:attrName>
                                          <p:attrName>ppt_y</p:attrName>
                                        </p:attrNameLst>
                                      </p:cBhvr>
                                      <p:rCtr x="-4857" y="-301"/>
                                    </p:animMotion>
                                  </p:childTnLst>
                                  <p:subTnLst>
                                    <p:audio>
                                      <p:cMediaNode>
                                        <p:cTn display="0" masterRel="sameClick">
                                          <p:stCondLst>
                                            <p:cond evt="begin" delay="0">
                                              <p:tn val="35"/>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4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afterEffect">
                                  <p:stCondLst>
                                    <p:cond delay="1000"/>
                                  </p:stCondLst>
                                  <p:childTnLst>
                                    <p:set>
                                      <p:cBhvr>
                                        <p:cTn id="41"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6" name="beep.wav"/>
                                        </p:tgtEl>
                                      </p:cMediaNode>
                                    </p:audio>
                                  </p:subTnLst>
                                </p:cTn>
                              </p:par>
                            </p:childTnLst>
                          </p:cTn>
                        </p:par>
                        <p:par>
                          <p:cTn id="42" fill="hold">
                            <p:stCondLst>
                              <p:cond delay="1000"/>
                            </p:stCondLst>
                            <p:childTnLst>
                              <p:par>
                                <p:cTn id="43" presetID="1" presetClass="entr" presetSubtype="0" fill="hold" grpId="0" nodeType="afterEffect">
                                  <p:stCondLst>
                                    <p:cond delay="1000"/>
                                  </p:stCondLst>
                                  <p:childTnLst>
                                    <p:set>
                                      <p:cBhvr>
                                        <p:cTn id="4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6" name="beep.wav"/>
                                        </p:tgtEl>
                                      </p:cMediaNode>
                                    </p:audio>
                                  </p:subTnLst>
                                </p:cTn>
                              </p:par>
                            </p:childTnLst>
                          </p:cTn>
                        </p:par>
                        <p:par>
                          <p:cTn id="45" fill="hold">
                            <p:stCondLst>
                              <p:cond delay="2000"/>
                            </p:stCondLst>
                            <p:childTnLst>
                              <p:par>
                                <p:cTn id="46" presetID="1" presetClass="entr" presetSubtype="0" fill="hold" grpId="0" nodeType="afterEffect">
                                  <p:stCondLst>
                                    <p:cond delay="1000"/>
                                  </p:stCondLst>
                                  <p:childTnLst>
                                    <p:set>
                                      <p:cBhvr>
                                        <p:cTn id="47"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6" name="beep.wav"/>
                                        </p:tgtEl>
                                      </p:cMediaNode>
                                    </p:audio>
                                  </p:subTnLst>
                                </p:cTn>
                              </p:par>
                            </p:childTnLst>
                          </p:cTn>
                        </p:par>
                        <p:par>
                          <p:cTn id="48" fill="hold">
                            <p:stCondLst>
                              <p:cond delay="3000"/>
                            </p:stCondLst>
                            <p:childTnLst>
                              <p:par>
                                <p:cTn id="49" presetID="1" presetClass="entr" presetSubtype="0" fill="hold" grpId="0" nodeType="afterEffect">
                                  <p:stCondLst>
                                    <p:cond delay="1000"/>
                                  </p:stCondLst>
                                  <p:childTnLst>
                                    <p:set>
                                      <p:cBhvr>
                                        <p:cTn id="5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6" name="beep.wav"/>
                                        </p:tgtEl>
                                      </p:cMediaNode>
                                    </p:audio>
                                  </p:subTnLst>
                                </p:cTn>
                              </p:par>
                            </p:childTnLst>
                          </p:cTn>
                        </p:par>
                        <p:par>
                          <p:cTn id="51" fill="hold">
                            <p:stCondLst>
                              <p:cond delay="4000"/>
                            </p:stCondLst>
                            <p:childTnLst>
                              <p:par>
                                <p:cTn id="52" presetID="1" presetClass="entr" presetSubtype="0" fill="hold" grpId="0" nodeType="afterEffect">
                                  <p:stCondLst>
                                    <p:cond delay="1000"/>
                                  </p:stCondLst>
                                  <p:childTnLst>
                                    <p:set>
                                      <p:cBhvr>
                                        <p:cTn id="53"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6" name="beep.wav"/>
                                        </p:tgtEl>
                                      </p:cMediaNode>
                                    </p:audio>
                                  </p:subTnLst>
                                </p:cTn>
                              </p:par>
                            </p:childTnLst>
                          </p:cTn>
                        </p:par>
                        <p:par>
                          <p:cTn id="54" fill="hold">
                            <p:stCondLst>
                              <p:cond delay="5000"/>
                            </p:stCondLst>
                            <p:childTnLst>
                              <p:par>
                                <p:cTn id="55" presetID="1" presetClass="entr" presetSubtype="0" fill="hold" grpId="0" nodeType="afterEffect">
                                  <p:stCondLst>
                                    <p:cond delay="1000"/>
                                  </p:stCondLst>
                                  <p:childTnLst>
                                    <p:set>
                                      <p:cBhvr>
                                        <p:cTn id="56"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6" name="beep.wav"/>
                                        </p:tgtEl>
                                      </p:cMediaNode>
                                    </p:audio>
                                  </p:subTnLst>
                                </p:cTn>
                              </p:par>
                            </p:childTnLst>
                          </p:cTn>
                        </p:par>
                        <p:par>
                          <p:cTn id="57" fill="hold">
                            <p:stCondLst>
                              <p:cond delay="6000"/>
                            </p:stCondLst>
                            <p:childTnLst>
                              <p:par>
                                <p:cTn id="58" presetID="1" presetClass="entr" presetSubtype="0" fill="hold" grpId="0" nodeType="afterEffect">
                                  <p:stCondLst>
                                    <p:cond delay="1000"/>
                                  </p:stCondLst>
                                  <p:childTnLst>
                                    <p:set>
                                      <p:cBhvr>
                                        <p:cTn id="59"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6" name="beep.wav"/>
                                        </p:tgtEl>
                                      </p:cMediaNode>
                                    </p:audio>
                                  </p:subTnLst>
                                </p:cTn>
                              </p:par>
                            </p:childTnLst>
                          </p:cTn>
                        </p:par>
                        <p:par>
                          <p:cTn id="60" fill="hold">
                            <p:stCondLst>
                              <p:cond delay="7000"/>
                            </p:stCondLst>
                            <p:childTnLst>
                              <p:par>
                                <p:cTn id="61" presetID="1" presetClass="entr" presetSubtype="0" fill="hold" grpId="0" nodeType="afterEffect">
                                  <p:stCondLst>
                                    <p:cond delay="1000"/>
                                  </p:stCondLst>
                                  <p:childTnLst>
                                    <p:set>
                                      <p:cBhvr>
                                        <p:cTn id="62"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6" name="beep.wav"/>
                                        </p:tgtEl>
                                      </p:cMediaNode>
                                    </p:audio>
                                  </p:subTnLst>
                                </p:cTn>
                              </p:par>
                            </p:childTnLst>
                          </p:cTn>
                        </p:par>
                        <p:par>
                          <p:cTn id="63" fill="hold">
                            <p:stCondLst>
                              <p:cond delay="8000"/>
                            </p:stCondLst>
                            <p:childTnLst>
                              <p:par>
                                <p:cTn id="64" presetID="1" presetClass="entr" presetSubtype="0" fill="hold" grpId="0" nodeType="afterEffect">
                                  <p:stCondLst>
                                    <p:cond delay="1000"/>
                                  </p:stCondLst>
                                  <p:childTnLst>
                                    <p:set>
                                      <p:cBhvr>
                                        <p:cTn id="65"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6" name="beep.wav"/>
                                        </p:tgtEl>
                                      </p:cMediaNode>
                                    </p:audio>
                                  </p:subTnLst>
                                </p:cTn>
                              </p:par>
                            </p:childTnLst>
                          </p:cTn>
                        </p:par>
                        <p:par>
                          <p:cTn id="66" fill="hold">
                            <p:stCondLst>
                              <p:cond delay="9000"/>
                            </p:stCondLst>
                            <p:childTnLst>
                              <p:par>
                                <p:cTn id="67" presetID="1" presetClass="entr" presetSubtype="0" fill="hold" grpId="0" nodeType="afterEffect">
                                  <p:stCondLst>
                                    <p:cond delay="1000"/>
                                  </p:stCondLst>
                                  <p:childTnLst>
                                    <p:set>
                                      <p:cBhvr>
                                        <p:cTn id="68"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6" name="beep.wav"/>
                                        </p:tgtEl>
                                      </p:cMediaNode>
                                    </p:audio>
                                  </p:subTnLst>
                                </p:cTn>
                              </p:par>
                            </p:childTnLst>
                          </p:cTn>
                        </p:par>
                        <p:par>
                          <p:cTn id="69" fill="hold">
                            <p:stCondLst>
                              <p:cond delay="10000"/>
                            </p:stCondLst>
                            <p:childTnLst>
                              <p:par>
                                <p:cTn id="70" presetID="1" presetClass="entr" presetSubtype="0" fill="hold" grpId="0" nodeType="afterEffect">
                                  <p:stCondLst>
                                    <p:cond delay="1000"/>
                                  </p:stCondLst>
                                  <p:childTnLst>
                                    <p:set>
                                      <p:cBhvr>
                                        <p:cTn id="71"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6" name="beep.wav"/>
                                        </p:tgtEl>
                                      </p:cMediaNode>
                                    </p:audio>
                                  </p:subTnLst>
                                </p:cTn>
                              </p:par>
                            </p:childTnLst>
                          </p:cTn>
                        </p:par>
                        <p:par>
                          <p:cTn id="72" fill="hold">
                            <p:stCondLst>
                              <p:cond delay="11000"/>
                            </p:stCondLst>
                            <p:childTnLst>
                              <p:par>
                                <p:cTn id="73" presetID="1" presetClass="entr" presetSubtype="0" fill="hold" grpId="0" nodeType="afterEffect">
                                  <p:stCondLst>
                                    <p:cond delay="1000"/>
                                  </p:stCondLst>
                                  <p:childTnLst>
                                    <p:set>
                                      <p:cBhvr>
                                        <p:cTn id="74"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6" name="beep.wav"/>
                                        </p:tgtEl>
                                      </p:cMediaNode>
                                    </p:audio>
                                  </p:subTnLst>
                                </p:cTn>
                              </p:par>
                            </p:childTnLst>
                          </p:cTn>
                        </p:par>
                        <p:par>
                          <p:cTn id="75" fill="hold">
                            <p:stCondLst>
                              <p:cond delay="12000"/>
                            </p:stCondLst>
                            <p:childTnLst>
                              <p:par>
                                <p:cTn id="76" presetID="1" presetClass="entr" presetSubtype="0" fill="hold" grpId="0" nodeType="afterEffect">
                                  <p:stCondLst>
                                    <p:cond delay="1000"/>
                                  </p:stCondLst>
                                  <p:childTnLst>
                                    <p:set>
                                      <p:cBhvr>
                                        <p:cTn id="7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beep.wav"/>
                                        </p:tgtEl>
                                      </p:cMediaNode>
                                    </p:audio>
                                  </p:subTnLst>
                                </p:cTn>
                              </p:par>
                            </p:childTnLst>
                          </p:cTn>
                        </p:par>
                        <p:par>
                          <p:cTn id="78" fill="hold">
                            <p:stCondLst>
                              <p:cond delay="13000"/>
                            </p:stCondLst>
                            <p:childTnLst>
                              <p:par>
                                <p:cTn id="79" presetID="1" presetClass="entr" presetSubtype="0" fill="hold" grpId="0" nodeType="afterEffect">
                                  <p:stCondLst>
                                    <p:cond delay="1000"/>
                                  </p:stCondLst>
                                  <p:childTnLst>
                                    <p:set>
                                      <p:cBhvr>
                                        <p:cTn id="80"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6" name="beep.wav"/>
                                        </p:tgtEl>
                                      </p:cMediaNode>
                                    </p:audio>
                                  </p:subTnLst>
                                </p:cTn>
                              </p:par>
                            </p:childTnLst>
                          </p:cTn>
                        </p:par>
                        <p:par>
                          <p:cTn id="81" fill="hold">
                            <p:stCondLst>
                              <p:cond delay="14000"/>
                            </p:stCondLst>
                            <p:childTnLst>
                              <p:par>
                                <p:cTn id="82" presetID="1" presetClass="entr" presetSubtype="0" fill="hold" grpId="0" nodeType="afterEffect">
                                  <p:stCondLst>
                                    <p:cond delay="1000"/>
                                  </p:stCondLst>
                                  <p:childTnLst>
                                    <p:set>
                                      <p:cBhvr>
                                        <p:cTn id="83"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6" name="beep.wav"/>
                                        </p:tgtEl>
                                      </p:cMediaNode>
                                    </p:audio>
                                  </p:subTnLst>
                                </p:cTn>
                              </p:par>
                            </p:childTnLst>
                          </p:cTn>
                        </p:par>
                        <p:par>
                          <p:cTn id="84" fill="hold">
                            <p:stCondLst>
                              <p:cond delay="15000"/>
                            </p:stCondLst>
                            <p:childTnLst>
                              <p:par>
                                <p:cTn id="85" presetID="1" presetClass="entr" presetSubtype="0" fill="hold" grpId="0" nodeType="afterEffect">
                                  <p:stCondLst>
                                    <p:cond delay="1000"/>
                                  </p:stCondLst>
                                  <p:childTnLst>
                                    <p:set>
                                      <p:cBhvr>
                                        <p:cTn id="86"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bldLvl="0" animBg="1"/>
      <p:bldP spid="29" grpId="0" animBg="1"/>
      <p:bldP spid="30" grpId="0" animBg="1"/>
      <p:bldP spid="2" grpId="0"/>
      <p:bldP spid="50" grpId="0" bldLvl="0" animBg="1"/>
      <p:bldP spid="51" grpId="0" bldLvl="0" animBg="1"/>
      <p:bldP spid="52"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a:fillRect/>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a:fillRect/>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a:fillRect/>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50000"/>
              </a:lnSpc>
              <a:defRPr/>
            </a:pPr>
            <a:r>
              <a:rPr lang="vi-VN" sz="2400" b="1" dirty="0">
                <a:solidFill>
                  <a:srgbClr val="7030A0"/>
                </a:solidFill>
                <a:latin typeface="Tahoma" panose="020B0604030504040204" pitchFamily="34" charset="0"/>
                <a:cs typeface="Tahoma" panose="020B0604030504040204" pitchFamily="34" charset="0"/>
              </a:rPr>
              <a:t> </a:t>
            </a:r>
            <a:endParaRPr lang="en-US" sz="2400" b="1" dirty="0">
              <a:solidFill>
                <a:srgbClr val="7030A0"/>
              </a:solidFill>
              <a:latin typeface="Tahoma" panose="020B0604030504040204" pitchFamily="34" charset="0"/>
              <a:cs typeface="Tahoma" panose="020B0604030504040204" pitchFamily="34" charset="0"/>
            </a:endParaRPr>
          </a:p>
          <a:p>
            <a:pPr algn="ctr">
              <a:lnSpc>
                <a:spcPct val="150000"/>
              </a:lnSpc>
              <a:defRPr/>
            </a:pPr>
            <a:r>
              <a:rPr lang="vi-VN" sz="2800" b="1" dirty="0">
                <a:solidFill>
                  <a:srgbClr val="FFFFFF"/>
                </a:solidFill>
              </a:rPr>
              <a:t> </a:t>
            </a:r>
            <a:endParaRPr lang="en-US" sz="2800" b="1" dirty="0">
              <a:solidFill>
                <a:srgbClr val="FFFFFF"/>
              </a:solidFill>
              <a:latin typeface="Tahoma" panose="020B0604030504040204" pitchFamily="34" charset="0"/>
              <a:cs typeface="Tahoma" panose="020B0604030504040204"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00B050"/>
                </a:solidFill>
                <a:latin typeface="Tahoma" panose="020B0604030504040204" pitchFamily="34" charset="0"/>
                <a:cs typeface="Tahoma" panose="020B0604030504040204" pitchFamily="34" charset="0"/>
              </a:rPr>
              <a:t>Câu</a:t>
            </a:r>
            <a:r>
              <a:rPr lang="en-US" sz="2400" b="1" dirty="0">
                <a:solidFill>
                  <a:srgbClr val="00B050"/>
                </a:solidFill>
                <a:latin typeface="Tahoma" panose="020B0604030504040204" pitchFamily="34" charset="0"/>
                <a:cs typeface="Tahoma" panose="020B0604030504040204" pitchFamily="34" charset="0"/>
              </a:rPr>
              <a:t> </a:t>
            </a:r>
            <a:r>
              <a:rPr lang="en-US" sz="2400" b="1" dirty="0" err="1">
                <a:solidFill>
                  <a:srgbClr val="00B050"/>
                </a:solidFill>
                <a:latin typeface="Tahoma" panose="020B0604030504040204" pitchFamily="34" charset="0"/>
                <a:cs typeface="Tahoma" panose="020B0604030504040204" pitchFamily="34" charset="0"/>
              </a:rPr>
              <a:t>hỏi</a:t>
            </a:r>
            <a:r>
              <a:rPr lang="en-US" sz="2400" b="1" dirty="0">
                <a:solidFill>
                  <a:srgbClr val="00B050"/>
                </a:solidFill>
                <a:latin typeface="Tahoma" panose="020B0604030504040204" pitchFamily="34" charset="0"/>
                <a:cs typeface="Tahoma" panose="020B0604030504040204" pitchFamily="34" charset="0"/>
              </a:rPr>
              <a:t> </a:t>
            </a:r>
          </a:p>
        </p:txBody>
      </p:sp>
      <p:sp>
        <p:nvSpPr>
          <p:cNvPr id="30" name="Đáp án"/>
          <p:cNvSpPr/>
          <p:nvPr/>
        </p:nvSpPr>
        <p:spPr>
          <a:xfrm>
            <a:off x="827964" y="3037595"/>
            <a:ext cx="10467832" cy="92913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err="1">
                <a:solidFill>
                  <a:srgbClr val="FF0000"/>
                </a:solidFill>
                <a:latin typeface="Tahoma" panose="020B0604030504040204" pitchFamily="34" charset="0"/>
                <a:cs typeface="Tahoma" panose="020B0604030504040204" pitchFamily="34" charset="0"/>
              </a:rPr>
              <a:t>Đáp</a:t>
            </a:r>
            <a:r>
              <a:rPr lang="en-US" sz="2400" b="1" dirty="0">
                <a:solidFill>
                  <a:srgbClr val="FF0000"/>
                </a:solidFill>
                <a:latin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cs typeface="Tahoma" panose="020B0604030504040204" pitchFamily="34" charset="0"/>
              </a:rPr>
              <a:t>án</a:t>
            </a:r>
            <a:r>
              <a:rPr lang="en-US" sz="2400" b="1" dirty="0">
                <a:solidFill>
                  <a:srgbClr val="FF0000"/>
                </a:solidFill>
                <a:latin typeface="Tahoma" panose="020B0604030504040204" pitchFamily="34" charset="0"/>
                <a:cs typeface="Tahoma" panose="020B0604030504040204" pitchFamily="34" charset="0"/>
              </a:rPr>
              <a:t>: Thời khóa biểu</a:t>
            </a:r>
          </a:p>
        </p:txBody>
      </p:sp>
      <p:sp>
        <p:nvSpPr>
          <p:cNvPr id="2" name="Rectangle 1"/>
          <p:cNvSpPr/>
          <p:nvPr/>
        </p:nvSpPr>
        <p:spPr>
          <a:xfrm>
            <a:off x="2395122" y="798865"/>
            <a:ext cx="7366119" cy="1938992"/>
          </a:xfrm>
          <a:prstGeom prst="rect">
            <a:avLst/>
          </a:prstGeom>
          <a:noFill/>
        </p:spPr>
        <p:txBody>
          <a:bodyPr wrap="none" lIns="91440" tIns="45720" rIns="91440" bIns="45720">
            <a:spAutoFit/>
          </a:bodyPr>
          <a:lstStyle/>
          <a:p>
            <a:pPr algn="ctr"/>
            <a:r>
              <a:rPr lang="en-US" sz="3000" b="1" cap="none" spc="0" dirty="0" err="1">
                <a:ln w="0"/>
                <a:solidFill>
                  <a:srgbClr val="00B050"/>
                </a:solidFill>
                <a:latin typeface="Times New Roman" panose="02020603050405020304" pitchFamily="18" charset="0"/>
                <a:cs typeface="Times New Roman" panose="02020603050405020304" pitchFamily="18" charset="0"/>
              </a:rPr>
              <a:t>Tất</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cả</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các</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môn</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học</a:t>
            </a:r>
            <a:r>
              <a:rPr lang="en-US" sz="3000" b="1" cap="none" spc="0" dirty="0">
                <a:ln w="0"/>
                <a:solidFill>
                  <a:srgbClr val="00B050"/>
                </a:solidFill>
                <a:latin typeface="Times New Roman" panose="02020603050405020304" pitchFamily="18" charset="0"/>
                <a:cs typeface="Times New Roman" panose="02020603050405020304" pitchFamily="18" charset="0"/>
              </a:rPr>
              <a:t>, </a:t>
            </a:r>
          </a:p>
          <a:p>
            <a:pPr algn="ct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smtClean="0">
                <a:ln w="0"/>
                <a:solidFill>
                  <a:srgbClr val="00B050"/>
                </a:solidFill>
                <a:latin typeface="Times New Roman" panose="02020603050405020304" pitchFamily="18" charset="0"/>
                <a:cs typeface="Times New Roman" panose="02020603050405020304" pitchFamily="18" charset="0"/>
              </a:rPr>
              <a:t>Xếp</a:t>
            </a: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hàng</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theo</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từng</a:t>
            </a:r>
            <a:r>
              <a:rPr lang="en-US" sz="3000" b="1" cap="none" spc="0" dirty="0">
                <a:ln w="0"/>
                <a:solidFill>
                  <a:srgbClr val="00B050"/>
                </a:solidFill>
                <a:latin typeface="Times New Roman" panose="02020603050405020304" pitchFamily="18" charset="0"/>
                <a:cs typeface="Times New Roman" panose="02020603050405020304" pitchFamily="18" charset="0"/>
              </a:rPr>
              <a:t> ô, </a:t>
            </a:r>
          </a:p>
          <a:p>
            <a:pPr algn="ct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smtClean="0">
                <a:ln w="0"/>
                <a:solidFill>
                  <a:srgbClr val="00B050"/>
                </a:solidFill>
                <a:latin typeface="Times New Roman" panose="02020603050405020304" pitchFamily="18" charset="0"/>
                <a:cs typeface="Times New Roman" panose="02020603050405020304" pitchFamily="18" charset="0"/>
              </a:rPr>
              <a:t>Giúp</a:t>
            </a: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cho</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bạn</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biết</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được</a:t>
            </a:r>
            <a:r>
              <a:rPr lang="en-US" sz="3000" b="1" cap="none" spc="0" dirty="0">
                <a:ln w="0"/>
                <a:solidFill>
                  <a:srgbClr val="00B050"/>
                </a:solidFill>
                <a:latin typeface="Times New Roman" panose="02020603050405020304" pitchFamily="18" charset="0"/>
                <a:cs typeface="Times New Roman" panose="02020603050405020304" pitchFamily="18" charset="0"/>
              </a:rPr>
              <a:t>, </a:t>
            </a:r>
          </a:p>
          <a:p>
            <a:pPr algn="ct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smtClean="0">
                <a:ln w="0"/>
                <a:solidFill>
                  <a:srgbClr val="00B050"/>
                </a:solidFill>
                <a:latin typeface="Times New Roman" panose="02020603050405020304" pitchFamily="18" charset="0"/>
                <a:cs typeface="Times New Roman" panose="02020603050405020304" pitchFamily="18" charset="0"/>
              </a:rPr>
              <a:t>Sách</a:t>
            </a: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vở</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cho</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mỗi</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err="1">
                <a:ln w="0"/>
                <a:solidFill>
                  <a:srgbClr val="00B050"/>
                </a:solidFill>
                <a:latin typeface="Times New Roman" panose="02020603050405020304" pitchFamily="18" charset="0"/>
                <a:cs typeface="Times New Roman" panose="02020603050405020304" pitchFamily="18" charset="0"/>
              </a:rPr>
              <a:t>giờ</a:t>
            </a:r>
            <a:r>
              <a:rPr lang="en-US" sz="3000" b="1" cap="none" spc="0" dirty="0">
                <a:ln w="0"/>
                <a:solidFill>
                  <a:srgbClr val="00B050"/>
                </a:solidFill>
                <a:latin typeface="Times New Roman" panose="02020603050405020304" pitchFamily="18" charset="0"/>
                <a:cs typeface="Times New Roman" panose="02020603050405020304" pitchFamily="18" charset="0"/>
              </a:rPr>
              <a:t> </a:t>
            </a:r>
            <a:r>
              <a:rPr lang="en-US" sz="3000" b="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i="1" cap="none" spc="0" dirty="0" smtClean="0">
                <a:ln w="0"/>
                <a:solidFill>
                  <a:srgbClr val="00B050"/>
                </a:solidFill>
                <a:latin typeface="Times New Roman" panose="02020603050405020304" pitchFamily="18" charset="0"/>
                <a:cs typeface="Times New Roman" panose="02020603050405020304" pitchFamily="18" charset="0"/>
              </a:rPr>
              <a:t>( </a:t>
            </a:r>
            <a:r>
              <a:rPr lang="en-US" sz="3000" b="1" i="1" cap="none" spc="0" dirty="0" err="1">
                <a:ln w="0"/>
                <a:solidFill>
                  <a:srgbClr val="00B050"/>
                </a:solidFill>
                <a:latin typeface="Times New Roman" panose="02020603050405020304" pitchFamily="18" charset="0"/>
                <a:cs typeface="Times New Roman" panose="02020603050405020304" pitchFamily="18" charset="0"/>
              </a:rPr>
              <a:t>Là</a:t>
            </a:r>
            <a:r>
              <a:rPr lang="en-US" sz="3000" b="1" i="1" cap="none" spc="0" dirty="0">
                <a:ln w="0"/>
                <a:solidFill>
                  <a:srgbClr val="00B050"/>
                </a:solidFill>
                <a:latin typeface="Times New Roman" panose="02020603050405020304" pitchFamily="18" charset="0"/>
                <a:cs typeface="Times New Roman" panose="02020603050405020304" pitchFamily="18" charset="0"/>
              </a:rPr>
              <a:t> </a:t>
            </a:r>
            <a:r>
              <a:rPr lang="en-US" sz="3000" b="1" i="1" cap="none" spc="0" dirty="0" err="1">
                <a:ln w="0"/>
                <a:solidFill>
                  <a:srgbClr val="00B050"/>
                </a:solidFill>
                <a:latin typeface="Times New Roman" panose="02020603050405020304" pitchFamily="18" charset="0"/>
                <a:cs typeface="Times New Roman" panose="02020603050405020304" pitchFamily="18" charset="0"/>
              </a:rPr>
              <a:t>gì</a:t>
            </a:r>
            <a:r>
              <a:rPr lang="en-US" sz="3000" b="1" i="1" cap="none" spc="0" dirty="0" smtClean="0">
                <a:ln w="0"/>
                <a:solidFill>
                  <a:srgbClr val="00B050"/>
                </a:solidFill>
                <a:latin typeface="Times New Roman" panose="02020603050405020304" pitchFamily="18" charset="0"/>
                <a:cs typeface="Times New Roman" panose="02020603050405020304" pitchFamily="18" charset="0"/>
              </a:rPr>
              <a:t>?)</a:t>
            </a:r>
            <a:endParaRPr lang="en-US" sz="3000" b="1" i="1" cap="none" spc="0" dirty="0">
              <a:ln w="0"/>
              <a:solidFill>
                <a:srgbClr val="00B050"/>
              </a:solidFill>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2800">
                <a:solidFill>
                  <a:srgbClr val="DC2608"/>
                </a:solidFill>
                <a:latin typeface=".VnBlack" panose="020B7200000000000000"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ln>
          <a:effectLst/>
        </p:spPr>
        <p:txBody>
          <a:bodyPr wrap="none" anchor="ctr"/>
          <a:lstStyle/>
          <a:p>
            <a:pPr algn="ctr" eaLnBrk="0" hangingPunct="0">
              <a:defRPr/>
            </a:pPr>
            <a:r>
              <a:rPr lang="en-US" sz="2800" dirty="0">
                <a:solidFill>
                  <a:srgbClr val="DC2608"/>
                </a:solidFill>
                <a:latin typeface=".VnBlack" panose="020B7200000000000000" pitchFamily="34" charset="0"/>
              </a:rPr>
              <a:t>0</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anim calcmode="lin" valueType="num">
                                      <p:cBhvr>
                                        <p:cTn id="9" dur="500" fill="hold"/>
                                        <p:tgtEl>
                                          <p:spTgt spid="28"/>
                                        </p:tgtEl>
                                        <p:attrNameLst>
                                          <p:attrName>ppt_w</p:attrName>
                                        </p:attrNameLst>
                                      </p:cBhvr>
                                      <p:tavLst>
                                        <p:tav tm="0">
                                          <p:val>
                                            <p:fltVal val="0"/>
                                          </p:val>
                                        </p:tav>
                                        <p:tav tm="100000">
                                          <p:val>
                                            <p:strVal val="#ppt_w"/>
                                          </p:val>
                                        </p:tav>
                                      </p:tavLst>
                                    </p:anim>
                                    <p:anim calcmode="lin" valueType="num">
                                      <p:cBhvr>
                                        <p:cTn id="10" dur="500" fill="hold"/>
                                        <p:tgtEl>
                                          <p:spTgt spid="28"/>
                                        </p:tgtEl>
                                        <p:attrNameLst>
                                          <p:attrName>ppt_h</p:attrName>
                                        </p:attrNameLst>
                                      </p:cBhvr>
                                      <p:tavLst>
                                        <p:tav tm="0">
                                          <p:val>
                                            <p:fltVal val="0"/>
                                          </p:val>
                                        </p:tav>
                                        <p:tav tm="100000">
                                          <p:val>
                                            <p:strVal val="#ppt_h"/>
                                          </p:val>
                                        </p:tav>
                                      </p:tavLst>
                                    </p:anim>
                                    <p:animEffect transition="in" filter="fade">
                                      <p:cBhvr>
                                        <p:cTn id="11" dur="500"/>
                                        <p:tgtEl>
                                          <p:spTgt spid="28"/>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500" fill="hold"/>
                                        <p:tgtEl>
                                          <p:spTgt spid="30"/>
                                        </p:tgtEl>
                                        <p:attrNameLst>
                                          <p:attrName>ppt_x</p:attrName>
                                        </p:attrNameLst>
                                      </p:cBhvr>
                                      <p:tavLst>
                                        <p:tav tm="0">
                                          <p:val>
                                            <p:strVal val="#ppt_x"/>
                                          </p:val>
                                        </p:tav>
                                        <p:tav tm="100000">
                                          <p:val>
                                            <p:strVal val="#ppt_x"/>
                                          </p:val>
                                        </p:tav>
                                      </p:tavLst>
                                    </p:anim>
                                    <p:anim calcmode="lin" valueType="num">
                                      <p:cBhvr additive="base">
                                        <p:cTn id="2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0">
                  <p:stCondLst>
                    <p:cond delay="indefinite"/>
                  </p:stCondLst>
                  <p:endCondLst>
                    <p:cond evt="onStopAudio" delay="0">
                      <p:tgtEl>
                        <p:sldTgt/>
                      </p:tgtEl>
                    </p:cond>
                  </p:endCondLst>
                </p:cTn>
                <p:tgtEl>
                  <p:spTgt spid="15"/>
                </p:tgtEl>
              </p:cMediaNode>
            </p:audio>
            <p:seq concurrent="1" nextAc="seek">
              <p:cTn id="27" restart="whenNotActive" fill="hold" evtFilter="cancelBubble" nodeType="interactiveSeq">
                <p:stCondLst>
                  <p:cond evt="onClick" delay="0">
                    <p:tgtEl>
                      <p:spTgt spid="22"/>
                    </p:tgtEl>
                  </p:cond>
                </p:stCondLst>
                <p:endSync evt="end" delay="0">
                  <p:rtn val="all"/>
                </p:endSync>
                <p:childTnLst>
                  <p:par>
                    <p:cTn id="28" fill="hold">
                      <p:stCondLst>
                        <p:cond delay="0"/>
                      </p:stCondLst>
                      <p:childTnLst>
                        <p:par>
                          <p:cTn id="29" fill="hold">
                            <p:stCondLst>
                              <p:cond delay="0"/>
                            </p:stCondLst>
                            <p:childTnLst>
                              <p:par>
                                <p:cTn id="30" presetID="63" presetClass="path" presetSubtype="0" accel="50000" decel="50000" fill="hold" nodeType="clickEffect">
                                  <p:stCondLst>
                                    <p:cond delay="0"/>
                                  </p:stCondLst>
                                  <p:childTnLst>
                                    <p:animMotion origin="layout" path="M 2.08333E-7 -3.7037E-6 L 0.09714 -0.00601 " pathEditMode="relative" rAng="0" ptsTypes="AA">
                                      <p:cBhvr>
                                        <p:cTn id="31" dur="2000" fill="hold"/>
                                        <p:tgtEl>
                                          <p:spTgt spid="26"/>
                                        </p:tgtEl>
                                        <p:attrNameLst>
                                          <p:attrName>ppt_x</p:attrName>
                                          <p:attrName>ppt_y</p:attrName>
                                        </p:attrNameLst>
                                      </p:cBhvr>
                                      <p:rCtr x="4857" y="-301"/>
                                    </p:animMotion>
                                  </p:childTnLst>
                                  <p:subTnLst>
                                    <p:audio>
                                      <p:cMediaNode>
                                        <p:cTn display="0" masterRel="sameClick">
                                          <p:stCondLst>
                                            <p:cond evt="begin" delay="0">
                                              <p:tn val="30"/>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35" presetClass="path" presetSubtype="0" accel="50000" decel="50000" fill="hold" nodeType="clickEffect">
                                  <p:stCondLst>
                                    <p:cond delay="0"/>
                                  </p:stCondLst>
                                  <p:childTnLst>
                                    <p:animMotion origin="layout" path="M 2.08333E-7 -3.7037E-6 L -0.09714 -0.00601 " pathEditMode="relative" rAng="0" ptsTypes="AA">
                                      <p:cBhvr>
                                        <p:cTn id="36" dur="2000" fill="hold"/>
                                        <p:tgtEl>
                                          <p:spTgt spid="26"/>
                                        </p:tgtEl>
                                        <p:attrNameLst>
                                          <p:attrName>ppt_x</p:attrName>
                                          <p:attrName>ppt_y</p:attrName>
                                        </p:attrNameLst>
                                      </p:cBhvr>
                                      <p:rCtr x="-4857" y="-301"/>
                                    </p:animMotion>
                                  </p:childTnLst>
                                  <p:subTnLst>
                                    <p:audio>
                                      <p:cMediaNode>
                                        <p:cTn display="0" masterRel="sameClick">
                                          <p:stCondLst>
                                            <p:cond evt="begin" delay="0">
                                              <p:tn val="35"/>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37" restart="whenNotActive" fill="hold" evtFilter="cancelBubble" nodeType="interactiveSeq">
                <p:stCondLst>
                  <p:cond evt="onClick" delay="0">
                    <p:tgtEl>
                      <p:spTgt spid="49"/>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0" nodeType="afterEffect">
                                  <p:stCondLst>
                                    <p:cond delay="1000"/>
                                  </p:stCondLst>
                                  <p:childTnLst>
                                    <p:set>
                                      <p:cBhvr>
                                        <p:cTn id="41"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6" name="beep.wav"/>
                                        </p:tgtEl>
                                      </p:cMediaNode>
                                    </p:audio>
                                  </p:subTnLst>
                                </p:cTn>
                              </p:par>
                            </p:childTnLst>
                          </p:cTn>
                        </p:par>
                        <p:par>
                          <p:cTn id="42" fill="hold">
                            <p:stCondLst>
                              <p:cond delay="1000"/>
                            </p:stCondLst>
                            <p:childTnLst>
                              <p:par>
                                <p:cTn id="43" presetID="1" presetClass="entr" presetSubtype="0" fill="hold" grpId="0" nodeType="afterEffect">
                                  <p:stCondLst>
                                    <p:cond delay="1000"/>
                                  </p:stCondLst>
                                  <p:childTnLst>
                                    <p:set>
                                      <p:cBhvr>
                                        <p:cTn id="4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6" name="beep.wav"/>
                                        </p:tgtEl>
                                      </p:cMediaNode>
                                    </p:audio>
                                  </p:subTnLst>
                                </p:cTn>
                              </p:par>
                            </p:childTnLst>
                          </p:cTn>
                        </p:par>
                        <p:par>
                          <p:cTn id="45" fill="hold">
                            <p:stCondLst>
                              <p:cond delay="2000"/>
                            </p:stCondLst>
                            <p:childTnLst>
                              <p:par>
                                <p:cTn id="46" presetID="1" presetClass="entr" presetSubtype="0" fill="hold" grpId="0" nodeType="afterEffect">
                                  <p:stCondLst>
                                    <p:cond delay="1000"/>
                                  </p:stCondLst>
                                  <p:childTnLst>
                                    <p:set>
                                      <p:cBhvr>
                                        <p:cTn id="47"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6" name="beep.wav"/>
                                        </p:tgtEl>
                                      </p:cMediaNode>
                                    </p:audio>
                                  </p:subTnLst>
                                </p:cTn>
                              </p:par>
                            </p:childTnLst>
                          </p:cTn>
                        </p:par>
                        <p:par>
                          <p:cTn id="48" fill="hold">
                            <p:stCondLst>
                              <p:cond delay="3000"/>
                            </p:stCondLst>
                            <p:childTnLst>
                              <p:par>
                                <p:cTn id="49" presetID="1" presetClass="entr" presetSubtype="0" fill="hold" grpId="0" nodeType="afterEffect">
                                  <p:stCondLst>
                                    <p:cond delay="1000"/>
                                  </p:stCondLst>
                                  <p:childTnLst>
                                    <p:set>
                                      <p:cBhvr>
                                        <p:cTn id="5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6" name="beep.wav"/>
                                        </p:tgtEl>
                                      </p:cMediaNode>
                                    </p:audio>
                                  </p:subTnLst>
                                </p:cTn>
                              </p:par>
                            </p:childTnLst>
                          </p:cTn>
                        </p:par>
                        <p:par>
                          <p:cTn id="51" fill="hold">
                            <p:stCondLst>
                              <p:cond delay="4000"/>
                            </p:stCondLst>
                            <p:childTnLst>
                              <p:par>
                                <p:cTn id="52" presetID="1" presetClass="entr" presetSubtype="0" fill="hold" grpId="0" nodeType="afterEffect">
                                  <p:stCondLst>
                                    <p:cond delay="1000"/>
                                  </p:stCondLst>
                                  <p:childTnLst>
                                    <p:set>
                                      <p:cBhvr>
                                        <p:cTn id="53"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6" name="beep.wav"/>
                                        </p:tgtEl>
                                      </p:cMediaNode>
                                    </p:audio>
                                  </p:subTnLst>
                                </p:cTn>
                              </p:par>
                            </p:childTnLst>
                          </p:cTn>
                        </p:par>
                        <p:par>
                          <p:cTn id="54" fill="hold">
                            <p:stCondLst>
                              <p:cond delay="5000"/>
                            </p:stCondLst>
                            <p:childTnLst>
                              <p:par>
                                <p:cTn id="55" presetID="1" presetClass="entr" presetSubtype="0" fill="hold" grpId="0" nodeType="afterEffect">
                                  <p:stCondLst>
                                    <p:cond delay="1000"/>
                                  </p:stCondLst>
                                  <p:childTnLst>
                                    <p:set>
                                      <p:cBhvr>
                                        <p:cTn id="56"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6" name="beep.wav"/>
                                        </p:tgtEl>
                                      </p:cMediaNode>
                                    </p:audio>
                                  </p:subTnLst>
                                </p:cTn>
                              </p:par>
                            </p:childTnLst>
                          </p:cTn>
                        </p:par>
                        <p:par>
                          <p:cTn id="57" fill="hold">
                            <p:stCondLst>
                              <p:cond delay="6000"/>
                            </p:stCondLst>
                            <p:childTnLst>
                              <p:par>
                                <p:cTn id="58" presetID="1" presetClass="entr" presetSubtype="0" fill="hold" grpId="0" nodeType="afterEffect">
                                  <p:stCondLst>
                                    <p:cond delay="1000"/>
                                  </p:stCondLst>
                                  <p:childTnLst>
                                    <p:set>
                                      <p:cBhvr>
                                        <p:cTn id="59"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6" name="beep.wav"/>
                                        </p:tgtEl>
                                      </p:cMediaNode>
                                    </p:audio>
                                  </p:subTnLst>
                                </p:cTn>
                              </p:par>
                            </p:childTnLst>
                          </p:cTn>
                        </p:par>
                        <p:par>
                          <p:cTn id="60" fill="hold">
                            <p:stCondLst>
                              <p:cond delay="7000"/>
                            </p:stCondLst>
                            <p:childTnLst>
                              <p:par>
                                <p:cTn id="61" presetID="1" presetClass="entr" presetSubtype="0" fill="hold" grpId="0" nodeType="afterEffect">
                                  <p:stCondLst>
                                    <p:cond delay="1000"/>
                                  </p:stCondLst>
                                  <p:childTnLst>
                                    <p:set>
                                      <p:cBhvr>
                                        <p:cTn id="62"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6" name="beep.wav"/>
                                        </p:tgtEl>
                                      </p:cMediaNode>
                                    </p:audio>
                                  </p:subTnLst>
                                </p:cTn>
                              </p:par>
                            </p:childTnLst>
                          </p:cTn>
                        </p:par>
                        <p:par>
                          <p:cTn id="63" fill="hold">
                            <p:stCondLst>
                              <p:cond delay="8000"/>
                            </p:stCondLst>
                            <p:childTnLst>
                              <p:par>
                                <p:cTn id="64" presetID="1" presetClass="entr" presetSubtype="0" fill="hold" grpId="0" nodeType="afterEffect">
                                  <p:stCondLst>
                                    <p:cond delay="1000"/>
                                  </p:stCondLst>
                                  <p:childTnLst>
                                    <p:set>
                                      <p:cBhvr>
                                        <p:cTn id="65"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6" name="beep.wav"/>
                                        </p:tgtEl>
                                      </p:cMediaNode>
                                    </p:audio>
                                  </p:subTnLst>
                                </p:cTn>
                              </p:par>
                            </p:childTnLst>
                          </p:cTn>
                        </p:par>
                        <p:par>
                          <p:cTn id="66" fill="hold">
                            <p:stCondLst>
                              <p:cond delay="9000"/>
                            </p:stCondLst>
                            <p:childTnLst>
                              <p:par>
                                <p:cTn id="67" presetID="1" presetClass="entr" presetSubtype="0" fill="hold" grpId="0" nodeType="afterEffect">
                                  <p:stCondLst>
                                    <p:cond delay="1000"/>
                                  </p:stCondLst>
                                  <p:childTnLst>
                                    <p:set>
                                      <p:cBhvr>
                                        <p:cTn id="68"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6" name="beep.wav"/>
                                        </p:tgtEl>
                                      </p:cMediaNode>
                                    </p:audio>
                                  </p:subTnLst>
                                </p:cTn>
                              </p:par>
                            </p:childTnLst>
                          </p:cTn>
                        </p:par>
                        <p:par>
                          <p:cTn id="69" fill="hold">
                            <p:stCondLst>
                              <p:cond delay="10000"/>
                            </p:stCondLst>
                            <p:childTnLst>
                              <p:par>
                                <p:cTn id="70" presetID="1" presetClass="entr" presetSubtype="0" fill="hold" grpId="0" nodeType="afterEffect">
                                  <p:stCondLst>
                                    <p:cond delay="1000"/>
                                  </p:stCondLst>
                                  <p:childTnLst>
                                    <p:set>
                                      <p:cBhvr>
                                        <p:cTn id="71"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6" name="beep.wav"/>
                                        </p:tgtEl>
                                      </p:cMediaNode>
                                    </p:audio>
                                  </p:subTnLst>
                                </p:cTn>
                              </p:par>
                            </p:childTnLst>
                          </p:cTn>
                        </p:par>
                        <p:par>
                          <p:cTn id="72" fill="hold">
                            <p:stCondLst>
                              <p:cond delay="11000"/>
                            </p:stCondLst>
                            <p:childTnLst>
                              <p:par>
                                <p:cTn id="73" presetID="1" presetClass="entr" presetSubtype="0" fill="hold" grpId="0" nodeType="afterEffect">
                                  <p:stCondLst>
                                    <p:cond delay="1000"/>
                                  </p:stCondLst>
                                  <p:childTnLst>
                                    <p:set>
                                      <p:cBhvr>
                                        <p:cTn id="74"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6" name="beep.wav"/>
                                        </p:tgtEl>
                                      </p:cMediaNode>
                                    </p:audio>
                                  </p:subTnLst>
                                </p:cTn>
                              </p:par>
                            </p:childTnLst>
                          </p:cTn>
                        </p:par>
                        <p:par>
                          <p:cTn id="75" fill="hold">
                            <p:stCondLst>
                              <p:cond delay="12000"/>
                            </p:stCondLst>
                            <p:childTnLst>
                              <p:par>
                                <p:cTn id="76" presetID="1" presetClass="entr" presetSubtype="0" fill="hold" grpId="0" nodeType="afterEffect">
                                  <p:stCondLst>
                                    <p:cond delay="1000"/>
                                  </p:stCondLst>
                                  <p:childTnLst>
                                    <p:set>
                                      <p:cBhvr>
                                        <p:cTn id="77"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6" name="beep.wav"/>
                                        </p:tgtEl>
                                      </p:cMediaNode>
                                    </p:audio>
                                  </p:subTnLst>
                                </p:cTn>
                              </p:par>
                            </p:childTnLst>
                          </p:cTn>
                        </p:par>
                        <p:par>
                          <p:cTn id="78" fill="hold">
                            <p:stCondLst>
                              <p:cond delay="13000"/>
                            </p:stCondLst>
                            <p:childTnLst>
                              <p:par>
                                <p:cTn id="79" presetID="1" presetClass="entr" presetSubtype="0" fill="hold" grpId="0" nodeType="afterEffect">
                                  <p:stCondLst>
                                    <p:cond delay="1000"/>
                                  </p:stCondLst>
                                  <p:childTnLst>
                                    <p:set>
                                      <p:cBhvr>
                                        <p:cTn id="80"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6" name="beep.wav"/>
                                        </p:tgtEl>
                                      </p:cMediaNode>
                                    </p:audio>
                                  </p:subTnLst>
                                </p:cTn>
                              </p:par>
                            </p:childTnLst>
                          </p:cTn>
                        </p:par>
                        <p:par>
                          <p:cTn id="81" fill="hold">
                            <p:stCondLst>
                              <p:cond delay="14000"/>
                            </p:stCondLst>
                            <p:childTnLst>
                              <p:par>
                                <p:cTn id="82" presetID="1" presetClass="entr" presetSubtype="0" fill="hold" grpId="0" nodeType="afterEffect">
                                  <p:stCondLst>
                                    <p:cond delay="1000"/>
                                  </p:stCondLst>
                                  <p:childTnLst>
                                    <p:set>
                                      <p:cBhvr>
                                        <p:cTn id="83"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6" name="beep.wav"/>
                                        </p:tgtEl>
                                      </p:cMediaNode>
                                    </p:audio>
                                  </p:subTnLst>
                                </p:cTn>
                              </p:par>
                            </p:childTnLst>
                          </p:cTn>
                        </p:par>
                        <p:par>
                          <p:cTn id="84" fill="hold">
                            <p:stCondLst>
                              <p:cond delay="15000"/>
                            </p:stCondLst>
                            <p:childTnLst>
                              <p:par>
                                <p:cTn id="85" presetID="1" presetClass="entr" presetSubtype="0" fill="hold" grpId="0" nodeType="afterEffect">
                                  <p:stCondLst>
                                    <p:cond delay="1000"/>
                                  </p:stCondLst>
                                  <p:childTnLst>
                                    <p:set>
                                      <p:cBhvr>
                                        <p:cTn id="86"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bldLvl="0" animBg="1"/>
      <p:bldP spid="29" grpId="0" animBg="1"/>
      <p:bldP spid="30" grpId="0" animBg="1"/>
      <p:bldP spid="2" grpId="0"/>
      <p:bldP spid="50" grpId="0" bldLvl="0" animBg="1"/>
      <p:bldP spid="51" grpId="0" bldLvl="0" animBg="1"/>
      <p:bldP spid="52" grpId="0" bldLvl="0" animBg="1"/>
      <p:bldP spid="70"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8" grpId="0" bldLvl="0" animBg="1"/>
      <p:bldP spid="79" grpId="0" bldLvl="0" animBg="1"/>
      <p:bldP spid="80" grpId="0" bldLvl="0" animBg="1"/>
      <p:bldP spid="81" grpId="0" bldLvl="0" animBg="1"/>
      <p:bldP spid="8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380" y="208915"/>
            <a:ext cx="8869680" cy="739140"/>
          </a:xfrm>
          <a:prstGeom prst="rect">
            <a:avLst/>
          </a:prstGeom>
        </p:spPr>
      </p:pic>
      <p:pic>
        <p:nvPicPr>
          <p:cNvPr id="3" name="Picture 2"/>
          <p:cNvPicPr>
            <a:picLocks noChangeAspect="1"/>
          </p:cNvPicPr>
          <p:nvPr/>
        </p:nvPicPr>
        <p:blipFill>
          <a:blip r:embed="rId3"/>
          <a:stretch>
            <a:fillRect/>
          </a:stretch>
        </p:blipFill>
        <p:spPr>
          <a:xfrm>
            <a:off x="1619885" y="1475740"/>
            <a:ext cx="9114790" cy="50209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TÀI LIỆU THAM KHẢO\HÌNH NỀN PP\drive-download-20210909T075010Z-001\ô li và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462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3"/>
          <p:cNvSpPr txBox="1">
            <a:spLocks noChangeArrowheads="1"/>
          </p:cNvSpPr>
          <p:nvPr/>
        </p:nvSpPr>
        <p:spPr bwMode="auto">
          <a:xfrm>
            <a:off x="959609" y="978386"/>
            <a:ext cx="930350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a:solidFill>
                  <a:prstClr val="white"/>
                </a:solidFill>
                <a:latin typeface="HP001 4 hàng" panose="020B0603050302020204" pitchFamily="34" charset="0"/>
                <a:cs typeface="Arial" panose="020B0604020202020204" pitchFamily="34" charset="0"/>
              </a:rPr>
              <a:t>Thứ</a:t>
            </a:r>
            <a:r>
              <a:rPr lang="en-US" sz="3600" b="1" dirty="0">
                <a:solidFill>
                  <a:prstClr val="white"/>
                </a:solidFill>
                <a:latin typeface="HP001 4 hàng" panose="020B0603050302020204" pitchFamily="34" charset="0"/>
                <a:cs typeface="Arial" panose="020B0604020202020204" pitchFamily="34" charset="0"/>
              </a:rPr>
              <a:t> </a:t>
            </a:r>
            <a:r>
              <a:rPr lang="en-US" sz="3600" b="1" dirty="0" err="1" smtClean="0">
                <a:solidFill>
                  <a:prstClr val="white"/>
                </a:solidFill>
                <a:latin typeface="HP001 4 hàng" panose="020B0603050302020204" pitchFamily="34" charset="0"/>
                <a:cs typeface="Arial" panose="020B0604020202020204" pitchFamily="34" charset="0"/>
              </a:rPr>
              <a:t>Tư</a:t>
            </a:r>
            <a:r>
              <a:rPr lang="en-US" sz="3600" b="1" dirty="0" smtClean="0">
                <a:solidFill>
                  <a:prstClr val="white"/>
                </a:solidFill>
                <a:latin typeface="HP001 4 hàng" panose="020B0603050302020204" pitchFamily="34" charset="0"/>
                <a:cs typeface="Arial" panose="020B0604020202020204" pitchFamily="34" charset="0"/>
              </a:rPr>
              <a:t> </a:t>
            </a:r>
            <a:r>
              <a:rPr lang="en-US" sz="3600" b="1" dirty="0" err="1">
                <a:solidFill>
                  <a:prstClr val="white"/>
                </a:solidFill>
                <a:latin typeface="HP001 4 hàng" panose="020B0603050302020204" pitchFamily="34" charset="0"/>
                <a:cs typeface="Arial" panose="020B0604020202020204" pitchFamily="34" charset="0"/>
              </a:rPr>
              <a:t>ngày</a:t>
            </a:r>
            <a:r>
              <a:rPr lang="en-US" sz="3600" b="1" dirty="0">
                <a:solidFill>
                  <a:prstClr val="white"/>
                </a:solidFill>
                <a:latin typeface="HP001 4 hàng" panose="020B0603050302020204" pitchFamily="34" charset="0"/>
                <a:cs typeface="Arial" panose="020B0604020202020204" pitchFamily="34" charset="0"/>
              </a:rPr>
              <a:t> 5</a:t>
            </a:r>
            <a:r>
              <a:rPr lang="en-US" sz="3600" b="1" dirty="0" smtClean="0">
                <a:solidFill>
                  <a:prstClr val="white"/>
                </a:solidFill>
                <a:latin typeface="HP001 4 hàng" panose="020B0603050302020204" pitchFamily="34" charset="0"/>
                <a:cs typeface="Arial" panose="020B0604020202020204" pitchFamily="34" charset="0"/>
              </a:rPr>
              <a:t> </a:t>
            </a:r>
            <a:r>
              <a:rPr lang="en-US" sz="3600" b="1" dirty="0" err="1">
                <a:solidFill>
                  <a:prstClr val="white"/>
                </a:solidFill>
                <a:latin typeface="HP001 4 hàng" panose="020B0603050302020204" pitchFamily="34" charset="0"/>
                <a:cs typeface="Arial" panose="020B0604020202020204" pitchFamily="34" charset="0"/>
              </a:rPr>
              <a:t>tháng</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10 </a:t>
            </a:r>
            <a:r>
              <a:rPr lang="en-US" sz="3600" b="1" dirty="0" err="1">
                <a:solidFill>
                  <a:prstClr val="white"/>
                </a:solidFill>
                <a:latin typeface="HP001 4 hàng" panose="020B0603050302020204" pitchFamily="34" charset="0"/>
                <a:cs typeface="Arial" panose="020B0604020202020204" pitchFamily="34" charset="0"/>
              </a:rPr>
              <a:t>năm</a:t>
            </a:r>
            <a:r>
              <a:rPr lang="en-US" sz="3600" b="1" dirty="0">
                <a:solidFill>
                  <a:prstClr val="white"/>
                </a:solidFill>
                <a:latin typeface="HP001 4 hàng" panose="020B0603050302020204" pitchFamily="34" charset="0"/>
                <a:cs typeface="Arial" panose="020B0604020202020204" pitchFamily="34" charset="0"/>
              </a:rPr>
              <a:t> </a:t>
            </a:r>
            <a:r>
              <a:rPr lang="en-US" sz="3600" b="1" dirty="0" smtClean="0">
                <a:solidFill>
                  <a:prstClr val="white"/>
                </a:solidFill>
                <a:latin typeface="HP001 4 hàng" panose="020B0603050302020204" pitchFamily="34" charset="0"/>
                <a:cs typeface="Arial" panose="020B0604020202020204" pitchFamily="34" charset="0"/>
              </a:rPr>
              <a:t>2022</a:t>
            </a:r>
            <a:endParaRPr lang="en-US" sz="3600" b="1" dirty="0">
              <a:solidFill>
                <a:prstClr val="white"/>
              </a:solidFill>
              <a:latin typeface="HP001 4 hàng" panose="020B0603050302020204" pitchFamily="34" charset="0"/>
              <a:cs typeface="Arial" panose="020B0604020202020204" pitchFamily="34" charset="0"/>
            </a:endParaRPr>
          </a:p>
        </p:txBody>
      </p:sp>
      <p:sp>
        <p:nvSpPr>
          <p:cNvPr id="5124" name="TextBox 4"/>
          <p:cNvSpPr txBox="1">
            <a:spLocks noChangeArrowheads="1"/>
          </p:cNvSpPr>
          <p:nvPr/>
        </p:nvSpPr>
        <p:spPr bwMode="auto">
          <a:xfrm>
            <a:off x="2974547" y="1665661"/>
            <a:ext cx="51371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fontAlgn="base" hangingPunct="0">
              <a:spcBef>
                <a:spcPct val="0"/>
              </a:spcBef>
              <a:spcAft>
                <a:spcPct val="0"/>
              </a:spcAft>
              <a:buFontTx/>
              <a:buNone/>
            </a:pPr>
            <a:r>
              <a:rPr lang="en-US" sz="3600" b="1" dirty="0" err="1" smtClean="0">
                <a:solidFill>
                  <a:prstClr val="white"/>
                </a:solidFill>
                <a:latin typeface="HP001 4 hàng" panose="020B0603050302020204" pitchFamily="34" charset="0"/>
                <a:cs typeface="Arial" panose="020B0604020202020204" pitchFamily="34" charset="0"/>
              </a:rPr>
              <a:t>Tiếng</a:t>
            </a:r>
            <a:r>
              <a:rPr lang="en-US" sz="3600" b="1" dirty="0" smtClean="0">
                <a:solidFill>
                  <a:prstClr val="white"/>
                </a:solidFill>
                <a:latin typeface="HP001 4 hàng" panose="020B0603050302020204" pitchFamily="34" charset="0"/>
                <a:cs typeface="Arial" panose="020B0604020202020204" pitchFamily="34" charset="0"/>
              </a:rPr>
              <a:t> </a:t>
            </a:r>
            <a:r>
              <a:rPr lang="en-US" sz="3600" b="1" dirty="0" err="1" smtClean="0">
                <a:solidFill>
                  <a:prstClr val="white"/>
                </a:solidFill>
                <a:latin typeface="HP001 4 hàng" panose="020B0603050302020204" pitchFamily="34" charset="0"/>
                <a:cs typeface="Arial" panose="020B0604020202020204" pitchFamily="34" charset="0"/>
              </a:rPr>
              <a:t>Việt</a:t>
            </a:r>
            <a:endParaRPr lang="en-US" sz="3600" b="1" dirty="0">
              <a:solidFill>
                <a:prstClr val="white"/>
              </a:solidFill>
              <a:latin typeface="HP001 4 hàng" panose="020B0603050302020204" pitchFamily="34" charset="0"/>
              <a:cs typeface="Arial" panose="020B0604020202020204" pitchFamily="34" charset="0"/>
            </a:endParaRPr>
          </a:p>
        </p:txBody>
      </p:sp>
      <p:sp>
        <p:nvSpPr>
          <p:cNvPr id="5125" name="TextBox 5"/>
          <p:cNvSpPr txBox="1">
            <a:spLocks noChangeArrowheads="1"/>
          </p:cNvSpPr>
          <p:nvPr/>
        </p:nvSpPr>
        <p:spPr bwMode="auto">
          <a:xfrm>
            <a:off x="406998" y="2339288"/>
            <a:ext cx="93424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ts val="600"/>
              </a:spcAft>
              <a:buFont typeface="Arial" panose="020B0604020202020204" pitchFamily="34" charset="0"/>
              <a:buNone/>
            </a:pPr>
            <a:r>
              <a:rPr lang="en-US" sz="3600" b="1" dirty="0" err="1" smtClean="0">
                <a:solidFill>
                  <a:srgbClr val="FFFF00"/>
                </a:solidFill>
                <a:latin typeface="HP001 4 hàng" panose="020B0603050302020204" pitchFamily="34" charset="0"/>
                <a:cs typeface="Arial" panose="020B0604020202020204" pitchFamily="34" charset="0"/>
              </a:rPr>
              <a:t>Tiết</a:t>
            </a:r>
            <a:r>
              <a:rPr lang="en-US" sz="3600" b="1" smtClean="0">
                <a:solidFill>
                  <a:srgbClr val="FFFF00"/>
                </a:solidFill>
                <a:latin typeface="HP001 4 hàng" panose="020B0603050302020204" pitchFamily="34" charset="0"/>
                <a:cs typeface="Arial" panose="020B0604020202020204" pitchFamily="34" charset="0"/>
              </a:rPr>
              <a:t> 45 + 46 </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Bài</a:t>
            </a:r>
            <a:r>
              <a:rPr lang="en-US" sz="3600" b="1" dirty="0" smtClean="0">
                <a:solidFill>
                  <a:srgbClr val="FFFF00"/>
                </a:solidFill>
                <a:latin typeface="HP001 4 hàng" panose="020B0603050302020204" pitchFamily="34" charset="0"/>
                <a:cs typeface="Arial" panose="020B0604020202020204" pitchFamily="34" charset="0"/>
              </a:rPr>
              <a:t> 10: </a:t>
            </a:r>
            <a:r>
              <a:rPr lang="en-US" sz="3600" b="1" dirty="0" err="1" smtClean="0">
                <a:solidFill>
                  <a:srgbClr val="FFFF00"/>
                </a:solidFill>
                <a:latin typeface="HP001 4 hàng" panose="020B0603050302020204" pitchFamily="34" charset="0"/>
                <a:cs typeface="Arial" panose="020B0604020202020204" pitchFamily="34" charset="0"/>
              </a:rPr>
              <a:t>Thời</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khóa</a:t>
            </a:r>
            <a:r>
              <a:rPr lang="en-US" sz="3600" b="1" dirty="0" smtClean="0">
                <a:solidFill>
                  <a:srgbClr val="FFFF00"/>
                </a:solidFill>
                <a:latin typeface="HP001 4 hàng" panose="020B0603050302020204" pitchFamily="34" charset="0"/>
                <a:cs typeface="Arial" panose="020B0604020202020204" pitchFamily="34" charset="0"/>
              </a:rPr>
              <a:t> </a:t>
            </a:r>
            <a:r>
              <a:rPr lang="en-US" sz="3600" b="1" dirty="0" err="1" smtClean="0">
                <a:solidFill>
                  <a:srgbClr val="FFFF00"/>
                </a:solidFill>
                <a:latin typeface="HP001 4 hàng" panose="020B0603050302020204" pitchFamily="34" charset="0"/>
                <a:cs typeface="Arial" panose="020B0604020202020204" pitchFamily="34" charset="0"/>
              </a:rPr>
              <a:t>biểu</a:t>
            </a:r>
            <a:r>
              <a:rPr lang="en-US" sz="3600" b="1" dirty="0" smtClean="0">
                <a:solidFill>
                  <a:srgbClr val="FFFF00"/>
                </a:solidFill>
                <a:latin typeface="HP001 4 hàng" panose="020B0603050302020204" pitchFamily="34" charset="0"/>
                <a:cs typeface="Arial" panose="020B0604020202020204" pitchFamily="34" charset="0"/>
              </a:rPr>
              <a:t>.</a:t>
            </a:r>
            <a:endParaRPr lang="en-US" sz="3600" b="1" dirty="0">
              <a:solidFill>
                <a:srgbClr val="FFFF00"/>
              </a:solidFill>
              <a:latin typeface="HP001 4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34187657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D84EB1CB-B470-4E60-9A49-831FB2C79A5F}"/>
              </a:ext>
            </a:extLst>
          </p:cNvPr>
          <p:cNvSpPr txBox="1"/>
          <p:nvPr/>
        </p:nvSpPr>
        <p:spPr>
          <a:xfrm>
            <a:off x="922330" y="221466"/>
            <a:ext cx="1016864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KHÓA BIỂU</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492800" y="635502"/>
            <a:ext cx="11476287" cy="138499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Thời khóa biểu cho biết thời gian học các môn của từng ngày trong tuần. Thời khóa biểu gồm nhiều cột dọc và nhiều hàng ngang. Các bạn học sinh thường đọc thời khóa biểu theo trình tự thứ - buổi - tiết - môn.</a:t>
            </a:r>
            <a:endParaRPr lang="vi-VN" sz="28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1068884" y="2020496"/>
            <a:ext cx="10115333" cy="4837503"/>
          </a:xfrm>
          <a:prstGeom prst="rect">
            <a:avLst/>
          </a:prstGeom>
          <a:ln>
            <a:noFill/>
          </a:ln>
          <a:effectLst>
            <a:outerShdw blurRad="190500" algn="tl" rotWithShape="0">
              <a:srgbClr val="000000">
                <a:alpha val="70000"/>
              </a:srgbClr>
            </a:outerShdw>
          </a:effectLst>
        </p:spPr>
      </p:pic>
      <p:grpSp>
        <p:nvGrpSpPr>
          <p:cNvPr id="5" name="135">
            <a:extLst>
              <a:ext uri="{FF2B5EF4-FFF2-40B4-BE49-F238E27FC236}">
                <a16:creationId xmlns="" xmlns:a16="http://schemas.microsoft.com/office/drawing/2014/main" id="{835916E1-3EC8-49F0-A643-915A82461DE0}"/>
              </a:ext>
            </a:extLst>
          </p:cNvPr>
          <p:cNvGrpSpPr/>
          <p:nvPr/>
        </p:nvGrpSpPr>
        <p:grpSpPr>
          <a:xfrm>
            <a:off x="283149" y="290183"/>
            <a:ext cx="2281385" cy="410250"/>
            <a:chOff x="3901820" y="2265875"/>
            <a:chExt cx="3344490" cy="1030383"/>
          </a:xfrm>
        </p:grpSpPr>
        <p:sp>
          <p:nvSpPr>
            <p:cNvPr id="6" name="23">
              <a:extLst>
                <a:ext uri="{FF2B5EF4-FFF2-40B4-BE49-F238E27FC236}">
                  <a16:creationId xmlns="" xmlns:a16="http://schemas.microsoft.com/office/drawing/2014/main" id="{171ACA6A-3677-4982-9EF3-A41A4020501B}"/>
                </a:ext>
              </a:extLst>
            </p:cNvPr>
            <p:cNvSpPr/>
            <p:nvPr/>
          </p:nvSpPr>
          <p:spPr>
            <a:xfrm>
              <a:off x="3901820" y="2329363"/>
              <a:ext cx="2297851" cy="966895"/>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289">
                <a:defRPr/>
              </a:pPr>
              <a:endParaRPr lang="zh-CN" altLang="en-US" sz="2000">
                <a:solidFill>
                  <a:prstClr val="black">
                    <a:lumMod val="75000"/>
                    <a:lumOff val="25000"/>
                  </a:prstClr>
                </a:solidFill>
                <a:latin typeface="Times New Roman" panose="02020603050405020304" pitchFamily="18" charset="0"/>
                <a:ea typeface="Arial-Rounded" panose="020B0604020202020204" pitchFamily="34" charset="0"/>
                <a:cs typeface="Times New Roman" panose="02020603050405020304" pitchFamily="18" charset="0"/>
                <a:sym typeface="+mn-lt"/>
              </a:endParaRPr>
            </a:p>
          </p:txBody>
        </p:sp>
        <p:sp>
          <p:nvSpPr>
            <p:cNvPr id="9" name="137">
              <a:extLst>
                <a:ext uri="{FF2B5EF4-FFF2-40B4-BE49-F238E27FC236}">
                  <a16:creationId xmlns="" xmlns:a16="http://schemas.microsoft.com/office/drawing/2014/main" id="{D0DCA77A-83BB-4959-8249-E4AD05A53C89}"/>
                </a:ext>
              </a:extLst>
            </p:cNvPr>
            <p:cNvSpPr txBox="1"/>
            <p:nvPr/>
          </p:nvSpPr>
          <p:spPr>
            <a:xfrm>
              <a:off x="3995349" y="2265875"/>
              <a:ext cx="3250961" cy="531610"/>
            </a:xfrm>
            <a:prstGeom prst="rect">
              <a:avLst/>
            </a:prstGeom>
            <a:noFill/>
          </p:spPr>
          <p:txBody>
            <a:bodyPr wrap="square" rtlCol="0">
              <a:spAutoFit/>
            </a:bodyPr>
            <a:lstStyle/>
            <a:p>
              <a:pPr defTabSz="913289">
                <a:defRPr/>
              </a:pPr>
              <a:r>
                <a:rPr lang="en-US" altLang="zh-CN" sz="2000" b="1" dirty="0" smtClean="0">
                  <a:solidFill>
                    <a:prstClr val="black"/>
                  </a:solidFill>
                  <a:latin typeface="Times New Roman" panose="02020603050405020304" pitchFamily="18" charset="0"/>
                  <a:ea typeface="Arial-Rounded" panose="020B0604020202020204" pitchFamily="34" charset="0"/>
                  <a:cs typeface="Times New Roman" panose="02020603050405020304" pitchFamily="18" charset="0"/>
                </a:rPr>
                <a:t>ĐỌC MẪU</a:t>
              </a:r>
              <a:endParaRPr lang="zh-CN" altLang="en-US" sz="2000" b="1" dirty="0">
                <a:solidFill>
                  <a:prstClr val="black"/>
                </a:solidFill>
                <a:latin typeface="Times New Roman" panose="02020603050405020304" pitchFamily="18" charset="0"/>
                <a:ea typeface="Arial-Rounded" panose="020B0604020202020204" pitchFamily="34" charset="0"/>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left)">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TotalTime>
  <Words>597</Words>
  <Application>Microsoft Office PowerPoint</Application>
  <PresentationFormat>Widescreen</PresentationFormat>
  <Paragraphs>130</Paragraphs>
  <Slides>26</Slides>
  <Notes>10</Notes>
  <HiddenSlides>0</HiddenSlides>
  <MMClips>5</MMClips>
  <ScaleCrop>false</ScaleCrop>
  <HeadingPairs>
    <vt:vector size="6" baseType="variant">
      <vt:variant>
        <vt:lpstr>Fonts Used</vt:lpstr>
      </vt:variant>
      <vt:variant>
        <vt:i4>14</vt:i4>
      </vt:variant>
      <vt:variant>
        <vt:lpstr>Theme</vt:lpstr>
      </vt:variant>
      <vt:variant>
        <vt:i4>11</vt:i4>
      </vt:variant>
      <vt:variant>
        <vt:lpstr>Slide Titles</vt:lpstr>
      </vt:variant>
      <vt:variant>
        <vt:i4>26</vt:i4>
      </vt:variant>
    </vt:vector>
  </HeadingPairs>
  <TitlesOfParts>
    <vt:vector size="51" baseType="lpstr">
      <vt:lpstr>微软雅黑</vt:lpstr>
      <vt:lpstr>微软雅黑</vt:lpstr>
      <vt:lpstr>SimSun</vt:lpstr>
      <vt:lpstr>SimSun</vt:lpstr>
      <vt:lpstr>.VnBlack</vt:lpstr>
      <vt:lpstr>Arial</vt:lpstr>
      <vt:lpstr>Arial-Rounded</vt:lpstr>
      <vt:lpstr>Calibri</vt:lpstr>
      <vt:lpstr>Calibri Light</vt:lpstr>
      <vt:lpstr>HP001 4 hàng</vt:lpstr>
      <vt:lpstr>黑体</vt:lpstr>
      <vt:lpstr>Tahoma</vt:lpstr>
      <vt:lpstr>Times New Roman</vt:lpstr>
      <vt:lpstr>等线</vt:lpstr>
      <vt:lpstr>1_Office Theme</vt:lpstr>
      <vt:lpstr>1_Office 主题​​</vt:lpstr>
      <vt:lpstr>4_Office Theme</vt:lpstr>
      <vt:lpstr>2_Office 主题​​</vt:lpstr>
      <vt:lpstr>7_Office Theme</vt:lpstr>
      <vt:lpstr>2_Office Theme</vt:lpstr>
      <vt:lpstr>1_Office Theme</vt:lpstr>
      <vt:lpstr>1_Tema de Office</vt:lpstr>
      <vt:lpstr>5_Office Theme</vt:lpstr>
      <vt:lpstr>Office Theme</vt:lpstr>
      <vt:lpstr>3_Office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Hoa</cp:lastModifiedBy>
  <cp:revision>41</cp:revision>
  <dcterms:created xsi:type="dcterms:W3CDTF">2021-05-24T05:01:30Z</dcterms:created>
  <dcterms:modified xsi:type="dcterms:W3CDTF">2022-10-04T15:03:26Z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