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20"/>
  </p:notesMasterIdLst>
  <p:sldIdLst>
    <p:sldId id="2007577120" r:id="rId3"/>
    <p:sldId id="2007577121" r:id="rId4"/>
    <p:sldId id="266" r:id="rId5"/>
    <p:sldId id="362" r:id="rId6"/>
    <p:sldId id="257" r:id="rId7"/>
    <p:sldId id="258" r:id="rId8"/>
    <p:sldId id="2007577122" r:id="rId9"/>
    <p:sldId id="2007577124" r:id="rId10"/>
    <p:sldId id="2007577126" r:id="rId11"/>
    <p:sldId id="2007577128" r:id="rId12"/>
    <p:sldId id="2007577125" r:id="rId13"/>
    <p:sldId id="2007577129" r:id="rId14"/>
    <p:sldId id="2007577130" r:id="rId15"/>
    <p:sldId id="2007577131" r:id="rId16"/>
    <p:sldId id="2007577132" r:id="rId17"/>
    <p:sldId id="2007577133" r:id="rId18"/>
    <p:sldId id="200757712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57" d="100"/>
          <a:sy n="57" d="100"/>
        </p:scale>
        <p:origin x="-1194" y="-4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12A613-9D89-409A-8F57-4F031E91DD4D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114A70-0DB6-46F8-B2D7-AA9EAD49E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987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49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64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236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20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535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672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420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57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40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7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19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5890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2335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1485"/>
            <a:ext cx="10363200" cy="1468967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CDCB7474-AC18-4462-9967-766FB798D0E5}" type="datetimeFigureOut">
              <a:rPr lang="zh-CN" altLang="en-US" smtClean="0"/>
              <a:t>2021/9/29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6183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6183"/>
          </a:xfrm>
          <a:prstGeom prst="rect">
            <a:avLst/>
          </a:prstGeom>
        </p:spPr>
        <p:txBody>
          <a:bodyPr/>
          <a:lstStyle/>
          <a:p>
            <a:fld id="{A4D9A019-0009-41E6-843E-D66C74BC76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947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2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43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162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223B638-9CB2-4901-9F9F-58DE6BB30D04}"/>
              </a:ext>
            </a:extLst>
          </p:cNvPr>
          <p:cNvSpPr txBox="1"/>
          <p:nvPr userDrawn="1"/>
        </p:nvSpPr>
        <p:spPr>
          <a:xfrm>
            <a:off x="8950570" y="6596390"/>
            <a:ext cx="409721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100" i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100" i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381990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8" r:id="rId6"/>
  </p:sldLayoutIdLst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D152F-6F5E-48CF-A181-2BBC38F9FBBA}" type="datetimeFigureOut">
              <a:rPr lang="en-US" smtClean="0"/>
              <a:t>9/29/2021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90BE1-FDAB-420A-BDC8-F3D2682E8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6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jpe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10" Type="http://schemas.openxmlformats.org/officeDocument/2006/relationships/image" Target="../media/image12.png"/><Relationship Id="rId4" Type="http://schemas.openxmlformats.org/officeDocument/2006/relationships/image" Target="../media/image7.jpg"/><Relationship Id="rId9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gif"/><Relationship Id="rId5" Type="http://schemas.openxmlformats.org/officeDocument/2006/relationships/image" Target="../media/image13.gif"/><Relationship Id="rId10" Type="http://schemas.openxmlformats.org/officeDocument/2006/relationships/image" Target="../media/image15.jpeg"/><Relationship Id="rId4" Type="http://schemas.openxmlformats.org/officeDocument/2006/relationships/image" Target="../media/image7.jpg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gif"/><Relationship Id="rId5" Type="http://schemas.openxmlformats.org/officeDocument/2006/relationships/image" Target="../media/image13.gif"/><Relationship Id="rId10" Type="http://schemas.openxmlformats.org/officeDocument/2006/relationships/image" Target="../media/image15.jpeg"/><Relationship Id="rId4" Type="http://schemas.openxmlformats.org/officeDocument/2006/relationships/image" Target="../media/image7.jpg"/><Relationship Id="rId9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1.gif"/><Relationship Id="rId5" Type="http://schemas.openxmlformats.org/officeDocument/2006/relationships/image" Target="../media/image13.gif"/><Relationship Id="rId10" Type="http://schemas.openxmlformats.org/officeDocument/2006/relationships/image" Target="../media/image15.jpeg"/><Relationship Id="rId4" Type="http://schemas.openxmlformats.org/officeDocument/2006/relationships/image" Target="../media/image7.jpg"/><Relationship Id="rId9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405470" y="2717073"/>
            <a:ext cx="7381060" cy="144562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smtClean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TIẾNG VIỆT</a:t>
            </a:r>
            <a:endParaRPr lang="en-US" sz="44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0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47891" y="71650"/>
            <a:ext cx="125229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vẫn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8445099-AE76-4592-9FB4-6797A55C3A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46700" b="54052"/>
          <a:stretch/>
        </p:blipFill>
        <p:spPr>
          <a:xfrm>
            <a:off x="149629" y="947651"/>
            <a:ext cx="3431092" cy="40898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5884" y="4985704"/>
            <a:ext cx="27764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Ngủ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dậy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vươn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vẻ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3725" y="1437889"/>
            <a:ext cx="2905530" cy="20767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55542" y="4949979"/>
            <a:ext cx="23420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răng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rửa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48649" y="1585205"/>
            <a:ext cx="3131549" cy="28674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235442" y="4969379"/>
            <a:ext cx="2342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939" y="1918492"/>
            <a:ext cx="2305372" cy="17242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294442" y="4919504"/>
            <a:ext cx="2342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Ngồi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online.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78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10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="" xmlns:a16="http://schemas.microsoft.com/office/drawing/2014/main" id="{310AEAC7-95E0-4529-AB20-F4B2400E6EFB}"/>
              </a:ext>
            </a:extLst>
          </p:cNvPr>
          <p:cNvSpPr/>
          <p:nvPr/>
        </p:nvSpPr>
        <p:spPr>
          <a:xfrm>
            <a:off x="282633" y="201208"/>
            <a:ext cx="11687694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được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29809" t="17411" r="28805" b="39831"/>
          <a:stretch/>
        </p:blipFill>
        <p:spPr>
          <a:xfrm>
            <a:off x="0" y="1929615"/>
            <a:ext cx="7779657" cy="45189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3825" t="59971" r="32263" b="7191"/>
          <a:stretch/>
        </p:blipFill>
        <p:spPr>
          <a:xfrm>
            <a:off x="7779657" y="2036980"/>
            <a:ext cx="4412343" cy="240211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245390" y="1015273"/>
            <a:ext cx="13753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752962" y="1015273"/>
            <a:ext cx="28140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779657" y="1015273"/>
            <a:ext cx="38249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08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834" y="764770"/>
            <a:ext cx="5090337" cy="412311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75215" y="5503025"/>
            <a:ext cx="1710725" cy="64633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6230139" y="874058"/>
            <a:ext cx="5943600" cy="1177425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Tx/>
              <a:buChar char="-"/>
            </a:pP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GB" sz="2800" b="1" dirty="0" smtClean="0">
                <a:latin typeface="Times New Roman" pitchFamily="18" charset="0"/>
                <a:cs typeface="Times New Roman" pitchFamily="18" charset="0"/>
              </a:rPr>
              <a:t> 1:</a:t>
            </a:r>
          </a:p>
          <a:p>
            <a:pPr algn="ctr"/>
            <a:endParaRPr lang="en-GB" sz="2800" dirty="0" smtClean="0">
              <a:latin typeface="HP001 4 hàng" pitchFamily="34" charset="0"/>
              <a:cs typeface="Times New Roman" pitchFamily="18" charset="0"/>
            </a:endParaRPr>
          </a:p>
          <a:p>
            <a:pPr algn="ctr"/>
            <a:r>
              <a:rPr lang="en-GB" sz="2800" dirty="0" smtClean="0">
                <a:latin typeface="HP001 4 hàng" pitchFamily="34" charset="0"/>
                <a:cs typeface="Times New Roman" pitchFamily="18" charset="0"/>
              </a:rPr>
              <a:t>- </a:t>
            </a:r>
            <a:r>
              <a:rPr lang="en-GB" sz="2800" b="1" dirty="0" err="1" smtClean="0">
                <a:latin typeface="HP001 4 hàng" pitchFamily="34" charset="0"/>
                <a:cs typeface="Times New Roman" pitchFamily="18" charset="0"/>
              </a:rPr>
              <a:t>Hai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  <a:cs typeface="Times New Roman" pitchFamily="18" charset="0"/>
              </a:rPr>
              <a:t>bạn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  <a:cs typeface="Times New Roman" pitchFamily="18" charset="0"/>
              </a:rPr>
              <a:t>nhỏ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  <a:cs typeface="Times New Roman" pitchFamily="18" charset="0"/>
              </a:rPr>
              <a:t>đọc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  <a:cs typeface="Times New Roman" pitchFamily="18" charset="0"/>
              </a:rPr>
              <a:t>sách</a:t>
            </a:r>
            <a:r>
              <a:rPr lang="en-GB" sz="2800" b="1" dirty="0" smtClean="0">
                <a:latin typeface="HP001 4 hàng" pitchFamily="34" charset="0"/>
                <a:cs typeface="Times New Roman" pitchFamily="18" charset="0"/>
              </a:rPr>
              <a:t>.</a:t>
            </a:r>
            <a:endParaRPr lang="en-GB" sz="2800" b="1" dirty="0" smtClean="0">
              <a:latin typeface="HP001 4 hàng" pitchFamily="34" charset="0"/>
              <a:cs typeface="Times New Roman" pitchFamily="18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246764" y="2608735"/>
            <a:ext cx="5943600" cy="612648"/>
          </a:xfrm>
          <a:prstGeom prst="wedgeRoundRect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GB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Lưu</a:t>
            </a:r>
            <a:r>
              <a:rPr lang="en-GB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đặt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46764" y="3617262"/>
            <a:ext cx="5943599" cy="20621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Cuối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trọn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dirty="0" err="1" smtClean="0">
                <a:latin typeface="Times New Roman" pitchFamily="18" charset="0"/>
                <a:cs typeface="Times New Roman" pitchFamily="18" charset="0"/>
              </a:rPr>
              <a:t>vẹn</a:t>
            </a:r>
            <a:r>
              <a:rPr lang="en-GB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1858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673" y="1"/>
            <a:ext cx="8728363" cy="38365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927" y="3836561"/>
            <a:ext cx="8898291" cy="302185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6527" y="4589598"/>
            <a:ext cx="50658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HP001 4 hàng" pitchFamily="34" charset="0"/>
              </a:rPr>
              <a:t>- </a:t>
            </a:r>
            <a:r>
              <a:rPr lang="en-GB" sz="2800" b="1" dirty="0" err="1" smtClean="0">
                <a:latin typeface="HP001 4 hàng" pitchFamily="34" charset="0"/>
              </a:rPr>
              <a:t>Anh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trai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em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vẽ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tranh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9026" y="3241954"/>
            <a:ext cx="825867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VẼ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7832" y="5128048"/>
            <a:ext cx="42979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smtClean="0">
                <a:latin typeface="HP001 4 hàng" pitchFamily="34" charset="0"/>
              </a:rPr>
              <a:t>- </a:t>
            </a:r>
            <a:r>
              <a:rPr lang="en-GB" sz="2800" b="1" dirty="0" err="1" smtClean="0">
                <a:latin typeface="HP001 4 hàng" pitchFamily="34" charset="0"/>
              </a:rPr>
              <a:t>Các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vẽ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tranh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73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46" y="-1"/>
            <a:ext cx="7049193" cy="32585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849" y="4077444"/>
            <a:ext cx="9227742" cy="2762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69897" y="3325085"/>
            <a:ext cx="2121093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đàn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4427" y="4772970"/>
            <a:ext cx="6768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HP001 4 hàng" pitchFamily="34" charset="0"/>
              </a:rPr>
              <a:t>  - </a:t>
            </a:r>
            <a:r>
              <a:rPr lang="en-GB" sz="2800" b="1" dirty="0" err="1" smtClean="0">
                <a:latin typeface="HP001 4 hàng" pitchFamily="34" charset="0"/>
              </a:rPr>
              <a:t>Thầy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đánh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đàn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cho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các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hát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371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052" y="-1"/>
            <a:ext cx="8562108" cy="35744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05251" y="3251306"/>
            <a:ext cx="254428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dục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099" y="3944444"/>
            <a:ext cx="9227742" cy="27626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27302" y="4623345"/>
            <a:ext cx="48655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HP001 4 hàng" pitchFamily="34" charset="0"/>
              </a:rPr>
              <a:t>  - </a:t>
            </a:r>
            <a:r>
              <a:rPr lang="en-GB" sz="2800" b="1" dirty="0" err="1" smtClean="0">
                <a:latin typeface="HP001 4 hàng" pitchFamily="34" charset="0"/>
              </a:rPr>
              <a:t>Các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tập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thể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dục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53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3825" t="59971" r="32263" b="7191"/>
          <a:stretch/>
        </p:blipFill>
        <p:spPr>
          <a:xfrm>
            <a:off x="1878676" y="0"/>
            <a:ext cx="8312728" cy="30758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72742" y="2560351"/>
            <a:ext cx="4724563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GB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3600" b="1" dirty="0" err="1" smtClean="0">
                <a:latin typeface="Times New Roman" pitchFamily="18" charset="0"/>
                <a:cs typeface="Times New Roman" pitchFamily="18" charset="0"/>
              </a:rPr>
              <a:t>chạy</a:t>
            </a:r>
            <a:endParaRPr lang="en-GB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7974" y="3478944"/>
            <a:ext cx="9227742" cy="27626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445927" y="4157845"/>
            <a:ext cx="80475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HP001 4 hàng" pitchFamily="34" charset="0"/>
              </a:rPr>
              <a:t>  - </a:t>
            </a:r>
            <a:r>
              <a:rPr lang="en-GB" sz="2800" b="1" dirty="0" err="1" smtClean="0">
                <a:latin typeface="HP001 4 hàng" pitchFamily="34" charset="0"/>
              </a:rPr>
              <a:t>Trên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sân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trường</a:t>
            </a:r>
            <a:r>
              <a:rPr lang="en-GB" sz="2800" b="1" dirty="0" smtClean="0">
                <a:latin typeface="HP001 4 hàng" pitchFamily="34" charset="0"/>
              </a:rPr>
              <a:t>, </a:t>
            </a:r>
            <a:r>
              <a:rPr lang="en-GB" sz="2800" b="1" dirty="0" err="1" smtClean="0">
                <a:latin typeface="HP001 4 hàng" pitchFamily="34" charset="0"/>
              </a:rPr>
              <a:t>các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chơi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nhảy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dây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6569" y="4655954"/>
            <a:ext cx="42194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HP001 4 hàng" pitchFamily="34" charset="0"/>
              </a:rPr>
              <a:t>  </a:t>
            </a:r>
            <a:r>
              <a:rPr lang="en-GB" sz="2800" b="1" dirty="0" smtClean="0">
                <a:latin typeface="HP001 4 hàng" pitchFamily="34" charset="0"/>
              </a:rPr>
              <a:t>- </a:t>
            </a:r>
            <a:r>
              <a:rPr lang="en-GB" sz="2800" b="1" dirty="0" err="1" smtClean="0">
                <a:latin typeface="HP001 4 hàng" pitchFamily="34" charset="0"/>
              </a:rPr>
              <a:t>Hai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đá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cầu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0317" y="5154798"/>
            <a:ext cx="77974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HP001 4 hàng" pitchFamily="34" charset="0"/>
              </a:rPr>
              <a:t>  - </a:t>
            </a:r>
            <a:r>
              <a:rPr lang="en-GB" sz="2800" b="1" dirty="0" err="1" smtClean="0">
                <a:latin typeface="HP001 4 hàng" pitchFamily="34" charset="0"/>
              </a:rPr>
              <a:t>Các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bạn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đang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chạy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đuổi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bắt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trên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sân</a:t>
            </a:r>
            <a:r>
              <a:rPr lang="en-GB" sz="2800" b="1" dirty="0" smtClean="0">
                <a:latin typeface="HP001 4 hàng" pitchFamily="34" charset="0"/>
              </a:rPr>
              <a:t> </a:t>
            </a:r>
            <a:r>
              <a:rPr lang="en-GB" sz="2800" b="1" dirty="0" err="1" smtClean="0">
                <a:latin typeface="HP001 4 hàng" pitchFamily="34" charset="0"/>
              </a:rPr>
              <a:t>trường</a:t>
            </a:r>
            <a:r>
              <a:rPr lang="en-GB" sz="2800" b="1" dirty="0" smtClean="0">
                <a:latin typeface="HP001 4 hàng" pitchFamily="34" charset="0"/>
              </a:rPr>
              <a:t>.</a:t>
            </a:r>
            <a:endParaRPr lang="en-GB" sz="28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7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8">
            <a:extLst>
              <a:ext uri="{FF2B5EF4-FFF2-40B4-BE49-F238E27FC236}">
                <a16:creationId xmlns="" xmlns:a16="http://schemas.microsoft.com/office/drawing/2014/main" id="{1EA15710-049F-4371-89E7-E1C0227F4F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660128">
            <a:off x="9394105" y="-926493"/>
            <a:ext cx="3020116" cy="314651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98139A1-FFB6-4ED7-90BB-B1C22E2100FA}"/>
              </a:ext>
            </a:extLst>
          </p:cNvPr>
          <p:cNvSpPr txBox="1"/>
          <p:nvPr/>
        </p:nvSpPr>
        <p:spPr>
          <a:xfrm>
            <a:off x="764771" y="1408285"/>
            <a:ext cx="102670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dirty="0" smtClean="0">
                <a:solidFill>
                  <a:prstClr val="black"/>
                </a:solidFill>
                <a:latin typeface="Times New Roman" pitchFamily="18" charset="0"/>
                <a:ea typeface="Arial-Rounded" panose="020B0500000000000000" pitchFamily="34" charset="0"/>
                <a:cs typeface="Times New Roman" pitchFamily="18" charset="0"/>
              </a:rPr>
              <a:t>TIẾT HỌC KẾT THÚC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Arial-Rounded" panose="020B0500000000000000" pitchFamily="34" charset="0"/>
              <a:cs typeface="Times New Roman" pitchFamily="18" charset="0"/>
            </a:endParaRPr>
          </a:p>
        </p:txBody>
      </p:sp>
      <p:pic>
        <p:nvPicPr>
          <p:cNvPr id="4" name="图片 23">
            <a:extLst>
              <a:ext uri="{FF2B5EF4-FFF2-40B4-BE49-F238E27FC236}">
                <a16:creationId xmlns="" xmlns:a16="http://schemas.microsoft.com/office/drawing/2014/main" id="{0C82CE93-B80A-4BC3-A986-4F4B527733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72885" r="51708" b="5978"/>
          <a:stretch/>
        </p:blipFill>
        <p:spPr>
          <a:xfrm>
            <a:off x="5936803" y="3444005"/>
            <a:ext cx="5635036" cy="3556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7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08"/>
            <a:ext cx="12192000" cy="7150712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4872" y="590300"/>
            <a:ext cx="7942501" cy="48768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pic>
        <p:nvPicPr>
          <p:cNvPr id="6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grpSp>
        <p:nvGrpSpPr>
          <p:cNvPr id="7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8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9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0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1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2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3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4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5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6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17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18" name="文本框 32"/>
          <p:cNvSpPr txBox="1"/>
          <p:nvPr/>
        </p:nvSpPr>
        <p:spPr>
          <a:xfrm>
            <a:off x="3688839" y="1972734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07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Wave 19">
            <a:extLst>
              <a:ext uri="{FF2B5EF4-FFF2-40B4-BE49-F238E27FC236}">
                <a16:creationId xmlns="" xmlns:a16="http://schemas.microsoft.com/office/drawing/2014/main" id="{E91B2C5D-CCBD-4BDD-8B84-7B8414F53F3D}"/>
              </a:ext>
            </a:extLst>
          </p:cNvPr>
          <p:cNvSpPr/>
          <p:nvPr/>
        </p:nvSpPr>
        <p:spPr>
          <a:xfrm>
            <a:off x="1530928" y="0"/>
            <a:ext cx="2736273" cy="1981200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BD13D697-D211-4FBB-95EF-54BAC413B790}"/>
              </a:ext>
            </a:extLst>
          </p:cNvPr>
          <p:cNvSpPr txBox="1"/>
          <p:nvPr/>
        </p:nvSpPr>
        <p:spPr>
          <a:xfrm>
            <a:off x="1108363" y="451991"/>
            <a:ext cx="3581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ONG NHỎ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VÀ MẬT HOA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="" xmlns:a16="http://schemas.microsoft.com/office/drawing/2014/main" id="{E8E1661C-02C4-4258-831C-E63BC692606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534" y="3429000"/>
            <a:ext cx="2643187" cy="33385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="" xmlns:a16="http://schemas.microsoft.com/office/drawing/2014/main" id="{81A09261-08A1-4208-BD09-6226AEE8C9A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3969268"/>
            <a:ext cx="2209800" cy="271474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="" xmlns:a16="http://schemas.microsoft.com/office/drawing/2014/main" id="{BB043278-191F-4E43-BA9E-B28FE9F23EC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824" y="-37686"/>
            <a:ext cx="1952408" cy="19383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="" xmlns:a16="http://schemas.microsoft.com/office/drawing/2014/main" id="{F47B40BE-544A-4EBC-98A9-461ED18D999A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806" y="1132454"/>
            <a:ext cx="4743450" cy="4743450"/>
          </a:xfrm>
          <a:prstGeom prst="rect">
            <a:avLst/>
          </a:prstGeom>
        </p:spPr>
      </p:pic>
      <p:sp>
        <p:nvSpPr>
          <p:cNvPr id="31" name="Right Arrow 9">
            <a:hlinkClick r:id="rId9" action="ppaction://hlinksldjump"/>
            <a:extLst>
              <a:ext uri="{FF2B5EF4-FFF2-40B4-BE49-F238E27FC236}">
                <a16:creationId xmlns="" xmlns:a16="http://schemas.microsoft.com/office/drawing/2014/main" id="{215005F0-6676-4849-A4C7-CA7E444D1A36}"/>
              </a:ext>
            </a:extLst>
          </p:cNvPr>
          <p:cNvSpPr/>
          <p:nvPr/>
        </p:nvSpPr>
        <p:spPr>
          <a:xfrm>
            <a:off x="9144000" y="5486400"/>
            <a:ext cx="1524000" cy="119761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TextBox 33">
            <a:hlinkClick r:id="rId9" action="ppaction://hlinksldjump"/>
            <a:extLst>
              <a:ext uri="{FF2B5EF4-FFF2-40B4-BE49-F238E27FC236}">
                <a16:creationId xmlns="" xmlns:a16="http://schemas.microsoft.com/office/drawing/2014/main" id="{45E4115D-6AE2-4A75-A9E5-E71218F0EC82}"/>
              </a:ext>
            </a:extLst>
          </p:cNvPr>
          <p:cNvSpPr txBox="1"/>
          <p:nvPr/>
        </p:nvSpPr>
        <p:spPr>
          <a:xfrm>
            <a:off x="9234055" y="5875904"/>
            <a:ext cx="1343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BẮT ĐẦU</a:t>
            </a:r>
          </a:p>
        </p:txBody>
      </p:sp>
      <p:pic>
        <p:nvPicPr>
          <p:cNvPr id="35" name="ChiOngNauVaEmBeBeat-VA-5262771.mp3">
            <a:hlinkClick r:id="" action="ppaction://media"/>
            <a:extLst>
              <a:ext uri="{FF2B5EF4-FFF2-40B4-BE49-F238E27FC236}">
                <a16:creationId xmlns="" xmlns:a16="http://schemas.microsoft.com/office/drawing/2014/main" id="{DC35EC28-A0A9-423E-8395-0575ED9344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24000" y="-1869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16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679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kéo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bút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bát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thìa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917144" y="-71020"/>
            <a:ext cx="8655728" cy="231334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64772" y="317542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27759" y="546636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75987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861228" y="66392"/>
            <a:ext cx="64718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Có mũi có lưỡi một đôi,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 việc đều chia đôi,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Cắt vật mềm cắt giấy,</a:t>
            </a:r>
            <a:endParaRPr lang="en-US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vi-VN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Sẵn sàng giúp mới vui - Là cái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3" name="Picture 2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72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74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2" grpId="0" animBg="1"/>
      <p:bldP spid="24" grpId="0" animBg="1"/>
      <p:bldP spid="26" grpId="0" animBg="1"/>
      <p:bldP spid="27" grpId="0" animBg="1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4376965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C.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vở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855024" y="2255580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bút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quyển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sách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2893884" y="29022"/>
            <a:ext cx="6303382" cy="1938902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727759" y="205999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3367060" y="248242"/>
            <a:ext cx="53570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Áo màu ngoài, ruột trắng tinh, Đợi chữ xinh xinh sẽ hiện lên dòng - Là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2683" y="4638575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1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174 0.25619 C 0.09583 0.24301 0.10833 0.23283 0.1191 0.22405 C 0.1217 0.21596 0.13403 0.19792 0.14149 0.19168 C 0.15035 0.1637 0.20399 0.15445 0.23438 0.15122 C 0.24948 0.15191 0.26528 0.14937 0.27969 0.15307 C 0.28542 0.15445 0.28628 0.16139 0.28976 0.16555 C 0.2941 0.17087 0.2974 0.18266 0.29983 0.1896 C 0.30156 0.19492 0.30503 0.20578 0.30503 0.20601 C 0.30417 0.22197 0.30382 0.23815 0.30243 0.25434 C 0.30174 0.25989 0.29774 0.26174 0.29497 0.26636 C 0.27882 0.29226 0.24965 0.30197 0.21458 0.30682 C 0.19392 0.30497 0.19479 0.30798 0.18177 0.29873 C 0.17569 0.29434 0.16424 0.28463 0.16424 0.28486 C 0.16042 0.27538 0.15677 0.25619 0.15677 0.25642 C 0.15955 0.21642 0.15156 0.22752 0.1691 0.20786 C 0.18056 0.19492 0.16719 0.20347 0.18177 0.19584 C 0.19306 0.18243 0.20712 0.16994 0.22431 0.16139 C 0.2276 0.15977 0.23108 0.15815 0.23438 0.15723 C 0.24115 0.15538 0.25451 0.15307 0.25451 0.1533 C 0.26215 0.15376 0.26979 0.15353 0.27726 0.15515 C 0.27969 0.15561 0.28056 0.15815 0.28229 0.15954 C 0.29375 0.1674 0.30069 0.1748 0.30729 0.18567 C 0.31215 0.21226 0.32691 0.26705 0.30503 0.28463 C 0.28628 0.29966 0.25747 0.30937 0.23212 0.31283 C 0.21458 0.31098 0.21059 0.31168 0.19931 0.30266 C 0.19184 0.28994 0.18924 0.27792 0.18698 0.26428 C 0.18837 0.23052 0.1809 0.2111 0.20451 0.18775 C 0.21146 0.18104 0.21337 0.17642 0.22431 0.17364 C 0.23212 0.16948 0.23854 0.16763 0.24705 0.16555 C 0.27309 0.1674 0.26389 0.1674 0.27465 0.1674 L 0.25208 0.18174 L 0.27222 0.16139 " pathEditMode="relative" rAng="0" ptsTypes="fffffffffffffffffffffffffffffAAA"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59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oa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988" y="2128496"/>
            <a:ext cx="817945" cy="882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o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517190"/>
            <a:ext cx="1143000" cy="1143000"/>
          </a:xfrm>
          <a:prstGeom prst="rect">
            <a:avLst/>
          </a:prstGeom>
        </p:spPr>
      </p:pic>
      <p:pic>
        <p:nvPicPr>
          <p:cNvPr id="9" name="hoad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228" y="546636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0" name="hoac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5" y="4393378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11" name="hoab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216" y="3273181"/>
            <a:ext cx="817945" cy="882413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16" name="danana"/>
          <p:cNvSpPr txBox="1"/>
          <p:nvPr/>
        </p:nvSpPr>
        <p:spPr>
          <a:xfrm>
            <a:off x="3809997" y="2308092"/>
            <a:ext cx="2376055" cy="52322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bảng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dapanb"/>
          <p:cNvSpPr txBox="1"/>
          <p:nvPr/>
        </p:nvSpPr>
        <p:spPr>
          <a:xfrm>
            <a:off x="3809996" y="3452776"/>
            <a:ext cx="2376054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Viên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phấn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8" name="dapanc"/>
          <p:cNvSpPr txBox="1"/>
          <p:nvPr/>
        </p:nvSpPr>
        <p:spPr>
          <a:xfrm>
            <a:off x="3900053" y="454786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ái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kéo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dapand"/>
          <p:cNvSpPr txBox="1"/>
          <p:nvPr/>
        </p:nvSpPr>
        <p:spPr>
          <a:xfrm>
            <a:off x="3900052" y="5513453"/>
            <a:ext cx="2285999" cy="523220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D: </a:t>
            </a:r>
            <a:r>
              <a:rPr lang="en-US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uyển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vở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2" name="cauhoi"/>
          <p:cNvSpPr/>
          <p:nvPr/>
        </p:nvSpPr>
        <p:spPr>
          <a:xfrm>
            <a:off x="1524000" y="29022"/>
            <a:ext cx="7797553" cy="225435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nhanb"/>
          <p:cNvSpPr/>
          <p:nvPr/>
        </p:nvSpPr>
        <p:spPr>
          <a:xfrm>
            <a:off x="2727760" y="3216478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nhand"/>
          <p:cNvSpPr/>
          <p:nvPr/>
        </p:nvSpPr>
        <p:spPr>
          <a:xfrm>
            <a:off x="2799144" y="5436363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nhanc"/>
          <p:cNvSpPr/>
          <p:nvPr/>
        </p:nvSpPr>
        <p:spPr>
          <a:xfrm>
            <a:off x="2812999" y="4339980"/>
            <a:ext cx="914400" cy="914400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cauhoi"/>
          <p:cNvSpPr txBox="1"/>
          <p:nvPr/>
        </p:nvSpPr>
        <p:spPr>
          <a:xfrm>
            <a:off x="2541807" y="64371"/>
            <a:ext cx="58009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vẫn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chẳng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một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Chữ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Gọi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xịt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Là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gì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?</a:t>
            </a:r>
          </a:p>
        </p:txBody>
      </p:sp>
      <p:pic>
        <p:nvPicPr>
          <p:cNvPr id="3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954000" y="2893786"/>
            <a:ext cx="609600" cy="609600"/>
          </a:xfrm>
          <a:prstGeom prst="rect">
            <a:avLst/>
          </a:prstGeom>
        </p:spPr>
      </p:pic>
      <p:pic>
        <p:nvPicPr>
          <p:cNvPr id="33" name="mattroi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5070" y="0"/>
            <a:ext cx="1137802" cy="1137802"/>
          </a:xfrm>
          <a:prstGeom prst="rect">
            <a:avLst/>
          </a:prstGeom>
        </p:spPr>
      </p:pic>
      <p:pic>
        <p:nvPicPr>
          <p:cNvPr id="20" name="Picture 19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3684" y="4615334"/>
            <a:ext cx="1567186" cy="1979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56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4 -0.04347 C 0.0625 -0.05665 0.075 -0.06682 0.08576 -0.0756 C 0.08837 -0.0837 0.10069 -0.10173 0.10816 -0.10797 C 0.11701 -0.13595 0.17066 -0.1452 0.20104 -0.14844 C 0.21615 -0.14774 0.23194 -0.15029 0.24635 -0.14659 C 0.25208 -0.1452 0.25295 -0.13826 0.25642 -0.1341 C 0.26076 -0.12878 0.26406 -0.11699 0.26649 -0.11006 C 0.26823 -0.10474 0.2717 -0.09387 0.2717 -0.09364 C 0.27083 -0.07769 0.27049 -0.0615 0.2691 -0.04532 C 0.2684 -0.03977 0.26441 -0.03792 0.26163 -0.03329 C 0.24549 -0.0074 0.21632 0.00231 0.18125 0.00717 C 0.16059 0.00532 0.16146 0.00833 0.14844 -0.00092 C 0.14236 -0.00532 0.1309 -0.01503 0.1309 -0.0148 C 0.12708 -0.02428 0.12344 -0.04347 0.12344 -0.04323 C 0.12622 -0.08323 0.11823 -0.07214 0.13576 -0.09179 C 0.14722 -0.10474 0.13385 -0.09618 0.14844 -0.10381 C 0.15972 -0.11722 0.17378 -0.12971 0.19097 -0.13826 C 0.19427 -0.13988 0.19774 -0.1415 0.20104 -0.14243 C 0.20781 -0.14428 0.22118 -0.14659 0.22118 -0.14636 C 0.22882 -0.14589 0.23646 -0.14612 0.24392 -0.14451 C 0.24635 -0.14404 0.24722 -0.1415 0.24896 -0.14011 C 0.26042 -0.13225 0.26736 -0.12485 0.27396 -0.11399 C 0.27882 -0.0874 0.29358 -0.0326 0.2717 -0.01503 C 0.25295 -2.19653E-6 0.22413 0.00971 0.19878 0.01318 C 0.18125 0.01133 0.17726 0.01203 0.16597 0.00301 C 0.15851 -0.00971 0.1559 -0.02173 0.15365 -0.03537 C 0.15503 -0.06913 0.14757 -0.08855 0.17118 -0.11191 C 0.17813 -0.11861 0.18003 -0.12323 0.19097 -0.12601 C 0.19878 -0.13017 0.20521 -0.13202 0.21372 -0.1341 C 0.23976 -0.13225 0.23056 -0.13225 0.24132 -0.13225 L 0.21875 -0.11792 L 0.23889 -0.13826 " pathEditMode="relative" rAng="0" ptsTypes="fffffffffffffffffffffffffffffAAA">
                                      <p:cBhvr>
                                        <p:cTn id="5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55" y="-2520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47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0.01387 L -0.00226 1.00439 " pathEditMode="relative" rAng="0" ptsTypes="AA">
                                      <p:cBhvr>
                                        <p:cTn id="66" dur="30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" y="495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4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3" name="图片 1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2369" y="4162272"/>
            <a:ext cx="3406545" cy="2713352"/>
          </a:xfrm>
          <a:prstGeom prst="rect">
            <a:avLst/>
          </a:prstGeom>
        </p:spPr>
      </p:pic>
      <p:sp>
        <p:nvSpPr>
          <p:cNvPr id="4" name="文本框 8"/>
          <p:cNvSpPr txBox="1"/>
          <p:nvPr/>
        </p:nvSpPr>
        <p:spPr>
          <a:xfrm>
            <a:off x="1780653" y="-58738"/>
            <a:ext cx="101178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Luyện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từ</a:t>
            </a:r>
            <a:r>
              <a:rPr lang="en-US" altLang="zh-CN" sz="8800" b="1" dirty="0">
                <a:solidFill>
                  <a:srgbClr val="E95417"/>
                </a:solidFill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kumimoji="0" lang="en-US" altLang="zh-CN" sz="8800" b="1" i="0" u="none" strike="noStrike" kern="1200" cap="none" spc="0" normalizeH="0" noProof="0" dirty="0" err="1" smtClean="0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và</a:t>
            </a:r>
            <a:r>
              <a:rPr kumimoji="0" lang="en-US" altLang="zh-CN" sz="8800" b="1" i="0" u="none" strike="noStrike" kern="1200" cap="none" spc="0" normalizeH="0" noProof="0" dirty="0" smtClean="0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câu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srgbClr val="E95417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E95417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  <p:sp>
        <p:nvSpPr>
          <p:cNvPr id="5" name="文本框 8"/>
          <p:cNvSpPr txBox="1"/>
          <p:nvPr/>
        </p:nvSpPr>
        <p:spPr>
          <a:xfrm>
            <a:off x="1933053" y="1447325"/>
            <a:ext cx="101178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377">
              <a:defRPr/>
            </a:pP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8000" b="1" noProof="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zh-CN" sz="8000" b="1" noProof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en-US" altLang="zh-CN" sz="80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微软雅黑"/>
                <a:cs typeface="Times New Roman" pitchFamily="18" charset="0"/>
              </a:rPr>
              <a:t> </a:t>
            </a:r>
            <a:endParaRPr kumimoji="0" lang="zh-CN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微软雅黑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500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>
            <a:extLst>
              <a:ext uri="{FF2B5EF4-FFF2-40B4-BE49-F238E27FC236}">
                <a16:creationId xmlns="" xmlns:a16="http://schemas.microsoft.com/office/drawing/2014/main" id="{2F6BA0E9-075D-4AFD-A14F-FF979653C392}"/>
              </a:ext>
            </a:extLst>
          </p:cNvPr>
          <p:cNvSpPr/>
          <p:nvPr/>
        </p:nvSpPr>
        <p:spPr>
          <a:xfrm>
            <a:off x="2137223" y="30594"/>
            <a:ext cx="8350914" cy="63881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EB4A6A3B-1076-443E-BB20-A0BC660416A8}"/>
              </a:ext>
            </a:extLst>
          </p:cNvPr>
          <p:cNvGrpSpPr/>
          <p:nvPr/>
        </p:nvGrpSpPr>
        <p:grpSpPr>
          <a:xfrm>
            <a:off x="3741163" y="811014"/>
            <a:ext cx="4542014" cy="4892634"/>
            <a:chOff x="909717" y="83045"/>
            <a:chExt cx="4542014" cy="4892634"/>
          </a:xfrm>
        </p:grpSpPr>
        <p:pic>
          <p:nvPicPr>
            <p:cNvPr id="4" name="Picture 2" descr="20210409090849_wm_shs-tieng-viet-2-tap-1">
              <a:extLst>
                <a:ext uri="{FF2B5EF4-FFF2-40B4-BE49-F238E27FC236}">
                  <a16:creationId xmlns="" xmlns:a16="http://schemas.microsoft.com/office/drawing/2014/main" id="{120AC1BF-CCBB-4FCE-A163-40C360F64DE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71" t="22283" r="11730" b="18467"/>
            <a:stretch/>
          </p:blipFill>
          <p:spPr bwMode="auto">
            <a:xfrm>
              <a:off x="909717" y="83045"/>
              <a:ext cx="4542014" cy="4892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Oval 4">
              <a:extLst>
                <a:ext uri="{FF2B5EF4-FFF2-40B4-BE49-F238E27FC236}">
                  <a16:creationId xmlns="" xmlns:a16="http://schemas.microsoft.com/office/drawing/2014/main" id="{06B2BD84-FA9C-46E1-B624-7B53961021D2}"/>
                </a:ext>
              </a:extLst>
            </p:cNvPr>
            <p:cNvSpPr/>
            <p:nvPr/>
          </p:nvSpPr>
          <p:spPr>
            <a:xfrm>
              <a:off x="1003378" y="3421628"/>
              <a:ext cx="330122" cy="25563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ounded Rectangle 2">
            <a:extLst>
              <a:ext uri="{FF2B5EF4-FFF2-40B4-BE49-F238E27FC236}">
                <a16:creationId xmlns="" xmlns:a16="http://schemas.microsoft.com/office/drawing/2014/main" id="{BECF3ABF-4500-42E2-B274-B44650F14D65}"/>
              </a:ext>
            </a:extLst>
          </p:cNvPr>
          <p:cNvSpPr/>
          <p:nvPr/>
        </p:nvSpPr>
        <p:spPr>
          <a:xfrm>
            <a:off x="1069678" y="921685"/>
            <a:ext cx="1276350" cy="5301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E329AFD-1CBF-4B9A-8C68-B593BC455897}"/>
              </a:ext>
            </a:extLst>
          </p:cNvPr>
          <p:cNvSpPr txBox="1"/>
          <p:nvPr/>
        </p:nvSpPr>
        <p:spPr>
          <a:xfrm>
            <a:off x="9563001" y="926535"/>
            <a:ext cx="1689886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/>
          </a:p>
        </p:txBody>
      </p:sp>
      <p:sp>
        <p:nvSpPr>
          <p:cNvPr id="8" name="Oval 7">
            <a:extLst>
              <a:ext uri="{FF2B5EF4-FFF2-40B4-BE49-F238E27FC236}">
                <a16:creationId xmlns="" xmlns:a16="http://schemas.microsoft.com/office/drawing/2014/main" id="{AEC557E4-8C42-473A-8A12-C1C0C1668051}"/>
              </a:ext>
            </a:extLst>
          </p:cNvPr>
          <p:cNvSpPr/>
          <p:nvPr/>
        </p:nvSpPr>
        <p:spPr>
          <a:xfrm>
            <a:off x="4223938" y="1667671"/>
            <a:ext cx="1281881" cy="338492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782BB61C-E6CD-4A72-A2E4-D6F6F015BEA5}"/>
              </a:ext>
            </a:extLst>
          </p:cNvPr>
          <p:cNvSpPr txBox="1"/>
          <p:nvPr/>
        </p:nvSpPr>
        <p:spPr>
          <a:xfrm>
            <a:off x="1309470" y="1675593"/>
            <a:ext cx="1391728" cy="5492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vở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ghế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bảng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cây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nhảy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cầu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đá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0DC881-73D1-4619-9730-50962502AA11}"/>
              </a:ext>
            </a:extLst>
          </p:cNvPr>
          <p:cNvSpPr txBox="1"/>
          <p:nvPr/>
        </p:nvSpPr>
        <p:spPr>
          <a:xfrm>
            <a:off x="9544664" y="1725468"/>
            <a:ext cx="1656223" cy="4384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bài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vẽ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đánh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đàn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dục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nhảy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dây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đá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cầu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chạy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11" name="Oval 10">
            <a:extLst>
              <a:ext uri="{FF2B5EF4-FFF2-40B4-BE49-F238E27FC236}">
                <a16:creationId xmlns="" xmlns:a16="http://schemas.microsoft.com/office/drawing/2014/main" id="{8D85F612-E16A-4842-98E1-872A275C7DA7}"/>
              </a:ext>
            </a:extLst>
          </p:cNvPr>
          <p:cNvSpPr/>
          <p:nvPr/>
        </p:nvSpPr>
        <p:spPr>
          <a:xfrm>
            <a:off x="5648805" y="1488281"/>
            <a:ext cx="1548938" cy="570271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="" xmlns:a16="http://schemas.microsoft.com/office/drawing/2014/main" id="{3F13E7A4-1E2C-41B0-BF26-01E26EF2FE7C}"/>
              </a:ext>
            </a:extLst>
          </p:cNvPr>
          <p:cNvSpPr/>
          <p:nvPr/>
        </p:nvSpPr>
        <p:spPr>
          <a:xfrm>
            <a:off x="5870717" y="959785"/>
            <a:ext cx="824806" cy="545122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="" xmlns:a16="http://schemas.microsoft.com/office/drawing/2014/main" id="{6DCE4F81-788A-4290-B814-0137F062EB47}"/>
              </a:ext>
            </a:extLst>
          </p:cNvPr>
          <p:cNvSpPr/>
          <p:nvPr/>
        </p:nvSpPr>
        <p:spPr>
          <a:xfrm rot="20891084">
            <a:off x="4257608" y="2379979"/>
            <a:ext cx="1140056" cy="545122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="" xmlns:a16="http://schemas.microsoft.com/office/drawing/2014/main" id="{A7B737EB-C4A3-45D0-97D7-1D540609E669}"/>
              </a:ext>
            </a:extLst>
          </p:cNvPr>
          <p:cNvSpPr/>
          <p:nvPr/>
        </p:nvSpPr>
        <p:spPr>
          <a:xfrm rot="20891084">
            <a:off x="7353347" y="914944"/>
            <a:ext cx="1140056" cy="2014911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="" xmlns:a16="http://schemas.microsoft.com/office/drawing/2014/main" id="{33750422-2D62-4612-9BE4-21D2A2C998CA}"/>
              </a:ext>
            </a:extLst>
          </p:cNvPr>
          <p:cNvSpPr/>
          <p:nvPr/>
        </p:nvSpPr>
        <p:spPr>
          <a:xfrm rot="20891084">
            <a:off x="6230439" y="3273476"/>
            <a:ext cx="1140056" cy="1004474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="" xmlns:a16="http://schemas.microsoft.com/office/drawing/2014/main" id="{16D6BD3B-3968-4382-A49B-81F29CEAF4A2}"/>
              </a:ext>
            </a:extLst>
          </p:cNvPr>
          <p:cNvSpPr/>
          <p:nvPr/>
        </p:nvSpPr>
        <p:spPr>
          <a:xfrm rot="20891084">
            <a:off x="7505607" y="4688628"/>
            <a:ext cx="525065" cy="598028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="" xmlns:a16="http://schemas.microsoft.com/office/drawing/2014/main" id="{FFF5DF13-0879-4C05-A850-945473C24F82}"/>
              </a:ext>
            </a:extLst>
          </p:cNvPr>
          <p:cNvSpPr/>
          <p:nvPr/>
        </p:nvSpPr>
        <p:spPr>
          <a:xfrm>
            <a:off x="7624727" y="2989836"/>
            <a:ext cx="525065" cy="1079576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="" xmlns:a16="http://schemas.microsoft.com/office/drawing/2014/main" id="{E5D752A3-0255-4F51-8B65-E7C95179C397}"/>
              </a:ext>
            </a:extLst>
          </p:cNvPr>
          <p:cNvSpPr/>
          <p:nvPr/>
        </p:nvSpPr>
        <p:spPr>
          <a:xfrm rot="20891084">
            <a:off x="5044073" y="4777119"/>
            <a:ext cx="525065" cy="598028"/>
          </a:xfrm>
          <a:prstGeom prst="ellipse">
            <a:avLst/>
          </a:prstGeom>
          <a:noFill/>
          <a:ln w="9525">
            <a:solidFill>
              <a:srgbClr val="C0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="" xmlns:a16="http://schemas.microsoft.com/office/drawing/2014/main" id="{403151F2-FCE9-4B79-A8D7-567D92639EC3}"/>
              </a:ext>
            </a:extLst>
          </p:cNvPr>
          <p:cNvSpPr/>
          <p:nvPr/>
        </p:nvSpPr>
        <p:spPr>
          <a:xfrm>
            <a:off x="4223938" y="1150756"/>
            <a:ext cx="1281881" cy="808532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="" xmlns:a16="http://schemas.microsoft.com/office/drawing/2014/main" id="{B4DA8B3B-3EAC-4859-A4C5-3763ED9F823B}"/>
              </a:ext>
            </a:extLst>
          </p:cNvPr>
          <p:cNvSpPr/>
          <p:nvPr/>
        </p:nvSpPr>
        <p:spPr>
          <a:xfrm>
            <a:off x="6329480" y="1367065"/>
            <a:ext cx="801761" cy="712793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="" xmlns:a16="http://schemas.microsoft.com/office/drawing/2014/main" id="{5E33CC7D-41FE-4635-8E41-3B83D4EE6108}"/>
              </a:ext>
            </a:extLst>
          </p:cNvPr>
          <p:cNvSpPr/>
          <p:nvPr/>
        </p:nvSpPr>
        <p:spPr>
          <a:xfrm>
            <a:off x="4289425" y="2222161"/>
            <a:ext cx="1000084" cy="712793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="" xmlns:a16="http://schemas.microsoft.com/office/drawing/2014/main" id="{02AB2EAA-6231-45D5-947D-DFB9F8E28F99}"/>
              </a:ext>
            </a:extLst>
          </p:cNvPr>
          <p:cNvSpPr/>
          <p:nvPr/>
        </p:nvSpPr>
        <p:spPr>
          <a:xfrm>
            <a:off x="6298363" y="2139193"/>
            <a:ext cx="1625932" cy="795762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="" xmlns:a16="http://schemas.microsoft.com/office/drawing/2014/main" id="{EFB71449-1CBB-43BD-91B5-3415BD746286}"/>
              </a:ext>
            </a:extLst>
          </p:cNvPr>
          <p:cNvSpPr/>
          <p:nvPr/>
        </p:nvSpPr>
        <p:spPr>
          <a:xfrm>
            <a:off x="6307504" y="3528948"/>
            <a:ext cx="819218" cy="1458694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="" xmlns:a16="http://schemas.microsoft.com/office/drawing/2014/main" id="{709F9DE9-3631-48CD-9A11-D351819D5B0A}"/>
              </a:ext>
            </a:extLst>
          </p:cNvPr>
          <p:cNvSpPr/>
          <p:nvPr/>
        </p:nvSpPr>
        <p:spPr>
          <a:xfrm>
            <a:off x="7569154" y="4069412"/>
            <a:ext cx="819218" cy="1281868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="" xmlns:a16="http://schemas.microsoft.com/office/drawing/2014/main" id="{7C09AF70-32B2-481C-83E8-1F47C230F07D}"/>
              </a:ext>
            </a:extLst>
          </p:cNvPr>
          <p:cNvSpPr/>
          <p:nvPr/>
        </p:nvSpPr>
        <p:spPr>
          <a:xfrm>
            <a:off x="5602561" y="3705774"/>
            <a:ext cx="819218" cy="1281868"/>
          </a:xfrm>
          <a:prstGeom prst="ellipse">
            <a:avLst/>
          </a:prstGeom>
          <a:noFill/>
          <a:ln w="9525">
            <a:solidFill>
              <a:schemeClr val="bg1">
                <a:lumMod val="50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6548910" y="749266"/>
            <a:ext cx="13753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8674096" y="754872"/>
            <a:ext cx="13753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1187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0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659" y="84359"/>
            <a:ext cx="11424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 con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32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GB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8058" y="669134"/>
            <a:ext cx="8196349" cy="41189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516" y="5053915"/>
            <a:ext cx="92256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quyển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bút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bàn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ghế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2516" y="5768790"/>
            <a:ext cx="6229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cầm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đọc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GB" sz="4000" b="1" dirty="0" err="1" smtClean="0">
                <a:latin typeface="Times New Roman" pitchFamily="18" charset="0"/>
                <a:cs typeface="Times New Roman" pitchFamily="18" charset="0"/>
              </a:rPr>
              <a:t>nhìn</a:t>
            </a:r>
            <a:r>
              <a:rPr lang="en-GB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GB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13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683</TotalTime>
  <Words>433</Words>
  <Application>Microsoft Office PowerPoint</Application>
  <PresentationFormat>Custom</PresentationFormat>
  <Paragraphs>76</Paragraphs>
  <Slides>17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3_Office 主题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User</cp:lastModifiedBy>
  <cp:revision>31</cp:revision>
  <dcterms:created xsi:type="dcterms:W3CDTF">2021-07-28T05:10:58Z</dcterms:created>
  <dcterms:modified xsi:type="dcterms:W3CDTF">2021-09-29T15:50:28Z</dcterms:modified>
</cp:coreProperties>
</file>