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58" r:id="rId2"/>
    <p:sldMasterId id="2147483668" r:id="rId3"/>
    <p:sldMasterId id="2147483680" r:id="rId4"/>
    <p:sldMasterId id="2147483693" r:id="rId5"/>
  </p:sldMasterIdLst>
  <p:notesMasterIdLst>
    <p:notesMasterId r:id="rId20"/>
  </p:notesMasterIdLst>
  <p:sldIdLst>
    <p:sldId id="416" r:id="rId6"/>
    <p:sldId id="361" r:id="rId7"/>
    <p:sldId id="536" r:id="rId8"/>
    <p:sldId id="544" r:id="rId9"/>
    <p:sldId id="338" r:id="rId10"/>
    <p:sldId id="549" r:id="rId11"/>
    <p:sldId id="339" r:id="rId12"/>
    <p:sldId id="371" r:id="rId13"/>
    <p:sldId id="540" r:id="rId14"/>
    <p:sldId id="343" r:id="rId15"/>
    <p:sldId id="539" r:id="rId16"/>
    <p:sldId id="340" r:id="rId17"/>
    <p:sldId id="550" r:id="rId18"/>
    <p:sldId id="425" r:id="rId19"/>
  </p:sldIdLst>
  <p:sldSz cx="12192000" cy="6858000"/>
  <p:notesSz cx="6858000" cy="9144000"/>
  <p:embeddedFontLst>
    <p:embeddedFont>
      <p:font typeface="SimSun" panose="02010600030101010101" pitchFamily="2" charset="-122"/>
      <p:regular r:id="rId21"/>
    </p:embeddedFont>
    <p:embeddedFont>
      <p:font typeface="SimSun" panose="02010600030101010101" pitchFamily="2" charset="-122"/>
      <p:regular r:id="rId21"/>
    </p:embeddedFont>
    <p:embeddedFont>
      <p:font typeface="UTM Avo" panose="02040603050506020204" pitchFamily="18" charset="0"/>
      <p:regular r:id="rId22"/>
      <p:bold r:id="rId23"/>
      <p:italic r:id="rId24"/>
      <p:boldItalic r:id="rId25"/>
    </p:embeddedFont>
    <p:embeddedFont>
      <p:font typeface="Calibri Light" panose="020F0302020204030204" pitchFamily="34" charset="0"/>
      <p:regular r:id="rId26"/>
      <p:italic r:id="rId27"/>
    </p:embeddedFont>
    <p:embeddedFont>
      <p:font typeface="Calibri" panose="020F0502020204030204" pitchFamily="34" charset="0"/>
      <p:regular r:id="rId28"/>
      <p:bold r:id="rId29"/>
      <p:italic r:id="rId30"/>
      <p:boldItalic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119"/>
    <a:srgbClr val="FF7707"/>
    <a:srgbClr val="FFAF6C"/>
    <a:srgbClr val="FFFFFF"/>
    <a:srgbClr val="FFFF99"/>
    <a:srgbClr val="404040"/>
    <a:srgbClr val="FFFB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257" autoAdjust="0"/>
    <p:restoredTop sz="94660"/>
  </p:normalViewPr>
  <p:slideViewPr>
    <p:cSldViewPr snapToGrid="0">
      <p:cViewPr varScale="1">
        <p:scale>
          <a:sx n="59" d="100"/>
          <a:sy n="59" d="100"/>
        </p:scale>
        <p:origin x="84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font" Target="fonts/font6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1.fntdata"/><Relationship Id="rId34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font" Target="fonts/font5.fntdata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font" Target="fonts/font4.fntdata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font" Target="fonts/font11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UTM Avo" panose="02040603050506020204" pitchFamily="18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UTM Avo" panose="02040603050506020204" pitchFamily="18" charset="0"/>
              </a:defRPr>
            </a:lvl1pPr>
          </a:lstStyle>
          <a:p>
            <a:fld id="{3EFD42F7-718C-4B98-AAEC-167E6DDD60A7}" type="datetimeFigureOut">
              <a:rPr lang="en-US" smtClean="0"/>
              <a:pPr/>
              <a:t>12/15/2022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UTM Avo" panose="02040603050506020204" pitchFamily="18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UTM Avo" panose="02040603050506020204" pitchFamily="18" charset="0"/>
              </a:defRPr>
            </a:lvl1pPr>
          </a:lstStyle>
          <a:p>
            <a:fld id="{21B2AA4F-B828-4D7C-AFD3-893933DAFCB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UTM Avo" panose="02040603050506020204" pitchFamily="18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UTM Avo" panose="02040603050506020204" pitchFamily="18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UTM Avo" panose="02040603050506020204" pitchFamily="18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UTM Avo" panose="02040603050506020204" pitchFamily="18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UTM Avo" panose="020406030505060202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1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54530-C16A-4B22-8B39-4DA203C2713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6851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80545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72BC8-6EF3-409C-A615-26DB524CE18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5036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>
            <a:extLst>
              <a:ext uri="{FF2B5EF4-FFF2-40B4-BE49-F238E27FC236}">
                <a16:creationId xmlns:a16="http://schemas.microsoft.com/office/drawing/2014/main" id="{21371962-2674-050B-08C1-695758E3FEC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Notes Placeholder 2">
            <a:extLst>
              <a:ext uri="{FF2B5EF4-FFF2-40B4-BE49-F238E27FC236}">
                <a16:creationId xmlns:a16="http://schemas.microsoft.com/office/drawing/2014/main" id="{0698B82B-3BD7-8E47-A1EF-780F961F4F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5364" name="Slide Number Placeholder 3">
            <a:extLst>
              <a:ext uri="{FF2B5EF4-FFF2-40B4-BE49-F238E27FC236}">
                <a16:creationId xmlns:a16="http://schemas.microsoft.com/office/drawing/2014/main" id="{7A46143A-9A2D-E13E-522B-C06F1D53B4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HP001 TD 4H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HP001 TD 4H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HP001 TD 4H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HP001 TD 4H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HP001 TD 4H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TD 4H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TD 4H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TD 4H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TD 4H" pitchFamily="34" charset="0"/>
              </a:defRPr>
            </a:lvl9pPr>
          </a:lstStyle>
          <a:p>
            <a:fld id="{85F1C8D1-588B-432A-972D-29DF3C7DE88A}" type="slidenum">
              <a:rPr lang="en-US" altLang="en-US">
                <a:solidFill>
                  <a:srgbClr val="000000"/>
                </a:solidFill>
                <a:latin typeface="Arial" panose="020B0604020202020204" pitchFamily="34" charset="0"/>
              </a:rPr>
              <a:pPr/>
              <a:t>8</a:t>
            </a:fld>
            <a:endParaRPr lang="en-US" alt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/>
              <a:t>12/15/2022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UTM Avo" panose="02040603050506020204" pitchFamily="18" charset="0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95117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/>
              <a:t>12/15/2022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155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/>
              <a:t>12/15/2022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5748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/>
              <a:t>12/15/2022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3438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01448" y="-90897"/>
            <a:ext cx="12613690" cy="7095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12/15/2022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/>
          <p:cNvSpPr/>
          <p:nvPr userDrawn="1"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3369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12/15/2022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8361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82424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12/15/2022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5849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F7AF23A-9630-F039-AC8A-FF56F9F21B0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9B3B689-EAD8-B85D-4AA1-716F0A80BA2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A4AB7C2-FDCA-F4F8-BD31-CEC9D5DED7C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57710B-9A08-41FE-942A-B716DEAB761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75256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068EE07-B731-EFE9-2773-510ACE1D93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CEC5765-2663-5B9F-1D04-C53E6306F3C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8289012-B653-5D0C-C673-DC36B569760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3C7F8F-EA32-4AE8-94E5-242543D0F2F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592577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C494342-3920-451D-80E1-6B4198507B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F09426E-5828-33A9-2D09-D9FA9A7C27A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EAFEE33-81D5-599A-17E1-98E5FCD77FB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7F9F88-D9FB-43D4-B9AF-E10EBFED95B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1247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/>
              <a:t>12/15/2022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1432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3EACF6F-910C-8E02-54FB-28ABE667F54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2CFB1DC-3DC8-04DB-4CE6-DDEA0FD3F8F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9B1DE2C-529A-240E-C15A-F46D41CE524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C73956-4C7F-4BFD-931D-23849A38E01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40559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197FCCB7-C65D-C61B-9AD7-BC2B597A40C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2E827924-7E48-BF0F-ADF6-DF84228C9DA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C8D1FCF-7EE2-4D4C-76B0-87CBB03840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C263F9-7804-4767-9BD7-D6096CC103A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10339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54B211D-ECB8-A87C-4BEB-2EC4EC612EF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C8F6BAA-173A-DDF4-9E16-7F3FD5B21A6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70B3055-D863-7C4D-BBF9-B768E4191DB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147633-719A-4206-9A9A-AF84C6FFCA3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012165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5667A59-7F88-5091-BBFF-2108E2CDBEE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B88B597F-A7D2-7122-341B-A65B1612626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E0A411D-05B3-0F59-3322-A0DF3AECBA9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9EF456-5D1A-4DA5-8E0E-F766FC6996E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4018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6AB540F-9457-600B-88D2-BECB2D81621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C3B4C69-24F1-C59C-8014-5F995B9219A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8248B70-4234-1969-C6DE-914991E3D35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BD294D-2B3D-4F6E-BF34-B7A2A7BEB93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147594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75E4F2E-E4C4-3DE6-A531-9AC2E1B0409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3320375-6779-8431-7D4E-F194CC182B6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7D0D09F-749D-910B-253A-D9588913021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8750F0-0C7A-45C9-9E68-4430D4391FD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3267046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57CAC3E-7886-1552-55B6-8B94578E52A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11E96BF-1725-5A82-C8FC-CBA96277ECA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6B6CE5D-6D27-4C5D-9589-A6F5D78A143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156B41-ABE6-4740-8E10-1A8EF6C770C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72428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B102FD2-56BF-F057-FCBB-D14D60FF665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9C86C3A-A73A-6C92-2AF7-E198B8F2477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07731FC-7C5E-E4DC-6DCB-AA3DC903AD1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E5C932-B4A6-478C-9C79-57373470A2F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47485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5735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92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/>
              <a:t>12/15/2022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17447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5039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12/15/2022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09197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12/15/2022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58289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12/15/2022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90566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12/15/2022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5132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12/15/2022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96513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12/15/2022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4068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75699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0532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2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9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9" name="Google Shape;29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t>12/15/2022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268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/>
              <a:t>12/15/2022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60598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4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5998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9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399"/>
            </a:lvl1pPr>
            <a:lvl2pPr marL="457051" indent="0" algn="ctr">
              <a:buNone/>
              <a:defRPr sz="1999"/>
            </a:lvl2pPr>
            <a:lvl3pPr marL="914103" indent="0" algn="ctr">
              <a:buNone/>
              <a:defRPr sz="1799"/>
            </a:lvl3pPr>
            <a:lvl4pPr marL="1371154" indent="0" algn="ctr">
              <a:buNone/>
              <a:defRPr sz="1599"/>
            </a:lvl4pPr>
            <a:lvl5pPr marL="1828206" indent="0" algn="ctr">
              <a:buNone/>
              <a:defRPr sz="1599"/>
            </a:lvl5pPr>
            <a:lvl6pPr marL="2285257" indent="0" algn="ctr">
              <a:buNone/>
              <a:defRPr sz="1599"/>
            </a:lvl6pPr>
            <a:lvl7pPr marL="2742308" indent="0" algn="ctr">
              <a:buNone/>
              <a:defRPr sz="1599"/>
            </a:lvl7pPr>
            <a:lvl8pPr marL="3199360" indent="0" algn="ctr">
              <a:buNone/>
              <a:defRPr sz="1599"/>
            </a:lvl8pPr>
            <a:lvl9pPr marL="3656411" indent="0" algn="ctr">
              <a:buNone/>
              <a:defRPr sz="1599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F7D9ED4D-CFC4-4836-93DE-5A3E0C021F68}" type="datetimeFigureOut">
              <a:rPr lang="zh-CN" altLang="en-US" smtClean="0"/>
              <a:t>2022/12/15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C68EB9A-3794-40D5-BD96-AB4AD446DD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6307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F7D9ED4D-CFC4-4836-93DE-5A3E0C021F68}" type="datetimeFigureOut">
              <a:rPr lang="zh-CN" altLang="en-US" smtClean="0"/>
              <a:t>2022/12/15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C68EB9A-3794-40D5-BD96-AB4AD446DD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1174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5998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1pPr>
            <a:lvl2pPr marL="457051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410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1154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4pPr>
            <a:lvl5pPr marL="1828206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5pPr>
            <a:lvl6pPr marL="2285257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6pPr>
            <a:lvl7pPr marL="2742308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7pPr>
            <a:lvl8pPr marL="3199360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8pPr>
            <a:lvl9pPr marL="3656411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F7D9ED4D-CFC4-4836-93DE-5A3E0C021F68}" type="datetimeFigureOut">
              <a:rPr lang="zh-CN" altLang="en-US" smtClean="0"/>
              <a:t>2022/12/15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C68EB9A-3794-40D5-BD96-AB4AD446DD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8993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F7D9ED4D-CFC4-4836-93DE-5A3E0C021F68}" type="datetimeFigureOut">
              <a:rPr lang="zh-CN" altLang="en-US" smtClean="0"/>
              <a:t>2022/12/15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C68EB9A-3794-40D5-BD96-AB4AD446DD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7707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399" b="1"/>
            </a:lvl1pPr>
            <a:lvl2pPr marL="457051" indent="0">
              <a:buNone/>
              <a:defRPr sz="1999" b="1"/>
            </a:lvl2pPr>
            <a:lvl3pPr marL="914103" indent="0">
              <a:buNone/>
              <a:defRPr sz="1799" b="1"/>
            </a:lvl3pPr>
            <a:lvl4pPr marL="1371154" indent="0">
              <a:buNone/>
              <a:defRPr sz="1599" b="1"/>
            </a:lvl4pPr>
            <a:lvl5pPr marL="1828206" indent="0">
              <a:buNone/>
              <a:defRPr sz="1599" b="1"/>
            </a:lvl5pPr>
            <a:lvl6pPr marL="2285257" indent="0">
              <a:buNone/>
              <a:defRPr sz="1599" b="1"/>
            </a:lvl6pPr>
            <a:lvl7pPr marL="2742308" indent="0">
              <a:buNone/>
              <a:defRPr sz="1599" b="1"/>
            </a:lvl7pPr>
            <a:lvl8pPr marL="3199360" indent="0">
              <a:buNone/>
              <a:defRPr sz="1599" b="1"/>
            </a:lvl8pPr>
            <a:lvl9pPr marL="3656411" indent="0">
              <a:buNone/>
              <a:defRPr sz="1599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4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399" b="1"/>
            </a:lvl1pPr>
            <a:lvl2pPr marL="457051" indent="0">
              <a:buNone/>
              <a:defRPr sz="1999" b="1"/>
            </a:lvl2pPr>
            <a:lvl3pPr marL="914103" indent="0">
              <a:buNone/>
              <a:defRPr sz="1799" b="1"/>
            </a:lvl3pPr>
            <a:lvl4pPr marL="1371154" indent="0">
              <a:buNone/>
              <a:defRPr sz="1599" b="1"/>
            </a:lvl4pPr>
            <a:lvl5pPr marL="1828206" indent="0">
              <a:buNone/>
              <a:defRPr sz="1599" b="1"/>
            </a:lvl5pPr>
            <a:lvl6pPr marL="2285257" indent="0">
              <a:buNone/>
              <a:defRPr sz="1599" b="1"/>
            </a:lvl6pPr>
            <a:lvl7pPr marL="2742308" indent="0">
              <a:buNone/>
              <a:defRPr sz="1599" b="1"/>
            </a:lvl7pPr>
            <a:lvl8pPr marL="3199360" indent="0">
              <a:buNone/>
              <a:defRPr sz="1599" b="1"/>
            </a:lvl8pPr>
            <a:lvl9pPr marL="3656411" indent="0">
              <a:buNone/>
              <a:defRPr sz="1599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4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F7D9ED4D-CFC4-4836-93DE-5A3E0C021F68}" type="datetimeFigureOut">
              <a:rPr lang="zh-CN" altLang="en-US" smtClean="0"/>
              <a:t>2022/12/15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C68EB9A-3794-40D5-BD96-AB4AD446DD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3457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F7D9ED4D-CFC4-4836-93DE-5A3E0C021F68}" type="datetimeFigureOut">
              <a:rPr lang="zh-CN" altLang="en-US" smtClean="0"/>
              <a:t>2022/12/15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C68EB9A-3794-40D5-BD96-AB4AD446DD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1935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F7D9ED4D-CFC4-4836-93DE-5A3E0C021F68}" type="datetimeFigureOut">
              <a:rPr lang="zh-CN" altLang="en-US" smtClean="0"/>
              <a:t>2022/12/15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C68EB9A-3794-40D5-BD96-AB4AD446DD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0222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1"/>
            <a:ext cx="3932237" cy="1600201"/>
          </a:xfrm>
          <a:prstGeom prst="rect">
            <a:avLst/>
          </a:prstGeom>
        </p:spPr>
        <p:txBody>
          <a:bodyPr anchor="b"/>
          <a:lstStyle>
            <a:lvl1pPr>
              <a:defRPr sz="3199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399"/>
            <a:ext cx="3932237" cy="38115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99"/>
            </a:lvl1pPr>
            <a:lvl2pPr marL="457051" indent="0">
              <a:buNone/>
              <a:defRPr sz="1400"/>
            </a:lvl2pPr>
            <a:lvl3pPr marL="914103" indent="0">
              <a:buNone/>
              <a:defRPr sz="1200"/>
            </a:lvl3pPr>
            <a:lvl4pPr marL="1371154" indent="0">
              <a:buNone/>
              <a:defRPr sz="1000"/>
            </a:lvl4pPr>
            <a:lvl5pPr marL="1828206" indent="0">
              <a:buNone/>
              <a:defRPr sz="1000"/>
            </a:lvl5pPr>
            <a:lvl6pPr marL="2285257" indent="0">
              <a:buNone/>
              <a:defRPr sz="1000"/>
            </a:lvl6pPr>
            <a:lvl7pPr marL="2742308" indent="0">
              <a:buNone/>
              <a:defRPr sz="1000"/>
            </a:lvl7pPr>
            <a:lvl8pPr marL="3199360" indent="0">
              <a:buNone/>
              <a:defRPr sz="1000"/>
            </a:lvl8pPr>
            <a:lvl9pPr marL="3656411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F7D9ED4D-CFC4-4836-93DE-5A3E0C021F68}" type="datetimeFigureOut">
              <a:rPr lang="zh-CN" altLang="en-US" smtClean="0"/>
              <a:t>2022/12/15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C68EB9A-3794-40D5-BD96-AB4AD446DD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7702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1"/>
            <a:ext cx="3932237" cy="1600201"/>
          </a:xfrm>
          <a:prstGeom prst="rect">
            <a:avLst/>
          </a:prstGeom>
        </p:spPr>
        <p:txBody>
          <a:bodyPr anchor="b"/>
          <a:lstStyle>
            <a:lvl1pPr>
              <a:defRPr sz="3199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199"/>
            </a:lvl1pPr>
            <a:lvl2pPr marL="457051" indent="0">
              <a:buNone/>
              <a:defRPr sz="2799"/>
            </a:lvl2pPr>
            <a:lvl3pPr marL="914103" indent="0">
              <a:buNone/>
              <a:defRPr sz="2399"/>
            </a:lvl3pPr>
            <a:lvl4pPr marL="1371154" indent="0">
              <a:buNone/>
              <a:defRPr sz="1999"/>
            </a:lvl4pPr>
            <a:lvl5pPr marL="1828206" indent="0">
              <a:buNone/>
              <a:defRPr sz="1999"/>
            </a:lvl5pPr>
            <a:lvl6pPr marL="2285257" indent="0">
              <a:buNone/>
              <a:defRPr sz="1999"/>
            </a:lvl6pPr>
            <a:lvl7pPr marL="2742308" indent="0">
              <a:buNone/>
              <a:defRPr sz="1999"/>
            </a:lvl7pPr>
            <a:lvl8pPr marL="3199360" indent="0">
              <a:buNone/>
              <a:defRPr sz="1999"/>
            </a:lvl8pPr>
            <a:lvl9pPr marL="3656411" indent="0">
              <a:buNone/>
              <a:defRPr sz="1999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399"/>
            <a:ext cx="3932237" cy="38115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99"/>
            </a:lvl1pPr>
            <a:lvl2pPr marL="457051" indent="0">
              <a:buNone/>
              <a:defRPr sz="1400"/>
            </a:lvl2pPr>
            <a:lvl3pPr marL="914103" indent="0">
              <a:buNone/>
              <a:defRPr sz="1200"/>
            </a:lvl3pPr>
            <a:lvl4pPr marL="1371154" indent="0">
              <a:buNone/>
              <a:defRPr sz="1000"/>
            </a:lvl4pPr>
            <a:lvl5pPr marL="1828206" indent="0">
              <a:buNone/>
              <a:defRPr sz="1000"/>
            </a:lvl5pPr>
            <a:lvl6pPr marL="2285257" indent="0">
              <a:buNone/>
              <a:defRPr sz="1000"/>
            </a:lvl6pPr>
            <a:lvl7pPr marL="2742308" indent="0">
              <a:buNone/>
              <a:defRPr sz="1000"/>
            </a:lvl7pPr>
            <a:lvl8pPr marL="3199360" indent="0">
              <a:buNone/>
              <a:defRPr sz="1000"/>
            </a:lvl8pPr>
            <a:lvl9pPr marL="3656411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F7D9ED4D-CFC4-4836-93DE-5A3E0C021F68}" type="datetimeFigureOut">
              <a:rPr lang="zh-CN" altLang="en-US" smtClean="0"/>
              <a:t>2022/12/15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C68EB9A-3794-40D5-BD96-AB4AD446DD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1776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F7D9ED4D-CFC4-4836-93DE-5A3E0C021F68}" type="datetimeFigureOut">
              <a:rPr lang="zh-CN" altLang="en-US" smtClean="0"/>
              <a:t>2022/12/15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C68EB9A-3794-40D5-BD96-AB4AD446DD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4946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24417" y="3717925"/>
            <a:ext cx="10943167" cy="1082675"/>
          </a:xfrm>
        </p:spPr>
        <p:txBody>
          <a:bodyPr/>
          <a:lstStyle>
            <a:lvl1pPr algn="r">
              <a:defRPr/>
            </a:lvl1pPr>
          </a:lstStyle>
          <a:p>
            <a:pPr lvl="0"/>
            <a:r>
              <a:rPr lang="en-US" altLang="zh-CN" noProof="0"/>
              <a:t>Click to edit Master title style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26533" y="4940300"/>
            <a:ext cx="10949517" cy="981075"/>
          </a:xfrm>
        </p:spPr>
        <p:txBody>
          <a:bodyPr/>
          <a:lstStyle>
            <a:lvl1pPr marL="0" indent="0" algn="r">
              <a:buFontTx/>
              <a:buNone/>
              <a:defRPr/>
            </a:lvl1pPr>
          </a:lstStyle>
          <a:p>
            <a:pPr lvl="0"/>
            <a:r>
              <a:rPr lang="en-US" altLang="zh-CN" noProof="0"/>
              <a:t>Click to edit Master subtitle style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FE1C8935-5503-46B3-AA64-FDD06962785D}" type="datetimeFigureOut">
              <a:rPr lang="en-US" smtClean="0"/>
              <a:t>12/15/2022</a:t>
            </a:fld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01448" y="-90897"/>
            <a:ext cx="12613690" cy="7095200"/>
          </a:xfrm>
          <a:prstGeom prst="rect">
            <a:avLst/>
          </a:prstGeom>
        </p:spPr>
      </p:pic>
      <p:sp>
        <p:nvSpPr>
          <p:cNvPr id="8" name="Oval 7"/>
          <p:cNvSpPr/>
          <p:nvPr userDrawn="1"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UTM Avo" panose="02040603050506020204" pitchFamily="18" charset="0"/>
            </a:endParaRPr>
          </a:p>
        </p:txBody>
      </p:sp>
    </p:spTree>
  </p:cSld>
  <p:clrMapOvr>
    <a:masterClrMapping/>
  </p:clrMapOvr>
  <p:hf sldNum="0" hdr="0" ftr="0" dt="0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4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4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F7D9ED4D-CFC4-4836-93DE-5A3E0C021F68}" type="datetimeFigureOut">
              <a:rPr lang="zh-CN" altLang="en-US" smtClean="0"/>
              <a:t>2022/12/15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C68EB9A-3794-40D5-BD96-AB4AD446DD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8430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12/15/2022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84879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53848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4750"/>
            <a:ext cx="53848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5667A59-7F88-5091-BBFF-2108E2CDBEE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B88B597F-A7D2-7122-341B-A65B1612626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E0A411D-05B3-0F59-3322-A0DF3AECBA9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9EF456-5D1A-4DA5-8E0E-F766FC6996E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9032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/>
              <a:t>12/15/2022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UTM Avo" panose="02040603050506020204" pitchFamily="18" charset="0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71165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2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image" Target="../media/image9.jpeg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5" Type="http://schemas.openxmlformats.org/officeDocument/2006/relationships/image" Target="../media/image11.png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image" Target="../media/image10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826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en-US" altLang="zh-CN" dirty="0"/>
              <a:t>Click to edit Master title style</a:t>
            </a:r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609600" y="1174750"/>
            <a:ext cx="109728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zh-CN" dirty="0"/>
              <a:t>Click to edit Master text styles</a:t>
            </a:r>
          </a:p>
          <a:p>
            <a:pPr lvl="1"/>
            <a:r>
              <a:rPr lang="en-US" altLang="zh-CN" dirty="0"/>
              <a:t>Second level</a:t>
            </a:r>
          </a:p>
          <a:p>
            <a:pPr lvl="2"/>
            <a:r>
              <a:rPr lang="en-US" altLang="zh-CN" dirty="0"/>
              <a:t>Third level</a:t>
            </a:r>
          </a:p>
          <a:p>
            <a:pPr lvl="3"/>
            <a:r>
              <a:rPr lang="en-US" altLang="zh-CN" dirty="0"/>
              <a:t>Fourth level</a:t>
            </a:r>
          </a:p>
          <a:p>
            <a:pPr lvl="4"/>
            <a:r>
              <a:rPr lang="en-US" altLang="zh-CN" dirty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>
                <a:latin typeface="UTM Avo" panose="02040603050506020204" pitchFamily="18" charset="0"/>
              </a:defRPr>
            </a:lvl1pPr>
          </a:lstStyle>
          <a:p>
            <a:fld id="{FE1C8935-5503-46B3-AA64-FDD06962785D}" type="datetimeFigureOut">
              <a:rPr lang="en-US" smtClean="0"/>
              <a:pPr/>
              <a:t>12/15/2022</a:t>
            </a:fld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>
                <a:latin typeface="UTM Avo" panose="02040603050506020204" pitchFamily="18" charset="0"/>
              </a:defRPr>
            </a:lvl1pPr>
          </a:lstStyle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>
                <a:latin typeface="UTM Avo" panose="02040603050506020204" pitchFamily="18" charset="0"/>
              </a:defRPr>
            </a:lvl1pPr>
          </a:lstStyle>
          <a:p>
            <a:fld id="{9306B73E-E889-4101-943F-C932486AC50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49" r:id="rId5"/>
    <p:sldLayoutId id="2147483650" r:id="rId6"/>
    <p:sldLayoutId id="2147483652" r:id="rId7"/>
    <p:sldLayoutId id="2147483705" r:id="rId8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UTM Avo" panose="02040603050506020204" pitchFamily="18" charset="0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UTM Avo" panose="02040603050506020204" pitchFamily="18" charset="0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UTM Avo" panose="02040603050506020204" pitchFamily="18" charset="0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UTM Avo" panose="02040603050506020204" pitchFamily="18" charset="0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UTM Avo" panose="02040603050506020204" pitchFamily="18" charset="0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UTM Avo" panose="02040603050506020204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C8935-5503-46B3-AA64-FDD06962785D}" type="datetimeFigureOut">
              <a:rPr lang="en-US" smtClean="0"/>
              <a:t>12/15/2022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819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DEA9EC2B-8261-41F7-D5E4-4A3ACBDC8F0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199BF0E5-18BA-F198-8447-70E3C4854C0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83972" name="Rectangle 4">
            <a:extLst>
              <a:ext uri="{FF2B5EF4-FFF2-40B4-BE49-F238E27FC236}">
                <a16:creationId xmlns:a16="http://schemas.microsoft.com/office/drawing/2014/main" id="{3A5156D2-E41B-C2DA-BD9B-A47812FB008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3973" name="Rectangle 5">
            <a:extLst>
              <a:ext uri="{FF2B5EF4-FFF2-40B4-BE49-F238E27FC236}">
                <a16:creationId xmlns:a16="http://schemas.microsoft.com/office/drawing/2014/main" id="{0B302D2A-DA92-E852-6411-236046C1B81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3974" name="Rectangle 6">
            <a:extLst>
              <a:ext uri="{FF2B5EF4-FFF2-40B4-BE49-F238E27FC236}">
                <a16:creationId xmlns:a16="http://schemas.microsoft.com/office/drawing/2014/main" id="{EBB187EE-C04A-91DC-9F2C-CDCD782FC02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1F0B264-E9EF-409D-9DD2-0C0698FB060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8359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0635D2-1FD4-42FB-A3A0-B9DFEF7C7F90}" type="datetimeFigureOut">
              <a:rPr lang="en-US" smtClean="0"/>
              <a:t>12/15/2022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309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/>
        </p:nvSpPr>
        <p:spPr>
          <a:xfrm>
            <a:off x="-12699" y="0"/>
            <a:ext cx="12204700" cy="6855885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99"/>
          </a:p>
        </p:txBody>
      </p:sp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09" r="1" b="7017"/>
          <a:stretch>
            <a:fillRect/>
          </a:stretch>
        </p:blipFill>
        <p:spPr>
          <a:xfrm>
            <a:off x="-12699" y="1371695"/>
            <a:ext cx="8113788" cy="548418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6131" y="5624364"/>
            <a:ext cx="6155869" cy="1414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112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</p:sldLayoutIdLst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xStyles>
    <p:titleStyle>
      <a:lvl1pPr algn="l" defTabSz="914103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26" indent="-228526" algn="l" defTabSz="91410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77" indent="-228526" algn="l" defTabSz="9141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629" indent="-228526" algn="l" defTabSz="9141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680" indent="-228526" algn="l" defTabSz="9141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731" indent="-228526" algn="l" defTabSz="9141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783" indent="-228526" algn="l" defTabSz="9141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834" indent="-228526" algn="l" defTabSz="9141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886" indent="-228526" algn="l" defTabSz="9141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4937" indent="-228526" algn="l" defTabSz="9141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51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03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54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06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257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08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360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411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0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9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7" Type="http://schemas.openxmlformats.org/officeDocument/2006/relationships/image" Target="../media/image20.png"/><Relationship Id="rId2" Type="http://schemas.microsoft.com/office/2007/relationships/media" Target="../media/media1.mp4"/><Relationship Id="rId1" Type="http://schemas.openxmlformats.org/officeDocument/2006/relationships/vmlDrawing" Target="../drawings/vmlDrawing1.vml"/><Relationship Id="rId6" Type="http://schemas.openxmlformats.org/officeDocument/2006/relationships/image" Target="../media/image19.wmf"/><Relationship Id="rId5" Type="http://schemas.openxmlformats.org/officeDocument/2006/relationships/oleObject" Target="../embeddings/oleObject1.bin"/><Relationship Id="rId4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9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4.emf"/><Relationship Id="rId4" Type="http://schemas.openxmlformats.org/officeDocument/2006/relationships/image" Target="../media/image23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9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7618" y="2231671"/>
            <a:ext cx="7122502" cy="462632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8394" y="2853607"/>
            <a:ext cx="9268607" cy="405657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1313" y="-1"/>
            <a:ext cx="2403757" cy="2561146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687" y="1203453"/>
            <a:ext cx="1930062" cy="2056435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5659" y="3429000"/>
            <a:ext cx="3015509" cy="3517868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538" y="2394590"/>
            <a:ext cx="1624934" cy="165081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43EB1FE-1B95-53EE-B417-0BF1BCDA1722}"/>
              </a:ext>
            </a:extLst>
          </p:cNvPr>
          <p:cNvSpPr txBox="1"/>
          <p:nvPr/>
        </p:nvSpPr>
        <p:spPr>
          <a:xfrm>
            <a:off x="3327210" y="284750"/>
            <a:ext cx="55375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TRƯỜNG TIỂU HỌC AN THƯỢNG A</a:t>
            </a:r>
          </a:p>
        </p:txBody>
      </p:sp>
      <p:sp>
        <p:nvSpPr>
          <p:cNvPr id="7" name="WordArt 19">
            <a:extLst>
              <a:ext uri="{FF2B5EF4-FFF2-40B4-BE49-F238E27FC236}">
                <a16:creationId xmlns:a16="http://schemas.microsoft.com/office/drawing/2014/main" id="{DFBEFDD7-65BA-B117-274F-EE401F8D34B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523623" y="1404224"/>
            <a:ext cx="8909856" cy="1241822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0"/>
              </a:avLst>
            </a:prstTxWarp>
          </a:bodyPr>
          <a:lstStyle/>
          <a:p>
            <a:pPr algn="ctr"/>
            <a:r>
              <a:rPr lang="en-US" sz="1350" kern="10" dirty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/>
                <a:ea typeface="SimSun"/>
                <a:cs typeface="Times New Roman"/>
              </a:rPr>
              <a:t>NHIỆT LIỆT CHÀO MỪNG </a:t>
            </a:r>
          </a:p>
          <a:p>
            <a:pPr algn="ctr"/>
            <a:r>
              <a:rPr lang="en-US" sz="1350" kern="10" dirty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/>
                <a:ea typeface="SimSun"/>
                <a:cs typeface="Times New Roman"/>
              </a:rPr>
              <a:t>QUÝ THẦY, CÔ GIÁO VỀ DỰ GIỜ</a:t>
            </a:r>
          </a:p>
        </p:txBody>
      </p:sp>
      <p:sp>
        <p:nvSpPr>
          <p:cNvPr id="19" name="TextBox 1">
            <a:extLst>
              <a:ext uri="{FF2B5EF4-FFF2-40B4-BE49-F238E27FC236}">
                <a16:creationId xmlns:a16="http://schemas.microsoft.com/office/drawing/2014/main" id="{2B473D58-46F7-E4DA-E3CA-E2FBE659F9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0740" y="4778444"/>
            <a:ext cx="480179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GV: NGUYỄN THỊ MAI</a:t>
            </a:r>
          </a:p>
        </p:txBody>
      </p:sp>
      <p:sp>
        <p:nvSpPr>
          <p:cNvPr id="21" name="TextBox 1">
            <a:extLst>
              <a:ext uri="{FF2B5EF4-FFF2-40B4-BE49-F238E27FC236}">
                <a16:creationId xmlns:a16="http://schemas.microsoft.com/office/drawing/2014/main" id="{1024DA7E-886F-CF60-5BFC-334EFD9F6F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1344" y="3995490"/>
            <a:ext cx="254888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MÔN: TOÁN</a:t>
            </a:r>
          </a:p>
        </p:txBody>
      </p:sp>
      <p:sp>
        <p:nvSpPr>
          <p:cNvPr id="22" name="TextBox 1">
            <a:extLst>
              <a:ext uri="{FF2B5EF4-FFF2-40B4-BE49-F238E27FC236}">
                <a16:creationId xmlns:a16="http://schemas.microsoft.com/office/drawing/2014/main" id="{1263592A-3DAB-F089-F927-46476F1738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04109" y="5453776"/>
            <a:ext cx="188546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LỚP: 1E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9" grpId="0"/>
      <p:bldP spid="21" grpId="0"/>
      <p:bldP spid="2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365" cy="685736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1177" y="1103243"/>
            <a:ext cx="7380876" cy="4870799"/>
          </a:xfrm>
          <a:prstGeom prst="rect">
            <a:avLst/>
          </a:prstGeom>
        </p:spPr>
      </p:pic>
      <p:pic>
        <p:nvPicPr>
          <p:cNvPr id="7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52135"/>
            <a:ext cx="2263775" cy="1205230"/>
          </a:xfrm>
          <a:prstGeom prst="rect">
            <a:avLst/>
          </a:prstGeom>
        </p:spPr>
      </p:pic>
      <p:pic>
        <p:nvPicPr>
          <p:cNvPr id="9" name="图片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3221" y="5229868"/>
            <a:ext cx="1158144" cy="1627497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5" descr="131015Hinh-nen-popowerpoint-quyen-sach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9050"/>
            <a:ext cx="12192001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6700492" y="2557700"/>
            <a:ext cx="1773494" cy="1723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5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Calibri" panose="020F0502020204030204"/>
              </a:rPr>
              <a:t> </a:t>
            </a:r>
            <a:r>
              <a:rPr lang="en-US" sz="53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SGK T.  73</a:t>
            </a:r>
          </a:p>
        </p:txBody>
      </p:sp>
    </p:spTree>
    <p:extLst>
      <p:ext uri="{BB962C8B-B14F-4D97-AF65-F5344CB8AC3E}">
        <p14:creationId xmlns:p14="http://schemas.microsoft.com/office/powerpoint/2010/main" val="2718423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242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02" y="1276046"/>
            <a:ext cx="10420324" cy="4504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3221" y="5229868"/>
            <a:ext cx="1158144" cy="1627497"/>
          </a:xfrm>
          <a:prstGeom prst="rect">
            <a:avLst/>
          </a:prstGeom>
        </p:spPr>
      </p:pic>
      <p:sp>
        <p:nvSpPr>
          <p:cNvPr id="5" name="Rectangle: Rounded Corners 7">
            <a:extLst>
              <a:ext uri="{FF2B5EF4-FFF2-40B4-BE49-F238E27FC236}">
                <a16:creationId xmlns:a16="http://schemas.microsoft.com/office/drawing/2014/main" id="{98EA82A8-D667-FBD9-DB6F-410E1CA0C6D5}"/>
              </a:ext>
            </a:extLst>
          </p:cNvPr>
          <p:cNvSpPr/>
          <p:nvPr/>
        </p:nvSpPr>
        <p:spPr>
          <a:xfrm>
            <a:off x="8621486" y="2764007"/>
            <a:ext cx="2744440" cy="664993"/>
          </a:xfrm>
          <a:prstGeom prst="roundRect">
            <a:avLst/>
          </a:prstGeom>
          <a:solidFill>
            <a:schemeClr val="bg1"/>
          </a:solidFill>
          <a:ln>
            <a:solidFill>
              <a:srgbClr val="D2F4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8</a:t>
            </a:r>
            <a:r>
              <a:rPr lang="en-SG" sz="40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-  ?   = </a:t>
            </a:r>
            <a:r>
              <a:rPr lang="en-US" altLang="en-SG" sz="40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3</a:t>
            </a:r>
            <a:r>
              <a:rPr lang="en-SG" sz="40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Rectangle: Rounded Corners 7">
            <a:extLst>
              <a:ext uri="{FF2B5EF4-FFF2-40B4-BE49-F238E27FC236}">
                <a16:creationId xmlns:a16="http://schemas.microsoft.com/office/drawing/2014/main" id="{B0FC5104-0DC5-63ED-1A89-C9AA2B6A3876}"/>
              </a:ext>
            </a:extLst>
          </p:cNvPr>
          <p:cNvSpPr/>
          <p:nvPr/>
        </p:nvSpPr>
        <p:spPr>
          <a:xfrm>
            <a:off x="9681649" y="2764006"/>
            <a:ext cx="624113" cy="66499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D2F4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SG" sz="32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5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482" name="Object 2">
            <a:extLst>
              <a:ext uri="{FF2B5EF4-FFF2-40B4-BE49-F238E27FC236}">
                <a16:creationId xmlns:a16="http://schemas.microsoft.com/office/drawing/2014/main" id="{A071F6DB-A7B0-59BB-39D1-86F133C5378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0"/>
          <a:ext cx="2733675" cy="2514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8" name="Clip" r:id="rId3" imgW="1278331" imgH="1273759" progId="MS_ClipArt_Gallery.2">
                  <p:embed/>
                </p:oleObj>
              </mc:Choice>
              <mc:Fallback>
                <p:oleObj name="Clip" r:id="rId3" imgW="1278331" imgH="1273759" progId="MS_ClipArt_Gallery.2">
                  <p:embed/>
                  <p:pic>
                    <p:nvPicPr>
                      <p:cNvPr id="20482" name="Object 2">
                        <a:extLst>
                          <a:ext uri="{FF2B5EF4-FFF2-40B4-BE49-F238E27FC236}">
                            <a16:creationId xmlns:a16="http://schemas.microsoft.com/office/drawing/2014/main" id="{A071F6DB-A7B0-59BB-39D1-86F133C5378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2733675" cy="2514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2">
            <a:extLst>
              <a:ext uri="{FF2B5EF4-FFF2-40B4-BE49-F238E27FC236}">
                <a16:creationId xmlns:a16="http://schemas.microsoft.com/office/drawing/2014/main" id="{F9ED5D18-E5F4-FE50-AA75-889F3DF1512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0091057" y="4995787"/>
          <a:ext cx="1845129" cy="16972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9" name="Clip" r:id="rId3" imgW="1278331" imgH="1273759" progId="MS_ClipArt_Gallery.2">
                  <p:embed/>
                </p:oleObj>
              </mc:Choice>
              <mc:Fallback>
                <p:oleObj name="Clip" r:id="rId3" imgW="1278331" imgH="1273759" progId="MS_ClipArt_Gallery.2">
                  <p:embed/>
                  <p:pic>
                    <p:nvPicPr>
                      <p:cNvPr id="2" name="Object 2">
                        <a:extLst>
                          <a:ext uri="{FF2B5EF4-FFF2-40B4-BE49-F238E27FC236}">
                            <a16:creationId xmlns:a16="http://schemas.microsoft.com/office/drawing/2014/main" id="{F9ED5D18-E5F4-FE50-AA75-889F3DF1512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91057" y="4995787"/>
                        <a:ext cx="1845129" cy="16972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74432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EE91FD8-7580-F25E-02C9-E5D0673783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81C7ACE-D2D5-95E1-4704-E19164BA164B}"/>
              </a:ext>
            </a:extLst>
          </p:cNvPr>
          <p:cNvSpPr/>
          <p:nvPr/>
        </p:nvSpPr>
        <p:spPr>
          <a:xfrm>
            <a:off x="1519640" y="318641"/>
            <a:ext cx="914836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1905"/>
                <a:solidFill>
                  <a:srgbClr val="FFC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KÍNH CHÚC QUÝ THẦY CÔ MẠNH KHỎE, HẠNH PHÚC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FF31B9-1632-84FF-3E26-8C17045EB4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1726" y="318641"/>
            <a:ext cx="3075425" cy="301391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525AE5E-04FD-7D99-E6BE-0834EB00BF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7006" y="1344030"/>
            <a:ext cx="3075425" cy="301391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1802B22-D3C6-DB2E-80DC-125D0262D1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2431" y="529798"/>
            <a:ext cx="3075425" cy="3013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126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oogle Shape;354;p37">
            <a:extLst>
              <a:ext uri="{FF2B5EF4-FFF2-40B4-BE49-F238E27FC236}">
                <a16:creationId xmlns:a16="http://schemas.microsoft.com/office/drawing/2014/main" id="{F20D8718-80C0-427E-94D0-7FE7083DB2ED}"/>
              </a:ext>
            </a:extLst>
          </p:cNvPr>
          <p:cNvGrpSpPr>
            <a:grpSpLocks noChangeAspect="1"/>
          </p:cNvGrpSpPr>
          <p:nvPr/>
        </p:nvGrpSpPr>
        <p:grpSpPr>
          <a:xfrm flipH="1">
            <a:off x="8185699" y="3506002"/>
            <a:ext cx="2025771" cy="3279552"/>
            <a:chOff x="4421639" y="2317215"/>
            <a:chExt cx="2715831" cy="3933888"/>
          </a:xfrm>
        </p:grpSpPr>
        <p:sp>
          <p:nvSpPr>
            <p:cNvPr id="9" name="Google Shape;355;p37">
              <a:extLst>
                <a:ext uri="{FF2B5EF4-FFF2-40B4-BE49-F238E27FC236}">
                  <a16:creationId xmlns:a16="http://schemas.microsoft.com/office/drawing/2014/main" id="{0818A3A7-82A8-4C95-B11E-65B430322C5E}"/>
                </a:ext>
              </a:extLst>
            </p:cNvPr>
            <p:cNvSpPr/>
            <p:nvPr/>
          </p:nvSpPr>
          <p:spPr>
            <a:xfrm flipH="1">
              <a:off x="4888237" y="3127475"/>
              <a:ext cx="410019" cy="347027"/>
            </a:xfrm>
            <a:custGeom>
              <a:avLst/>
              <a:gdLst/>
              <a:ahLst/>
              <a:cxnLst/>
              <a:rect l="l" t="t" r="r" b="b"/>
              <a:pathLst>
                <a:path w="6457" h="5465" extrusionOk="0">
                  <a:moveTo>
                    <a:pt x="3606" y="1"/>
                  </a:moveTo>
                  <a:cubicBezTo>
                    <a:pt x="3559" y="1"/>
                    <a:pt x="3512" y="2"/>
                    <a:pt x="3464" y="4"/>
                  </a:cubicBezTo>
                  <a:cubicBezTo>
                    <a:pt x="1055" y="155"/>
                    <a:pt x="0" y="3167"/>
                    <a:pt x="1833" y="4773"/>
                  </a:cubicBezTo>
                  <a:cubicBezTo>
                    <a:pt x="2370" y="5251"/>
                    <a:pt x="3001" y="5465"/>
                    <a:pt x="3619" y="5465"/>
                  </a:cubicBezTo>
                  <a:cubicBezTo>
                    <a:pt x="5076" y="5465"/>
                    <a:pt x="6456" y="4275"/>
                    <a:pt x="6350" y="2564"/>
                  </a:cubicBezTo>
                  <a:cubicBezTo>
                    <a:pt x="6277" y="1106"/>
                    <a:pt x="5051" y="1"/>
                    <a:pt x="3606" y="1"/>
                  </a:cubicBezTo>
                  <a:close/>
                </a:path>
              </a:pathLst>
            </a:custGeom>
            <a:solidFill>
              <a:srgbClr val="EBBA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" name="Google Shape;356;p37">
              <a:extLst>
                <a:ext uri="{FF2B5EF4-FFF2-40B4-BE49-F238E27FC236}">
                  <a16:creationId xmlns:a16="http://schemas.microsoft.com/office/drawing/2014/main" id="{ABDCD3F8-5E21-47CD-8DBF-C031B67C9F36}"/>
                </a:ext>
              </a:extLst>
            </p:cNvPr>
            <p:cNvSpPr/>
            <p:nvPr/>
          </p:nvSpPr>
          <p:spPr>
            <a:xfrm flipH="1">
              <a:off x="6291142" y="2317215"/>
              <a:ext cx="846328" cy="1087564"/>
            </a:xfrm>
            <a:custGeom>
              <a:avLst/>
              <a:gdLst/>
              <a:ahLst/>
              <a:cxnLst/>
              <a:rect l="l" t="t" r="r" b="b"/>
              <a:pathLst>
                <a:path w="13328" h="17127" extrusionOk="0">
                  <a:moveTo>
                    <a:pt x="8043" y="0"/>
                  </a:moveTo>
                  <a:cubicBezTo>
                    <a:pt x="7365" y="0"/>
                    <a:pt x="6617" y="176"/>
                    <a:pt x="5798" y="591"/>
                  </a:cubicBezTo>
                  <a:cubicBezTo>
                    <a:pt x="578" y="3252"/>
                    <a:pt x="4142" y="10004"/>
                    <a:pt x="2761" y="13191"/>
                  </a:cubicBezTo>
                  <a:cubicBezTo>
                    <a:pt x="1356" y="16404"/>
                    <a:pt x="0" y="16805"/>
                    <a:pt x="1883" y="17106"/>
                  </a:cubicBezTo>
                  <a:cubicBezTo>
                    <a:pt x="1976" y="17120"/>
                    <a:pt x="2068" y="17127"/>
                    <a:pt x="2160" y="17127"/>
                  </a:cubicBezTo>
                  <a:cubicBezTo>
                    <a:pt x="3063" y="17127"/>
                    <a:pt x="3912" y="16487"/>
                    <a:pt x="4368" y="15826"/>
                  </a:cubicBezTo>
                  <a:cubicBezTo>
                    <a:pt x="4593" y="15889"/>
                    <a:pt x="4826" y="15921"/>
                    <a:pt x="5058" y="15921"/>
                  </a:cubicBezTo>
                  <a:cubicBezTo>
                    <a:pt x="5290" y="15921"/>
                    <a:pt x="5522" y="15889"/>
                    <a:pt x="5748" y="15826"/>
                  </a:cubicBezTo>
                  <a:cubicBezTo>
                    <a:pt x="7154" y="15500"/>
                    <a:pt x="7630" y="13894"/>
                    <a:pt x="7580" y="12689"/>
                  </a:cubicBezTo>
                  <a:lnTo>
                    <a:pt x="7580" y="12689"/>
                  </a:lnTo>
                  <a:cubicBezTo>
                    <a:pt x="7636" y="12701"/>
                    <a:pt x="7692" y="12707"/>
                    <a:pt x="7749" y="12707"/>
                  </a:cubicBezTo>
                  <a:cubicBezTo>
                    <a:pt x="8308" y="12707"/>
                    <a:pt x="8906" y="12102"/>
                    <a:pt x="9111" y="10029"/>
                  </a:cubicBezTo>
                  <a:cubicBezTo>
                    <a:pt x="9464" y="6746"/>
                    <a:pt x="10729" y="5184"/>
                    <a:pt x="11994" y="5184"/>
                  </a:cubicBezTo>
                  <a:cubicBezTo>
                    <a:pt x="12257" y="5184"/>
                    <a:pt x="12520" y="5251"/>
                    <a:pt x="12776" y="5385"/>
                  </a:cubicBezTo>
                  <a:lnTo>
                    <a:pt x="12851" y="5436"/>
                  </a:lnTo>
                  <a:cubicBezTo>
                    <a:pt x="13002" y="5285"/>
                    <a:pt x="13152" y="5159"/>
                    <a:pt x="13328" y="5034"/>
                  </a:cubicBezTo>
                  <a:cubicBezTo>
                    <a:pt x="13118" y="4448"/>
                    <a:pt x="11459" y="0"/>
                    <a:pt x="8043" y="0"/>
                  </a:cubicBezTo>
                  <a:close/>
                </a:path>
              </a:pathLst>
            </a:custGeom>
            <a:solidFill>
              <a:srgbClr val="F7C4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357;p37">
              <a:extLst>
                <a:ext uri="{FF2B5EF4-FFF2-40B4-BE49-F238E27FC236}">
                  <a16:creationId xmlns:a16="http://schemas.microsoft.com/office/drawing/2014/main" id="{6DF490B0-211B-438A-A681-9FF38FDB5562}"/>
                </a:ext>
              </a:extLst>
            </p:cNvPr>
            <p:cNvSpPr/>
            <p:nvPr/>
          </p:nvSpPr>
          <p:spPr>
            <a:xfrm flipH="1">
              <a:off x="6254439" y="2486442"/>
              <a:ext cx="156274" cy="153670"/>
            </a:xfrm>
            <a:custGeom>
              <a:avLst/>
              <a:gdLst/>
              <a:ahLst/>
              <a:cxnLst/>
              <a:rect l="l" t="t" r="r" b="b"/>
              <a:pathLst>
                <a:path w="2461" h="2420" extrusionOk="0">
                  <a:moveTo>
                    <a:pt x="879" y="587"/>
                  </a:moveTo>
                  <a:cubicBezTo>
                    <a:pt x="1004" y="612"/>
                    <a:pt x="1130" y="662"/>
                    <a:pt x="1230" y="738"/>
                  </a:cubicBezTo>
                  <a:cubicBezTo>
                    <a:pt x="1456" y="888"/>
                    <a:pt x="1657" y="1114"/>
                    <a:pt x="1833" y="1365"/>
                  </a:cubicBezTo>
                  <a:cubicBezTo>
                    <a:pt x="1958" y="1516"/>
                    <a:pt x="2059" y="1691"/>
                    <a:pt x="2109" y="1892"/>
                  </a:cubicBezTo>
                  <a:cubicBezTo>
                    <a:pt x="2109" y="1942"/>
                    <a:pt x="2109" y="1992"/>
                    <a:pt x="2109" y="2018"/>
                  </a:cubicBezTo>
                  <a:lnTo>
                    <a:pt x="2109" y="2043"/>
                  </a:lnTo>
                  <a:cubicBezTo>
                    <a:pt x="2109" y="2043"/>
                    <a:pt x="2109" y="2068"/>
                    <a:pt x="2084" y="2068"/>
                  </a:cubicBezTo>
                  <a:cubicBezTo>
                    <a:pt x="2084" y="2059"/>
                    <a:pt x="2084" y="2057"/>
                    <a:pt x="2082" y="2057"/>
                  </a:cubicBezTo>
                  <a:cubicBezTo>
                    <a:pt x="2078" y="2057"/>
                    <a:pt x="2067" y="2068"/>
                    <a:pt x="2033" y="2068"/>
                  </a:cubicBezTo>
                  <a:cubicBezTo>
                    <a:pt x="1833" y="2068"/>
                    <a:pt x="1657" y="2018"/>
                    <a:pt x="1506" y="1892"/>
                  </a:cubicBezTo>
                  <a:cubicBezTo>
                    <a:pt x="1280" y="1716"/>
                    <a:pt x="1055" y="1516"/>
                    <a:pt x="904" y="1290"/>
                  </a:cubicBezTo>
                  <a:cubicBezTo>
                    <a:pt x="804" y="1164"/>
                    <a:pt x="728" y="1039"/>
                    <a:pt x="678" y="913"/>
                  </a:cubicBezTo>
                  <a:cubicBezTo>
                    <a:pt x="653" y="863"/>
                    <a:pt x="653" y="838"/>
                    <a:pt x="653" y="788"/>
                  </a:cubicBezTo>
                  <a:cubicBezTo>
                    <a:pt x="653" y="763"/>
                    <a:pt x="653" y="763"/>
                    <a:pt x="653" y="763"/>
                  </a:cubicBezTo>
                  <a:lnTo>
                    <a:pt x="678" y="712"/>
                  </a:lnTo>
                  <a:cubicBezTo>
                    <a:pt x="703" y="662"/>
                    <a:pt x="703" y="662"/>
                    <a:pt x="728" y="662"/>
                  </a:cubicBezTo>
                  <a:cubicBezTo>
                    <a:pt x="753" y="637"/>
                    <a:pt x="753" y="637"/>
                    <a:pt x="778" y="612"/>
                  </a:cubicBezTo>
                  <a:cubicBezTo>
                    <a:pt x="804" y="612"/>
                    <a:pt x="829" y="587"/>
                    <a:pt x="879" y="587"/>
                  </a:cubicBezTo>
                  <a:close/>
                  <a:moveTo>
                    <a:pt x="816" y="0"/>
                  </a:moveTo>
                  <a:cubicBezTo>
                    <a:pt x="703" y="0"/>
                    <a:pt x="590" y="29"/>
                    <a:pt x="477" y="85"/>
                  </a:cubicBezTo>
                  <a:cubicBezTo>
                    <a:pt x="427" y="110"/>
                    <a:pt x="352" y="160"/>
                    <a:pt x="302" y="210"/>
                  </a:cubicBezTo>
                  <a:cubicBezTo>
                    <a:pt x="251" y="261"/>
                    <a:pt x="201" y="311"/>
                    <a:pt x="151" y="361"/>
                  </a:cubicBezTo>
                  <a:lnTo>
                    <a:pt x="126" y="411"/>
                  </a:lnTo>
                  <a:cubicBezTo>
                    <a:pt x="76" y="461"/>
                    <a:pt x="76" y="436"/>
                    <a:pt x="76" y="461"/>
                  </a:cubicBezTo>
                  <a:lnTo>
                    <a:pt x="51" y="512"/>
                  </a:lnTo>
                  <a:cubicBezTo>
                    <a:pt x="26" y="587"/>
                    <a:pt x="0" y="687"/>
                    <a:pt x="0" y="763"/>
                  </a:cubicBezTo>
                  <a:cubicBezTo>
                    <a:pt x="0" y="913"/>
                    <a:pt x="26" y="1039"/>
                    <a:pt x="76" y="1164"/>
                  </a:cubicBezTo>
                  <a:cubicBezTo>
                    <a:pt x="176" y="1365"/>
                    <a:pt x="302" y="1541"/>
                    <a:pt x="477" y="1666"/>
                  </a:cubicBezTo>
                  <a:cubicBezTo>
                    <a:pt x="728" y="1917"/>
                    <a:pt x="1004" y="2093"/>
                    <a:pt x="1331" y="2243"/>
                  </a:cubicBezTo>
                  <a:cubicBezTo>
                    <a:pt x="1557" y="2369"/>
                    <a:pt x="1808" y="2419"/>
                    <a:pt x="2084" y="2419"/>
                  </a:cubicBezTo>
                  <a:cubicBezTo>
                    <a:pt x="2184" y="2394"/>
                    <a:pt x="2284" y="2344"/>
                    <a:pt x="2360" y="2269"/>
                  </a:cubicBezTo>
                  <a:cubicBezTo>
                    <a:pt x="2360" y="2243"/>
                    <a:pt x="2385" y="2218"/>
                    <a:pt x="2385" y="2218"/>
                  </a:cubicBezTo>
                  <a:lnTo>
                    <a:pt x="2410" y="2193"/>
                  </a:lnTo>
                  <a:cubicBezTo>
                    <a:pt x="2435" y="2143"/>
                    <a:pt x="2435" y="2118"/>
                    <a:pt x="2435" y="2068"/>
                  </a:cubicBezTo>
                  <a:cubicBezTo>
                    <a:pt x="2460" y="1992"/>
                    <a:pt x="2460" y="1892"/>
                    <a:pt x="2435" y="1817"/>
                  </a:cubicBezTo>
                  <a:cubicBezTo>
                    <a:pt x="2360" y="1591"/>
                    <a:pt x="2284" y="1365"/>
                    <a:pt x="2159" y="1139"/>
                  </a:cubicBezTo>
                  <a:cubicBezTo>
                    <a:pt x="2008" y="838"/>
                    <a:pt x="1782" y="562"/>
                    <a:pt x="1531" y="336"/>
                  </a:cubicBezTo>
                  <a:cubicBezTo>
                    <a:pt x="1356" y="160"/>
                    <a:pt x="1155" y="60"/>
                    <a:pt x="929" y="10"/>
                  </a:cubicBezTo>
                  <a:cubicBezTo>
                    <a:pt x="891" y="3"/>
                    <a:pt x="854" y="0"/>
                    <a:pt x="816" y="0"/>
                  </a:cubicBezTo>
                  <a:close/>
                </a:path>
              </a:pathLst>
            </a:custGeom>
            <a:solidFill>
              <a:srgbClr val="FF73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358;p37">
              <a:extLst>
                <a:ext uri="{FF2B5EF4-FFF2-40B4-BE49-F238E27FC236}">
                  <a16:creationId xmlns:a16="http://schemas.microsoft.com/office/drawing/2014/main" id="{6E154F71-85AA-41D2-8C05-C7F6512A32A0}"/>
                </a:ext>
              </a:extLst>
            </p:cNvPr>
            <p:cNvSpPr/>
            <p:nvPr/>
          </p:nvSpPr>
          <p:spPr>
            <a:xfrm flipH="1">
              <a:off x="6198686" y="2447580"/>
              <a:ext cx="106871" cy="184531"/>
            </a:xfrm>
            <a:custGeom>
              <a:avLst/>
              <a:gdLst/>
              <a:ahLst/>
              <a:cxnLst/>
              <a:rect l="l" t="t" r="r" b="b"/>
              <a:pathLst>
                <a:path w="1683" h="2906" extrusionOk="0">
                  <a:moveTo>
                    <a:pt x="829" y="597"/>
                  </a:moveTo>
                  <a:cubicBezTo>
                    <a:pt x="904" y="597"/>
                    <a:pt x="980" y="647"/>
                    <a:pt x="1005" y="722"/>
                  </a:cubicBezTo>
                  <a:cubicBezTo>
                    <a:pt x="1055" y="822"/>
                    <a:pt x="1105" y="948"/>
                    <a:pt x="1105" y="1073"/>
                  </a:cubicBezTo>
                  <a:cubicBezTo>
                    <a:pt x="1130" y="1375"/>
                    <a:pt x="1105" y="1651"/>
                    <a:pt x="1030" y="1927"/>
                  </a:cubicBezTo>
                  <a:cubicBezTo>
                    <a:pt x="980" y="2128"/>
                    <a:pt x="904" y="2303"/>
                    <a:pt x="779" y="2479"/>
                  </a:cubicBezTo>
                  <a:cubicBezTo>
                    <a:pt x="754" y="2479"/>
                    <a:pt x="754" y="2504"/>
                    <a:pt x="729" y="2529"/>
                  </a:cubicBezTo>
                  <a:cubicBezTo>
                    <a:pt x="704" y="2504"/>
                    <a:pt x="704" y="2479"/>
                    <a:pt x="704" y="2454"/>
                  </a:cubicBezTo>
                  <a:cubicBezTo>
                    <a:pt x="603" y="2278"/>
                    <a:pt x="553" y="2077"/>
                    <a:pt x="553" y="1877"/>
                  </a:cubicBezTo>
                  <a:cubicBezTo>
                    <a:pt x="503" y="1601"/>
                    <a:pt x="503" y="1299"/>
                    <a:pt x="553" y="1023"/>
                  </a:cubicBezTo>
                  <a:cubicBezTo>
                    <a:pt x="553" y="898"/>
                    <a:pt x="603" y="772"/>
                    <a:pt x="653" y="647"/>
                  </a:cubicBezTo>
                  <a:cubicBezTo>
                    <a:pt x="679" y="597"/>
                    <a:pt x="704" y="597"/>
                    <a:pt x="704" y="597"/>
                  </a:cubicBezTo>
                  <a:close/>
                  <a:moveTo>
                    <a:pt x="641" y="0"/>
                  </a:moveTo>
                  <a:cubicBezTo>
                    <a:pt x="628" y="0"/>
                    <a:pt x="616" y="7"/>
                    <a:pt x="603" y="19"/>
                  </a:cubicBezTo>
                  <a:cubicBezTo>
                    <a:pt x="553" y="19"/>
                    <a:pt x="528" y="19"/>
                    <a:pt x="478" y="44"/>
                  </a:cubicBezTo>
                  <a:cubicBezTo>
                    <a:pt x="327" y="120"/>
                    <a:pt x="227" y="220"/>
                    <a:pt x="152" y="371"/>
                  </a:cubicBezTo>
                  <a:cubicBezTo>
                    <a:pt x="51" y="546"/>
                    <a:pt x="1" y="772"/>
                    <a:pt x="1" y="998"/>
                  </a:cubicBezTo>
                  <a:cubicBezTo>
                    <a:pt x="26" y="1324"/>
                    <a:pt x="51" y="1651"/>
                    <a:pt x="152" y="1977"/>
                  </a:cubicBezTo>
                  <a:cubicBezTo>
                    <a:pt x="202" y="2203"/>
                    <a:pt x="302" y="2429"/>
                    <a:pt x="403" y="2630"/>
                  </a:cubicBezTo>
                  <a:cubicBezTo>
                    <a:pt x="453" y="2705"/>
                    <a:pt x="503" y="2780"/>
                    <a:pt x="578" y="2830"/>
                  </a:cubicBezTo>
                  <a:cubicBezTo>
                    <a:pt x="603" y="2855"/>
                    <a:pt x="628" y="2855"/>
                    <a:pt x="653" y="2881"/>
                  </a:cubicBezTo>
                  <a:lnTo>
                    <a:pt x="679" y="2881"/>
                  </a:lnTo>
                  <a:lnTo>
                    <a:pt x="704" y="2906"/>
                  </a:lnTo>
                  <a:lnTo>
                    <a:pt x="729" y="2906"/>
                  </a:lnTo>
                  <a:cubicBezTo>
                    <a:pt x="779" y="2906"/>
                    <a:pt x="804" y="2881"/>
                    <a:pt x="854" y="2881"/>
                  </a:cubicBezTo>
                  <a:cubicBezTo>
                    <a:pt x="930" y="2830"/>
                    <a:pt x="1005" y="2780"/>
                    <a:pt x="1055" y="2705"/>
                  </a:cubicBezTo>
                  <a:cubicBezTo>
                    <a:pt x="1206" y="2529"/>
                    <a:pt x="1331" y="2303"/>
                    <a:pt x="1406" y="2077"/>
                  </a:cubicBezTo>
                  <a:cubicBezTo>
                    <a:pt x="1532" y="1776"/>
                    <a:pt x="1632" y="1450"/>
                    <a:pt x="1657" y="1099"/>
                  </a:cubicBezTo>
                  <a:cubicBezTo>
                    <a:pt x="1683" y="898"/>
                    <a:pt x="1632" y="672"/>
                    <a:pt x="1557" y="471"/>
                  </a:cubicBezTo>
                  <a:cubicBezTo>
                    <a:pt x="1432" y="220"/>
                    <a:pt x="1181" y="19"/>
                    <a:pt x="879" y="19"/>
                  </a:cubicBezTo>
                  <a:lnTo>
                    <a:pt x="679" y="19"/>
                  </a:lnTo>
                  <a:cubicBezTo>
                    <a:pt x="666" y="7"/>
                    <a:pt x="653" y="0"/>
                    <a:pt x="641" y="0"/>
                  </a:cubicBezTo>
                  <a:close/>
                </a:path>
              </a:pathLst>
            </a:custGeom>
            <a:solidFill>
              <a:srgbClr val="FF73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359;p37">
              <a:extLst>
                <a:ext uri="{FF2B5EF4-FFF2-40B4-BE49-F238E27FC236}">
                  <a16:creationId xmlns:a16="http://schemas.microsoft.com/office/drawing/2014/main" id="{523BF9F7-E764-42E5-B7D7-6D6315E1934D}"/>
                </a:ext>
              </a:extLst>
            </p:cNvPr>
            <p:cNvSpPr/>
            <p:nvPr/>
          </p:nvSpPr>
          <p:spPr>
            <a:xfrm flipH="1">
              <a:off x="4879029" y="4664746"/>
              <a:ext cx="229553" cy="583311"/>
            </a:xfrm>
            <a:custGeom>
              <a:avLst/>
              <a:gdLst/>
              <a:ahLst/>
              <a:cxnLst/>
              <a:rect l="l" t="t" r="r" b="b"/>
              <a:pathLst>
                <a:path w="3615" h="9186" extrusionOk="0">
                  <a:moveTo>
                    <a:pt x="1493" y="1"/>
                  </a:moveTo>
                  <a:cubicBezTo>
                    <a:pt x="1422" y="1"/>
                    <a:pt x="1350" y="6"/>
                    <a:pt x="1280" y="16"/>
                  </a:cubicBezTo>
                  <a:cubicBezTo>
                    <a:pt x="1230" y="41"/>
                    <a:pt x="1180" y="66"/>
                    <a:pt x="1130" y="91"/>
                  </a:cubicBezTo>
                  <a:cubicBezTo>
                    <a:pt x="1079" y="166"/>
                    <a:pt x="1004" y="242"/>
                    <a:pt x="979" y="317"/>
                  </a:cubicBezTo>
                  <a:cubicBezTo>
                    <a:pt x="1205" y="392"/>
                    <a:pt x="1456" y="467"/>
                    <a:pt x="1682" y="518"/>
                  </a:cubicBezTo>
                  <a:cubicBezTo>
                    <a:pt x="2284" y="693"/>
                    <a:pt x="2209" y="2701"/>
                    <a:pt x="2008" y="2952"/>
                  </a:cubicBezTo>
                  <a:cubicBezTo>
                    <a:pt x="1963" y="3002"/>
                    <a:pt x="1898" y="3023"/>
                    <a:pt x="1821" y="3023"/>
                  </a:cubicBezTo>
                  <a:cubicBezTo>
                    <a:pt x="1553" y="3023"/>
                    <a:pt x="1152" y="2774"/>
                    <a:pt x="1054" y="2676"/>
                  </a:cubicBezTo>
                  <a:cubicBezTo>
                    <a:pt x="954" y="2425"/>
                    <a:pt x="853" y="2174"/>
                    <a:pt x="803" y="1923"/>
                  </a:cubicBezTo>
                  <a:cubicBezTo>
                    <a:pt x="837" y="1915"/>
                    <a:pt x="828" y="1912"/>
                    <a:pt x="802" y="1912"/>
                  </a:cubicBezTo>
                  <a:cubicBezTo>
                    <a:pt x="750" y="1912"/>
                    <a:pt x="628" y="1923"/>
                    <a:pt x="628" y="1923"/>
                  </a:cubicBezTo>
                  <a:cubicBezTo>
                    <a:pt x="527" y="2952"/>
                    <a:pt x="477" y="4157"/>
                    <a:pt x="402" y="4784"/>
                  </a:cubicBezTo>
                  <a:cubicBezTo>
                    <a:pt x="301" y="5939"/>
                    <a:pt x="0" y="7821"/>
                    <a:pt x="653" y="8374"/>
                  </a:cubicBezTo>
                  <a:cubicBezTo>
                    <a:pt x="1185" y="8790"/>
                    <a:pt x="2528" y="9185"/>
                    <a:pt x="3167" y="9185"/>
                  </a:cubicBezTo>
                  <a:cubicBezTo>
                    <a:pt x="3221" y="9185"/>
                    <a:pt x="3270" y="9183"/>
                    <a:pt x="3313" y="9177"/>
                  </a:cubicBezTo>
                  <a:cubicBezTo>
                    <a:pt x="3388" y="9152"/>
                    <a:pt x="3464" y="9127"/>
                    <a:pt x="3489" y="9076"/>
                  </a:cubicBezTo>
                  <a:cubicBezTo>
                    <a:pt x="3614" y="8775"/>
                    <a:pt x="2811" y="5236"/>
                    <a:pt x="2711" y="3755"/>
                  </a:cubicBezTo>
                  <a:cubicBezTo>
                    <a:pt x="2610" y="2601"/>
                    <a:pt x="2661" y="1245"/>
                    <a:pt x="2485" y="593"/>
                  </a:cubicBezTo>
                  <a:cubicBezTo>
                    <a:pt x="2485" y="467"/>
                    <a:pt x="2410" y="317"/>
                    <a:pt x="2309" y="242"/>
                  </a:cubicBezTo>
                  <a:cubicBezTo>
                    <a:pt x="2068" y="81"/>
                    <a:pt x="1779" y="1"/>
                    <a:pt x="1493" y="1"/>
                  </a:cubicBezTo>
                  <a:close/>
                </a:path>
              </a:pathLst>
            </a:custGeom>
            <a:solidFill>
              <a:srgbClr val="DDAB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360;p37">
              <a:extLst>
                <a:ext uri="{FF2B5EF4-FFF2-40B4-BE49-F238E27FC236}">
                  <a16:creationId xmlns:a16="http://schemas.microsoft.com/office/drawing/2014/main" id="{1C3CDB78-E9B9-4EA9-94E4-0E780B2E58A5}"/>
                </a:ext>
              </a:extLst>
            </p:cNvPr>
            <p:cNvSpPr/>
            <p:nvPr/>
          </p:nvSpPr>
          <p:spPr>
            <a:xfrm flipH="1">
              <a:off x="4435990" y="4536921"/>
              <a:ext cx="591312" cy="426911"/>
            </a:xfrm>
            <a:custGeom>
              <a:avLst/>
              <a:gdLst/>
              <a:ahLst/>
              <a:cxnLst/>
              <a:rect l="l" t="t" r="r" b="b"/>
              <a:pathLst>
                <a:path w="9312" h="6723" extrusionOk="0">
                  <a:moveTo>
                    <a:pt x="5882" y="3985"/>
                  </a:moveTo>
                  <a:cubicBezTo>
                    <a:pt x="6366" y="3985"/>
                    <a:pt x="6290" y="5016"/>
                    <a:pt x="5791" y="5016"/>
                  </a:cubicBezTo>
                  <a:cubicBezTo>
                    <a:pt x="5785" y="5016"/>
                    <a:pt x="5779" y="5016"/>
                    <a:pt x="5773" y="5015"/>
                  </a:cubicBezTo>
                  <a:cubicBezTo>
                    <a:pt x="5271" y="4965"/>
                    <a:pt x="5321" y="4011"/>
                    <a:pt x="5848" y="3986"/>
                  </a:cubicBezTo>
                  <a:cubicBezTo>
                    <a:pt x="5860" y="3985"/>
                    <a:pt x="5871" y="3985"/>
                    <a:pt x="5882" y="3985"/>
                  </a:cubicBezTo>
                  <a:close/>
                  <a:moveTo>
                    <a:pt x="5119" y="0"/>
                  </a:moveTo>
                  <a:cubicBezTo>
                    <a:pt x="4710" y="0"/>
                    <a:pt x="4198" y="311"/>
                    <a:pt x="3414" y="724"/>
                  </a:cubicBezTo>
                  <a:cubicBezTo>
                    <a:pt x="2560" y="1125"/>
                    <a:pt x="1682" y="1476"/>
                    <a:pt x="778" y="1753"/>
                  </a:cubicBezTo>
                  <a:cubicBezTo>
                    <a:pt x="402" y="1878"/>
                    <a:pt x="101" y="1978"/>
                    <a:pt x="0" y="2004"/>
                  </a:cubicBezTo>
                  <a:lnTo>
                    <a:pt x="0" y="2029"/>
                  </a:lnTo>
                  <a:cubicBezTo>
                    <a:pt x="70" y="2019"/>
                    <a:pt x="141" y="2014"/>
                    <a:pt x="211" y="2014"/>
                  </a:cubicBezTo>
                  <a:cubicBezTo>
                    <a:pt x="490" y="2014"/>
                    <a:pt x="763" y="2094"/>
                    <a:pt x="1004" y="2255"/>
                  </a:cubicBezTo>
                  <a:cubicBezTo>
                    <a:pt x="1105" y="2330"/>
                    <a:pt x="1180" y="2455"/>
                    <a:pt x="1205" y="2606"/>
                  </a:cubicBezTo>
                  <a:cubicBezTo>
                    <a:pt x="1655" y="3681"/>
                    <a:pt x="2354" y="6722"/>
                    <a:pt x="3351" y="6722"/>
                  </a:cubicBezTo>
                  <a:cubicBezTo>
                    <a:pt x="3355" y="6722"/>
                    <a:pt x="3359" y="6722"/>
                    <a:pt x="3363" y="6722"/>
                  </a:cubicBezTo>
                  <a:cubicBezTo>
                    <a:pt x="4217" y="6697"/>
                    <a:pt x="7053" y="5517"/>
                    <a:pt x="8358" y="4539"/>
                  </a:cubicBezTo>
                  <a:cubicBezTo>
                    <a:pt x="8684" y="4363"/>
                    <a:pt x="8910" y="4087"/>
                    <a:pt x="9061" y="3760"/>
                  </a:cubicBezTo>
                  <a:cubicBezTo>
                    <a:pt x="9312" y="2757"/>
                    <a:pt x="5823" y="222"/>
                    <a:pt x="5371" y="46"/>
                  </a:cubicBezTo>
                  <a:cubicBezTo>
                    <a:pt x="5291" y="15"/>
                    <a:pt x="5207" y="0"/>
                    <a:pt x="5119" y="0"/>
                  </a:cubicBezTo>
                  <a:close/>
                </a:path>
              </a:pathLst>
            </a:custGeom>
            <a:solidFill>
              <a:srgbClr val="DDAB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361;p37">
              <a:extLst>
                <a:ext uri="{FF2B5EF4-FFF2-40B4-BE49-F238E27FC236}">
                  <a16:creationId xmlns:a16="http://schemas.microsoft.com/office/drawing/2014/main" id="{18AC1A0E-B3C2-406B-9F17-5C6F9C7600BE}"/>
                </a:ext>
              </a:extLst>
            </p:cNvPr>
            <p:cNvSpPr/>
            <p:nvPr/>
          </p:nvSpPr>
          <p:spPr>
            <a:xfrm flipH="1">
              <a:off x="4421639" y="4702338"/>
              <a:ext cx="529209" cy="550164"/>
            </a:xfrm>
            <a:custGeom>
              <a:avLst/>
              <a:gdLst/>
              <a:ahLst/>
              <a:cxnLst/>
              <a:rect l="l" t="t" r="r" b="b"/>
              <a:pathLst>
                <a:path w="8334" h="8664" extrusionOk="0">
                  <a:moveTo>
                    <a:pt x="1" y="1"/>
                  </a:moveTo>
                  <a:lnTo>
                    <a:pt x="1" y="1"/>
                  </a:lnTo>
                  <a:cubicBezTo>
                    <a:pt x="177" y="653"/>
                    <a:pt x="126" y="2009"/>
                    <a:pt x="202" y="3163"/>
                  </a:cubicBezTo>
                  <a:cubicBezTo>
                    <a:pt x="302" y="4644"/>
                    <a:pt x="1105" y="8183"/>
                    <a:pt x="955" y="8484"/>
                  </a:cubicBezTo>
                  <a:cubicBezTo>
                    <a:pt x="930" y="8535"/>
                    <a:pt x="879" y="8585"/>
                    <a:pt x="779" y="8585"/>
                  </a:cubicBezTo>
                  <a:lnTo>
                    <a:pt x="779" y="8610"/>
                  </a:lnTo>
                  <a:cubicBezTo>
                    <a:pt x="1155" y="8635"/>
                    <a:pt x="1532" y="8660"/>
                    <a:pt x="1908" y="8660"/>
                  </a:cubicBezTo>
                  <a:cubicBezTo>
                    <a:pt x="2000" y="8662"/>
                    <a:pt x="2091" y="8663"/>
                    <a:pt x="2182" y="8663"/>
                  </a:cubicBezTo>
                  <a:cubicBezTo>
                    <a:pt x="3170" y="8663"/>
                    <a:pt x="4156" y="8541"/>
                    <a:pt x="5121" y="8334"/>
                  </a:cubicBezTo>
                  <a:cubicBezTo>
                    <a:pt x="7430" y="7782"/>
                    <a:pt x="8258" y="6903"/>
                    <a:pt x="8309" y="6125"/>
                  </a:cubicBezTo>
                  <a:cubicBezTo>
                    <a:pt x="8334" y="5347"/>
                    <a:pt x="7229" y="2586"/>
                    <a:pt x="7154" y="1934"/>
                  </a:cubicBezTo>
                  <a:cubicBezTo>
                    <a:pt x="5849" y="2912"/>
                    <a:pt x="3013" y="4092"/>
                    <a:pt x="2159" y="4117"/>
                  </a:cubicBezTo>
                  <a:cubicBezTo>
                    <a:pt x="2151" y="4118"/>
                    <a:pt x="2143" y="4118"/>
                    <a:pt x="2135" y="4118"/>
                  </a:cubicBezTo>
                  <a:cubicBezTo>
                    <a:pt x="1144" y="4118"/>
                    <a:pt x="449" y="1096"/>
                    <a:pt x="1" y="1"/>
                  </a:cubicBezTo>
                  <a:close/>
                </a:path>
              </a:pathLst>
            </a:custGeom>
            <a:solidFill>
              <a:srgbClr val="F7C4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362;p37">
              <a:extLst>
                <a:ext uri="{FF2B5EF4-FFF2-40B4-BE49-F238E27FC236}">
                  <a16:creationId xmlns:a16="http://schemas.microsoft.com/office/drawing/2014/main" id="{9BB5ADCF-5233-4997-B4D1-E17F7DA4179E}"/>
                </a:ext>
              </a:extLst>
            </p:cNvPr>
            <p:cNvSpPr/>
            <p:nvPr/>
          </p:nvSpPr>
          <p:spPr>
            <a:xfrm flipH="1">
              <a:off x="6007424" y="3876775"/>
              <a:ext cx="382588" cy="462851"/>
            </a:xfrm>
            <a:custGeom>
              <a:avLst/>
              <a:gdLst/>
              <a:ahLst/>
              <a:cxnLst/>
              <a:rect l="l" t="t" r="r" b="b"/>
              <a:pathLst>
                <a:path w="6025" h="7289" extrusionOk="0">
                  <a:moveTo>
                    <a:pt x="4443" y="1"/>
                  </a:moveTo>
                  <a:cubicBezTo>
                    <a:pt x="3966" y="227"/>
                    <a:pt x="3540" y="528"/>
                    <a:pt x="3163" y="854"/>
                  </a:cubicBezTo>
                  <a:cubicBezTo>
                    <a:pt x="1632" y="2209"/>
                    <a:pt x="528" y="3966"/>
                    <a:pt x="1" y="5924"/>
                  </a:cubicBezTo>
                  <a:cubicBezTo>
                    <a:pt x="427" y="6301"/>
                    <a:pt x="929" y="6627"/>
                    <a:pt x="1456" y="6878"/>
                  </a:cubicBezTo>
                  <a:cubicBezTo>
                    <a:pt x="1982" y="7141"/>
                    <a:pt x="2585" y="7289"/>
                    <a:pt x="3180" y="7289"/>
                  </a:cubicBezTo>
                  <a:cubicBezTo>
                    <a:pt x="3267" y="7289"/>
                    <a:pt x="3353" y="7286"/>
                    <a:pt x="3439" y="7279"/>
                  </a:cubicBezTo>
                  <a:lnTo>
                    <a:pt x="3439" y="7254"/>
                  </a:lnTo>
                  <a:cubicBezTo>
                    <a:pt x="3264" y="7028"/>
                    <a:pt x="3138" y="6777"/>
                    <a:pt x="3038" y="6501"/>
                  </a:cubicBezTo>
                  <a:cubicBezTo>
                    <a:pt x="2962" y="6150"/>
                    <a:pt x="4619" y="4694"/>
                    <a:pt x="6024" y="3640"/>
                  </a:cubicBezTo>
                  <a:lnTo>
                    <a:pt x="5974" y="3565"/>
                  </a:lnTo>
                  <a:cubicBezTo>
                    <a:pt x="5347" y="2435"/>
                    <a:pt x="4820" y="1231"/>
                    <a:pt x="44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363;p37">
              <a:extLst>
                <a:ext uri="{FF2B5EF4-FFF2-40B4-BE49-F238E27FC236}">
                  <a16:creationId xmlns:a16="http://schemas.microsoft.com/office/drawing/2014/main" id="{6D8EAFEF-869C-4912-A8B5-31EC1B3320AE}"/>
                </a:ext>
              </a:extLst>
            </p:cNvPr>
            <p:cNvSpPr/>
            <p:nvPr/>
          </p:nvSpPr>
          <p:spPr>
            <a:xfrm flipH="1">
              <a:off x="5154746" y="4552542"/>
              <a:ext cx="833628" cy="239141"/>
            </a:xfrm>
            <a:custGeom>
              <a:avLst/>
              <a:gdLst/>
              <a:ahLst/>
              <a:cxnLst/>
              <a:rect l="l" t="t" r="r" b="b"/>
              <a:pathLst>
                <a:path w="13128" h="3766" extrusionOk="0">
                  <a:moveTo>
                    <a:pt x="6075" y="1"/>
                  </a:moveTo>
                  <a:cubicBezTo>
                    <a:pt x="4895" y="678"/>
                    <a:pt x="3615" y="1230"/>
                    <a:pt x="2310" y="1657"/>
                  </a:cubicBezTo>
                  <a:cubicBezTo>
                    <a:pt x="1632" y="2209"/>
                    <a:pt x="854" y="2586"/>
                    <a:pt x="1" y="2787"/>
                  </a:cubicBezTo>
                  <a:lnTo>
                    <a:pt x="1" y="2812"/>
                  </a:lnTo>
                  <a:cubicBezTo>
                    <a:pt x="1" y="2812"/>
                    <a:pt x="2335" y="3765"/>
                    <a:pt x="6853" y="3765"/>
                  </a:cubicBezTo>
                  <a:cubicBezTo>
                    <a:pt x="8936" y="3765"/>
                    <a:pt x="11044" y="3615"/>
                    <a:pt x="13127" y="3314"/>
                  </a:cubicBezTo>
                  <a:cubicBezTo>
                    <a:pt x="10592" y="2611"/>
                    <a:pt x="8233" y="1481"/>
                    <a:pt x="607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364;p37">
              <a:extLst>
                <a:ext uri="{FF2B5EF4-FFF2-40B4-BE49-F238E27FC236}">
                  <a16:creationId xmlns:a16="http://schemas.microsoft.com/office/drawing/2014/main" id="{4AB0EA86-5ED6-4897-84A9-F1E84E72778A}"/>
                </a:ext>
              </a:extLst>
            </p:cNvPr>
            <p:cNvSpPr/>
            <p:nvPr/>
          </p:nvSpPr>
          <p:spPr>
            <a:xfrm flipH="1">
              <a:off x="4807338" y="3546892"/>
              <a:ext cx="1185799" cy="1139571"/>
            </a:xfrm>
            <a:custGeom>
              <a:avLst/>
              <a:gdLst/>
              <a:ahLst/>
              <a:cxnLst/>
              <a:rect l="l" t="t" r="r" b="b"/>
              <a:pathLst>
                <a:path w="18674" h="17946" extrusionOk="0">
                  <a:moveTo>
                    <a:pt x="14056" y="0"/>
                  </a:moveTo>
                  <a:cubicBezTo>
                    <a:pt x="14056" y="0"/>
                    <a:pt x="13830" y="327"/>
                    <a:pt x="13428" y="804"/>
                  </a:cubicBezTo>
                  <a:cubicBezTo>
                    <a:pt x="13378" y="904"/>
                    <a:pt x="13328" y="1004"/>
                    <a:pt x="13252" y="1105"/>
                  </a:cubicBezTo>
                  <a:cubicBezTo>
                    <a:pt x="12349" y="2410"/>
                    <a:pt x="11144" y="3489"/>
                    <a:pt x="9714" y="4217"/>
                  </a:cubicBezTo>
                  <a:lnTo>
                    <a:pt x="9764" y="4317"/>
                  </a:lnTo>
                  <a:cubicBezTo>
                    <a:pt x="9764" y="4317"/>
                    <a:pt x="9764" y="4342"/>
                    <a:pt x="9764" y="4418"/>
                  </a:cubicBezTo>
                  <a:cubicBezTo>
                    <a:pt x="9864" y="4870"/>
                    <a:pt x="10115" y="6752"/>
                    <a:pt x="9613" y="6802"/>
                  </a:cubicBezTo>
                  <a:cubicBezTo>
                    <a:pt x="9596" y="6804"/>
                    <a:pt x="9577" y="6805"/>
                    <a:pt x="9557" y="6805"/>
                  </a:cubicBezTo>
                  <a:cubicBezTo>
                    <a:pt x="8984" y="6805"/>
                    <a:pt x="7516" y="6117"/>
                    <a:pt x="7103" y="5899"/>
                  </a:cubicBezTo>
                  <a:lnTo>
                    <a:pt x="6928" y="5949"/>
                  </a:lnTo>
                  <a:cubicBezTo>
                    <a:pt x="6644" y="6350"/>
                    <a:pt x="5607" y="7926"/>
                    <a:pt x="5129" y="7926"/>
                  </a:cubicBezTo>
                  <a:cubicBezTo>
                    <a:pt x="5099" y="7926"/>
                    <a:pt x="5071" y="7920"/>
                    <a:pt x="5045" y="7906"/>
                  </a:cubicBezTo>
                  <a:cubicBezTo>
                    <a:pt x="4543" y="7681"/>
                    <a:pt x="2912" y="5597"/>
                    <a:pt x="2912" y="5597"/>
                  </a:cubicBezTo>
                  <a:lnTo>
                    <a:pt x="2962" y="5497"/>
                  </a:lnTo>
                  <a:cubicBezTo>
                    <a:pt x="2159" y="5447"/>
                    <a:pt x="1381" y="5296"/>
                    <a:pt x="603" y="5095"/>
                  </a:cubicBezTo>
                  <a:cubicBezTo>
                    <a:pt x="477" y="5070"/>
                    <a:pt x="377" y="5045"/>
                    <a:pt x="251" y="4995"/>
                  </a:cubicBezTo>
                  <a:lnTo>
                    <a:pt x="25" y="4920"/>
                  </a:lnTo>
                  <a:lnTo>
                    <a:pt x="0" y="5020"/>
                  </a:lnTo>
                  <a:cubicBezTo>
                    <a:pt x="327" y="5949"/>
                    <a:pt x="753" y="6852"/>
                    <a:pt x="1255" y="7706"/>
                  </a:cubicBezTo>
                  <a:lnTo>
                    <a:pt x="1305" y="7806"/>
                  </a:lnTo>
                  <a:cubicBezTo>
                    <a:pt x="1406" y="7756"/>
                    <a:pt x="1506" y="7706"/>
                    <a:pt x="1607" y="7706"/>
                  </a:cubicBezTo>
                  <a:cubicBezTo>
                    <a:pt x="2008" y="7756"/>
                    <a:pt x="4167" y="10718"/>
                    <a:pt x="5321" y="12725"/>
                  </a:cubicBezTo>
                  <a:lnTo>
                    <a:pt x="5346" y="12725"/>
                  </a:lnTo>
                  <a:cubicBezTo>
                    <a:pt x="8107" y="15160"/>
                    <a:pt x="11370" y="16942"/>
                    <a:pt x="14884" y="17946"/>
                  </a:cubicBezTo>
                  <a:cubicBezTo>
                    <a:pt x="14934" y="17846"/>
                    <a:pt x="14984" y="17770"/>
                    <a:pt x="15060" y="17695"/>
                  </a:cubicBezTo>
                  <a:cubicBezTo>
                    <a:pt x="15085" y="17670"/>
                    <a:pt x="15135" y="17645"/>
                    <a:pt x="15185" y="17620"/>
                  </a:cubicBezTo>
                  <a:lnTo>
                    <a:pt x="15185" y="17595"/>
                  </a:lnTo>
                  <a:cubicBezTo>
                    <a:pt x="15285" y="17569"/>
                    <a:pt x="15587" y="17469"/>
                    <a:pt x="15988" y="17344"/>
                  </a:cubicBezTo>
                  <a:cubicBezTo>
                    <a:pt x="15737" y="15436"/>
                    <a:pt x="14909" y="12349"/>
                    <a:pt x="14181" y="9889"/>
                  </a:cubicBezTo>
                  <a:cubicBezTo>
                    <a:pt x="16591" y="8308"/>
                    <a:pt x="18674" y="4769"/>
                    <a:pt x="18674" y="4769"/>
                  </a:cubicBezTo>
                  <a:cubicBezTo>
                    <a:pt x="18548" y="4568"/>
                    <a:pt x="18423" y="4393"/>
                    <a:pt x="18272" y="4217"/>
                  </a:cubicBezTo>
                  <a:cubicBezTo>
                    <a:pt x="17118" y="2661"/>
                    <a:pt x="15737" y="1280"/>
                    <a:pt x="14206" y="101"/>
                  </a:cubicBezTo>
                  <a:cubicBezTo>
                    <a:pt x="14156" y="51"/>
                    <a:pt x="14106" y="25"/>
                    <a:pt x="14056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tx1">
                  <a:lumMod val="95000"/>
                  <a:lumOff val="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" name="Google Shape;365;p37">
              <a:extLst>
                <a:ext uri="{FF2B5EF4-FFF2-40B4-BE49-F238E27FC236}">
                  <a16:creationId xmlns:a16="http://schemas.microsoft.com/office/drawing/2014/main" id="{C8542C93-73AB-456A-9E21-7209B9D0C56D}"/>
                </a:ext>
              </a:extLst>
            </p:cNvPr>
            <p:cNvSpPr/>
            <p:nvPr/>
          </p:nvSpPr>
          <p:spPr>
            <a:xfrm flipH="1">
              <a:off x="4496505" y="2894938"/>
              <a:ext cx="594550" cy="919734"/>
            </a:xfrm>
            <a:custGeom>
              <a:avLst/>
              <a:gdLst/>
              <a:ahLst/>
              <a:cxnLst/>
              <a:rect l="l" t="t" r="r" b="b"/>
              <a:pathLst>
                <a:path w="9363" h="14484" extrusionOk="0">
                  <a:moveTo>
                    <a:pt x="6472" y="1"/>
                  </a:moveTo>
                  <a:cubicBezTo>
                    <a:pt x="6465" y="1"/>
                    <a:pt x="6458" y="1"/>
                    <a:pt x="6451" y="2"/>
                  </a:cubicBezTo>
                  <a:cubicBezTo>
                    <a:pt x="5873" y="52"/>
                    <a:pt x="5321" y="2135"/>
                    <a:pt x="5321" y="2135"/>
                  </a:cubicBezTo>
                  <a:cubicBezTo>
                    <a:pt x="5321" y="2135"/>
                    <a:pt x="5225" y="956"/>
                    <a:pt x="4794" y="956"/>
                  </a:cubicBezTo>
                  <a:cubicBezTo>
                    <a:pt x="4734" y="956"/>
                    <a:pt x="4667" y="979"/>
                    <a:pt x="4593" y="1031"/>
                  </a:cubicBezTo>
                  <a:cubicBezTo>
                    <a:pt x="4016" y="1458"/>
                    <a:pt x="4443" y="3240"/>
                    <a:pt x="4443" y="3240"/>
                  </a:cubicBezTo>
                  <a:cubicBezTo>
                    <a:pt x="3188" y="6151"/>
                    <a:pt x="2083" y="8109"/>
                    <a:pt x="0" y="10368"/>
                  </a:cubicBezTo>
                  <a:cubicBezTo>
                    <a:pt x="1531" y="11547"/>
                    <a:pt x="2912" y="12928"/>
                    <a:pt x="4091" y="14484"/>
                  </a:cubicBezTo>
                  <a:cubicBezTo>
                    <a:pt x="7630" y="8761"/>
                    <a:pt x="7957" y="4018"/>
                    <a:pt x="7957" y="4018"/>
                  </a:cubicBezTo>
                  <a:cubicBezTo>
                    <a:pt x="7957" y="4018"/>
                    <a:pt x="9362" y="1935"/>
                    <a:pt x="9136" y="1583"/>
                  </a:cubicBezTo>
                  <a:cubicBezTo>
                    <a:pt x="9103" y="1527"/>
                    <a:pt x="9050" y="1503"/>
                    <a:pt x="8984" y="1503"/>
                  </a:cubicBezTo>
                  <a:cubicBezTo>
                    <a:pt x="8607" y="1503"/>
                    <a:pt x="7806" y="2286"/>
                    <a:pt x="7806" y="2286"/>
                  </a:cubicBezTo>
                  <a:cubicBezTo>
                    <a:pt x="7806" y="2286"/>
                    <a:pt x="8484" y="404"/>
                    <a:pt x="8032" y="127"/>
                  </a:cubicBezTo>
                  <a:cubicBezTo>
                    <a:pt x="8001" y="109"/>
                    <a:pt x="7968" y="101"/>
                    <a:pt x="7934" y="101"/>
                  </a:cubicBezTo>
                  <a:cubicBezTo>
                    <a:pt x="7444" y="101"/>
                    <a:pt x="6677" y="1834"/>
                    <a:pt x="6677" y="1834"/>
                  </a:cubicBezTo>
                  <a:cubicBezTo>
                    <a:pt x="6677" y="1834"/>
                    <a:pt x="6994" y="1"/>
                    <a:pt x="6472" y="1"/>
                  </a:cubicBezTo>
                  <a:close/>
                </a:path>
              </a:pathLst>
            </a:custGeom>
            <a:solidFill>
              <a:srgbClr val="F2D0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" name="Google Shape;366;p37">
              <a:extLst>
                <a:ext uri="{FF2B5EF4-FFF2-40B4-BE49-F238E27FC236}">
                  <a16:creationId xmlns:a16="http://schemas.microsoft.com/office/drawing/2014/main" id="{D7F2B2D0-43FB-4CC1-B892-77948D139CC2}"/>
                </a:ext>
              </a:extLst>
            </p:cNvPr>
            <p:cNvSpPr/>
            <p:nvPr/>
          </p:nvSpPr>
          <p:spPr>
            <a:xfrm flipH="1">
              <a:off x="4783398" y="4718277"/>
              <a:ext cx="1764411" cy="817689"/>
            </a:xfrm>
            <a:custGeom>
              <a:avLst/>
              <a:gdLst/>
              <a:ahLst/>
              <a:cxnLst/>
              <a:rect l="l" t="t" r="r" b="b"/>
              <a:pathLst>
                <a:path w="27786" h="12877" extrusionOk="0">
                  <a:moveTo>
                    <a:pt x="6251" y="1"/>
                  </a:moveTo>
                  <a:cubicBezTo>
                    <a:pt x="5774" y="704"/>
                    <a:pt x="1" y="8133"/>
                    <a:pt x="955" y="8836"/>
                  </a:cubicBezTo>
                  <a:cubicBezTo>
                    <a:pt x="1908" y="9538"/>
                    <a:pt x="4443" y="11044"/>
                    <a:pt x="7355" y="11120"/>
                  </a:cubicBezTo>
                  <a:cubicBezTo>
                    <a:pt x="7443" y="11132"/>
                    <a:pt x="7524" y="11138"/>
                    <a:pt x="7606" y="11138"/>
                  </a:cubicBezTo>
                  <a:cubicBezTo>
                    <a:pt x="7687" y="11138"/>
                    <a:pt x="7769" y="11132"/>
                    <a:pt x="7857" y="11120"/>
                  </a:cubicBezTo>
                  <a:cubicBezTo>
                    <a:pt x="7922" y="11118"/>
                    <a:pt x="7987" y="11117"/>
                    <a:pt x="8052" y="11117"/>
                  </a:cubicBezTo>
                  <a:cubicBezTo>
                    <a:pt x="10080" y="11117"/>
                    <a:pt x="11886" y="11864"/>
                    <a:pt x="13881" y="12375"/>
                  </a:cubicBezTo>
                  <a:cubicBezTo>
                    <a:pt x="14910" y="12651"/>
                    <a:pt x="15964" y="12826"/>
                    <a:pt x="17043" y="12877"/>
                  </a:cubicBezTo>
                  <a:lnTo>
                    <a:pt x="17771" y="12877"/>
                  </a:lnTo>
                  <a:cubicBezTo>
                    <a:pt x="20534" y="12729"/>
                    <a:pt x="21018" y="11319"/>
                    <a:pt x="23179" y="11319"/>
                  </a:cubicBezTo>
                  <a:cubicBezTo>
                    <a:pt x="23217" y="11319"/>
                    <a:pt x="23254" y="11320"/>
                    <a:pt x="23293" y="11320"/>
                  </a:cubicBezTo>
                  <a:lnTo>
                    <a:pt x="24121" y="11320"/>
                  </a:lnTo>
                  <a:cubicBezTo>
                    <a:pt x="27760" y="11295"/>
                    <a:pt x="27785" y="10668"/>
                    <a:pt x="27785" y="10668"/>
                  </a:cubicBezTo>
                  <a:lnTo>
                    <a:pt x="27057" y="8484"/>
                  </a:lnTo>
                  <a:lnTo>
                    <a:pt x="27057" y="8409"/>
                  </a:lnTo>
                  <a:cubicBezTo>
                    <a:pt x="26681" y="8409"/>
                    <a:pt x="26304" y="8384"/>
                    <a:pt x="25953" y="8359"/>
                  </a:cubicBezTo>
                  <a:lnTo>
                    <a:pt x="25953" y="8334"/>
                  </a:lnTo>
                  <a:cubicBezTo>
                    <a:pt x="25912" y="8340"/>
                    <a:pt x="25865" y="8342"/>
                    <a:pt x="25813" y="8342"/>
                  </a:cubicBezTo>
                  <a:cubicBezTo>
                    <a:pt x="25197" y="8342"/>
                    <a:pt x="23877" y="7947"/>
                    <a:pt x="23368" y="7531"/>
                  </a:cubicBezTo>
                  <a:cubicBezTo>
                    <a:pt x="22715" y="6978"/>
                    <a:pt x="23017" y="5121"/>
                    <a:pt x="23117" y="3941"/>
                  </a:cubicBezTo>
                  <a:cubicBezTo>
                    <a:pt x="23167" y="3314"/>
                    <a:pt x="23217" y="2109"/>
                    <a:pt x="23343" y="1080"/>
                  </a:cubicBezTo>
                  <a:cubicBezTo>
                    <a:pt x="22866" y="980"/>
                    <a:pt x="22389" y="854"/>
                    <a:pt x="21937" y="704"/>
                  </a:cubicBezTo>
                  <a:cubicBezTo>
                    <a:pt x="19854" y="1005"/>
                    <a:pt x="17746" y="1155"/>
                    <a:pt x="15663" y="1155"/>
                  </a:cubicBezTo>
                  <a:cubicBezTo>
                    <a:pt x="11145" y="1155"/>
                    <a:pt x="8811" y="202"/>
                    <a:pt x="8811" y="202"/>
                  </a:cubicBezTo>
                  <a:lnTo>
                    <a:pt x="8811" y="177"/>
                  </a:lnTo>
                  <a:cubicBezTo>
                    <a:pt x="8480" y="264"/>
                    <a:pt x="8145" y="306"/>
                    <a:pt x="7812" y="306"/>
                  </a:cubicBezTo>
                  <a:cubicBezTo>
                    <a:pt x="7284" y="306"/>
                    <a:pt x="6758" y="201"/>
                    <a:pt x="6251" y="1"/>
                  </a:cubicBezTo>
                  <a:close/>
                </a:path>
              </a:pathLst>
            </a:custGeom>
            <a:solidFill>
              <a:srgbClr val="3B58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Google Shape;367;p37">
              <a:extLst>
                <a:ext uri="{FF2B5EF4-FFF2-40B4-BE49-F238E27FC236}">
                  <a16:creationId xmlns:a16="http://schemas.microsoft.com/office/drawing/2014/main" id="{FCAA647C-683A-45EA-BFEA-18C765F8A134}"/>
                </a:ext>
              </a:extLst>
            </p:cNvPr>
            <p:cNvSpPr/>
            <p:nvPr/>
          </p:nvSpPr>
          <p:spPr>
            <a:xfrm flipH="1">
              <a:off x="4808925" y="5190082"/>
              <a:ext cx="261429" cy="129159"/>
            </a:xfrm>
            <a:custGeom>
              <a:avLst/>
              <a:gdLst/>
              <a:ahLst/>
              <a:cxnLst/>
              <a:rect l="l" t="t" r="r" b="b"/>
              <a:pathLst>
                <a:path w="4117" h="2034" extrusionOk="0">
                  <a:moveTo>
                    <a:pt x="1" y="0"/>
                  </a:moveTo>
                  <a:cubicBezTo>
                    <a:pt x="904" y="1908"/>
                    <a:pt x="2535" y="1983"/>
                    <a:pt x="4117" y="2033"/>
                  </a:cubicBezTo>
                  <a:lnTo>
                    <a:pt x="3790" y="1054"/>
                  </a:lnTo>
                  <a:lnTo>
                    <a:pt x="3790" y="1004"/>
                  </a:lnTo>
                  <a:cubicBezTo>
                    <a:pt x="3414" y="1004"/>
                    <a:pt x="3037" y="979"/>
                    <a:pt x="2661" y="929"/>
                  </a:cubicBezTo>
                  <a:lnTo>
                    <a:pt x="2661" y="904"/>
                  </a:lnTo>
                  <a:cubicBezTo>
                    <a:pt x="2620" y="910"/>
                    <a:pt x="2572" y="913"/>
                    <a:pt x="2519" y="913"/>
                  </a:cubicBezTo>
                  <a:cubicBezTo>
                    <a:pt x="1919" y="913"/>
                    <a:pt x="606" y="538"/>
                    <a:pt x="76" y="101"/>
                  </a:cubicBezTo>
                  <a:cubicBezTo>
                    <a:pt x="51" y="75"/>
                    <a:pt x="26" y="50"/>
                    <a:pt x="1" y="0"/>
                  </a:cubicBezTo>
                  <a:close/>
                </a:path>
              </a:pathLst>
            </a:custGeom>
            <a:solidFill>
              <a:srgbClr val="45A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" name="Google Shape;368;p37">
              <a:extLst>
                <a:ext uri="{FF2B5EF4-FFF2-40B4-BE49-F238E27FC236}">
                  <a16:creationId xmlns:a16="http://schemas.microsoft.com/office/drawing/2014/main" id="{74C7A901-23D0-4855-92AB-E80D30482126}"/>
                </a:ext>
              </a:extLst>
            </p:cNvPr>
            <p:cNvSpPr/>
            <p:nvPr/>
          </p:nvSpPr>
          <p:spPr>
            <a:xfrm flipH="1">
              <a:off x="4960309" y="2419069"/>
              <a:ext cx="1541272" cy="903669"/>
            </a:xfrm>
            <a:custGeom>
              <a:avLst/>
              <a:gdLst/>
              <a:ahLst/>
              <a:cxnLst/>
              <a:rect l="l" t="t" r="r" b="b"/>
              <a:pathLst>
                <a:path w="24272" h="14231" extrusionOk="0">
                  <a:moveTo>
                    <a:pt x="18220" y="6793"/>
                  </a:moveTo>
                  <a:cubicBezTo>
                    <a:pt x="18699" y="6793"/>
                    <a:pt x="20054" y="8036"/>
                    <a:pt x="20356" y="9127"/>
                  </a:cubicBezTo>
                  <a:cubicBezTo>
                    <a:pt x="18775" y="8425"/>
                    <a:pt x="17344" y="7345"/>
                    <a:pt x="18122" y="6818"/>
                  </a:cubicBezTo>
                  <a:cubicBezTo>
                    <a:pt x="18148" y="6801"/>
                    <a:pt x="18181" y="6793"/>
                    <a:pt x="18220" y="6793"/>
                  </a:cubicBezTo>
                  <a:close/>
                  <a:moveTo>
                    <a:pt x="13409" y="0"/>
                  </a:moveTo>
                  <a:cubicBezTo>
                    <a:pt x="9146" y="0"/>
                    <a:pt x="6175" y="2301"/>
                    <a:pt x="6175" y="2301"/>
                  </a:cubicBezTo>
                  <a:cubicBezTo>
                    <a:pt x="6175" y="2301"/>
                    <a:pt x="6102" y="2290"/>
                    <a:pt x="5971" y="2290"/>
                  </a:cubicBezTo>
                  <a:cubicBezTo>
                    <a:pt x="5538" y="2290"/>
                    <a:pt x="4471" y="2408"/>
                    <a:pt x="3314" y="3430"/>
                  </a:cubicBezTo>
                  <a:cubicBezTo>
                    <a:pt x="3163" y="3555"/>
                    <a:pt x="3013" y="3706"/>
                    <a:pt x="2862" y="3882"/>
                  </a:cubicBezTo>
                  <a:cubicBezTo>
                    <a:pt x="2511" y="4258"/>
                    <a:pt x="2209" y="4685"/>
                    <a:pt x="1933" y="5137"/>
                  </a:cubicBezTo>
                  <a:cubicBezTo>
                    <a:pt x="1" y="8274"/>
                    <a:pt x="402" y="13771"/>
                    <a:pt x="980" y="14197"/>
                  </a:cubicBezTo>
                  <a:cubicBezTo>
                    <a:pt x="1011" y="14220"/>
                    <a:pt x="1054" y="14231"/>
                    <a:pt x="1107" y="14231"/>
                  </a:cubicBezTo>
                  <a:cubicBezTo>
                    <a:pt x="2068" y="14231"/>
                    <a:pt x="6357" y="10635"/>
                    <a:pt x="6928" y="5664"/>
                  </a:cubicBezTo>
                  <a:cubicBezTo>
                    <a:pt x="6928" y="5664"/>
                    <a:pt x="11228" y="10784"/>
                    <a:pt x="18072" y="10784"/>
                  </a:cubicBezTo>
                  <a:cubicBezTo>
                    <a:pt x="18106" y="10784"/>
                    <a:pt x="18139" y="10784"/>
                    <a:pt x="18172" y="10784"/>
                  </a:cubicBezTo>
                  <a:cubicBezTo>
                    <a:pt x="20180" y="10759"/>
                    <a:pt x="20607" y="10006"/>
                    <a:pt x="20381" y="9127"/>
                  </a:cubicBezTo>
                  <a:lnTo>
                    <a:pt x="20381" y="9127"/>
                  </a:lnTo>
                  <a:cubicBezTo>
                    <a:pt x="20858" y="9353"/>
                    <a:pt x="21335" y="9504"/>
                    <a:pt x="21837" y="9654"/>
                  </a:cubicBezTo>
                  <a:cubicBezTo>
                    <a:pt x="22202" y="9751"/>
                    <a:pt x="22550" y="9807"/>
                    <a:pt x="22843" y="9807"/>
                  </a:cubicBezTo>
                  <a:cubicBezTo>
                    <a:pt x="23234" y="9807"/>
                    <a:pt x="23529" y="9708"/>
                    <a:pt x="23644" y="9479"/>
                  </a:cubicBezTo>
                  <a:cubicBezTo>
                    <a:pt x="24271" y="8149"/>
                    <a:pt x="23192" y="1773"/>
                    <a:pt x="15788" y="242"/>
                  </a:cubicBezTo>
                  <a:cubicBezTo>
                    <a:pt x="14961" y="72"/>
                    <a:pt x="14165" y="0"/>
                    <a:pt x="13409" y="0"/>
                  </a:cubicBezTo>
                  <a:close/>
                </a:path>
              </a:pathLst>
            </a:custGeom>
            <a:solidFill>
              <a:srgbClr val="F7C42B"/>
            </a:solidFill>
            <a:ln w="9525" cap="flat" cmpd="sng">
              <a:solidFill>
                <a:srgbClr val="F7C42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" name="Google Shape;369;p37">
              <a:extLst>
                <a:ext uri="{FF2B5EF4-FFF2-40B4-BE49-F238E27FC236}">
                  <a16:creationId xmlns:a16="http://schemas.microsoft.com/office/drawing/2014/main" id="{C22356F1-C864-462F-9208-B06B456AC4C2}"/>
                </a:ext>
              </a:extLst>
            </p:cNvPr>
            <p:cNvSpPr/>
            <p:nvPr/>
          </p:nvSpPr>
          <p:spPr>
            <a:xfrm flipH="1">
              <a:off x="5016126" y="5437097"/>
              <a:ext cx="406464" cy="209106"/>
            </a:xfrm>
            <a:custGeom>
              <a:avLst/>
              <a:gdLst/>
              <a:ahLst/>
              <a:cxnLst/>
              <a:rect l="l" t="t" r="r" b="b"/>
              <a:pathLst>
                <a:path w="6401" h="3293" extrusionOk="0">
                  <a:moveTo>
                    <a:pt x="5490" y="0"/>
                  </a:moveTo>
                  <a:cubicBezTo>
                    <a:pt x="3281" y="0"/>
                    <a:pt x="2838" y="1432"/>
                    <a:pt x="26" y="1557"/>
                  </a:cubicBezTo>
                  <a:cubicBezTo>
                    <a:pt x="26" y="1707"/>
                    <a:pt x="1" y="2310"/>
                    <a:pt x="1" y="3138"/>
                  </a:cubicBezTo>
                  <a:cubicBezTo>
                    <a:pt x="155" y="3162"/>
                    <a:pt x="1101" y="3293"/>
                    <a:pt x="2245" y="3293"/>
                  </a:cubicBezTo>
                  <a:cubicBezTo>
                    <a:pt x="3513" y="3293"/>
                    <a:pt x="5024" y="3132"/>
                    <a:pt x="5974" y="2485"/>
                  </a:cubicBezTo>
                  <a:lnTo>
                    <a:pt x="6401" y="76"/>
                  </a:lnTo>
                  <a:lnTo>
                    <a:pt x="6401" y="0"/>
                  </a:lnTo>
                  <a:lnTo>
                    <a:pt x="5548" y="0"/>
                  </a:lnTo>
                  <a:cubicBezTo>
                    <a:pt x="5528" y="0"/>
                    <a:pt x="5509" y="0"/>
                    <a:pt x="5490" y="0"/>
                  </a:cubicBezTo>
                  <a:close/>
                </a:path>
              </a:pathLst>
            </a:custGeom>
            <a:solidFill>
              <a:srgbClr val="F2D0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" name="Google Shape;370;p37">
              <a:extLst>
                <a:ext uri="{FF2B5EF4-FFF2-40B4-BE49-F238E27FC236}">
                  <a16:creationId xmlns:a16="http://schemas.microsoft.com/office/drawing/2014/main" id="{A4231CF5-290E-4386-B624-DE0B4E6FF665}"/>
                </a:ext>
              </a:extLst>
            </p:cNvPr>
            <p:cNvSpPr/>
            <p:nvPr/>
          </p:nvSpPr>
          <p:spPr>
            <a:xfrm flipH="1">
              <a:off x="4985836" y="6018820"/>
              <a:ext cx="430340" cy="171450"/>
            </a:xfrm>
            <a:custGeom>
              <a:avLst/>
              <a:gdLst/>
              <a:ahLst/>
              <a:cxnLst/>
              <a:rect l="l" t="t" r="r" b="b"/>
              <a:pathLst>
                <a:path w="6777" h="2700" extrusionOk="0">
                  <a:moveTo>
                    <a:pt x="4694" y="0"/>
                  </a:moveTo>
                  <a:cubicBezTo>
                    <a:pt x="4112" y="429"/>
                    <a:pt x="3258" y="559"/>
                    <a:pt x="2436" y="559"/>
                  </a:cubicBezTo>
                  <a:cubicBezTo>
                    <a:pt x="1235" y="559"/>
                    <a:pt x="104" y="281"/>
                    <a:pt x="0" y="251"/>
                  </a:cubicBezTo>
                  <a:lnTo>
                    <a:pt x="0" y="251"/>
                  </a:lnTo>
                  <a:cubicBezTo>
                    <a:pt x="50" y="904"/>
                    <a:pt x="126" y="1356"/>
                    <a:pt x="226" y="1431"/>
                  </a:cubicBezTo>
                  <a:cubicBezTo>
                    <a:pt x="609" y="1774"/>
                    <a:pt x="3226" y="2699"/>
                    <a:pt x="4970" y="2699"/>
                  </a:cubicBezTo>
                  <a:cubicBezTo>
                    <a:pt x="5397" y="2699"/>
                    <a:pt x="5772" y="2644"/>
                    <a:pt x="6049" y="2510"/>
                  </a:cubicBezTo>
                  <a:cubicBezTo>
                    <a:pt x="6777" y="2159"/>
                    <a:pt x="4694" y="0"/>
                    <a:pt x="4694" y="0"/>
                  </a:cubicBezTo>
                  <a:close/>
                </a:path>
              </a:pathLst>
            </a:custGeom>
            <a:solidFill>
              <a:srgbClr val="0000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" name="Google Shape;371;p37">
              <a:extLst>
                <a:ext uri="{FF2B5EF4-FFF2-40B4-BE49-F238E27FC236}">
                  <a16:creationId xmlns:a16="http://schemas.microsoft.com/office/drawing/2014/main" id="{DD195C10-78A0-459F-9390-3DA9BA02D6A1}"/>
                </a:ext>
              </a:extLst>
            </p:cNvPr>
            <p:cNvSpPr/>
            <p:nvPr/>
          </p:nvSpPr>
          <p:spPr>
            <a:xfrm flipH="1">
              <a:off x="5043177" y="5594894"/>
              <a:ext cx="381000" cy="459994"/>
            </a:xfrm>
            <a:custGeom>
              <a:avLst/>
              <a:gdLst/>
              <a:ahLst/>
              <a:cxnLst/>
              <a:rect l="l" t="t" r="r" b="b"/>
              <a:pathLst>
                <a:path w="6000" h="7244" extrusionOk="0">
                  <a:moveTo>
                    <a:pt x="5999" y="0"/>
                  </a:moveTo>
                  <a:lnTo>
                    <a:pt x="5999" y="0"/>
                  </a:lnTo>
                  <a:cubicBezTo>
                    <a:pt x="5058" y="641"/>
                    <a:pt x="3566" y="798"/>
                    <a:pt x="2309" y="798"/>
                  </a:cubicBezTo>
                  <a:cubicBezTo>
                    <a:pt x="1152" y="798"/>
                    <a:pt x="195" y="665"/>
                    <a:pt x="51" y="653"/>
                  </a:cubicBezTo>
                  <a:lnTo>
                    <a:pt x="51" y="653"/>
                  </a:lnTo>
                  <a:cubicBezTo>
                    <a:pt x="26" y="2460"/>
                    <a:pt x="1" y="5321"/>
                    <a:pt x="126" y="6953"/>
                  </a:cubicBezTo>
                  <a:cubicBezTo>
                    <a:pt x="229" y="6982"/>
                    <a:pt x="1331" y="7244"/>
                    <a:pt x="2514" y="7244"/>
                  </a:cubicBezTo>
                  <a:cubicBezTo>
                    <a:pt x="3350" y="7244"/>
                    <a:pt x="4227" y="7113"/>
                    <a:pt x="4820" y="6676"/>
                  </a:cubicBezTo>
                  <a:lnTo>
                    <a:pt x="5999" y="0"/>
                  </a:lnTo>
                  <a:close/>
                </a:path>
              </a:pathLst>
            </a:custGeom>
            <a:solidFill>
              <a:srgbClr val="FFFFFF"/>
            </a:solidFill>
            <a:ln>
              <a:solidFill>
                <a:schemeClr val="bg2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" name="Google Shape;372;p37">
              <a:extLst>
                <a:ext uri="{FF2B5EF4-FFF2-40B4-BE49-F238E27FC236}">
                  <a16:creationId xmlns:a16="http://schemas.microsoft.com/office/drawing/2014/main" id="{CBE3A8E4-F4E6-4134-A61D-71EAB7BF04C7}"/>
                </a:ext>
              </a:extLst>
            </p:cNvPr>
            <p:cNvSpPr/>
            <p:nvPr/>
          </p:nvSpPr>
          <p:spPr>
            <a:xfrm flipH="1">
              <a:off x="5371535" y="3814608"/>
              <a:ext cx="433578" cy="119507"/>
            </a:xfrm>
            <a:custGeom>
              <a:avLst/>
              <a:gdLst/>
              <a:ahLst/>
              <a:cxnLst/>
              <a:rect l="l" t="t" r="r" b="b"/>
              <a:pathLst>
                <a:path w="6828" h="1882" extrusionOk="0">
                  <a:moveTo>
                    <a:pt x="6753" y="1"/>
                  </a:moveTo>
                  <a:cubicBezTo>
                    <a:pt x="5020" y="878"/>
                    <a:pt x="3113" y="1338"/>
                    <a:pt x="1178" y="1338"/>
                  </a:cubicBezTo>
                  <a:cubicBezTo>
                    <a:pt x="786" y="1338"/>
                    <a:pt x="394" y="1319"/>
                    <a:pt x="1" y="1281"/>
                  </a:cubicBezTo>
                  <a:lnTo>
                    <a:pt x="1" y="1281"/>
                  </a:lnTo>
                  <a:cubicBezTo>
                    <a:pt x="226" y="1465"/>
                    <a:pt x="882" y="1881"/>
                    <a:pt x="2323" y="1881"/>
                  </a:cubicBezTo>
                  <a:cubicBezTo>
                    <a:pt x="2653" y="1881"/>
                    <a:pt x="3023" y="1859"/>
                    <a:pt x="3439" y="1808"/>
                  </a:cubicBezTo>
                  <a:cubicBezTo>
                    <a:pt x="3640" y="1783"/>
                    <a:pt x="3791" y="1758"/>
                    <a:pt x="3941" y="1733"/>
                  </a:cubicBezTo>
                  <a:lnTo>
                    <a:pt x="4117" y="1683"/>
                  </a:lnTo>
                  <a:cubicBezTo>
                    <a:pt x="6025" y="1256"/>
                    <a:pt x="6828" y="202"/>
                    <a:pt x="6828" y="202"/>
                  </a:cubicBezTo>
                  <a:cubicBezTo>
                    <a:pt x="6803" y="126"/>
                    <a:pt x="6803" y="101"/>
                    <a:pt x="6803" y="101"/>
                  </a:cubicBezTo>
                  <a:lnTo>
                    <a:pt x="6753" y="1"/>
                  </a:lnTo>
                  <a:close/>
                </a:path>
              </a:pathLst>
            </a:custGeom>
            <a:solidFill>
              <a:srgbClr val="EBB6AA"/>
            </a:solidFill>
            <a:ln w="9525" cap="flat" cmpd="sng">
              <a:solidFill>
                <a:srgbClr val="EBB6A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" name="Google Shape;373;p37">
              <a:extLst>
                <a:ext uri="{FF2B5EF4-FFF2-40B4-BE49-F238E27FC236}">
                  <a16:creationId xmlns:a16="http://schemas.microsoft.com/office/drawing/2014/main" id="{F896E3EF-A7D5-4175-9CD0-C1598B0D36BB}"/>
                </a:ext>
              </a:extLst>
            </p:cNvPr>
            <p:cNvSpPr/>
            <p:nvPr/>
          </p:nvSpPr>
          <p:spPr>
            <a:xfrm flipH="1">
              <a:off x="5552073" y="3895888"/>
              <a:ext cx="253492" cy="154368"/>
            </a:xfrm>
            <a:custGeom>
              <a:avLst/>
              <a:gdLst/>
              <a:ahLst/>
              <a:cxnLst/>
              <a:rect l="l" t="t" r="r" b="b"/>
              <a:pathLst>
                <a:path w="3992" h="2431" extrusionOk="0">
                  <a:moveTo>
                    <a:pt x="51" y="1"/>
                  </a:moveTo>
                  <a:lnTo>
                    <a:pt x="1" y="101"/>
                  </a:lnTo>
                  <a:cubicBezTo>
                    <a:pt x="1" y="101"/>
                    <a:pt x="1632" y="2185"/>
                    <a:pt x="2109" y="2410"/>
                  </a:cubicBezTo>
                  <a:cubicBezTo>
                    <a:pt x="2136" y="2424"/>
                    <a:pt x="2166" y="2430"/>
                    <a:pt x="2198" y="2430"/>
                  </a:cubicBezTo>
                  <a:cubicBezTo>
                    <a:pt x="2696" y="2430"/>
                    <a:pt x="3732" y="854"/>
                    <a:pt x="3991" y="453"/>
                  </a:cubicBezTo>
                  <a:lnTo>
                    <a:pt x="3991" y="453"/>
                  </a:lnTo>
                  <a:cubicBezTo>
                    <a:pt x="3841" y="478"/>
                    <a:pt x="3665" y="503"/>
                    <a:pt x="3489" y="528"/>
                  </a:cubicBezTo>
                  <a:cubicBezTo>
                    <a:pt x="3073" y="579"/>
                    <a:pt x="2703" y="601"/>
                    <a:pt x="2373" y="601"/>
                  </a:cubicBezTo>
                  <a:cubicBezTo>
                    <a:pt x="932" y="601"/>
                    <a:pt x="276" y="185"/>
                    <a:pt x="51" y="1"/>
                  </a:cubicBezTo>
                  <a:close/>
                </a:path>
              </a:pathLst>
            </a:custGeom>
            <a:solidFill>
              <a:srgbClr val="EEEEEE"/>
            </a:solidFill>
            <a:ln w="19050" cap="flat" cmpd="sng">
              <a:solidFill>
                <a:srgbClr val="EEEEE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" name="Google Shape;374;p37">
              <a:extLst>
                <a:ext uri="{FF2B5EF4-FFF2-40B4-BE49-F238E27FC236}">
                  <a16:creationId xmlns:a16="http://schemas.microsoft.com/office/drawing/2014/main" id="{C65A2212-B1B1-400A-A8F8-B82DBC826B75}"/>
                </a:ext>
              </a:extLst>
            </p:cNvPr>
            <p:cNvSpPr/>
            <p:nvPr/>
          </p:nvSpPr>
          <p:spPr>
            <a:xfrm flipH="1">
              <a:off x="5667953" y="5425603"/>
              <a:ext cx="412877" cy="209931"/>
            </a:xfrm>
            <a:custGeom>
              <a:avLst/>
              <a:gdLst/>
              <a:ahLst/>
              <a:cxnLst/>
              <a:rect l="l" t="t" r="r" b="b"/>
              <a:pathLst>
                <a:path w="6502" h="3306" extrusionOk="0">
                  <a:moveTo>
                    <a:pt x="789" y="1"/>
                  </a:moveTo>
                  <a:cubicBezTo>
                    <a:pt x="694" y="1"/>
                    <a:pt x="599" y="2"/>
                    <a:pt x="503" y="6"/>
                  </a:cubicBezTo>
                  <a:lnTo>
                    <a:pt x="1" y="6"/>
                  </a:lnTo>
                  <a:lnTo>
                    <a:pt x="1" y="2541"/>
                  </a:lnTo>
                  <a:lnTo>
                    <a:pt x="26" y="2541"/>
                  </a:lnTo>
                  <a:cubicBezTo>
                    <a:pt x="26" y="2541"/>
                    <a:pt x="2274" y="3305"/>
                    <a:pt x="4396" y="3305"/>
                  </a:cubicBezTo>
                  <a:cubicBezTo>
                    <a:pt x="5020" y="3305"/>
                    <a:pt x="5633" y="3239"/>
                    <a:pt x="6175" y="3068"/>
                  </a:cubicBezTo>
                  <a:lnTo>
                    <a:pt x="6250" y="3068"/>
                  </a:lnTo>
                  <a:cubicBezTo>
                    <a:pt x="6401" y="2039"/>
                    <a:pt x="6476" y="1361"/>
                    <a:pt x="6476" y="1361"/>
                  </a:cubicBezTo>
                  <a:lnTo>
                    <a:pt x="6501" y="1236"/>
                  </a:lnTo>
                  <a:cubicBezTo>
                    <a:pt x="4561" y="732"/>
                    <a:pt x="2780" y="1"/>
                    <a:pt x="789" y="1"/>
                  </a:cubicBezTo>
                  <a:close/>
                </a:path>
              </a:pathLst>
            </a:custGeom>
            <a:solidFill>
              <a:srgbClr val="F2D0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" name="Google Shape;375;p37">
              <a:extLst>
                <a:ext uri="{FF2B5EF4-FFF2-40B4-BE49-F238E27FC236}">
                  <a16:creationId xmlns:a16="http://schemas.microsoft.com/office/drawing/2014/main" id="{99912762-5E83-4489-BED3-CBA414BAF7F5}"/>
                </a:ext>
              </a:extLst>
            </p:cNvPr>
            <p:cNvSpPr/>
            <p:nvPr/>
          </p:nvSpPr>
          <p:spPr>
            <a:xfrm flipH="1">
              <a:off x="5683892" y="5585306"/>
              <a:ext cx="396939" cy="484378"/>
            </a:xfrm>
            <a:custGeom>
              <a:avLst/>
              <a:gdLst/>
              <a:ahLst/>
              <a:cxnLst/>
              <a:rect l="l" t="t" r="r" b="b"/>
              <a:pathLst>
                <a:path w="6251" h="7628" extrusionOk="0">
                  <a:moveTo>
                    <a:pt x="1" y="1"/>
                  </a:moveTo>
                  <a:cubicBezTo>
                    <a:pt x="26" y="2536"/>
                    <a:pt x="76" y="6175"/>
                    <a:pt x="352" y="7304"/>
                  </a:cubicBezTo>
                  <a:cubicBezTo>
                    <a:pt x="352" y="7304"/>
                    <a:pt x="1524" y="7628"/>
                    <a:pt x="2936" y="7628"/>
                  </a:cubicBezTo>
                  <a:cubicBezTo>
                    <a:pt x="3643" y="7628"/>
                    <a:pt x="4410" y="7547"/>
                    <a:pt x="5121" y="7304"/>
                  </a:cubicBezTo>
                  <a:cubicBezTo>
                    <a:pt x="5523" y="5573"/>
                    <a:pt x="5974" y="2485"/>
                    <a:pt x="6250" y="553"/>
                  </a:cubicBezTo>
                  <a:lnTo>
                    <a:pt x="6175" y="553"/>
                  </a:lnTo>
                  <a:cubicBezTo>
                    <a:pt x="5647" y="714"/>
                    <a:pt x="5052" y="777"/>
                    <a:pt x="4445" y="777"/>
                  </a:cubicBezTo>
                  <a:cubicBezTo>
                    <a:pt x="2308" y="777"/>
                    <a:pt x="26" y="1"/>
                    <a:pt x="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solidFill>
                <a:schemeClr val="bg2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" name="Google Shape;376;p37">
              <a:extLst>
                <a:ext uri="{FF2B5EF4-FFF2-40B4-BE49-F238E27FC236}">
                  <a16:creationId xmlns:a16="http://schemas.microsoft.com/office/drawing/2014/main" id="{47C1FCB9-2C96-4C3E-88E6-DFF824D1182F}"/>
                </a:ext>
              </a:extLst>
            </p:cNvPr>
            <p:cNvSpPr/>
            <p:nvPr/>
          </p:nvSpPr>
          <p:spPr>
            <a:xfrm flipH="1">
              <a:off x="5755583" y="6049110"/>
              <a:ext cx="417640" cy="201993"/>
            </a:xfrm>
            <a:custGeom>
              <a:avLst/>
              <a:gdLst/>
              <a:ahLst/>
              <a:cxnLst/>
              <a:rect l="l" t="t" r="r" b="b"/>
              <a:pathLst>
                <a:path w="6577" h="3181" extrusionOk="0">
                  <a:moveTo>
                    <a:pt x="1807" y="0"/>
                  </a:moveTo>
                  <a:cubicBezTo>
                    <a:pt x="1807" y="0"/>
                    <a:pt x="0" y="2410"/>
                    <a:pt x="301" y="3037"/>
                  </a:cubicBezTo>
                  <a:cubicBezTo>
                    <a:pt x="345" y="3137"/>
                    <a:pt x="511" y="3181"/>
                    <a:pt x="761" y="3181"/>
                  </a:cubicBezTo>
                  <a:cubicBezTo>
                    <a:pt x="2083" y="3181"/>
                    <a:pt x="5760" y="1952"/>
                    <a:pt x="6225" y="1255"/>
                  </a:cubicBezTo>
                  <a:cubicBezTo>
                    <a:pt x="6400" y="854"/>
                    <a:pt x="6526" y="452"/>
                    <a:pt x="6576" y="25"/>
                  </a:cubicBezTo>
                  <a:lnTo>
                    <a:pt x="6576" y="25"/>
                  </a:lnTo>
                  <a:cubicBezTo>
                    <a:pt x="5881" y="254"/>
                    <a:pt x="5134" y="331"/>
                    <a:pt x="4441" y="331"/>
                  </a:cubicBezTo>
                  <a:cubicBezTo>
                    <a:pt x="3006" y="331"/>
                    <a:pt x="1807" y="0"/>
                    <a:pt x="1807" y="0"/>
                  </a:cubicBezTo>
                  <a:close/>
                </a:path>
              </a:pathLst>
            </a:custGeom>
            <a:solidFill>
              <a:srgbClr val="0000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" name="Google Shape;377;p37">
              <a:extLst>
                <a:ext uri="{FF2B5EF4-FFF2-40B4-BE49-F238E27FC236}">
                  <a16:creationId xmlns:a16="http://schemas.microsoft.com/office/drawing/2014/main" id="{857983C7-67BF-4386-9303-37F7FC4F28E9}"/>
                </a:ext>
              </a:extLst>
            </p:cNvPr>
            <p:cNvSpPr/>
            <p:nvPr/>
          </p:nvSpPr>
          <p:spPr>
            <a:xfrm flipH="1">
              <a:off x="4603122" y="4780570"/>
              <a:ext cx="100838" cy="75629"/>
            </a:xfrm>
            <a:custGeom>
              <a:avLst/>
              <a:gdLst/>
              <a:ahLst/>
              <a:cxnLst/>
              <a:rect l="l" t="t" r="r" b="b"/>
              <a:pathLst>
                <a:path w="1588" h="1191" extrusionOk="0">
                  <a:moveTo>
                    <a:pt x="772" y="1"/>
                  </a:moveTo>
                  <a:cubicBezTo>
                    <a:pt x="685" y="1"/>
                    <a:pt x="594" y="31"/>
                    <a:pt x="505" y="99"/>
                  </a:cubicBezTo>
                  <a:cubicBezTo>
                    <a:pt x="1" y="478"/>
                    <a:pt x="324" y="1191"/>
                    <a:pt x="796" y="1191"/>
                  </a:cubicBezTo>
                  <a:cubicBezTo>
                    <a:pt x="888" y="1191"/>
                    <a:pt x="985" y="1164"/>
                    <a:pt x="1082" y="1103"/>
                  </a:cubicBezTo>
                  <a:cubicBezTo>
                    <a:pt x="1588" y="808"/>
                    <a:pt x="1227" y="1"/>
                    <a:pt x="772" y="1"/>
                  </a:cubicBezTo>
                  <a:close/>
                </a:path>
              </a:pathLst>
            </a:custGeom>
            <a:solidFill>
              <a:srgbClr val="45A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" name="Google Shape;378;p37">
              <a:extLst>
                <a:ext uri="{FF2B5EF4-FFF2-40B4-BE49-F238E27FC236}">
                  <a16:creationId xmlns:a16="http://schemas.microsoft.com/office/drawing/2014/main" id="{7CA2E2A8-28A5-442D-BC4D-B8F5E9E88F10}"/>
                </a:ext>
              </a:extLst>
            </p:cNvPr>
            <p:cNvSpPr/>
            <p:nvPr/>
          </p:nvSpPr>
          <p:spPr>
            <a:xfrm flipH="1">
              <a:off x="4963484" y="4357653"/>
              <a:ext cx="691769" cy="506286"/>
            </a:xfrm>
            <a:custGeom>
              <a:avLst/>
              <a:gdLst/>
              <a:ahLst/>
              <a:cxnLst/>
              <a:rect l="l" t="t" r="r" b="b"/>
              <a:pathLst>
                <a:path w="10894" h="7973" extrusionOk="0">
                  <a:moveTo>
                    <a:pt x="0" y="0"/>
                  </a:moveTo>
                  <a:cubicBezTo>
                    <a:pt x="477" y="854"/>
                    <a:pt x="803" y="1531"/>
                    <a:pt x="728" y="1757"/>
                  </a:cubicBezTo>
                  <a:cubicBezTo>
                    <a:pt x="678" y="1833"/>
                    <a:pt x="628" y="1908"/>
                    <a:pt x="578" y="1983"/>
                  </a:cubicBezTo>
                  <a:cubicBezTo>
                    <a:pt x="803" y="2234"/>
                    <a:pt x="954" y="2560"/>
                    <a:pt x="1029" y="2912"/>
                  </a:cubicBezTo>
                  <a:cubicBezTo>
                    <a:pt x="1029" y="2937"/>
                    <a:pt x="954" y="3012"/>
                    <a:pt x="829" y="3113"/>
                  </a:cubicBezTo>
                  <a:cubicBezTo>
                    <a:pt x="2962" y="4593"/>
                    <a:pt x="5346" y="5723"/>
                    <a:pt x="7881" y="6426"/>
                  </a:cubicBezTo>
                  <a:cubicBezTo>
                    <a:pt x="8333" y="6576"/>
                    <a:pt x="8810" y="6702"/>
                    <a:pt x="9287" y="6802"/>
                  </a:cubicBezTo>
                  <a:lnTo>
                    <a:pt x="9337" y="6802"/>
                  </a:lnTo>
                  <a:cubicBezTo>
                    <a:pt x="9337" y="6802"/>
                    <a:pt x="9362" y="7731"/>
                    <a:pt x="9488" y="7856"/>
                  </a:cubicBezTo>
                  <a:cubicBezTo>
                    <a:pt x="9548" y="7929"/>
                    <a:pt x="9773" y="7973"/>
                    <a:pt x="10009" y="7973"/>
                  </a:cubicBezTo>
                  <a:cubicBezTo>
                    <a:pt x="10261" y="7973"/>
                    <a:pt x="10526" y="7923"/>
                    <a:pt x="10617" y="7806"/>
                  </a:cubicBezTo>
                  <a:cubicBezTo>
                    <a:pt x="10793" y="7580"/>
                    <a:pt x="10893" y="5572"/>
                    <a:pt x="10291" y="5422"/>
                  </a:cubicBezTo>
                  <a:cubicBezTo>
                    <a:pt x="10040" y="5346"/>
                    <a:pt x="9814" y="5271"/>
                    <a:pt x="9588" y="5221"/>
                  </a:cubicBezTo>
                  <a:cubicBezTo>
                    <a:pt x="6049" y="4217"/>
                    <a:pt x="2786" y="2435"/>
                    <a:pt x="25" y="0"/>
                  </a:cubicBezTo>
                  <a:close/>
                </a:path>
              </a:pathLst>
            </a:custGeom>
            <a:solidFill>
              <a:srgbClr val="F7C4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" name="Google Shape;379;p37">
              <a:extLst>
                <a:ext uri="{FF2B5EF4-FFF2-40B4-BE49-F238E27FC236}">
                  <a16:creationId xmlns:a16="http://schemas.microsoft.com/office/drawing/2014/main" id="{F4DEFC9B-4256-4F0A-8EE5-D1CBED37FFA8}"/>
                </a:ext>
              </a:extLst>
            </p:cNvPr>
            <p:cNvSpPr/>
            <p:nvPr/>
          </p:nvSpPr>
          <p:spPr>
            <a:xfrm flipH="1">
              <a:off x="4971485" y="3921415"/>
              <a:ext cx="202438" cy="733171"/>
            </a:xfrm>
            <a:custGeom>
              <a:avLst/>
              <a:gdLst/>
              <a:ahLst/>
              <a:cxnLst/>
              <a:rect l="l" t="t" r="r" b="b"/>
              <a:pathLst>
                <a:path w="3188" h="11546" extrusionOk="0">
                  <a:moveTo>
                    <a:pt x="75" y="1"/>
                  </a:moveTo>
                  <a:cubicBezTo>
                    <a:pt x="25" y="1"/>
                    <a:pt x="0" y="51"/>
                    <a:pt x="25" y="101"/>
                  </a:cubicBezTo>
                  <a:cubicBezTo>
                    <a:pt x="276" y="1030"/>
                    <a:pt x="552" y="1983"/>
                    <a:pt x="828" y="2912"/>
                  </a:cubicBezTo>
                  <a:lnTo>
                    <a:pt x="1029" y="3640"/>
                  </a:lnTo>
                  <a:cubicBezTo>
                    <a:pt x="1104" y="3866"/>
                    <a:pt x="1180" y="4092"/>
                    <a:pt x="1230" y="4343"/>
                  </a:cubicBezTo>
                  <a:lnTo>
                    <a:pt x="1632" y="5748"/>
                  </a:lnTo>
                  <a:cubicBezTo>
                    <a:pt x="1757" y="6225"/>
                    <a:pt x="1882" y="6702"/>
                    <a:pt x="2008" y="7154"/>
                  </a:cubicBezTo>
                  <a:cubicBezTo>
                    <a:pt x="2133" y="7631"/>
                    <a:pt x="2259" y="8107"/>
                    <a:pt x="2384" y="8584"/>
                  </a:cubicBezTo>
                  <a:lnTo>
                    <a:pt x="2560" y="9287"/>
                  </a:lnTo>
                  <a:cubicBezTo>
                    <a:pt x="2610" y="9538"/>
                    <a:pt x="2686" y="9764"/>
                    <a:pt x="2711" y="10015"/>
                  </a:cubicBezTo>
                  <a:lnTo>
                    <a:pt x="3012" y="11446"/>
                  </a:lnTo>
                  <a:lnTo>
                    <a:pt x="3012" y="11471"/>
                  </a:lnTo>
                  <a:cubicBezTo>
                    <a:pt x="3012" y="11521"/>
                    <a:pt x="3062" y="11546"/>
                    <a:pt x="3087" y="11546"/>
                  </a:cubicBezTo>
                  <a:cubicBezTo>
                    <a:pt x="3137" y="11546"/>
                    <a:pt x="3188" y="11496"/>
                    <a:pt x="3163" y="11446"/>
                  </a:cubicBezTo>
                  <a:lnTo>
                    <a:pt x="3163" y="11420"/>
                  </a:lnTo>
                  <a:lnTo>
                    <a:pt x="2937" y="9965"/>
                  </a:lnTo>
                  <a:cubicBezTo>
                    <a:pt x="2912" y="9714"/>
                    <a:pt x="2836" y="9488"/>
                    <a:pt x="2786" y="9237"/>
                  </a:cubicBezTo>
                  <a:lnTo>
                    <a:pt x="2635" y="8534"/>
                  </a:lnTo>
                  <a:cubicBezTo>
                    <a:pt x="2535" y="8032"/>
                    <a:pt x="2410" y="7580"/>
                    <a:pt x="2284" y="7078"/>
                  </a:cubicBezTo>
                  <a:cubicBezTo>
                    <a:pt x="2159" y="6602"/>
                    <a:pt x="2058" y="6125"/>
                    <a:pt x="1908" y="5673"/>
                  </a:cubicBezTo>
                  <a:lnTo>
                    <a:pt x="1506" y="4242"/>
                  </a:lnTo>
                  <a:cubicBezTo>
                    <a:pt x="1456" y="4016"/>
                    <a:pt x="1381" y="3765"/>
                    <a:pt x="1305" y="3539"/>
                  </a:cubicBezTo>
                  <a:lnTo>
                    <a:pt x="1079" y="2837"/>
                  </a:lnTo>
                  <a:cubicBezTo>
                    <a:pt x="803" y="1908"/>
                    <a:pt x="477" y="979"/>
                    <a:pt x="176" y="51"/>
                  </a:cubicBezTo>
                  <a:cubicBezTo>
                    <a:pt x="151" y="1"/>
                    <a:pt x="100" y="1"/>
                    <a:pt x="75" y="1"/>
                  </a:cubicBez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" name="Google Shape;380;p37">
              <a:extLst>
                <a:ext uri="{FF2B5EF4-FFF2-40B4-BE49-F238E27FC236}">
                  <a16:creationId xmlns:a16="http://schemas.microsoft.com/office/drawing/2014/main" id="{00961E0D-6251-424B-AD55-AFE57AD8857E}"/>
                </a:ext>
              </a:extLst>
            </p:cNvPr>
            <p:cNvSpPr/>
            <p:nvPr/>
          </p:nvSpPr>
          <p:spPr>
            <a:xfrm flipH="1">
              <a:off x="5032064" y="2778669"/>
              <a:ext cx="1604963" cy="1119695"/>
            </a:xfrm>
            <a:custGeom>
              <a:avLst/>
              <a:gdLst/>
              <a:ahLst/>
              <a:cxnLst/>
              <a:rect l="l" t="t" r="r" b="b"/>
              <a:pathLst>
                <a:path w="25275" h="17633" extrusionOk="0">
                  <a:moveTo>
                    <a:pt x="9011" y="1"/>
                  </a:moveTo>
                  <a:cubicBezTo>
                    <a:pt x="8440" y="4972"/>
                    <a:pt x="4173" y="8568"/>
                    <a:pt x="3215" y="8568"/>
                  </a:cubicBezTo>
                  <a:cubicBezTo>
                    <a:pt x="3162" y="8568"/>
                    <a:pt x="3119" y="8557"/>
                    <a:pt x="3088" y="8534"/>
                  </a:cubicBezTo>
                  <a:lnTo>
                    <a:pt x="3088" y="8534"/>
                  </a:lnTo>
                  <a:cubicBezTo>
                    <a:pt x="3088" y="8534"/>
                    <a:pt x="3113" y="8685"/>
                    <a:pt x="3163" y="8936"/>
                  </a:cubicBezTo>
                  <a:lnTo>
                    <a:pt x="3138" y="8936"/>
                  </a:lnTo>
                  <a:cubicBezTo>
                    <a:pt x="1205" y="9061"/>
                    <a:pt x="0" y="11069"/>
                    <a:pt x="829" y="12826"/>
                  </a:cubicBezTo>
                  <a:cubicBezTo>
                    <a:pt x="1313" y="13839"/>
                    <a:pt x="2305" y="14389"/>
                    <a:pt x="3310" y="14389"/>
                  </a:cubicBezTo>
                  <a:cubicBezTo>
                    <a:pt x="4024" y="14389"/>
                    <a:pt x="4744" y="14112"/>
                    <a:pt x="5296" y="13529"/>
                  </a:cubicBezTo>
                  <a:cubicBezTo>
                    <a:pt x="6476" y="15135"/>
                    <a:pt x="8157" y="16365"/>
                    <a:pt x="10065" y="16993"/>
                  </a:cubicBezTo>
                  <a:cubicBezTo>
                    <a:pt x="10165" y="17018"/>
                    <a:pt x="10266" y="17043"/>
                    <a:pt x="10366" y="17093"/>
                  </a:cubicBezTo>
                  <a:cubicBezTo>
                    <a:pt x="10492" y="17143"/>
                    <a:pt x="10592" y="17168"/>
                    <a:pt x="10718" y="17193"/>
                  </a:cubicBezTo>
                  <a:cubicBezTo>
                    <a:pt x="11827" y="17487"/>
                    <a:pt x="12962" y="17633"/>
                    <a:pt x="14095" y="17633"/>
                  </a:cubicBezTo>
                  <a:cubicBezTo>
                    <a:pt x="16066" y="17633"/>
                    <a:pt x="18028" y="17191"/>
                    <a:pt x="19828" y="16315"/>
                  </a:cubicBezTo>
                  <a:cubicBezTo>
                    <a:pt x="21259" y="15587"/>
                    <a:pt x="22489" y="14508"/>
                    <a:pt x="23392" y="13203"/>
                  </a:cubicBezTo>
                  <a:cubicBezTo>
                    <a:pt x="23443" y="13102"/>
                    <a:pt x="23518" y="13002"/>
                    <a:pt x="23568" y="12902"/>
                  </a:cubicBezTo>
                  <a:cubicBezTo>
                    <a:pt x="25275" y="9890"/>
                    <a:pt x="23920" y="4017"/>
                    <a:pt x="23920" y="4017"/>
                  </a:cubicBezTo>
                  <a:lnTo>
                    <a:pt x="23920" y="3991"/>
                  </a:lnTo>
                  <a:cubicBezTo>
                    <a:pt x="23418" y="3841"/>
                    <a:pt x="22941" y="3690"/>
                    <a:pt x="22464" y="3464"/>
                  </a:cubicBezTo>
                  <a:lnTo>
                    <a:pt x="22464" y="3464"/>
                  </a:lnTo>
                  <a:cubicBezTo>
                    <a:pt x="22715" y="4343"/>
                    <a:pt x="22288" y="5096"/>
                    <a:pt x="20280" y="5121"/>
                  </a:cubicBezTo>
                  <a:cubicBezTo>
                    <a:pt x="20247" y="5121"/>
                    <a:pt x="20214" y="5121"/>
                    <a:pt x="20180" y="5121"/>
                  </a:cubicBezTo>
                  <a:cubicBezTo>
                    <a:pt x="13336" y="5121"/>
                    <a:pt x="9011" y="1"/>
                    <a:pt x="9011" y="1"/>
                  </a:cubicBezTo>
                  <a:close/>
                </a:path>
              </a:pathLst>
            </a:custGeom>
            <a:solidFill>
              <a:srgbClr val="F2D0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" name="Google Shape;381;p37">
              <a:extLst>
                <a:ext uri="{FF2B5EF4-FFF2-40B4-BE49-F238E27FC236}">
                  <a16:creationId xmlns:a16="http://schemas.microsoft.com/office/drawing/2014/main" id="{823B59CC-8D9B-4B82-8BCF-762A30659EAE}"/>
                </a:ext>
              </a:extLst>
            </p:cNvPr>
            <p:cNvSpPr/>
            <p:nvPr/>
          </p:nvSpPr>
          <p:spPr>
            <a:xfrm flipH="1">
              <a:off x="5301368" y="3147795"/>
              <a:ext cx="184975" cy="169609"/>
            </a:xfrm>
            <a:custGeom>
              <a:avLst/>
              <a:gdLst/>
              <a:ahLst/>
              <a:cxnLst/>
              <a:rect l="l" t="t" r="r" b="b"/>
              <a:pathLst>
                <a:path w="2913" h="2671" extrusionOk="0">
                  <a:moveTo>
                    <a:pt x="2808" y="0"/>
                  </a:moveTo>
                  <a:cubicBezTo>
                    <a:pt x="2692" y="0"/>
                    <a:pt x="2361" y="303"/>
                    <a:pt x="2134" y="462"/>
                  </a:cubicBezTo>
                  <a:lnTo>
                    <a:pt x="1958" y="563"/>
                  </a:lnTo>
                  <a:cubicBezTo>
                    <a:pt x="1780" y="466"/>
                    <a:pt x="1570" y="410"/>
                    <a:pt x="1363" y="410"/>
                  </a:cubicBezTo>
                  <a:cubicBezTo>
                    <a:pt x="1249" y="410"/>
                    <a:pt x="1136" y="427"/>
                    <a:pt x="1030" y="462"/>
                  </a:cubicBezTo>
                  <a:cubicBezTo>
                    <a:pt x="76" y="789"/>
                    <a:pt x="1" y="2094"/>
                    <a:pt x="879" y="2546"/>
                  </a:cubicBezTo>
                  <a:cubicBezTo>
                    <a:pt x="1051" y="2631"/>
                    <a:pt x="1225" y="2670"/>
                    <a:pt x="1392" y="2670"/>
                  </a:cubicBezTo>
                  <a:cubicBezTo>
                    <a:pt x="2108" y="2670"/>
                    <a:pt x="2704" y="1963"/>
                    <a:pt x="2460" y="1190"/>
                  </a:cubicBezTo>
                  <a:cubicBezTo>
                    <a:pt x="2460" y="1165"/>
                    <a:pt x="2435" y="1140"/>
                    <a:pt x="2435" y="1115"/>
                  </a:cubicBezTo>
                  <a:cubicBezTo>
                    <a:pt x="2837" y="739"/>
                    <a:pt x="2912" y="61"/>
                    <a:pt x="2837" y="11"/>
                  </a:cubicBezTo>
                  <a:cubicBezTo>
                    <a:pt x="2830" y="4"/>
                    <a:pt x="2820" y="0"/>
                    <a:pt x="2808" y="0"/>
                  </a:cubicBezTo>
                  <a:close/>
                </a:path>
              </a:pathLst>
            </a:custGeom>
            <a:solidFill>
              <a:srgbClr val="1E12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" name="Google Shape;382;p37">
              <a:extLst>
                <a:ext uri="{FF2B5EF4-FFF2-40B4-BE49-F238E27FC236}">
                  <a16:creationId xmlns:a16="http://schemas.microsoft.com/office/drawing/2014/main" id="{F09DB3C1-546C-4CDF-AB30-E5FC5C6AD17D}"/>
                </a:ext>
              </a:extLst>
            </p:cNvPr>
            <p:cNvSpPr/>
            <p:nvPr/>
          </p:nvSpPr>
          <p:spPr>
            <a:xfrm flipH="1">
              <a:off x="5918207" y="3256634"/>
              <a:ext cx="213614" cy="143192"/>
            </a:xfrm>
            <a:custGeom>
              <a:avLst/>
              <a:gdLst/>
              <a:ahLst/>
              <a:cxnLst/>
              <a:rect l="l" t="t" r="r" b="b"/>
              <a:pathLst>
                <a:path w="3364" h="2255" extrusionOk="0">
                  <a:moveTo>
                    <a:pt x="1826" y="0"/>
                  </a:moveTo>
                  <a:cubicBezTo>
                    <a:pt x="1528" y="0"/>
                    <a:pt x="1239" y="125"/>
                    <a:pt x="1055" y="355"/>
                  </a:cubicBezTo>
                  <a:lnTo>
                    <a:pt x="854" y="279"/>
                  </a:lnTo>
                  <a:cubicBezTo>
                    <a:pt x="595" y="193"/>
                    <a:pt x="223" y="13"/>
                    <a:pt x="93" y="13"/>
                  </a:cubicBezTo>
                  <a:cubicBezTo>
                    <a:pt x="73" y="13"/>
                    <a:pt x="58" y="18"/>
                    <a:pt x="51" y="28"/>
                  </a:cubicBezTo>
                  <a:cubicBezTo>
                    <a:pt x="1" y="104"/>
                    <a:pt x="252" y="731"/>
                    <a:pt x="729" y="1007"/>
                  </a:cubicBezTo>
                  <a:cubicBezTo>
                    <a:pt x="729" y="1007"/>
                    <a:pt x="729" y="1032"/>
                    <a:pt x="729" y="1058"/>
                  </a:cubicBezTo>
                  <a:cubicBezTo>
                    <a:pt x="693" y="1761"/>
                    <a:pt x="1262" y="2255"/>
                    <a:pt x="1864" y="2255"/>
                  </a:cubicBezTo>
                  <a:cubicBezTo>
                    <a:pt x="2121" y="2255"/>
                    <a:pt x="2385" y="2164"/>
                    <a:pt x="2611" y="1961"/>
                  </a:cubicBezTo>
                  <a:cubicBezTo>
                    <a:pt x="3364" y="1283"/>
                    <a:pt x="2912" y="54"/>
                    <a:pt x="1908" y="3"/>
                  </a:cubicBezTo>
                  <a:cubicBezTo>
                    <a:pt x="1881" y="1"/>
                    <a:pt x="1853" y="0"/>
                    <a:pt x="1826" y="0"/>
                  </a:cubicBezTo>
                  <a:close/>
                </a:path>
              </a:pathLst>
            </a:custGeom>
            <a:solidFill>
              <a:srgbClr val="1E12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" name="Google Shape;383;p37">
              <a:extLst>
                <a:ext uri="{FF2B5EF4-FFF2-40B4-BE49-F238E27FC236}">
                  <a16:creationId xmlns:a16="http://schemas.microsoft.com/office/drawing/2014/main" id="{8B6DDD2F-C200-4994-BAEC-7D26A6A5D8E9}"/>
                </a:ext>
              </a:extLst>
            </p:cNvPr>
            <p:cNvSpPr/>
            <p:nvPr/>
          </p:nvSpPr>
          <p:spPr>
            <a:xfrm flipH="1">
              <a:off x="5607374" y="3210977"/>
              <a:ext cx="159449" cy="119634"/>
            </a:xfrm>
            <a:custGeom>
              <a:avLst/>
              <a:gdLst/>
              <a:ahLst/>
              <a:cxnLst/>
              <a:rect l="l" t="t" r="r" b="b"/>
              <a:pathLst>
                <a:path w="2511" h="1884" extrusionOk="0">
                  <a:moveTo>
                    <a:pt x="1193" y="1"/>
                  </a:moveTo>
                  <a:cubicBezTo>
                    <a:pt x="1130" y="1"/>
                    <a:pt x="1067" y="7"/>
                    <a:pt x="1004" y="20"/>
                  </a:cubicBezTo>
                  <a:cubicBezTo>
                    <a:pt x="628" y="70"/>
                    <a:pt x="327" y="296"/>
                    <a:pt x="126" y="597"/>
                  </a:cubicBezTo>
                  <a:cubicBezTo>
                    <a:pt x="101" y="647"/>
                    <a:pt x="76" y="697"/>
                    <a:pt x="51" y="747"/>
                  </a:cubicBezTo>
                  <a:cubicBezTo>
                    <a:pt x="0" y="823"/>
                    <a:pt x="25" y="948"/>
                    <a:pt x="101" y="998"/>
                  </a:cubicBezTo>
                  <a:cubicBezTo>
                    <a:pt x="127" y="1016"/>
                    <a:pt x="160" y="1025"/>
                    <a:pt x="193" y="1025"/>
                  </a:cubicBezTo>
                  <a:cubicBezTo>
                    <a:pt x="252" y="1025"/>
                    <a:pt x="310" y="997"/>
                    <a:pt x="327" y="948"/>
                  </a:cubicBezTo>
                  <a:cubicBezTo>
                    <a:pt x="377" y="923"/>
                    <a:pt x="402" y="873"/>
                    <a:pt x="427" y="873"/>
                  </a:cubicBezTo>
                  <a:cubicBezTo>
                    <a:pt x="502" y="798"/>
                    <a:pt x="603" y="747"/>
                    <a:pt x="703" y="697"/>
                  </a:cubicBezTo>
                  <a:cubicBezTo>
                    <a:pt x="803" y="647"/>
                    <a:pt x="929" y="622"/>
                    <a:pt x="1080" y="622"/>
                  </a:cubicBezTo>
                  <a:cubicBezTo>
                    <a:pt x="1105" y="609"/>
                    <a:pt x="1136" y="603"/>
                    <a:pt x="1171" y="603"/>
                  </a:cubicBezTo>
                  <a:cubicBezTo>
                    <a:pt x="1205" y="603"/>
                    <a:pt x="1243" y="609"/>
                    <a:pt x="1280" y="622"/>
                  </a:cubicBezTo>
                  <a:cubicBezTo>
                    <a:pt x="1356" y="622"/>
                    <a:pt x="1431" y="647"/>
                    <a:pt x="1506" y="672"/>
                  </a:cubicBezTo>
                  <a:lnTo>
                    <a:pt x="1632" y="722"/>
                  </a:lnTo>
                  <a:lnTo>
                    <a:pt x="1707" y="773"/>
                  </a:lnTo>
                  <a:cubicBezTo>
                    <a:pt x="1807" y="823"/>
                    <a:pt x="1908" y="923"/>
                    <a:pt x="1933" y="1049"/>
                  </a:cubicBezTo>
                  <a:cubicBezTo>
                    <a:pt x="1958" y="1099"/>
                    <a:pt x="1983" y="1149"/>
                    <a:pt x="1983" y="1224"/>
                  </a:cubicBezTo>
                  <a:cubicBezTo>
                    <a:pt x="2008" y="1325"/>
                    <a:pt x="2008" y="1425"/>
                    <a:pt x="1983" y="1526"/>
                  </a:cubicBezTo>
                  <a:lnTo>
                    <a:pt x="1983" y="1651"/>
                  </a:lnTo>
                  <a:lnTo>
                    <a:pt x="1983" y="1726"/>
                  </a:lnTo>
                  <a:cubicBezTo>
                    <a:pt x="1983" y="1802"/>
                    <a:pt x="2033" y="1877"/>
                    <a:pt x="2109" y="1877"/>
                  </a:cubicBezTo>
                  <a:cubicBezTo>
                    <a:pt x="2122" y="1881"/>
                    <a:pt x="2136" y="1883"/>
                    <a:pt x="2150" y="1883"/>
                  </a:cubicBezTo>
                  <a:cubicBezTo>
                    <a:pt x="2217" y="1883"/>
                    <a:pt x="2289" y="1838"/>
                    <a:pt x="2309" y="1777"/>
                  </a:cubicBezTo>
                  <a:cubicBezTo>
                    <a:pt x="2335" y="1726"/>
                    <a:pt x="2360" y="1676"/>
                    <a:pt x="2385" y="1626"/>
                  </a:cubicBezTo>
                  <a:cubicBezTo>
                    <a:pt x="2435" y="1500"/>
                    <a:pt x="2485" y="1350"/>
                    <a:pt x="2485" y="1224"/>
                  </a:cubicBezTo>
                  <a:cubicBezTo>
                    <a:pt x="2510" y="973"/>
                    <a:pt x="2460" y="747"/>
                    <a:pt x="2335" y="547"/>
                  </a:cubicBezTo>
                  <a:cubicBezTo>
                    <a:pt x="2259" y="446"/>
                    <a:pt x="2159" y="346"/>
                    <a:pt x="2058" y="271"/>
                  </a:cubicBezTo>
                  <a:cubicBezTo>
                    <a:pt x="2008" y="220"/>
                    <a:pt x="1933" y="195"/>
                    <a:pt x="1883" y="170"/>
                  </a:cubicBezTo>
                  <a:lnTo>
                    <a:pt x="1732" y="95"/>
                  </a:lnTo>
                  <a:cubicBezTo>
                    <a:pt x="1632" y="45"/>
                    <a:pt x="1506" y="20"/>
                    <a:pt x="1381" y="20"/>
                  </a:cubicBezTo>
                  <a:cubicBezTo>
                    <a:pt x="1318" y="7"/>
                    <a:pt x="1255" y="1"/>
                    <a:pt x="1193" y="1"/>
                  </a:cubicBezTo>
                  <a:close/>
                </a:path>
              </a:pathLst>
            </a:custGeom>
            <a:solidFill>
              <a:srgbClr val="BE9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" name="Google Shape;384;p37">
              <a:extLst>
                <a:ext uri="{FF2B5EF4-FFF2-40B4-BE49-F238E27FC236}">
                  <a16:creationId xmlns:a16="http://schemas.microsoft.com/office/drawing/2014/main" id="{A0D30E83-56F1-460A-AB70-1728E235DE23}"/>
                </a:ext>
              </a:extLst>
            </p:cNvPr>
            <p:cNvSpPr/>
            <p:nvPr/>
          </p:nvSpPr>
          <p:spPr>
            <a:xfrm flipH="1">
              <a:off x="5591436" y="3463580"/>
              <a:ext cx="271018" cy="94551"/>
            </a:xfrm>
            <a:custGeom>
              <a:avLst/>
              <a:gdLst/>
              <a:ahLst/>
              <a:cxnLst/>
              <a:rect l="l" t="t" r="r" b="b"/>
              <a:pathLst>
                <a:path w="4268" h="1489" extrusionOk="0">
                  <a:moveTo>
                    <a:pt x="2042" y="1"/>
                  </a:moveTo>
                  <a:cubicBezTo>
                    <a:pt x="974" y="1"/>
                    <a:pt x="51" y="484"/>
                    <a:pt x="51" y="484"/>
                  </a:cubicBezTo>
                  <a:lnTo>
                    <a:pt x="0" y="534"/>
                  </a:lnTo>
                  <a:cubicBezTo>
                    <a:pt x="728" y="1162"/>
                    <a:pt x="1657" y="1488"/>
                    <a:pt x="2586" y="1488"/>
                  </a:cubicBezTo>
                  <a:cubicBezTo>
                    <a:pt x="3163" y="1488"/>
                    <a:pt x="3740" y="1388"/>
                    <a:pt x="4267" y="1162"/>
                  </a:cubicBezTo>
                  <a:lnTo>
                    <a:pt x="4242" y="1061"/>
                  </a:lnTo>
                  <a:cubicBezTo>
                    <a:pt x="3619" y="241"/>
                    <a:pt x="2795" y="1"/>
                    <a:pt x="2042" y="1"/>
                  </a:cubicBezTo>
                  <a:close/>
                </a:path>
              </a:pathLst>
            </a:custGeom>
            <a:solidFill>
              <a:srgbClr val="E596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" name="Google Shape;385;p37">
              <a:extLst>
                <a:ext uri="{FF2B5EF4-FFF2-40B4-BE49-F238E27FC236}">
                  <a16:creationId xmlns:a16="http://schemas.microsoft.com/office/drawing/2014/main" id="{95FAD5B1-ACEA-418D-ACE5-165F99072C01}"/>
                </a:ext>
              </a:extLst>
            </p:cNvPr>
            <p:cNvSpPr/>
            <p:nvPr/>
          </p:nvSpPr>
          <p:spPr>
            <a:xfrm flipH="1">
              <a:off x="5460753" y="3332834"/>
              <a:ext cx="459105" cy="204533"/>
            </a:xfrm>
            <a:custGeom>
              <a:avLst/>
              <a:gdLst/>
              <a:ahLst/>
              <a:cxnLst/>
              <a:rect l="l" t="t" r="r" b="b"/>
              <a:pathLst>
                <a:path w="7230" h="3221" extrusionOk="0">
                  <a:moveTo>
                    <a:pt x="1241" y="0"/>
                  </a:moveTo>
                  <a:cubicBezTo>
                    <a:pt x="1028" y="0"/>
                    <a:pt x="815" y="91"/>
                    <a:pt x="578" y="334"/>
                  </a:cubicBezTo>
                  <a:cubicBezTo>
                    <a:pt x="1" y="912"/>
                    <a:pt x="151" y="1865"/>
                    <a:pt x="904" y="2568"/>
                  </a:cubicBezTo>
                  <a:lnTo>
                    <a:pt x="955" y="2543"/>
                  </a:lnTo>
                  <a:cubicBezTo>
                    <a:pt x="955" y="2543"/>
                    <a:pt x="1878" y="2060"/>
                    <a:pt x="2946" y="2060"/>
                  </a:cubicBezTo>
                  <a:cubicBezTo>
                    <a:pt x="3699" y="2060"/>
                    <a:pt x="4523" y="2300"/>
                    <a:pt x="5146" y="3120"/>
                  </a:cubicBezTo>
                  <a:lnTo>
                    <a:pt x="5171" y="3221"/>
                  </a:lnTo>
                  <a:cubicBezTo>
                    <a:pt x="6677" y="2543"/>
                    <a:pt x="7229" y="1012"/>
                    <a:pt x="6451" y="485"/>
                  </a:cubicBezTo>
                  <a:cubicBezTo>
                    <a:pt x="6323" y="399"/>
                    <a:pt x="6182" y="366"/>
                    <a:pt x="6026" y="366"/>
                  </a:cubicBezTo>
                  <a:cubicBezTo>
                    <a:pt x="5498" y="366"/>
                    <a:pt x="4785" y="745"/>
                    <a:pt x="3707" y="745"/>
                  </a:cubicBezTo>
                  <a:cubicBezTo>
                    <a:pt x="3612" y="745"/>
                    <a:pt x="3515" y="742"/>
                    <a:pt x="3414" y="736"/>
                  </a:cubicBezTo>
                  <a:cubicBezTo>
                    <a:pt x="2388" y="663"/>
                    <a:pt x="1817" y="0"/>
                    <a:pt x="1241" y="0"/>
                  </a:cubicBezTo>
                  <a:close/>
                </a:path>
              </a:pathLst>
            </a:custGeom>
            <a:solidFill>
              <a:srgbClr val="1E12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" name="Google Shape;386;p37">
              <a:extLst>
                <a:ext uri="{FF2B5EF4-FFF2-40B4-BE49-F238E27FC236}">
                  <a16:creationId xmlns:a16="http://schemas.microsoft.com/office/drawing/2014/main" id="{BF0E4D33-C325-4103-9455-01891B4F0049}"/>
                </a:ext>
              </a:extLst>
            </p:cNvPr>
            <p:cNvSpPr/>
            <p:nvPr/>
          </p:nvSpPr>
          <p:spPr>
            <a:xfrm flipH="1">
              <a:off x="5953259" y="3424591"/>
              <a:ext cx="327850" cy="278829"/>
            </a:xfrm>
            <a:custGeom>
              <a:avLst/>
              <a:gdLst/>
              <a:ahLst/>
              <a:cxnLst/>
              <a:rect l="l" t="t" r="r" b="b"/>
              <a:pathLst>
                <a:path w="5163" h="4391" extrusionOk="0">
                  <a:moveTo>
                    <a:pt x="2891" y="1"/>
                  </a:moveTo>
                  <a:cubicBezTo>
                    <a:pt x="2305" y="1"/>
                    <a:pt x="1708" y="233"/>
                    <a:pt x="1247" y="747"/>
                  </a:cubicBezTo>
                  <a:cubicBezTo>
                    <a:pt x="1" y="2164"/>
                    <a:pt x="1015" y="4391"/>
                    <a:pt x="2877" y="4391"/>
                  </a:cubicBezTo>
                  <a:cubicBezTo>
                    <a:pt x="2927" y="4391"/>
                    <a:pt x="2978" y="4389"/>
                    <a:pt x="3029" y="4386"/>
                  </a:cubicBezTo>
                  <a:cubicBezTo>
                    <a:pt x="4234" y="4311"/>
                    <a:pt x="5163" y="3282"/>
                    <a:pt x="5087" y="2052"/>
                  </a:cubicBezTo>
                  <a:cubicBezTo>
                    <a:pt x="5006" y="784"/>
                    <a:pt x="3968" y="1"/>
                    <a:pt x="2891" y="1"/>
                  </a:cubicBezTo>
                  <a:close/>
                </a:path>
              </a:pathLst>
            </a:custGeom>
            <a:solidFill>
              <a:srgbClr val="E596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6" name="Google Shape;387;p37">
              <a:extLst>
                <a:ext uri="{FF2B5EF4-FFF2-40B4-BE49-F238E27FC236}">
                  <a16:creationId xmlns:a16="http://schemas.microsoft.com/office/drawing/2014/main" id="{BC2DB772-E931-4DDB-AAB1-AD7438DCE9FA}"/>
                </a:ext>
              </a:extLst>
            </p:cNvPr>
            <p:cNvSpPr/>
            <p:nvPr/>
          </p:nvSpPr>
          <p:spPr>
            <a:xfrm flipH="1">
              <a:off x="5132458" y="3331056"/>
              <a:ext cx="329819" cy="279844"/>
            </a:xfrm>
            <a:custGeom>
              <a:avLst/>
              <a:gdLst/>
              <a:ahLst/>
              <a:cxnLst/>
              <a:rect l="l" t="t" r="r" b="b"/>
              <a:pathLst>
                <a:path w="5194" h="4407" extrusionOk="0">
                  <a:moveTo>
                    <a:pt x="2896" y="0"/>
                  </a:moveTo>
                  <a:cubicBezTo>
                    <a:pt x="2314" y="0"/>
                    <a:pt x="1726" y="230"/>
                    <a:pt x="1278" y="739"/>
                  </a:cubicBezTo>
                  <a:cubicBezTo>
                    <a:pt x="1" y="2164"/>
                    <a:pt x="1032" y="4406"/>
                    <a:pt x="2912" y="4406"/>
                  </a:cubicBezTo>
                  <a:cubicBezTo>
                    <a:pt x="2953" y="4406"/>
                    <a:pt x="2994" y="4405"/>
                    <a:pt x="3035" y="4403"/>
                  </a:cubicBezTo>
                  <a:cubicBezTo>
                    <a:pt x="4265" y="4328"/>
                    <a:pt x="5194" y="3274"/>
                    <a:pt x="5118" y="2069"/>
                  </a:cubicBezTo>
                  <a:cubicBezTo>
                    <a:pt x="5037" y="796"/>
                    <a:pt x="3978" y="0"/>
                    <a:pt x="2896" y="0"/>
                  </a:cubicBezTo>
                  <a:close/>
                </a:path>
              </a:pathLst>
            </a:custGeom>
            <a:solidFill>
              <a:srgbClr val="E596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" name="Google Shape;388;p37">
              <a:extLst>
                <a:ext uri="{FF2B5EF4-FFF2-40B4-BE49-F238E27FC236}">
                  <a16:creationId xmlns:a16="http://schemas.microsoft.com/office/drawing/2014/main" id="{860EAF94-1411-47D2-8586-62D2A201167C}"/>
                </a:ext>
              </a:extLst>
            </p:cNvPr>
            <p:cNvSpPr/>
            <p:nvPr/>
          </p:nvSpPr>
          <p:spPr>
            <a:xfrm flipH="1">
              <a:off x="4609662" y="3022509"/>
              <a:ext cx="103696" cy="61341"/>
            </a:xfrm>
            <a:custGeom>
              <a:avLst/>
              <a:gdLst/>
              <a:ahLst/>
              <a:cxnLst/>
              <a:rect l="l" t="t" r="r" b="b"/>
              <a:pathLst>
                <a:path w="1633" h="966" extrusionOk="0">
                  <a:moveTo>
                    <a:pt x="76" y="1"/>
                  </a:moveTo>
                  <a:cubicBezTo>
                    <a:pt x="51" y="26"/>
                    <a:pt x="26" y="51"/>
                    <a:pt x="26" y="101"/>
                  </a:cubicBezTo>
                  <a:cubicBezTo>
                    <a:pt x="1" y="126"/>
                    <a:pt x="26" y="177"/>
                    <a:pt x="76" y="202"/>
                  </a:cubicBezTo>
                  <a:lnTo>
                    <a:pt x="327" y="277"/>
                  </a:lnTo>
                  <a:cubicBezTo>
                    <a:pt x="503" y="327"/>
                    <a:pt x="678" y="377"/>
                    <a:pt x="854" y="453"/>
                  </a:cubicBezTo>
                  <a:cubicBezTo>
                    <a:pt x="954" y="503"/>
                    <a:pt x="1030" y="553"/>
                    <a:pt x="1105" y="603"/>
                  </a:cubicBezTo>
                  <a:cubicBezTo>
                    <a:pt x="1155" y="628"/>
                    <a:pt x="1180" y="653"/>
                    <a:pt x="1230" y="679"/>
                  </a:cubicBezTo>
                  <a:cubicBezTo>
                    <a:pt x="1256" y="704"/>
                    <a:pt x="1281" y="729"/>
                    <a:pt x="1306" y="754"/>
                  </a:cubicBezTo>
                  <a:cubicBezTo>
                    <a:pt x="1356" y="804"/>
                    <a:pt x="1381" y="829"/>
                    <a:pt x="1431" y="879"/>
                  </a:cubicBezTo>
                  <a:lnTo>
                    <a:pt x="1481" y="930"/>
                  </a:lnTo>
                  <a:cubicBezTo>
                    <a:pt x="1499" y="947"/>
                    <a:pt x="1517" y="965"/>
                    <a:pt x="1535" y="965"/>
                  </a:cubicBezTo>
                  <a:cubicBezTo>
                    <a:pt x="1542" y="965"/>
                    <a:pt x="1549" y="962"/>
                    <a:pt x="1557" y="955"/>
                  </a:cubicBezTo>
                  <a:cubicBezTo>
                    <a:pt x="1607" y="955"/>
                    <a:pt x="1632" y="904"/>
                    <a:pt x="1607" y="854"/>
                  </a:cubicBezTo>
                  <a:lnTo>
                    <a:pt x="1582" y="779"/>
                  </a:lnTo>
                  <a:cubicBezTo>
                    <a:pt x="1557" y="704"/>
                    <a:pt x="1532" y="653"/>
                    <a:pt x="1481" y="578"/>
                  </a:cubicBezTo>
                  <a:cubicBezTo>
                    <a:pt x="1431" y="503"/>
                    <a:pt x="1356" y="428"/>
                    <a:pt x="1281" y="352"/>
                  </a:cubicBezTo>
                  <a:cubicBezTo>
                    <a:pt x="1180" y="277"/>
                    <a:pt x="1080" y="227"/>
                    <a:pt x="979" y="177"/>
                  </a:cubicBezTo>
                  <a:cubicBezTo>
                    <a:pt x="879" y="126"/>
                    <a:pt x="754" y="76"/>
                    <a:pt x="653" y="51"/>
                  </a:cubicBezTo>
                  <a:cubicBezTo>
                    <a:pt x="553" y="26"/>
                    <a:pt x="452" y="26"/>
                    <a:pt x="352" y="1"/>
                  </a:cubicBezTo>
                  <a:close/>
                </a:path>
              </a:pathLst>
            </a:custGeom>
            <a:solidFill>
              <a:srgbClr val="BE9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" name="Google Shape;389;p37">
              <a:extLst>
                <a:ext uri="{FF2B5EF4-FFF2-40B4-BE49-F238E27FC236}">
                  <a16:creationId xmlns:a16="http://schemas.microsoft.com/office/drawing/2014/main" id="{91F54EE9-36B1-4D58-950F-69EAB69AB232}"/>
                </a:ext>
              </a:extLst>
            </p:cNvPr>
            <p:cNvSpPr/>
            <p:nvPr/>
          </p:nvSpPr>
          <p:spPr>
            <a:xfrm flipH="1">
              <a:off x="6150871" y="4289969"/>
              <a:ext cx="33528" cy="29972"/>
            </a:xfrm>
            <a:custGeom>
              <a:avLst/>
              <a:gdLst/>
              <a:ahLst/>
              <a:cxnLst/>
              <a:rect l="l" t="t" r="r" b="b"/>
              <a:pathLst>
                <a:path w="528" h="472" extrusionOk="0">
                  <a:moveTo>
                    <a:pt x="264" y="1"/>
                  </a:moveTo>
                  <a:cubicBezTo>
                    <a:pt x="138" y="1"/>
                    <a:pt x="13" y="82"/>
                    <a:pt x="0" y="245"/>
                  </a:cubicBezTo>
                  <a:cubicBezTo>
                    <a:pt x="13" y="396"/>
                    <a:pt x="138" y="471"/>
                    <a:pt x="264" y="471"/>
                  </a:cubicBezTo>
                  <a:cubicBezTo>
                    <a:pt x="389" y="471"/>
                    <a:pt x="515" y="396"/>
                    <a:pt x="528" y="245"/>
                  </a:cubicBezTo>
                  <a:cubicBezTo>
                    <a:pt x="515" y="82"/>
                    <a:pt x="389" y="1"/>
                    <a:pt x="264" y="1"/>
                  </a:cubicBezTo>
                  <a:close/>
                </a:path>
              </a:pathLst>
            </a:custGeom>
            <a:solidFill>
              <a:srgbClr val="BC09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" name="Google Shape;390;p37">
              <a:extLst>
                <a:ext uri="{FF2B5EF4-FFF2-40B4-BE49-F238E27FC236}">
                  <a16:creationId xmlns:a16="http://schemas.microsoft.com/office/drawing/2014/main" id="{BEADB647-E447-42BC-8B0C-F22016232FBE}"/>
                </a:ext>
              </a:extLst>
            </p:cNvPr>
            <p:cNvSpPr/>
            <p:nvPr/>
          </p:nvSpPr>
          <p:spPr>
            <a:xfrm flipH="1">
              <a:off x="6015425" y="4457355"/>
              <a:ext cx="165799" cy="92075"/>
            </a:xfrm>
            <a:custGeom>
              <a:avLst/>
              <a:gdLst/>
              <a:ahLst/>
              <a:cxnLst/>
              <a:rect l="l" t="t" r="r" b="b"/>
              <a:pathLst>
                <a:path w="2611" h="1450" extrusionOk="0">
                  <a:moveTo>
                    <a:pt x="101" y="0"/>
                  </a:moveTo>
                  <a:cubicBezTo>
                    <a:pt x="82" y="0"/>
                    <a:pt x="63" y="6"/>
                    <a:pt x="51" y="19"/>
                  </a:cubicBezTo>
                  <a:cubicBezTo>
                    <a:pt x="26" y="44"/>
                    <a:pt x="1" y="94"/>
                    <a:pt x="26" y="144"/>
                  </a:cubicBezTo>
                  <a:cubicBezTo>
                    <a:pt x="26" y="144"/>
                    <a:pt x="151" y="270"/>
                    <a:pt x="327" y="496"/>
                  </a:cubicBezTo>
                  <a:lnTo>
                    <a:pt x="478" y="671"/>
                  </a:lnTo>
                  <a:cubicBezTo>
                    <a:pt x="528" y="722"/>
                    <a:pt x="578" y="772"/>
                    <a:pt x="628" y="797"/>
                  </a:cubicBezTo>
                  <a:lnTo>
                    <a:pt x="854" y="973"/>
                  </a:lnTo>
                  <a:lnTo>
                    <a:pt x="954" y="1073"/>
                  </a:lnTo>
                  <a:lnTo>
                    <a:pt x="1080" y="1123"/>
                  </a:lnTo>
                  <a:lnTo>
                    <a:pt x="1331" y="1274"/>
                  </a:lnTo>
                  <a:cubicBezTo>
                    <a:pt x="1406" y="1299"/>
                    <a:pt x="1507" y="1349"/>
                    <a:pt x="1582" y="1374"/>
                  </a:cubicBezTo>
                  <a:cubicBezTo>
                    <a:pt x="1682" y="1399"/>
                    <a:pt x="1758" y="1424"/>
                    <a:pt x="1833" y="1424"/>
                  </a:cubicBezTo>
                  <a:lnTo>
                    <a:pt x="2084" y="1449"/>
                  </a:lnTo>
                  <a:lnTo>
                    <a:pt x="2285" y="1449"/>
                  </a:lnTo>
                  <a:cubicBezTo>
                    <a:pt x="2335" y="1449"/>
                    <a:pt x="2385" y="1424"/>
                    <a:pt x="2435" y="1424"/>
                  </a:cubicBezTo>
                  <a:cubicBezTo>
                    <a:pt x="2460" y="1424"/>
                    <a:pt x="2511" y="1399"/>
                    <a:pt x="2561" y="1374"/>
                  </a:cubicBezTo>
                  <a:cubicBezTo>
                    <a:pt x="2586" y="1374"/>
                    <a:pt x="2611" y="1324"/>
                    <a:pt x="2611" y="1299"/>
                  </a:cubicBezTo>
                  <a:cubicBezTo>
                    <a:pt x="2586" y="1249"/>
                    <a:pt x="2561" y="1224"/>
                    <a:pt x="2511" y="1224"/>
                  </a:cubicBezTo>
                  <a:lnTo>
                    <a:pt x="2260" y="1224"/>
                  </a:lnTo>
                  <a:cubicBezTo>
                    <a:pt x="2209" y="1198"/>
                    <a:pt x="2159" y="1198"/>
                    <a:pt x="2109" y="1198"/>
                  </a:cubicBezTo>
                  <a:lnTo>
                    <a:pt x="1908" y="1173"/>
                  </a:lnTo>
                  <a:cubicBezTo>
                    <a:pt x="1833" y="1148"/>
                    <a:pt x="1758" y="1123"/>
                    <a:pt x="1682" y="1098"/>
                  </a:cubicBezTo>
                  <a:cubicBezTo>
                    <a:pt x="1607" y="1073"/>
                    <a:pt x="1532" y="1048"/>
                    <a:pt x="1456" y="998"/>
                  </a:cubicBezTo>
                  <a:lnTo>
                    <a:pt x="1256" y="872"/>
                  </a:lnTo>
                  <a:lnTo>
                    <a:pt x="1130" y="822"/>
                  </a:lnTo>
                  <a:lnTo>
                    <a:pt x="1030" y="747"/>
                  </a:lnTo>
                  <a:lnTo>
                    <a:pt x="829" y="596"/>
                  </a:lnTo>
                  <a:cubicBezTo>
                    <a:pt x="779" y="546"/>
                    <a:pt x="703" y="496"/>
                    <a:pt x="653" y="446"/>
                  </a:cubicBezTo>
                  <a:lnTo>
                    <a:pt x="478" y="320"/>
                  </a:lnTo>
                  <a:cubicBezTo>
                    <a:pt x="302" y="119"/>
                    <a:pt x="151" y="19"/>
                    <a:pt x="151" y="19"/>
                  </a:cubicBezTo>
                  <a:cubicBezTo>
                    <a:pt x="139" y="6"/>
                    <a:pt x="120" y="0"/>
                    <a:pt x="101" y="0"/>
                  </a:cubicBezTo>
                  <a:close/>
                </a:path>
              </a:pathLst>
            </a:custGeom>
            <a:solidFill>
              <a:srgbClr val="CB9A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" name="Google Shape;391;p37">
              <a:extLst>
                <a:ext uri="{FF2B5EF4-FFF2-40B4-BE49-F238E27FC236}">
                  <a16:creationId xmlns:a16="http://schemas.microsoft.com/office/drawing/2014/main" id="{EB8A0671-E69D-4316-A7B7-F31E6824412D}"/>
                </a:ext>
              </a:extLst>
            </p:cNvPr>
            <p:cNvSpPr/>
            <p:nvPr/>
          </p:nvSpPr>
          <p:spPr>
            <a:xfrm flipH="1">
              <a:off x="6361945" y="3419384"/>
              <a:ext cx="192214" cy="184404"/>
            </a:xfrm>
            <a:custGeom>
              <a:avLst/>
              <a:gdLst/>
              <a:ahLst/>
              <a:cxnLst/>
              <a:rect l="l" t="t" r="r" b="b"/>
              <a:pathLst>
                <a:path w="3027" h="2904" extrusionOk="0">
                  <a:moveTo>
                    <a:pt x="1607" y="0"/>
                  </a:moveTo>
                  <a:cubicBezTo>
                    <a:pt x="1532" y="0"/>
                    <a:pt x="1456" y="26"/>
                    <a:pt x="1381" y="26"/>
                  </a:cubicBezTo>
                  <a:lnTo>
                    <a:pt x="1281" y="51"/>
                  </a:lnTo>
                  <a:lnTo>
                    <a:pt x="1155" y="101"/>
                  </a:lnTo>
                  <a:cubicBezTo>
                    <a:pt x="1080" y="126"/>
                    <a:pt x="1004" y="151"/>
                    <a:pt x="929" y="176"/>
                  </a:cubicBezTo>
                  <a:cubicBezTo>
                    <a:pt x="779" y="251"/>
                    <a:pt x="628" y="377"/>
                    <a:pt x="502" y="502"/>
                  </a:cubicBezTo>
                  <a:cubicBezTo>
                    <a:pt x="277" y="728"/>
                    <a:pt x="126" y="1029"/>
                    <a:pt x="76" y="1356"/>
                  </a:cubicBezTo>
                  <a:cubicBezTo>
                    <a:pt x="1" y="1632"/>
                    <a:pt x="1" y="1908"/>
                    <a:pt x="76" y="2184"/>
                  </a:cubicBezTo>
                  <a:cubicBezTo>
                    <a:pt x="101" y="2385"/>
                    <a:pt x="176" y="2561"/>
                    <a:pt x="302" y="2736"/>
                  </a:cubicBezTo>
                  <a:cubicBezTo>
                    <a:pt x="327" y="2761"/>
                    <a:pt x="352" y="2786"/>
                    <a:pt x="377" y="2812"/>
                  </a:cubicBezTo>
                  <a:cubicBezTo>
                    <a:pt x="402" y="2837"/>
                    <a:pt x="427" y="2837"/>
                    <a:pt x="452" y="2862"/>
                  </a:cubicBezTo>
                  <a:lnTo>
                    <a:pt x="502" y="2887"/>
                  </a:lnTo>
                  <a:cubicBezTo>
                    <a:pt x="523" y="2897"/>
                    <a:pt x="548" y="2903"/>
                    <a:pt x="574" y="2903"/>
                  </a:cubicBezTo>
                  <a:cubicBezTo>
                    <a:pt x="611" y="2903"/>
                    <a:pt x="649" y="2891"/>
                    <a:pt x="678" y="2862"/>
                  </a:cubicBezTo>
                  <a:cubicBezTo>
                    <a:pt x="728" y="2812"/>
                    <a:pt x="728" y="2711"/>
                    <a:pt x="678" y="2636"/>
                  </a:cubicBezTo>
                  <a:lnTo>
                    <a:pt x="628" y="2611"/>
                  </a:lnTo>
                  <a:cubicBezTo>
                    <a:pt x="628" y="2586"/>
                    <a:pt x="628" y="2561"/>
                    <a:pt x="603" y="2510"/>
                  </a:cubicBezTo>
                  <a:cubicBezTo>
                    <a:pt x="553" y="2385"/>
                    <a:pt x="528" y="2259"/>
                    <a:pt x="528" y="2109"/>
                  </a:cubicBezTo>
                  <a:cubicBezTo>
                    <a:pt x="502" y="1657"/>
                    <a:pt x="653" y="1230"/>
                    <a:pt x="929" y="879"/>
                  </a:cubicBezTo>
                  <a:cubicBezTo>
                    <a:pt x="1004" y="804"/>
                    <a:pt x="1080" y="728"/>
                    <a:pt x="1180" y="678"/>
                  </a:cubicBezTo>
                  <a:cubicBezTo>
                    <a:pt x="1230" y="653"/>
                    <a:pt x="1281" y="628"/>
                    <a:pt x="1331" y="603"/>
                  </a:cubicBezTo>
                  <a:lnTo>
                    <a:pt x="1406" y="578"/>
                  </a:lnTo>
                  <a:lnTo>
                    <a:pt x="1506" y="553"/>
                  </a:lnTo>
                  <a:cubicBezTo>
                    <a:pt x="1557" y="528"/>
                    <a:pt x="1607" y="528"/>
                    <a:pt x="1657" y="502"/>
                  </a:cubicBezTo>
                  <a:lnTo>
                    <a:pt x="2109" y="502"/>
                  </a:lnTo>
                  <a:cubicBezTo>
                    <a:pt x="2310" y="553"/>
                    <a:pt x="2510" y="603"/>
                    <a:pt x="2711" y="703"/>
                  </a:cubicBezTo>
                  <a:cubicBezTo>
                    <a:pt x="2742" y="729"/>
                    <a:pt x="2775" y="740"/>
                    <a:pt x="2807" y="740"/>
                  </a:cubicBezTo>
                  <a:cubicBezTo>
                    <a:pt x="2928" y="740"/>
                    <a:pt x="3026" y="577"/>
                    <a:pt x="2887" y="477"/>
                  </a:cubicBezTo>
                  <a:cubicBezTo>
                    <a:pt x="2837" y="427"/>
                    <a:pt x="2786" y="377"/>
                    <a:pt x="2736" y="327"/>
                  </a:cubicBezTo>
                  <a:cubicBezTo>
                    <a:pt x="2561" y="226"/>
                    <a:pt x="2385" y="126"/>
                    <a:pt x="2209" y="76"/>
                  </a:cubicBezTo>
                  <a:cubicBezTo>
                    <a:pt x="2084" y="51"/>
                    <a:pt x="1958" y="26"/>
                    <a:pt x="1833" y="0"/>
                  </a:cubicBezTo>
                  <a:close/>
                </a:path>
              </a:pathLst>
            </a:custGeom>
            <a:solidFill>
              <a:srgbClr val="D6AB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1" name="Google Shape;392;p37">
              <a:extLst>
                <a:ext uri="{FF2B5EF4-FFF2-40B4-BE49-F238E27FC236}">
                  <a16:creationId xmlns:a16="http://schemas.microsoft.com/office/drawing/2014/main" id="{F81153BC-BF08-4794-B4C0-51C8CC3E4410}"/>
                </a:ext>
              </a:extLst>
            </p:cNvPr>
            <p:cNvSpPr/>
            <p:nvPr/>
          </p:nvSpPr>
          <p:spPr>
            <a:xfrm flipH="1">
              <a:off x="5208975" y="2850107"/>
              <a:ext cx="191262" cy="148590"/>
            </a:xfrm>
            <a:custGeom>
              <a:avLst/>
              <a:gdLst/>
              <a:ahLst/>
              <a:cxnLst/>
              <a:rect l="l" t="t" r="r" b="b"/>
              <a:pathLst>
                <a:path w="3012" h="2340" extrusionOk="0">
                  <a:moveTo>
                    <a:pt x="885" y="0"/>
                  </a:moveTo>
                  <a:cubicBezTo>
                    <a:pt x="843" y="0"/>
                    <a:pt x="806" y="10"/>
                    <a:pt x="778" y="30"/>
                  </a:cubicBezTo>
                  <a:cubicBezTo>
                    <a:pt x="0" y="557"/>
                    <a:pt x="1431" y="1637"/>
                    <a:pt x="3012" y="2339"/>
                  </a:cubicBezTo>
                  <a:cubicBezTo>
                    <a:pt x="2712" y="1255"/>
                    <a:pt x="1372" y="0"/>
                    <a:pt x="885" y="0"/>
                  </a:cubicBezTo>
                  <a:close/>
                </a:path>
              </a:pathLst>
            </a:custGeom>
            <a:solidFill>
              <a:srgbClr val="F7C4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2" name="Google Shape;393;p37">
              <a:extLst>
                <a:ext uri="{FF2B5EF4-FFF2-40B4-BE49-F238E27FC236}">
                  <a16:creationId xmlns:a16="http://schemas.microsoft.com/office/drawing/2014/main" id="{B4ECA473-48B5-4961-AE4C-065FDED4D6D1}"/>
                </a:ext>
              </a:extLst>
            </p:cNvPr>
            <p:cNvSpPr/>
            <p:nvPr/>
          </p:nvSpPr>
          <p:spPr>
            <a:xfrm flipH="1">
              <a:off x="5344872" y="3826010"/>
              <a:ext cx="194500" cy="151511"/>
            </a:xfrm>
            <a:custGeom>
              <a:avLst/>
              <a:gdLst/>
              <a:ahLst/>
              <a:cxnLst/>
              <a:rect l="l" t="t" r="r" b="b"/>
              <a:pathLst>
                <a:path w="3063" h="2386" extrusionOk="0">
                  <a:moveTo>
                    <a:pt x="2686" y="1"/>
                  </a:moveTo>
                  <a:cubicBezTo>
                    <a:pt x="2686" y="1"/>
                    <a:pt x="1908" y="1055"/>
                    <a:pt x="0" y="1482"/>
                  </a:cubicBezTo>
                  <a:cubicBezTo>
                    <a:pt x="419" y="1703"/>
                    <a:pt x="1905" y="2386"/>
                    <a:pt x="2480" y="2386"/>
                  </a:cubicBezTo>
                  <a:cubicBezTo>
                    <a:pt x="2491" y="2386"/>
                    <a:pt x="2500" y="2386"/>
                    <a:pt x="2510" y="2385"/>
                  </a:cubicBezTo>
                  <a:cubicBezTo>
                    <a:pt x="3062" y="2335"/>
                    <a:pt x="2761" y="453"/>
                    <a:pt x="2686" y="1"/>
                  </a:cubicBezTo>
                  <a:close/>
                </a:path>
              </a:pathLst>
            </a:custGeom>
            <a:solidFill>
              <a:srgbClr val="EEEEEE"/>
            </a:solidFill>
            <a:ln w="19050" cap="flat" cmpd="sng">
              <a:solidFill>
                <a:srgbClr val="EEEEE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3" name="Google Shape;394;p37">
              <a:extLst>
                <a:ext uri="{FF2B5EF4-FFF2-40B4-BE49-F238E27FC236}">
                  <a16:creationId xmlns:a16="http://schemas.microsoft.com/office/drawing/2014/main" id="{A107DA6A-4868-4D22-9883-724B7479A627}"/>
                </a:ext>
              </a:extLst>
            </p:cNvPr>
            <p:cNvSpPr/>
            <p:nvPr/>
          </p:nvSpPr>
          <p:spPr>
            <a:xfrm flipH="1">
              <a:off x="5911793" y="3855248"/>
              <a:ext cx="196088" cy="252730"/>
            </a:xfrm>
            <a:custGeom>
              <a:avLst/>
              <a:gdLst/>
              <a:ahLst/>
              <a:cxnLst/>
              <a:rect l="l" t="t" r="r" b="b"/>
              <a:pathLst>
                <a:path w="3088" h="3980" extrusionOk="0">
                  <a:moveTo>
                    <a:pt x="1303" y="1"/>
                  </a:moveTo>
                  <a:cubicBezTo>
                    <a:pt x="847" y="1"/>
                    <a:pt x="395" y="114"/>
                    <a:pt x="0" y="340"/>
                  </a:cubicBezTo>
                  <a:cubicBezTo>
                    <a:pt x="377" y="1570"/>
                    <a:pt x="904" y="2774"/>
                    <a:pt x="1531" y="3904"/>
                  </a:cubicBezTo>
                  <a:lnTo>
                    <a:pt x="1581" y="3979"/>
                  </a:lnTo>
                  <a:cubicBezTo>
                    <a:pt x="2058" y="3603"/>
                    <a:pt x="2560" y="3251"/>
                    <a:pt x="3087" y="2950"/>
                  </a:cubicBezTo>
                  <a:lnTo>
                    <a:pt x="3062" y="2850"/>
                  </a:lnTo>
                  <a:cubicBezTo>
                    <a:pt x="2535" y="1996"/>
                    <a:pt x="2134" y="1093"/>
                    <a:pt x="1832" y="164"/>
                  </a:cubicBezTo>
                  <a:lnTo>
                    <a:pt x="1832" y="64"/>
                  </a:lnTo>
                  <a:lnTo>
                    <a:pt x="1757" y="39"/>
                  </a:lnTo>
                  <a:cubicBezTo>
                    <a:pt x="1607" y="14"/>
                    <a:pt x="1454" y="1"/>
                    <a:pt x="1303" y="1"/>
                  </a:cubicBezTo>
                  <a:close/>
                </a:path>
              </a:pathLst>
            </a:custGeom>
            <a:solidFill>
              <a:srgbClr val="F7C4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4" name="Google Shape;395;p37">
              <a:extLst>
                <a:ext uri="{FF2B5EF4-FFF2-40B4-BE49-F238E27FC236}">
                  <a16:creationId xmlns:a16="http://schemas.microsoft.com/office/drawing/2014/main" id="{4A7837E7-4E15-4E6A-A63D-A8253ABDC3E7}"/>
                </a:ext>
              </a:extLst>
            </p:cNvPr>
            <p:cNvSpPr/>
            <p:nvPr/>
          </p:nvSpPr>
          <p:spPr>
            <a:xfrm flipH="1">
              <a:off x="5607374" y="4036160"/>
              <a:ext cx="592963" cy="616839"/>
            </a:xfrm>
            <a:custGeom>
              <a:avLst/>
              <a:gdLst/>
              <a:ahLst/>
              <a:cxnLst/>
              <a:rect l="l" t="t" r="r" b="b"/>
              <a:pathLst>
                <a:path w="9338" h="9714" extrusionOk="0">
                  <a:moveTo>
                    <a:pt x="4845" y="1"/>
                  </a:moveTo>
                  <a:cubicBezTo>
                    <a:pt x="4744" y="1"/>
                    <a:pt x="4619" y="51"/>
                    <a:pt x="4543" y="101"/>
                  </a:cubicBezTo>
                  <a:cubicBezTo>
                    <a:pt x="4016" y="402"/>
                    <a:pt x="3514" y="754"/>
                    <a:pt x="3037" y="1130"/>
                  </a:cubicBezTo>
                  <a:cubicBezTo>
                    <a:pt x="1657" y="2184"/>
                    <a:pt x="0" y="3640"/>
                    <a:pt x="51" y="3991"/>
                  </a:cubicBezTo>
                  <a:cubicBezTo>
                    <a:pt x="151" y="4267"/>
                    <a:pt x="277" y="4518"/>
                    <a:pt x="452" y="4744"/>
                  </a:cubicBezTo>
                  <a:lnTo>
                    <a:pt x="427" y="4744"/>
                  </a:lnTo>
                  <a:cubicBezTo>
                    <a:pt x="1130" y="5924"/>
                    <a:pt x="2561" y="7857"/>
                    <a:pt x="2561" y="7857"/>
                  </a:cubicBezTo>
                  <a:lnTo>
                    <a:pt x="2561" y="7982"/>
                  </a:lnTo>
                  <a:cubicBezTo>
                    <a:pt x="2636" y="7982"/>
                    <a:pt x="2711" y="7957"/>
                    <a:pt x="2786" y="7932"/>
                  </a:cubicBezTo>
                  <a:cubicBezTo>
                    <a:pt x="2786" y="7932"/>
                    <a:pt x="3143" y="7139"/>
                    <a:pt x="3540" y="7139"/>
                  </a:cubicBezTo>
                  <a:cubicBezTo>
                    <a:pt x="3590" y="7139"/>
                    <a:pt x="3640" y="7151"/>
                    <a:pt x="3690" y="7179"/>
                  </a:cubicBezTo>
                  <a:cubicBezTo>
                    <a:pt x="4016" y="7355"/>
                    <a:pt x="3615" y="8158"/>
                    <a:pt x="3615" y="8158"/>
                  </a:cubicBezTo>
                  <a:cubicBezTo>
                    <a:pt x="3615" y="8158"/>
                    <a:pt x="4485" y="7461"/>
                    <a:pt x="4885" y="7461"/>
                  </a:cubicBezTo>
                  <a:cubicBezTo>
                    <a:pt x="4940" y="7461"/>
                    <a:pt x="4987" y="7475"/>
                    <a:pt x="5020" y="7505"/>
                  </a:cubicBezTo>
                  <a:cubicBezTo>
                    <a:pt x="5271" y="7781"/>
                    <a:pt x="4568" y="8509"/>
                    <a:pt x="4493" y="8584"/>
                  </a:cubicBezTo>
                  <a:cubicBezTo>
                    <a:pt x="4577" y="8521"/>
                    <a:pt x="5207" y="8019"/>
                    <a:pt x="5571" y="8019"/>
                  </a:cubicBezTo>
                  <a:cubicBezTo>
                    <a:pt x="5642" y="8019"/>
                    <a:pt x="5703" y="8038"/>
                    <a:pt x="5748" y="8082"/>
                  </a:cubicBezTo>
                  <a:cubicBezTo>
                    <a:pt x="5999" y="8384"/>
                    <a:pt x="5171" y="9112"/>
                    <a:pt x="5096" y="9187"/>
                  </a:cubicBezTo>
                  <a:cubicBezTo>
                    <a:pt x="5164" y="9152"/>
                    <a:pt x="5644" y="8919"/>
                    <a:pt x="5916" y="8919"/>
                  </a:cubicBezTo>
                  <a:cubicBezTo>
                    <a:pt x="6042" y="8919"/>
                    <a:pt x="6123" y="8969"/>
                    <a:pt x="6099" y="9112"/>
                  </a:cubicBezTo>
                  <a:cubicBezTo>
                    <a:pt x="6024" y="9362"/>
                    <a:pt x="5874" y="9563"/>
                    <a:pt x="5673" y="9714"/>
                  </a:cubicBezTo>
                  <a:cubicBezTo>
                    <a:pt x="5899" y="9588"/>
                    <a:pt x="8484" y="7831"/>
                    <a:pt x="9136" y="7003"/>
                  </a:cubicBezTo>
                  <a:cubicBezTo>
                    <a:pt x="9187" y="6928"/>
                    <a:pt x="9237" y="6853"/>
                    <a:pt x="9262" y="6777"/>
                  </a:cubicBezTo>
                  <a:cubicBezTo>
                    <a:pt x="9337" y="6551"/>
                    <a:pt x="9036" y="5874"/>
                    <a:pt x="8534" y="5020"/>
                  </a:cubicBezTo>
                  <a:cubicBezTo>
                    <a:pt x="7380" y="3013"/>
                    <a:pt x="5221" y="51"/>
                    <a:pt x="4845" y="1"/>
                  </a:cubicBezTo>
                  <a:close/>
                </a:path>
              </a:pathLst>
            </a:custGeom>
            <a:solidFill>
              <a:srgbClr val="3B58A1"/>
            </a:solidFill>
            <a:ln w="9525" cap="flat" cmpd="sng">
              <a:solidFill>
                <a:srgbClr val="3B58A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" name="Google Shape;396;p37">
              <a:extLst>
                <a:ext uri="{FF2B5EF4-FFF2-40B4-BE49-F238E27FC236}">
                  <a16:creationId xmlns:a16="http://schemas.microsoft.com/office/drawing/2014/main" id="{B994F02C-2BE4-40B8-8AA9-909AAF5F1CB7}"/>
                </a:ext>
              </a:extLst>
            </p:cNvPr>
            <p:cNvSpPr/>
            <p:nvPr/>
          </p:nvSpPr>
          <p:spPr>
            <a:xfrm flipH="1">
              <a:off x="5589848" y="4480850"/>
              <a:ext cx="251904" cy="175387"/>
            </a:xfrm>
            <a:custGeom>
              <a:avLst/>
              <a:gdLst/>
              <a:ahLst/>
              <a:cxnLst/>
              <a:rect l="l" t="t" r="r" b="b"/>
              <a:pathLst>
                <a:path w="3967" h="2762" extrusionOk="0">
                  <a:moveTo>
                    <a:pt x="3515" y="0"/>
                  </a:moveTo>
                  <a:cubicBezTo>
                    <a:pt x="2837" y="828"/>
                    <a:pt x="252" y="2585"/>
                    <a:pt x="51" y="2711"/>
                  </a:cubicBezTo>
                  <a:cubicBezTo>
                    <a:pt x="32" y="2729"/>
                    <a:pt x="28" y="2748"/>
                    <a:pt x="16" y="2756"/>
                  </a:cubicBezTo>
                  <a:lnTo>
                    <a:pt x="16" y="2756"/>
                  </a:lnTo>
                  <a:cubicBezTo>
                    <a:pt x="1316" y="2355"/>
                    <a:pt x="2566" y="1805"/>
                    <a:pt x="3766" y="1130"/>
                  </a:cubicBezTo>
                  <a:cubicBezTo>
                    <a:pt x="3916" y="1029"/>
                    <a:pt x="3966" y="954"/>
                    <a:pt x="3966" y="929"/>
                  </a:cubicBezTo>
                  <a:cubicBezTo>
                    <a:pt x="3891" y="577"/>
                    <a:pt x="3715" y="276"/>
                    <a:pt x="3515" y="0"/>
                  </a:cubicBezTo>
                  <a:close/>
                  <a:moveTo>
                    <a:pt x="16" y="2756"/>
                  </a:moveTo>
                  <a:lnTo>
                    <a:pt x="16" y="2756"/>
                  </a:lnTo>
                  <a:cubicBezTo>
                    <a:pt x="11" y="2758"/>
                    <a:pt x="6" y="2759"/>
                    <a:pt x="1" y="2761"/>
                  </a:cubicBezTo>
                  <a:cubicBezTo>
                    <a:pt x="7" y="2761"/>
                    <a:pt x="12" y="2759"/>
                    <a:pt x="16" y="2756"/>
                  </a:cubicBezTo>
                  <a:close/>
                </a:path>
              </a:pathLst>
            </a:custGeom>
            <a:solidFill>
              <a:srgbClr val="45A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" name="Google Shape;397;p37">
              <a:extLst>
                <a:ext uri="{FF2B5EF4-FFF2-40B4-BE49-F238E27FC236}">
                  <a16:creationId xmlns:a16="http://schemas.microsoft.com/office/drawing/2014/main" id="{C0EA901C-E153-4888-943D-6A600A144829}"/>
                </a:ext>
              </a:extLst>
            </p:cNvPr>
            <p:cNvSpPr/>
            <p:nvPr/>
          </p:nvSpPr>
          <p:spPr>
            <a:xfrm flipH="1">
              <a:off x="5809368" y="4313464"/>
              <a:ext cx="536004" cy="423608"/>
            </a:xfrm>
            <a:custGeom>
              <a:avLst/>
              <a:gdLst/>
              <a:ahLst/>
              <a:cxnLst/>
              <a:rect l="l" t="t" r="r" b="b"/>
              <a:pathLst>
                <a:path w="8441" h="6671" extrusionOk="0">
                  <a:moveTo>
                    <a:pt x="728" y="1"/>
                  </a:moveTo>
                  <a:lnTo>
                    <a:pt x="728" y="51"/>
                  </a:lnTo>
                  <a:cubicBezTo>
                    <a:pt x="728" y="51"/>
                    <a:pt x="0" y="3490"/>
                    <a:pt x="1833" y="5472"/>
                  </a:cubicBezTo>
                  <a:cubicBezTo>
                    <a:pt x="2184" y="5849"/>
                    <a:pt x="2611" y="6150"/>
                    <a:pt x="3088" y="6376"/>
                  </a:cubicBezTo>
                  <a:cubicBezTo>
                    <a:pt x="3576" y="6574"/>
                    <a:pt x="4101" y="6671"/>
                    <a:pt x="4624" y="6671"/>
                  </a:cubicBezTo>
                  <a:cubicBezTo>
                    <a:pt x="4961" y="6671"/>
                    <a:pt x="5298" y="6630"/>
                    <a:pt x="5623" y="6552"/>
                  </a:cubicBezTo>
                  <a:cubicBezTo>
                    <a:pt x="6476" y="6351"/>
                    <a:pt x="7279" y="5974"/>
                    <a:pt x="7957" y="5397"/>
                  </a:cubicBezTo>
                  <a:cubicBezTo>
                    <a:pt x="7957" y="5397"/>
                    <a:pt x="7982" y="5372"/>
                    <a:pt x="8007" y="5347"/>
                  </a:cubicBezTo>
                  <a:cubicBezTo>
                    <a:pt x="8208" y="5196"/>
                    <a:pt x="8333" y="4995"/>
                    <a:pt x="8409" y="4745"/>
                  </a:cubicBezTo>
                  <a:cubicBezTo>
                    <a:pt x="8440" y="4602"/>
                    <a:pt x="8362" y="4552"/>
                    <a:pt x="8236" y="4552"/>
                  </a:cubicBezTo>
                  <a:cubicBezTo>
                    <a:pt x="7964" y="4552"/>
                    <a:pt x="7473" y="4785"/>
                    <a:pt x="7405" y="4820"/>
                  </a:cubicBezTo>
                  <a:cubicBezTo>
                    <a:pt x="7505" y="4745"/>
                    <a:pt x="8308" y="3992"/>
                    <a:pt x="8057" y="3715"/>
                  </a:cubicBezTo>
                  <a:cubicBezTo>
                    <a:pt x="8020" y="3671"/>
                    <a:pt x="7965" y="3652"/>
                    <a:pt x="7898" y="3652"/>
                  </a:cubicBezTo>
                  <a:cubicBezTo>
                    <a:pt x="7551" y="3652"/>
                    <a:pt x="6886" y="4154"/>
                    <a:pt x="6802" y="4217"/>
                  </a:cubicBezTo>
                  <a:cubicBezTo>
                    <a:pt x="6878" y="4142"/>
                    <a:pt x="7580" y="3389"/>
                    <a:pt x="7329" y="3138"/>
                  </a:cubicBezTo>
                  <a:cubicBezTo>
                    <a:pt x="7304" y="3112"/>
                    <a:pt x="7266" y="3101"/>
                    <a:pt x="7219" y="3101"/>
                  </a:cubicBezTo>
                  <a:cubicBezTo>
                    <a:pt x="6855" y="3101"/>
                    <a:pt x="5949" y="3791"/>
                    <a:pt x="5949" y="3791"/>
                  </a:cubicBezTo>
                  <a:cubicBezTo>
                    <a:pt x="5949" y="3791"/>
                    <a:pt x="6325" y="2988"/>
                    <a:pt x="5999" y="2812"/>
                  </a:cubicBezTo>
                  <a:cubicBezTo>
                    <a:pt x="5955" y="2789"/>
                    <a:pt x="5910" y="2778"/>
                    <a:pt x="5866" y="2778"/>
                  </a:cubicBezTo>
                  <a:cubicBezTo>
                    <a:pt x="5479" y="2778"/>
                    <a:pt x="5096" y="3565"/>
                    <a:pt x="5096" y="3565"/>
                  </a:cubicBezTo>
                  <a:cubicBezTo>
                    <a:pt x="5045" y="3590"/>
                    <a:pt x="4970" y="3615"/>
                    <a:pt x="4895" y="3615"/>
                  </a:cubicBezTo>
                  <a:lnTo>
                    <a:pt x="4895" y="3490"/>
                  </a:lnTo>
                  <a:cubicBezTo>
                    <a:pt x="4895" y="3490"/>
                    <a:pt x="3464" y="1557"/>
                    <a:pt x="2736" y="402"/>
                  </a:cubicBezTo>
                  <a:cubicBezTo>
                    <a:pt x="2647" y="409"/>
                    <a:pt x="2558" y="412"/>
                    <a:pt x="2470" y="412"/>
                  </a:cubicBezTo>
                  <a:cubicBezTo>
                    <a:pt x="1862" y="412"/>
                    <a:pt x="1276" y="264"/>
                    <a:pt x="728" y="1"/>
                  </a:cubicBezTo>
                  <a:close/>
                </a:path>
              </a:pathLst>
            </a:custGeom>
            <a:solidFill>
              <a:srgbClr val="F2D0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" name="Google Shape;398;p37">
              <a:extLst>
                <a:ext uri="{FF2B5EF4-FFF2-40B4-BE49-F238E27FC236}">
                  <a16:creationId xmlns:a16="http://schemas.microsoft.com/office/drawing/2014/main" id="{860337AA-F1A3-4D7A-9787-BD181B228E3D}"/>
                </a:ext>
              </a:extLst>
            </p:cNvPr>
            <p:cNvSpPr/>
            <p:nvPr/>
          </p:nvSpPr>
          <p:spPr>
            <a:xfrm flipH="1">
              <a:off x="6021775" y="4297399"/>
              <a:ext cx="192913" cy="244031"/>
            </a:xfrm>
            <a:custGeom>
              <a:avLst/>
              <a:gdLst/>
              <a:ahLst/>
              <a:cxnLst/>
              <a:rect l="l" t="t" r="r" b="b"/>
              <a:pathLst>
                <a:path w="3038" h="3843" extrusionOk="0">
                  <a:moveTo>
                    <a:pt x="1180" y="706"/>
                  </a:moveTo>
                  <a:cubicBezTo>
                    <a:pt x="1130" y="731"/>
                    <a:pt x="1080" y="756"/>
                    <a:pt x="1030" y="781"/>
                  </a:cubicBezTo>
                  <a:cubicBezTo>
                    <a:pt x="1009" y="785"/>
                    <a:pt x="989" y="789"/>
                    <a:pt x="969" y="792"/>
                  </a:cubicBezTo>
                  <a:lnTo>
                    <a:pt x="969" y="792"/>
                  </a:lnTo>
                  <a:cubicBezTo>
                    <a:pt x="1015" y="751"/>
                    <a:pt x="1062" y="728"/>
                    <a:pt x="1130" y="706"/>
                  </a:cubicBezTo>
                  <a:close/>
                  <a:moveTo>
                    <a:pt x="801" y="0"/>
                  </a:moveTo>
                  <a:cubicBezTo>
                    <a:pt x="794" y="0"/>
                    <a:pt x="786" y="1"/>
                    <a:pt x="779" y="3"/>
                  </a:cubicBezTo>
                  <a:cubicBezTo>
                    <a:pt x="779" y="3"/>
                    <a:pt x="728" y="28"/>
                    <a:pt x="628" y="78"/>
                  </a:cubicBezTo>
                  <a:cubicBezTo>
                    <a:pt x="503" y="128"/>
                    <a:pt x="377" y="204"/>
                    <a:pt x="277" y="279"/>
                  </a:cubicBezTo>
                  <a:cubicBezTo>
                    <a:pt x="176" y="354"/>
                    <a:pt x="101" y="455"/>
                    <a:pt x="51" y="530"/>
                  </a:cubicBezTo>
                  <a:cubicBezTo>
                    <a:pt x="1" y="605"/>
                    <a:pt x="1" y="706"/>
                    <a:pt x="26" y="781"/>
                  </a:cubicBezTo>
                  <a:cubicBezTo>
                    <a:pt x="26" y="781"/>
                    <a:pt x="26" y="806"/>
                    <a:pt x="26" y="806"/>
                  </a:cubicBezTo>
                  <a:cubicBezTo>
                    <a:pt x="51" y="831"/>
                    <a:pt x="76" y="856"/>
                    <a:pt x="101" y="881"/>
                  </a:cubicBezTo>
                  <a:cubicBezTo>
                    <a:pt x="126" y="906"/>
                    <a:pt x="151" y="932"/>
                    <a:pt x="201" y="957"/>
                  </a:cubicBezTo>
                  <a:cubicBezTo>
                    <a:pt x="280" y="985"/>
                    <a:pt x="360" y="1008"/>
                    <a:pt x="442" y="1023"/>
                  </a:cubicBezTo>
                  <a:lnTo>
                    <a:pt x="442" y="1023"/>
                  </a:lnTo>
                  <a:cubicBezTo>
                    <a:pt x="437" y="1035"/>
                    <a:pt x="432" y="1046"/>
                    <a:pt x="427" y="1057"/>
                  </a:cubicBezTo>
                  <a:cubicBezTo>
                    <a:pt x="310" y="1448"/>
                    <a:pt x="558" y="1839"/>
                    <a:pt x="911" y="1934"/>
                  </a:cubicBezTo>
                  <a:lnTo>
                    <a:pt x="911" y="1934"/>
                  </a:lnTo>
                  <a:cubicBezTo>
                    <a:pt x="909" y="1943"/>
                    <a:pt x="906" y="1952"/>
                    <a:pt x="904" y="1961"/>
                  </a:cubicBezTo>
                  <a:cubicBezTo>
                    <a:pt x="854" y="2111"/>
                    <a:pt x="879" y="2262"/>
                    <a:pt x="929" y="2362"/>
                  </a:cubicBezTo>
                  <a:lnTo>
                    <a:pt x="929" y="2387"/>
                  </a:lnTo>
                  <a:lnTo>
                    <a:pt x="954" y="2437"/>
                  </a:lnTo>
                  <a:cubicBezTo>
                    <a:pt x="979" y="2463"/>
                    <a:pt x="1005" y="2488"/>
                    <a:pt x="1055" y="2488"/>
                  </a:cubicBezTo>
                  <a:cubicBezTo>
                    <a:pt x="1105" y="2538"/>
                    <a:pt x="1155" y="2563"/>
                    <a:pt x="1230" y="2588"/>
                  </a:cubicBezTo>
                  <a:cubicBezTo>
                    <a:pt x="1310" y="2606"/>
                    <a:pt x="1390" y="2614"/>
                    <a:pt x="1470" y="2614"/>
                  </a:cubicBezTo>
                  <a:cubicBezTo>
                    <a:pt x="1488" y="2614"/>
                    <a:pt x="1506" y="2614"/>
                    <a:pt x="1524" y="2613"/>
                  </a:cubicBezTo>
                  <a:lnTo>
                    <a:pt x="1524" y="2613"/>
                  </a:lnTo>
                  <a:cubicBezTo>
                    <a:pt x="1512" y="2680"/>
                    <a:pt x="1506" y="2747"/>
                    <a:pt x="1506" y="2814"/>
                  </a:cubicBezTo>
                  <a:cubicBezTo>
                    <a:pt x="1506" y="2939"/>
                    <a:pt x="1557" y="3040"/>
                    <a:pt x="1607" y="3140"/>
                  </a:cubicBezTo>
                  <a:lnTo>
                    <a:pt x="1657" y="3215"/>
                  </a:lnTo>
                  <a:cubicBezTo>
                    <a:pt x="1682" y="3215"/>
                    <a:pt x="1682" y="3241"/>
                    <a:pt x="1707" y="3241"/>
                  </a:cubicBezTo>
                  <a:lnTo>
                    <a:pt x="1732" y="3266"/>
                  </a:lnTo>
                  <a:lnTo>
                    <a:pt x="1783" y="3316"/>
                  </a:lnTo>
                  <a:lnTo>
                    <a:pt x="1858" y="3341"/>
                  </a:lnTo>
                  <a:cubicBezTo>
                    <a:pt x="1941" y="3388"/>
                    <a:pt x="2034" y="3419"/>
                    <a:pt x="2131" y="3427"/>
                  </a:cubicBezTo>
                  <a:lnTo>
                    <a:pt x="2131" y="3427"/>
                  </a:lnTo>
                  <a:cubicBezTo>
                    <a:pt x="2121" y="3495"/>
                    <a:pt x="2121" y="3565"/>
                    <a:pt x="2134" y="3642"/>
                  </a:cubicBezTo>
                  <a:cubicBezTo>
                    <a:pt x="2159" y="3717"/>
                    <a:pt x="2209" y="3768"/>
                    <a:pt x="2285" y="3793"/>
                  </a:cubicBezTo>
                  <a:cubicBezTo>
                    <a:pt x="2335" y="3843"/>
                    <a:pt x="2410" y="3843"/>
                    <a:pt x="2460" y="3843"/>
                  </a:cubicBezTo>
                  <a:cubicBezTo>
                    <a:pt x="2611" y="3818"/>
                    <a:pt x="2761" y="3768"/>
                    <a:pt x="2887" y="3667"/>
                  </a:cubicBezTo>
                  <a:cubicBezTo>
                    <a:pt x="2937" y="3642"/>
                    <a:pt x="2962" y="3617"/>
                    <a:pt x="3012" y="3592"/>
                  </a:cubicBezTo>
                  <a:cubicBezTo>
                    <a:pt x="3038" y="3567"/>
                    <a:pt x="3038" y="3517"/>
                    <a:pt x="3012" y="3466"/>
                  </a:cubicBezTo>
                  <a:cubicBezTo>
                    <a:pt x="2987" y="3454"/>
                    <a:pt x="2962" y="3448"/>
                    <a:pt x="2940" y="3448"/>
                  </a:cubicBezTo>
                  <a:cubicBezTo>
                    <a:pt x="2918" y="3448"/>
                    <a:pt x="2899" y="3454"/>
                    <a:pt x="2887" y="3466"/>
                  </a:cubicBezTo>
                  <a:cubicBezTo>
                    <a:pt x="2862" y="3517"/>
                    <a:pt x="2812" y="3517"/>
                    <a:pt x="2787" y="3542"/>
                  </a:cubicBezTo>
                  <a:cubicBezTo>
                    <a:pt x="2686" y="3617"/>
                    <a:pt x="2561" y="3667"/>
                    <a:pt x="2435" y="3667"/>
                  </a:cubicBezTo>
                  <a:lnTo>
                    <a:pt x="2360" y="3667"/>
                  </a:lnTo>
                  <a:cubicBezTo>
                    <a:pt x="2310" y="3642"/>
                    <a:pt x="2310" y="3642"/>
                    <a:pt x="2310" y="3617"/>
                  </a:cubicBezTo>
                  <a:cubicBezTo>
                    <a:pt x="2310" y="3540"/>
                    <a:pt x="2324" y="3478"/>
                    <a:pt x="2354" y="3407"/>
                  </a:cubicBezTo>
                  <a:lnTo>
                    <a:pt x="2354" y="3407"/>
                  </a:lnTo>
                  <a:cubicBezTo>
                    <a:pt x="2390" y="3397"/>
                    <a:pt x="2426" y="3383"/>
                    <a:pt x="2460" y="3366"/>
                  </a:cubicBezTo>
                  <a:cubicBezTo>
                    <a:pt x="2636" y="3316"/>
                    <a:pt x="2787" y="3165"/>
                    <a:pt x="2862" y="2990"/>
                  </a:cubicBezTo>
                  <a:cubicBezTo>
                    <a:pt x="2887" y="2914"/>
                    <a:pt x="2862" y="2839"/>
                    <a:pt x="2837" y="2789"/>
                  </a:cubicBezTo>
                  <a:lnTo>
                    <a:pt x="2812" y="2739"/>
                  </a:lnTo>
                  <a:lnTo>
                    <a:pt x="2787" y="2739"/>
                  </a:lnTo>
                  <a:cubicBezTo>
                    <a:pt x="2751" y="2721"/>
                    <a:pt x="2716" y="2703"/>
                    <a:pt x="2680" y="2703"/>
                  </a:cubicBezTo>
                  <a:cubicBezTo>
                    <a:pt x="2665" y="2703"/>
                    <a:pt x="2651" y="2706"/>
                    <a:pt x="2636" y="2714"/>
                  </a:cubicBezTo>
                  <a:cubicBezTo>
                    <a:pt x="2536" y="2739"/>
                    <a:pt x="2460" y="2789"/>
                    <a:pt x="2410" y="2864"/>
                  </a:cubicBezTo>
                  <a:cubicBezTo>
                    <a:pt x="2322" y="2974"/>
                    <a:pt x="2253" y="3085"/>
                    <a:pt x="2203" y="3195"/>
                  </a:cubicBezTo>
                  <a:lnTo>
                    <a:pt x="2203" y="3195"/>
                  </a:lnTo>
                  <a:cubicBezTo>
                    <a:pt x="2193" y="3196"/>
                    <a:pt x="2182" y="3197"/>
                    <a:pt x="2172" y="3197"/>
                  </a:cubicBezTo>
                  <a:cubicBezTo>
                    <a:pt x="2109" y="3197"/>
                    <a:pt x="2046" y="3178"/>
                    <a:pt x="1983" y="3140"/>
                  </a:cubicBezTo>
                  <a:cubicBezTo>
                    <a:pt x="1858" y="3090"/>
                    <a:pt x="1783" y="2965"/>
                    <a:pt x="1783" y="2839"/>
                  </a:cubicBezTo>
                  <a:cubicBezTo>
                    <a:pt x="1798" y="2749"/>
                    <a:pt x="1813" y="2650"/>
                    <a:pt x="1844" y="2558"/>
                  </a:cubicBezTo>
                  <a:lnTo>
                    <a:pt x="1844" y="2558"/>
                  </a:lnTo>
                  <a:cubicBezTo>
                    <a:pt x="1865" y="2552"/>
                    <a:pt x="1887" y="2545"/>
                    <a:pt x="1908" y="2538"/>
                  </a:cubicBezTo>
                  <a:cubicBezTo>
                    <a:pt x="2008" y="2513"/>
                    <a:pt x="2134" y="2463"/>
                    <a:pt x="2209" y="2387"/>
                  </a:cubicBezTo>
                  <a:cubicBezTo>
                    <a:pt x="2285" y="2337"/>
                    <a:pt x="2335" y="2287"/>
                    <a:pt x="2360" y="2212"/>
                  </a:cubicBezTo>
                  <a:cubicBezTo>
                    <a:pt x="2385" y="2161"/>
                    <a:pt x="2385" y="2111"/>
                    <a:pt x="2385" y="2061"/>
                  </a:cubicBezTo>
                  <a:cubicBezTo>
                    <a:pt x="2360" y="2036"/>
                    <a:pt x="2360" y="2011"/>
                    <a:pt x="2360" y="1986"/>
                  </a:cubicBezTo>
                  <a:lnTo>
                    <a:pt x="2360" y="1961"/>
                  </a:lnTo>
                  <a:cubicBezTo>
                    <a:pt x="2347" y="1948"/>
                    <a:pt x="2339" y="1940"/>
                    <a:pt x="2335" y="1935"/>
                  </a:cubicBezTo>
                  <a:lnTo>
                    <a:pt x="2310" y="1910"/>
                  </a:lnTo>
                  <a:cubicBezTo>
                    <a:pt x="2259" y="1885"/>
                    <a:pt x="2234" y="1860"/>
                    <a:pt x="2209" y="1860"/>
                  </a:cubicBezTo>
                  <a:lnTo>
                    <a:pt x="2034" y="1860"/>
                  </a:lnTo>
                  <a:cubicBezTo>
                    <a:pt x="1983" y="1885"/>
                    <a:pt x="1933" y="1910"/>
                    <a:pt x="1883" y="1961"/>
                  </a:cubicBezTo>
                  <a:cubicBezTo>
                    <a:pt x="1808" y="2036"/>
                    <a:pt x="1732" y="2136"/>
                    <a:pt x="1682" y="2212"/>
                  </a:cubicBezTo>
                  <a:cubicBezTo>
                    <a:pt x="1656" y="2253"/>
                    <a:pt x="1634" y="2294"/>
                    <a:pt x="1614" y="2335"/>
                  </a:cubicBezTo>
                  <a:lnTo>
                    <a:pt x="1614" y="2335"/>
                  </a:lnTo>
                  <a:cubicBezTo>
                    <a:pt x="1587" y="2338"/>
                    <a:pt x="1559" y="2339"/>
                    <a:pt x="1531" y="2339"/>
                  </a:cubicBezTo>
                  <a:cubicBezTo>
                    <a:pt x="1465" y="2339"/>
                    <a:pt x="1398" y="2331"/>
                    <a:pt x="1331" y="2312"/>
                  </a:cubicBezTo>
                  <a:cubicBezTo>
                    <a:pt x="1306" y="2312"/>
                    <a:pt x="1281" y="2312"/>
                    <a:pt x="1256" y="2287"/>
                  </a:cubicBezTo>
                  <a:cubicBezTo>
                    <a:pt x="1256" y="2287"/>
                    <a:pt x="1256" y="2287"/>
                    <a:pt x="1230" y="2262"/>
                  </a:cubicBezTo>
                  <a:lnTo>
                    <a:pt x="1205" y="2237"/>
                  </a:lnTo>
                  <a:cubicBezTo>
                    <a:pt x="1180" y="2161"/>
                    <a:pt x="1180" y="2111"/>
                    <a:pt x="1205" y="2061"/>
                  </a:cubicBezTo>
                  <a:cubicBezTo>
                    <a:pt x="1218" y="2016"/>
                    <a:pt x="1235" y="1972"/>
                    <a:pt x="1253" y="1930"/>
                  </a:cubicBezTo>
                  <a:lnTo>
                    <a:pt x="1253" y="1930"/>
                  </a:lnTo>
                  <a:cubicBezTo>
                    <a:pt x="1471" y="1877"/>
                    <a:pt x="1686" y="1753"/>
                    <a:pt x="1808" y="1559"/>
                  </a:cubicBezTo>
                  <a:cubicBezTo>
                    <a:pt x="1833" y="1534"/>
                    <a:pt x="1858" y="1484"/>
                    <a:pt x="1858" y="1459"/>
                  </a:cubicBezTo>
                  <a:cubicBezTo>
                    <a:pt x="1858" y="1433"/>
                    <a:pt x="1858" y="1408"/>
                    <a:pt x="1858" y="1383"/>
                  </a:cubicBezTo>
                  <a:lnTo>
                    <a:pt x="1858" y="1308"/>
                  </a:lnTo>
                  <a:cubicBezTo>
                    <a:pt x="1858" y="1311"/>
                    <a:pt x="1858" y="1312"/>
                    <a:pt x="1857" y="1312"/>
                  </a:cubicBezTo>
                  <a:cubicBezTo>
                    <a:pt x="1853" y="1312"/>
                    <a:pt x="1838" y="1254"/>
                    <a:pt x="1834" y="1254"/>
                  </a:cubicBezTo>
                  <a:cubicBezTo>
                    <a:pt x="1833" y="1254"/>
                    <a:pt x="1833" y="1255"/>
                    <a:pt x="1833" y="1258"/>
                  </a:cubicBezTo>
                  <a:lnTo>
                    <a:pt x="1808" y="1233"/>
                  </a:lnTo>
                  <a:cubicBezTo>
                    <a:pt x="1783" y="1182"/>
                    <a:pt x="1707" y="1157"/>
                    <a:pt x="1657" y="1157"/>
                  </a:cubicBezTo>
                  <a:cubicBezTo>
                    <a:pt x="1607" y="1157"/>
                    <a:pt x="1557" y="1157"/>
                    <a:pt x="1532" y="1182"/>
                  </a:cubicBezTo>
                  <a:cubicBezTo>
                    <a:pt x="1406" y="1233"/>
                    <a:pt x="1331" y="1308"/>
                    <a:pt x="1230" y="1383"/>
                  </a:cubicBezTo>
                  <a:cubicBezTo>
                    <a:pt x="1155" y="1471"/>
                    <a:pt x="1087" y="1564"/>
                    <a:pt x="1030" y="1661"/>
                  </a:cubicBezTo>
                  <a:lnTo>
                    <a:pt x="1030" y="1661"/>
                  </a:lnTo>
                  <a:cubicBezTo>
                    <a:pt x="941" y="1647"/>
                    <a:pt x="855" y="1602"/>
                    <a:pt x="804" y="1534"/>
                  </a:cubicBezTo>
                  <a:cubicBezTo>
                    <a:pt x="703" y="1433"/>
                    <a:pt x="653" y="1308"/>
                    <a:pt x="703" y="1157"/>
                  </a:cubicBezTo>
                  <a:cubicBezTo>
                    <a:pt x="718" y="1122"/>
                    <a:pt x="734" y="1086"/>
                    <a:pt x="753" y="1050"/>
                  </a:cubicBezTo>
                  <a:lnTo>
                    <a:pt x="753" y="1050"/>
                  </a:lnTo>
                  <a:cubicBezTo>
                    <a:pt x="861" y="1048"/>
                    <a:pt x="971" y="1034"/>
                    <a:pt x="1080" y="1007"/>
                  </a:cubicBezTo>
                  <a:cubicBezTo>
                    <a:pt x="1180" y="982"/>
                    <a:pt x="1256" y="932"/>
                    <a:pt x="1331" y="881"/>
                  </a:cubicBezTo>
                  <a:cubicBezTo>
                    <a:pt x="1381" y="856"/>
                    <a:pt x="1431" y="806"/>
                    <a:pt x="1456" y="731"/>
                  </a:cubicBezTo>
                  <a:cubicBezTo>
                    <a:pt x="1456" y="681"/>
                    <a:pt x="1456" y="655"/>
                    <a:pt x="1456" y="605"/>
                  </a:cubicBezTo>
                  <a:lnTo>
                    <a:pt x="1456" y="580"/>
                  </a:lnTo>
                  <a:lnTo>
                    <a:pt x="1456" y="530"/>
                  </a:lnTo>
                  <a:lnTo>
                    <a:pt x="1431" y="505"/>
                  </a:lnTo>
                  <a:cubicBezTo>
                    <a:pt x="1406" y="480"/>
                    <a:pt x="1381" y="455"/>
                    <a:pt x="1331" y="455"/>
                  </a:cubicBezTo>
                  <a:cubicBezTo>
                    <a:pt x="1306" y="430"/>
                    <a:pt x="1281" y="430"/>
                    <a:pt x="1230" y="404"/>
                  </a:cubicBezTo>
                  <a:cubicBezTo>
                    <a:pt x="1180" y="404"/>
                    <a:pt x="1105" y="430"/>
                    <a:pt x="1055" y="430"/>
                  </a:cubicBezTo>
                  <a:cubicBezTo>
                    <a:pt x="954" y="480"/>
                    <a:pt x="879" y="530"/>
                    <a:pt x="804" y="580"/>
                  </a:cubicBezTo>
                  <a:cubicBezTo>
                    <a:pt x="710" y="647"/>
                    <a:pt x="631" y="728"/>
                    <a:pt x="565" y="816"/>
                  </a:cubicBezTo>
                  <a:lnTo>
                    <a:pt x="565" y="816"/>
                  </a:lnTo>
                  <a:cubicBezTo>
                    <a:pt x="475" y="812"/>
                    <a:pt x="387" y="800"/>
                    <a:pt x="302" y="781"/>
                  </a:cubicBezTo>
                  <a:cubicBezTo>
                    <a:pt x="277" y="756"/>
                    <a:pt x="252" y="756"/>
                    <a:pt x="252" y="756"/>
                  </a:cubicBezTo>
                  <a:cubicBezTo>
                    <a:pt x="252" y="731"/>
                    <a:pt x="226" y="731"/>
                    <a:pt x="226" y="706"/>
                  </a:cubicBezTo>
                  <a:lnTo>
                    <a:pt x="226" y="681"/>
                  </a:lnTo>
                  <a:lnTo>
                    <a:pt x="226" y="630"/>
                  </a:lnTo>
                  <a:cubicBezTo>
                    <a:pt x="277" y="555"/>
                    <a:pt x="327" y="505"/>
                    <a:pt x="402" y="455"/>
                  </a:cubicBezTo>
                  <a:cubicBezTo>
                    <a:pt x="477" y="379"/>
                    <a:pt x="603" y="304"/>
                    <a:pt x="703" y="254"/>
                  </a:cubicBezTo>
                  <a:lnTo>
                    <a:pt x="829" y="179"/>
                  </a:lnTo>
                  <a:cubicBezTo>
                    <a:pt x="922" y="132"/>
                    <a:pt x="886" y="0"/>
                    <a:pt x="80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4B19AE19-1FC5-46C1-B06C-7DD8866648F0}"/>
              </a:ext>
            </a:extLst>
          </p:cNvPr>
          <p:cNvGrpSpPr>
            <a:grpSpLocks noChangeAspect="1"/>
          </p:cNvGrpSpPr>
          <p:nvPr/>
        </p:nvGrpSpPr>
        <p:grpSpPr>
          <a:xfrm flipH="1">
            <a:off x="2785546" y="2903149"/>
            <a:ext cx="1694940" cy="3279552"/>
            <a:chOff x="6573174" y="4371475"/>
            <a:chExt cx="1082997" cy="2095498"/>
          </a:xfrm>
        </p:grpSpPr>
        <p:grpSp>
          <p:nvGrpSpPr>
            <p:cNvPr id="59" name="Google Shape;1897;p64">
              <a:extLst>
                <a:ext uri="{FF2B5EF4-FFF2-40B4-BE49-F238E27FC236}">
                  <a16:creationId xmlns:a16="http://schemas.microsoft.com/office/drawing/2014/main" id="{5CF5E29C-EB49-40F3-9D35-345E81728274}"/>
                </a:ext>
              </a:extLst>
            </p:cNvPr>
            <p:cNvGrpSpPr/>
            <p:nvPr/>
          </p:nvGrpSpPr>
          <p:grpSpPr>
            <a:xfrm flipH="1">
              <a:off x="6573174" y="4371475"/>
              <a:ext cx="1082997" cy="2095498"/>
              <a:chOff x="4532955" y="3357039"/>
              <a:chExt cx="797201" cy="1542509"/>
            </a:xfrm>
          </p:grpSpPr>
          <p:sp>
            <p:nvSpPr>
              <p:cNvPr id="63" name="Google Shape;1898;p64">
                <a:extLst>
                  <a:ext uri="{FF2B5EF4-FFF2-40B4-BE49-F238E27FC236}">
                    <a16:creationId xmlns:a16="http://schemas.microsoft.com/office/drawing/2014/main" id="{DF91B8D9-9BCB-40EF-B621-678E4AF872C6}"/>
                  </a:ext>
                </a:extLst>
              </p:cNvPr>
              <p:cNvSpPr/>
              <p:nvPr/>
            </p:nvSpPr>
            <p:spPr>
              <a:xfrm>
                <a:off x="5161351" y="3551456"/>
                <a:ext cx="70549" cy="182118"/>
              </a:xfrm>
              <a:custGeom>
                <a:avLst/>
                <a:gdLst/>
                <a:ahLst/>
                <a:cxnLst/>
                <a:rect l="l" t="t" r="r" b="b"/>
                <a:pathLst>
                  <a:path w="3063" h="7907" extrusionOk="0">
                    <a:moveTo>
                      <a:pt x="1079" y="0"/>
                    </a:moveTo>
                    <a:cubicBezTo>
                      <a:pt x="728" y="201"/>
                      <a:pt x="377" y="377"/>
                      <a:pt x="0" y="502"/>
                    </a:cubicBezTo>
                    <a:lnTo>
                      <a:pt x="0" y="552"/>
                    </a:lnTo>
                    <a:cubicBezTo>
                      <a:pt x="1180" y="1205"/>
                      <a:pt x="1632" y="5622"/>
                      <a:pt x="1807" y="7906"/>
                    </a:cubicBezTo>
                    <a:cubicBezTo>
                      <a:pt x="2661" y="5120"/>
                      <a:pt x="3062" y="829"/>
                      <a:pt x="1079" y="25"/>
                    </a:cubicBezTo>
                    <a:lnTo>
                      <a:pt x="1079" y="0"/>
                    </a:lnTo>
                    <a:close/>
                  </a:path>
                </a:pathLst>
              </a:custGeom>
              <a:solidFill>
                <a:srgbClr val="28191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1899;p64">
                <a:extLst>
                  <a:ext uri="{FF2B5EF4-FFF2-40B4-BE49-F238E27FC236}">
                    <a16:creationId xmlns:a16="http://schemas.microsoft.com/office/drawing/2014/main" id="{4A969432-9691-4619-8C48-9386A8F46C97}"/>
                  </a:ext>
                </a:extLst>
              </p:cNvPr>
              <p:cNvSpPr/>
              <p:nvPr/>
            </p:nvSpPr>
            <p:spPr>
              <a:xfrm>
                <a:off x="4621976" y="3357039"/>
                <a:ext cx="632449" cy="421633"/>
              </a:xfrm>
              <a:custGeom>
                <a:avLst/>
                <a:gdLst/>
                <a:ahLst/>
                <a:cxnLst/>
                <a:rect l="l" t="t" r="r" b="b"/>
                <a:pathLst>
                  <a:path w="27459" h="18306" extrusionOk="0">
                    <a:moveTo>
                      <a:pt x="14091" y="1"/>
                    </a:moveTo>
                    <a:cubicBezTo>
                      <a:pt x="13323" y="1"/>
                      <a:pt x="13109" y="957"/>
                      <a:pt x="11521" y="2794"/>
                    </a:cubicBezTo>
                    <a:cubicBezTo>
                      <a:pt x="9840" y="4752"/>
                      <a:pt x="7305" y="4827"/>
                      <a:pt x="5372" y="6233"/>
                    </a:cubicBezTo>
                    <a:cubicBezTo>
                      <a:pt x="3490" y="7613"/>
                      <a:pt x="4192" y="9270"/>
                      <a:pt x="4243" y="9370"/>
                    </a:cubicBezTo>
                    <a:cubicBezTo>
                      <a:pt x="4195" y="9334"/>
                      <a:pt x="3865" y="9123"/>
                      <a:pt x="3416" y="9123"/>
                    </a:cubicBezTo>
                    <a:cubicBezTo>
                      <a:pt x="2918" y="9123"/>
                      <a:pt x="2275" y="9382"/>
                      <a:pt x="1708" y="10424"/>
                    </a:cubicBezTo>
                    <a:cubicBezTo>
                      <a:pt x="1" y="13461"/>
                      <a:pt x="1482" y="17427"/>
                      <a:pt x="1482" y="17427"/>
                    </a:cubicBezTo>
                    <a:lnTo>
                      <a:pt x="1482" y="17452"/>
                    </a:lnTo>
                    <a:cubicBezTo>
                      <a:pt x="1509" y="17451"/>
                      <a:pt x="1536" y="17450"/>
                      <a:pt x="1563" y="17450"/>
                    </a:cubicBezTo>
                    <a:cubicBezTo>
                      <a:pt x="2287" y="17450"/>
                      <a:pt x="2981" y="17773"/>
                      <a:pt x="3465" y="18305"/>
                    </a:cubicBezTo>
                    <a:lnTo>
                      <a:pt x="3515" y="18280"/>
                    </a:lnTo>
                    <a:cubicBezTo>
                      <a:pt x="6878" y="15193"/>
                      <a:pt x="5899" y="9746"/>
                      <a:pt x="5899" y="9746"/>
                    </a:cubicBezTo>
                    <a:cubicBezTo>
                      <a:pt x="6384" y="9268"/>
                      <a:pt x="7179" y="9104"/>
                      <a:pt x="8206" y="9104"/>
                    </a:cubicBezTo>
                    <a:cubicBezTo>
                      <a:pt x="10451" y="9104"/>
                      <a:pt x="13808" y="9888"/>
                      <a:pt x="17474" y="9888"/>
                    </a:cubicBezTo>
                    <a:cubicBezTo>
                      <a:pt x="18816" y="9888"/>
                      <a:pt x="20200" y="9783"/>
                      <a:pt x="21586" y="9495"/>
                    </a:cubicBezTo>
                    <a:cubicBezTo>
                      <a:pt x="22213" y="9370"/>
                      <a:pt x="22841" y="9194"/>
                      <a:pt x="23468" y="8968"/>
                    </a:cubicBezTo>
                    <a:cubicBezTo>
                      <a:pt x="23820" y="8818"/>
                      <a:pt x="24171" y="8667"/>
                      <a:pt x="24522" y="8466"/>
                    </a:cubicBezTo>
                    <a:cubicBezTo>
                      <a:pt x="27459" y="6735"/>
                      <a:pt x="26455" y="3974"/>
                      <a:pt x="26053" y="3070"/>
                    </a:cubicBezTo>
                    <a:cubicBezTo>
                      <a:pt x="25591" y="1974"/>
                      <a:pt x="24821" y="1186"/>
                      <a:pt x="24294" y="1186"/>
                    </a:cubicBezTo>
                    <a:cubicBezTo>
                      <a:pt x="24278" y="1186"/>
                      <a:pt x="24262" y="1186"/>
                      <a:pt x="24246" y="1188"/>
                    </a:cubicBezTo>
                    <a:cubicBezTo>
                      <a:pt x="23067" y="1288"/>
                      <a:pt x="23619" y="2744"/>
                      <a:pt x="22991" y="4526"/>
                    </a:cubicBezTo>
                    <a:cubicBezTo>
                      <a:pt x="23343" y="3371"/>
                      <a:pt x="23493" y="1213"/>
                      <a:pt x="22339" y="661"/>
                    </a:cubicBezTo>
                    <a:cubicBezTo>
                      <a:pt x="22145" y="566"/>
                      <a:pt x="21970" y="524"/>
                      <a:pt x="21810" y="524"/>
                    </a:cubicBezTo>
                    <a:cubicBezTo>
                      <a:pt x="20997" y="524"/>
                      <a:pt x="20591" y="1612"/>
                      <a:pt x="20256" y="2367"/>
                    </a:cubicBezTo>
                    <a:cubicBezTo>
                      <a:pt x="19954" y="3070"/>
                      <a:pt x="19603" y="3748"/>
                      <a:pt x="19227" y="4400"/>
                    </a:cubicBezTo>
                    <a:cubicBezTo>
                      <a:pt x="19879" y="2618"/>
                      <a:pt x="19402" y="1087"/>
                      <a:pt x="18599" y="385"/>
                    </a:cubicBezTo>
                    <a:cubicBezTo>
                      <a:pt x="18330" y="149"/>
                      <a:pt x="18059" y="35"/>
                      <a:pt x="17800" y="35"/>
                    </a:cubicBezTo>
                    <a:cubicBezTo>
                      <a:pt x="17287" y="35"/>
                      <a:pt x="16825" y="487"/>
                      <a:pt x="16541" y="1338"/>
                    </a:cubicBezTo>
                    <a:cubicBezTo>
                      <a:pt x="16190" y="2217"/>
                      <a:pt x="15587" y="2970"/>
                      <a:pt x="14809" y="3497"/>
                    </a:cubicBezTo>
                    <a:cubicBezTo>
                      <a:pt x="15135" y="2819"/>
                      <a:pt x="15361" y="284"/>
                      <a:pt x="14357" y="33"/>
                    </a:cubicBezTo>
                    <a:cubicBezTo>
                      <a:pt x="14261" y="11"/>
                      <a:pt x="14173" y="1"/>
                      <a:pt x="14091" y="1"/>
                    </a:cubicBezTo>
                    <a:close/>
                  </a:path>
                </a:pathLst>
              </a:custGeom>
              <a:solidFill>
                <a:srgbClr val="28191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1900;p64">
                <a:extLst>
                  <a:ext uri="{FF2B5EF4-FFF2-40B4-BE49-F238E27FC236}">
                    <a16:creationId xmlns:a16="http://schemas.microsoft.com/office/drawing/2014/main" id="{52EBC8E2-412D-4D1A-8D8C-E22AB10E6312}"/>
                  </a:ext>
                </a:extLst>
              </p:cNvPr>
              <p:cNvSpPr/>
              <p:nvPr/>
            </p:nvSpPr>
            <p:spPr>
              <a:xfrm>
                <a:off x="4628932" y="3976314"/>
                <a:ext cx="169404" cy="212797"/>
              </a:xfrm>
              <a:custGeom>
                <a:avLst/>
                <a:gdLst/>
                <a:ahLst/>
                <a:cxnLst/>
                <a:rect l="l" t="t" r="r" b="b"/>
                <a:pathLst>
                  <a:path w="7355" h="9239" extrusionOk="0">
                    <a:moveTo>
                      <a:pt x="5027" y="1"/>
                    </a:moveTo>
                    <a:cubicBezTo>
                      <a:pt x="4848" y="1"/>
                      <a:pt x="4671" y="9"/>
                      <a:pt x="4493" y="27"/>
                    </a:cubicBezTo>
                    <a:cubicBezTo>
                      <a:pt x="4041" y="102"/>
                      <a:pt x="1406" y="931"/>
                      <a:pt x="251" y="6603"/>
                    </a:cubicBezTo>
                    <a:cubicBezTo>
                      <a:pt x="100" y="7481"/>
                      <a:pt x="0" y="8360"/>
                      <a:pt x="25" y="9238"/>
                    </a:cubicBezTo>
                    <a:lnTo>
                      <a:pt x="402" y="9238"/>
                    </a:lnTo>
                    <a:cubicBezTo>
                      <a:pt x="728" y="8134"/>
                      <a:pt x="1155" y="7055"/>
                      <a:pt x="1632" y="6026"/>
                    </a:cubicBezTo>
                    <a:lnTo>
                      <a:pt x="1606" y="6026"/>
                    </a:lnTo>
                    <a:cubicBezTo>
                      <a:pt x="1606" y="5147"/>
                      <a:pt x="1807" y="4319"/>
                      <a:pt x="2184" y="3541"/>
                    </a:cubicBezTo>
                    <a:lnTo>
                      <a:pt x="2184" y="3541"/>
                    </a:lnTo>
                    <a:lnTo>
                      <a:pt x="2133" y="3591"/>
                    </a:lnTo>
                    <a:cubicBezTo>
                      <a:pt x="2681" y="2583"/>
                      <a:pt x="4224" y="676"/>
                      <a:pt x="6378" y="676"/>
                    </a:cubicBezTo>
                    <a:cubicBezTo>
                      <a:pt x="6691" y="676"/>
                      <a:pt x="7016" y="716"/>
                      <a:pt x="7354" y="805"/>
                    </a:cubicBezTo>
                    <a:cubicBezTo>
                      <a:pt x="6902" y="579"/>
                      <a:pt x="6476" y="303"/>
                      <a:pt x="6049" y="27"/>
                    </a:cubicBezTo>
                    <a:lnTo>
                      <a:pt x="6024" y="77"/>
                    </a:lnTo>
                    <a:cubicBezTo>
                      <a:pt x="5683" y="29"/>
                      <a:pt x="5354" y="1"/>
                      <a:pt x="50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1901;p64">
                <a:extLst>
                  <a:ext uri="{FF2B5EF4-FFF2-40B4-BE49-F238E27FC236}">
                    <a16:creationId xmlns:a16="http://schemas.microsoft.com/office/drawing/2014/main" id="{FB6CFF74-9205-4C95-A306-F9522B55D938}"/>
                  </a:ext>
                </a:extLst>
              </p:cNvPr>
              <p:cNvSpPr/>
              <p:nvPr/>
            </p:nvSpPr>
            <p:spPr>
              <a:xfrm>
                <a:off x="4624302" y="4189088"/>
                <a:ext cx="105235" cy="312390"/>
              </a:xfrm>
              <a:custGeom>
                <a:avLst/>
                <a:gdLst/>
                <a:ahLst/>
                <a:cxnLst/>
                <a:rect l="l" t="t" r="r" b="b"/>
                <a:pathLst>
                  <a:path w="4569" h="13563" extrusionOk="0">
                    <a:moveTo>
                      <a:pt x="201" y="0"/>
                    </a:moveTo>
                    <a:cubicBezTo>
                      <a:pt x="201" y="2058"/>
                      <a:pt x="578" y="4016"/>
                      <a:pt x="377" y="6601"/>
                    </a:cubicBezTo>
                    <a:cubicBezTo>
                      <a:pt x="0" y="11370"/>
                      <a:pt x="1004" y="13453"/>
                      <a:pt x="3439" y="13554"/>
                    </a:cubicBezTo>
                    <a:cubicBezTo>
                      <a:pt x="3533" y="13560"/>
                      <a:pt x="3626" y="13563"/>
                      <a:pt x="3717" y="13563"/>
                    </a:cubicBezTo>
                    <a:cubicBezTo>
                      <a:pt x="3993" y="13563"/>
                      <a:pt x="4261" y="13535"/>
                      <a:pt x="4543" y="13478"/>
                    </a:cubicBezTo>
                    <a:cubicBezTo>
                      <a:pt x="4568" y="13177"/>
                      <a:pt x="4568" y="12976"/>
                      <a:pt x="4568" y="12976"/>
                    </a:cubicBezTo>
                    <a:cubicBezTo>
                      <a:pt x="4342" y="12926"/>
                      <a:pt x="4117" y="12801"/>
                      <a:pt x="3941" y="12650"/>
                    </a:cubicBezTo>
                    <a:cubicBezTo>
                      <a:pt x="3790" y="12424"/>
                      <a:pt x="4443" y="7329"/>
                      <a:pt x="4443" y="7329"/>
                    </a:cubicBezTo>
                    <a:lnTo>
                      <a:pt x="4443" y="7279"/>
                    </a:lnTo>
                    <a:cubicBezTo>
                      <a:pt x="753" y="6325"/>
                      <a:pt x="1707" y="577"/>
                      <a:pt x="1707" y="577"/>
                    </a:cubicBezTo>
                    <a:lnTo>
                      <a:pt x="1732" y="527"/>
                    </a:lnTo>
                    <a:cubicBezTo>
                      <a:pt x="1331" y="402"/>
                      <a:pt x="954" y="201"/>
                      <a:pt x="60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1902;p64">
                <a:extLst>
                  <a:ext uri="{FF2B5EF4-FFF2-40B4-BE49-F238E27FC236}">
                    <a16:creationId xmlns:a16="http://schemas.microsoft.com/office/drawing/2014/main" id="{6D911D03-E4D6-4A05-96D1-0DBC80C4E7A3}"/>
                  </a:ext>
                </a:extLst>
              </p:cNvPr>
              <p:cNvSpPr/>
              <p:nvPr/>
            </p:nvSpPr>
            <p:spPr>
              <a:xfrm>
                <a:off x="4532955" y="3976337"/>
                <a:ext cx="199461" cy="527237"/>
              </a:xfrm>
              <a:custGeom>
                <a:avLst/>
                <a:gdLst/>
                <a:ahLst/>
                <a:cxnLst/>
                <a:rect l="l" t="t" r="r" b="b"/>
                <a:pathLst>
                  <a:path w="8660" h="22891" extrusionOk="0">
                    <a:moveTo>
                      <a:pt x="8660" y="1"/>
                    </a:moveTo>
                    <a:lnTo>
                      <a:pt x="8660" y="1"/>
                    </a:lnTo>
                    <a:cubicBezTo>
                      <a:pt x="7053" y="101"/>
                      <a:pt x="5522" y="628"/>
                      <a:pt x="4167" y="1507"/>
                    </a:cubicBezTo>
                    <a:cubicBezTo>
                      <a:pt x="1030" y="3464"/>
                      <a:pt x="904" y="6953"/>
                      <a:pt x="1030" y="8660"/>
                    </a:cubicBezTo>
                    <a:cubicBezTo>
                      <a:pt x="1381" y="13780"/>
                      <a:pt x="1" y="19327"/>
                      <a:pt x="2812" y="21661"/>
                    </a:cubicBezTo>
                    <a:cubicBezTo>
                      <a:pt x="4067" y="22737"/>
                      <a:pt x="5885" y="22890"/>
                      <a:pt x="6822" y="22890"/>
                    </a:cubicBezTo>
                    <a:cubicBezTo>
                      <a:pt x="7196" y="22890"/>
                      <a:pt x="7430" y="22866"/>
                      <a:pt x="7430" y="22866"/>
                    </a:cubicBezTo>
                    <a:lnTo>
                      <a:pt x="7430" y="22816"/>
                    </a:lnTo>
                    <a:cubicBezTo>
                      <a:pt x="4995" y="22690"/>
                      <a:pt x="3991" y="20607"/>
                      <a:pt x="4368" y="15838"/>
                    </a:cubicBezTo>
                    <a:cubicBezTo>
                      <a:pt x="4569" y="13278"/>
                      <a:pt x="4192" y="11320"/>
                      <a:pt x="4192" y="9237"/>
                    </a:cubicBezTo>
                    <a:cubicBezTo>
                      <a:pt x="4192" y="8359"/>
                      <a:pt x="4267" y="7480"/>
                      <a:pt x="4443" y="6602"/>
                    </a:cubicBezTo>
                    <a:cubicBezTo>
                      <a:pt x="5573" y="930"/>
                      <a:pt x="8233" y="101"/>
                      <a:pt x="8660" y="1"/>
                    </a:cubicBezTo>
                    <a:close/>
                  </a:path>
                </a:pathLst>
              </a:custGeom>
              <a:solidFill>
                <a:srgbClr val="56AC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1903;p64">
                <a:extLst>
                  <a:ext uri="{FF2B5EF4-FFF2-40B4-BE49-F238E27FC236}">
                    <a16:creationId xmlns:a16="http://schemas.microsoft.com/office/drawing/2014/main" id="{8E38F316-1C1A-4483-8818-A379B7483FA1}"/>
                  </a:ext>
                </a:extLst>
              </p:cNvPr>
              <p:cNvSpPr/>
              <p:nvPr/>
            </p:nvSpPr>
            <p:spPr>
              <a:xfrm>
                <a:off x="4665346" y="4019707"/>
                <a:ext cx="65919" cy="95401"/>
              </a:xfrm>
              <a:custGeom>
                <a:avLst/>
                <a:gdLst/>
                <a:ahLst/>
                <a:cxnLst/>
                <a:rect l="l" t="t" r="r" b="b"/>
                <a:pathLst>
                  <a:path w="2862" h="4142" extrusionOk="0">
                    <a:moveTo>
                      <a:pt x="2862" y="0"/>
                    </a:moveTo>
                    <a:lnTo>
                      <a:pt x="2862" y="0"/>
                    </a:lnTo>
                    <a:cubicBezTo>
                      <a:pt x="1607" y="251"/>
                      <a:pt x="803" y="1330"/>
                      <a:pt x="578" y="1657"/>
                    </a:cubicBezTo>
                    <a:cubicBezTo>
                      <a:pt x="201" y="2435"/>
                      <a:pt x="0" y="3263"/>
                      <a:pt x="25" y="4142"/>
                    </a:cubicBezTo>
                    <a:lnTo>
                      <a:pt x="51" y="4142"/>
                    </a:lnTo>
                    <a:cubicBezTo>
                      <a:pt x="1431" y="1205"/>
                      <a:pt x="2811" y="50"/>
                      <a:pt x="286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1904;p64">
                <a:extLst>
                  <a:ext uri="{FF2B5EF4-FFF2-40B4-BE49-F238E27FC236}">
                    <a16:creationId xmlns:a16="http://schemas.microsoft.com/office/drawing/2014/main" id="{49C4447C-6EE7-43F5-BDDB-BE38F0C9752A}"/>
                  </a:ext>
                </a:extLst>
              </p:cNvPr>
              <p:cNvSpPr/>
              <p:nvPr/>
            </p:nvSpPr>
            <p:spPr>
              <a:xfrm>
                <a:off x="4678636" y="3991285"/>
                <a:ext cx="217381" cy="171799"/>
              </a:xfrm>
              <a:custGeom>
                <a:avLst/>
                <a:gdLst/>
                <a:ahLst/>
                <a:cxnLst/>
                <a:rect l="l" t="t" r="r" b="b"/>
                <a:pathLst>
                  <a:path w="9438" h="7459" extrusionOk="0">
                    <a:moveTo>
                      <a:pt x="34" y="2854"/>
                    </a:moveTo>
                    <a:cubicBezTo>
                      <a:pt x="31" y="2858"/>
                      <a:pt x="28" y="2862"/>
                      <a:pt x="26" y="2866"/>
                    </a:cubicBezTo>
                    <a:lnTo>
                      <a:pt x="1" y="2916"/>
                    </a:lnTo>
                    <a:cubicBezTo>
                      <a:pt x="11" y="2896"/>
                      <a:pt x="22" y="2875"/>
                      <a:pt x="34" y="2854"/>
                    </a:cubicBezTo>
                    <a:close/>
                    <a:moveTo>
                      <a:pt x="4236" y="0"/>
                    </a:moveTo>
                    <a:cubicBezTo>
                      <a:pt x="2110" y="0"/>
                      <a:pt x="589" y="1832"/>
                      <a:pt x="34" y="2854"/>
                    </a:cubicBezTo>
                    <a:lnTo>
                      <a:pt x="34" y="2854"/>
                    </a:lnTo>
                    <a:cubicBezTo>
                      <a:pt x="247" y="2537"/>
                      <a:pt x="1046" y="1482"/>
                      <a:pt x="2285" y="1234"/>
                    </a:cubicBezTo>
                    <a:cubicBezTo>
                      <a:pt x="2472" y="1202"/>
                      <a:pt x="2662" y="1185"/>
                      <a:pt x="2851" y="1185"/>
                    </a:cubicBezTo>
                    <a:cubicBezTo>
                      <a:pt x="3245" y="1185"/>
                      <a:pt x="3635" y="1257"/>
                      <a:pt x="3991" y="1410"/>
                    </a:cubicBezTo>
                    <a:cubicBezTo>
                      <a:pt x="6175" y="2339"/>
                      <a:pt x="6075" y="7057"/>
                      <a:pt x="6075" y="7057"/>
                    </a:cubicBezTo>
                    <a:cubicBezTo>
                      <a:pt x="6175" y="6781"/>
                      <a:pt x="6275" y="6580"/>
                      <a:pt x="6476" y="6530"/>
                    </a:cubicBezTo>
                    <a:cubicBezTo>
                      <a:pt x="6505" y="6522"/>
                      <a:pt x="6536" y="6518"/>
                      <a:pt x="6568" y="6518"/>
                    </a:cubicBezTo>
                    <a:cubicBezTo>
                      <a:pt x="6841" y="6518"/>
                      <a:pt x="7188" y="6808"/>
                      <a:pt x="7053" y="7459"/>
                    </a:cubicBezTo>
                    <a:cubicBezTo>
                      <a:pt x="7053" y="7459"/>
                      <a:pt x="7752" y="6288"/>
                      <a:pt x="8350" y="6288"/>
                    </a:cubicBezTo>
                    <a:cubicBezTo>
                      <a:pt x="8413" y="6288"/>
                      <a:pt x="8474" y="6301"/>
                      <a:pt x="8534" y="6329"/>
                    </a:cubicBezTo>
                    <a:cubicBezTo>
                      <a:pt x="8760" y="6505"/>
                      <a:pt x="8886" y="6781"/>
                      <a:pt x="8835" y="7082"/>
                    </a:cubicBezTo>
                    <a:cubicBezTo>
                      <a:pt x="8945" y="7004"/>
                      <a:pt x="9084" y="6965"/>
                      <a:pt x="9216" y="6965"/>
                    </a:cubicBezTo>
                    <a:cubicBezTo>
                      <a:pt x="9295" y="6965"/>
                      <a:pt x="9372" y="6979"/>
                      <a:pt x="9438" y="7007"/>
                    </a:cubicBezTo>
                    <a:cubicBezTo>
                      <a:pt x="9388" y="6530"/>
                      <a:pt x="8886" y="2389"/>
                      <a:pt x="6476" y="707"/>
                    </a:cubicBezTo>
                    <a:cubicBezTo>
                      <a:pt x="6100" y="431"/>
                      <a:pt x="5673" y="230"/>
                      <a:pt x="5221" y="130"/>
                    </a:cubicBezTo>
                    <a:cubicBezTo>
                      <a:pt x="4880" y="41"/>
                      <a:pt x="4552" y="0"/>
                      <a:pt x="423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1905;p64">
                <a:extLst>
                  <a:ext uri="{FF2B5EF4-FFF2-40B4-BE49-F238E27FC236}">
                    <a16:creationId xmlns:a16="http://schemas.microsoft.com/office/drawing/2014/main" id="{027FAB82-FABB-49EA-8BA3-8E875F712FE5}"/>
                  </a:ext>
                </a:extLst>
              </p:cNvPr>
              <p:cNvSpPr/>
              <p:nvPr/>
            </p:nvSpPr>
            <p:spPr>
              <a:xfrm>
                <a:off x="5024331" y="4096589"/>
                <a:ext cx="43969" cy="63616"/>
              </a:xfrm>
              <a:custGeom>
                <a:avLst/>
                <a:gdLst/>
                <a:ahLst/>
                <a:cxnLst/>
                <a:rect l="l" t="t" r="r" b="b"/>
                <a:pathLst>
                  <a:path w="1909" h="2762" extrusionOk="0">
                    <a:moveTo>
                      <a:pt x="553" y="0"/>
                    </a:moveTo>
                    <a:cubicBezTo>
                      <a:pt x="176" y="854"/>
                      <a:pt x="1" y="1808"/>
                      <a:pt x="26" y="2761"/>
                    </a:cubicBezTo>
                    <a:lnTo>
                      <a:pt x="76" y="2761"/>
                    </a:lnTo>
                    <a:lnTo>
                      <a:pt x="1381" y="2460"/>
                    </a:lnTo>
                    <a:cubicBezTo>
                      <a:pt x="1381" y="2460"/>
                      <a:pt x="1908" y="1506"/>
                      <a:pt x="1858" y="1004"/>
                    </a:cubicBezTo>
                    <a:cubicBezTo>
                      <a:pt x="1858" y="954"/>
                      <a:pt x="1858" y="929"/>
                      <a:pt x="1858" y="879"/>
                    </a:cubicBezTo>
                    <a:cubicBezTo>
                      <a:pt x="1707" y="427"/>
                      <a:pt x="578" y="0"/>
                      <a:pt x="578" y="0"/>
                    </a:cubicBezTo>
                    <a:close/>
                  </a:path>
                </a:pathLst>
              </a:custGeom>
              <a:solidFill>
                <a:srgbClr val="1E1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1906;p64">
                <a:extLst>
                  <a:ext uri="{FF2B5EF4-FFF2-40B4-BE49-F238E27FC236}">
                    <a16:creationId xmlns:a16="http://schemas.microsoft.com/office/drawing/2014/main" id="{763E3C29-1AE1-49E6-AAC2-9A249D5DBF3B}"/>
                  </a:ext>
                </a:extLst>
              </p:cNvPr>
              <p:cNvSpPr/>
              <p:nvPr/>
            </p:nvSpPr>
            <p:spPr>
              <a:xfrm>
                <a:off x="5077513" y="4191391"/>
                <a:ext cx="71124" cy="53205"/>
              </a:xfrm>
              <a:custGeom>
                <a:avLst/>
                <a:gdLst/>
                <a:ahLst/>
                <a:cxnLst/>
                <a:rect l="l" t="t" r="r" b="b"/>
                <a:pathLst>
                  <a:path w="3088" h="2310" extrusionOk="0">
                    <a:moveTo>
                      <a:pt x="1758" y="1"/>
                    </a:moveTo>
                    <a:cubicBezTo>
                      <a:pt x="1231" y="126"/>
                      <a:pt x="729" y="327"/>
                      <a:pt x="277" y="628"/>
                    </a:cubicBezTo>
                    <a:cubicBezTo>
                      <a:pt x="1" y="904"/>
                      <a:pt x="26" y="1833"/>
                      <a:pt x="26" y="2059"/>
                    </a:cubicBezTo>
                    <a:lnTo>
                      <a:pt x="51" y="2059"/>
                    </a:lnTo>
                    <a:cubicBezTo>
                      <a:pt x="51" y="2034"/>
                      <a:pt x="51" y="2034"/>
                      <a:pt x="51" y="2008"/>
                    </a:cubicBezTo>
                    <a:cubicBezTo>
                      <a:pt x="88" y="1815"/>
                      <a:pt x="216" y="1743"/>
                      <a:pt x="385" y="1743"/>
                    </a:cubicBezTo>
                    <a:cubicBezTo>
                      <a:pt x="788" y="1743"/>
                      <a:pt x="1428" y="2151"/>
                      <a:pt x="1657" y="2310"/>
                    </a:cubicBezTo>
                    <a:cubicBezTo>
                      <a:pt x="1381" y="2109"/>
                      <a:pt x="578" y="1481"/>
                      <a:pt x="829" y="1155"/>
                    </a:cubicBezTo>
                    <a:cubicBezTo>
                      <a:pt x="909" y="1052"/>
                      <a:pt x="1047" y="1012"/>
                      <a:pt x="1213" y="1012"/>
                    </a:cubicBezTo>
                    <a:cubicBezTo>
                      <a:pt x="1777" y="1012"/>
                      <a:pt x="2671" y="1473"/>
                      <a:pt x="2787" y="1532"/>
                    </a:cubicBezTo>
                    <a:cubicBezTo>
                      <a:pt x="2686" y="1456"/>
                      <a:pt x="2034" y="854"/>
                      <a:pt x="2511" y="528"/>
                    </a:cubicBezTo>
                    <a:cubicBezTo>
                      <a:pt x="2599" y="477"/>
                      <a:pt x="2693" y="452"/>
                      <a:pt x="2790" y="452"/>
                    </a:cubicBezTo>
                    <a:cubicBezTo>
                      <a:pt x="2887" y="452"/>
                      <a:pt x="2988" y="477"/>
                      <a:pt x="3088" y="528"/>
                    </a:cubicBezTo>
                    <a:lnTo>
                      <a:pt x="3088" y="452"/>
                    </a:lnTo>
                    <a:cubicBezTo>
                      <a:pt x="3038" y="452"/>
                      <a:pt x="2887" y="377"/>
                      <a:pt x="2686" y="277"/>
                    </a:cubicBezTo>
                    <a:cubicBezTo>
                      <a:pt x="2385" y="151"/>
                      <a:pt x="2084" y="51"/>
                      <a:pt x="1758" y="1"/>
                    </a:cubicBezTo>
                    <a:close/>
                  </a:path>
                </a:pathLst>
              </a:custGeom>
              <a:solidFill>
                <a:srgbClr val="1E1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1907;p64">
                <a:extLst>
                  <a:ext uri="{FF2B5EF4-FFF2-40B4-BE49-F238E27FC236}">
                    <a16:creationId xmlns:a16="http://schemas.microsoft.com/office/drawing/2014/main" id="{18F37B76-B9CB-4F78-8520-F00DDD9391EE}"/>
                  </a:ext>
                </a:extLst>
              </p:cNvPr>
              <p:cNvSpPr/>
              <p:nvPr/>
            </p:nvSpPr>
            <p:spPr>
              <a:xfrm>
                <a:off x="5238809" y="4096589"/>
                <a:ext cx="37589" cy="67646"/>
              </a:xfrm>
              <a:custGeom>
                <a:avLst/>
                <a:gdLst/>
                <a:ahLst/>
                <a:cxnLst/>
                <a:rect l="l" t="t" r="r" b="b"/>
                <a:pathLst>
                  <a:path w="1632" h="2937" extrusionOk="0">
                    <a:moveTo>
                      <a:pt x="1130" y="0"/>
                    </a:moveTo>
                    <a:cubicBezTo>
                      <a:pt x="1130" y="0"/>
                      <a:pt x="0" y="753"/>
                      <a:pt x="76" y="1180"/>
                    </a:cubicBezTo>
                    <a:cubicBezTo>
                      <a:pt x="76" y="1180"/>
                      <a:pt x="76" y="1180"/>
                      <a:pt x="76" y="1205"/>
                    </a:cubicBezTo>
                    <a:cubicBezTo>
                      <a:pt x="176" y="1582"/>
                      <a:pt x="678" y="2736"/>
                      <a:pt x="753" y="2937"/>
                    </a:cubicBezTo>
                    <a:cubicBezTo>
                      <a:pt x="1130" y="2560"/>
                      <a:pt x="1431" y="2084"/>
                      <a:pt x="1632" y="1582"/>
                    </a:cubicBezTo>
                    <a:cubicBezTo>
                      <a:pt x="1531" y="1029"/>
                      <a:pt x="1381" y="502"/>
                      <a:pt x="1155" y="0"/>
                    </a:cubicBezTo>
                    <a:close/>
                  </a:path>
                </a:pathLst>
              </a:custGeom>
              <a:solidFill>
                <a:srgbClr val="1E1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1908;p64">
                <a:extLst>
                  <a:ext uri="{FF2B5EF4-FFF2-40B4-BE49-F238E27FC236}">
                    <a16:creationId xmlns:a16="http://schemas.microsoft.com/office/drawing/2014/main" id="{20C3B880-423F-42C7-9E34-53C7197CDD22}"/>
                  </a:ext>
                </a:extLst>
              </p:cNvPr>
              <p:cNvSpPr/>
              <p:nvPr/>
            </p:nvSpPr>
            <p:spPr>
              <a:xfrm>
                <a:off x="5109896" y="4072336"/>
                <a:ext cx="89619" cy="80982"/>
              </a:xfrm>
              <a:custGeom>
                <a:avLst/>
                <a:gdLst/>
                <a:ahLst/>
                <a:cxnLst/>
                <a:rect l="l" t="t" r="r" b="b"/>
                <a:pathLst>
                  <a:path w="3891" h="3516" extrusionOk="0">
                    <a:moveTo>
                      <a:pt x="1830" y="1"/>
                    </a:moveTo>
                    <a:cubicBezTo>
                      <a:pt x="1367" y="1"/>
                      <a:pt x="883" y="49"/>
                      <a:pt x="728" y="175"/>
                    </a:cubicBezTo>
                    <a:cubicBezTo>
                      <a:pt x="327" y="526"/>
                      <a:pt x="0" y="1857"/>
                      <a:pt x="101" y="2233"/>
                    </a:cubicBezTo>
                    <a:cubicBezTo>
                      <a:pt x="198" y="2624"/>
                      <a:pt x="1129" y="3515"/>
                      <a:pt x="1618" y="3515"/>
                    </a:cubicBezTo>
                    <a:cubicBezTo>
                      <a:pt x="1632" y="3515"/>
                      <a:pt x="1644" y="3514"/>
                      <a:pt x="1657" y="3513"/>
                    </a:cubicBezTo>
                    <a:cubicBezTo>
                      <a:pt x="2159" y="3463"/>
                      <a:pt x="3514" y="2810"/>
                      <a:pt x="3765" y="2208"/>
                    </a:cubicBezTo>
                    <a:cubicBezTo>
                      <a:pt x="3765" y="2183"/>
                      <a:pt x="3790" y="2133"/>
                      <a:pt x="3790" y="2108"/>
                    </a:cubicBezTo>
                    <a:cubicBezTo>
                      <a:pt x="3891" y="1505"/>
                      <a:pt x="3138" y="250"/>
                      <a:pt x="2761" y="100"/>
                    </a:cubicBezTo>
                    <a:lnTo>
                      <a:pt x="2711" y="75"/>
                    </a:lnTo>
                    <a:cubicBezTo>
                      <a:pt x="2545" y="30"/>
                      <a:pt x="2194" y="1"/>
                      <a:pt x="1830" y="1"/>
                    </a:cubicBezTo>
                    <a:close/>
                  </a:path>
                </a:pathLst>
              </a:custGeom>
              <a:solidFill>
                <a:srgbClr val="1E1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1909;p64">
                <a:extLst>
                  <a:ext uri="{FF2B5EF4-FFF2-40B4-BE49-F238E27FC236}">
                    <a16:creationId xmlns:a16="http://schemas.microsoft.com/office/drawing/2014/main" id="{E342A6E8-0664-4ACF-A2C5-4C230B1EAB18}"/>
                  </a:ext>
                </a:extLst>
              </p:cNvPr>
              <p:cNvSpPr/>
              <p:nvPr/>
            </p:nvSpPr>
            <p:spPr>
              <a:xfrm>
                <a:off x="5087348" y="4020190"/>
                <a:ext cx="122579" cy="56176"/>
              </a:xfrm>
              <a:custGeom>
                <a:avLst/>
                <a:gdLst/>
                <a:ahLst/>
                <a:cxnLst/>
                <a:rect l="l" t="t" r="r" b="b"/>
                <a:pathLst>
                  <a:path w="5322" h="2439" extrusionOk="0">
                    <a:moveTo>
                      <a:pt x="3123" y="1"/>
                    </a:moveTo>
                    <a:cubicBezTo>
                      <a:pt x="2696" y="1"/>
                      <a:pt x="2233" y="48"/>
                      <a:pt x="1732" y="155"/>
                    </a:cubicBezTo>
                    <a:cubicBezTo>
                      <a:pt x="1130" y="280"/>
                      <a:pt x="553" y="481"/>
                      <a:pt x="0" y="808"/>
                    </a:cubicBezTo>
                    <a:lnTo>
                      <a:pt x="26" y="858"/>
                    </a:lnTo>
                    <a:lnTo>
                      <a:pt x="1707" y="2439"/>
                    </a:lnTo>
                    <a:cubicBezTo>
                      <a:pt x="1862" y="2298"/>
                      <a:pt x="2348" y="2252"/>
                      <a:pt x="2812" y="2252"/>
                    </a:cubicBezTo>
                    <a:cubicBezTo>
                      <a:pt x="3175" y="2252"/>
                      <a:pt x="3525" y="2280"/>
                      <a:pt x="3690" y="2313"/>
                    </a:cubicBezTo>
                    <a:lnTo>
                      <a:pt x="3841" y="2313"/>
                    </a:lnTo>
                    <a:lnTo>
                      <a:pt x="5321" y="506"/>
                    </a:lnTo>
                    <a:cubicBezTo>
                      <a:pt x="4730" y="202"/>
                      <a:pt x="4003" y="1"/>
                      <a:pt x="312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1910;p64">
                <a:extLst>
                  <a:ext uri="{FF2B5EF4-FFF2-40B4-BE49-F238E27FC236}">
                    <a16:creationId xmlns:a16="http://schemas.microsoft.com/office/drawing/2014/main" id="{F4C28F6E-0B50-4552-B8FC-599502301901}"/>
                  </a:ext>
                </a:extLst>
              </p:cNvPr>
              <p:cNvSpPr/>
              <p:nvPr/>
            </p:nvSpPr>
            <p:spPr>
              <a:xfrm>
                <a:off x="5024906" y="4153249"/>
                <a:ext cx="76906" cy="110418"/>
              </a:xfrm>
              <a:custGeom>
                <a:avLst/>
                <a:gdLst/>
                <a:ahLst/>
                <a:cxnLst/>
                <a:rect l="l" t="t" r="r" b="b"/>
                <a:pathLst>
                  <a:path w="3339" h="4794" extrusionOk="0">
                    <a:moveTo>
                      <a:pt x="1356" y="0"/>
                    </a:moveTo>
                    <a:lnTo>
                      <a:pt x="51" y="301"/>
                    </a:lnTo>
                    <a:lnTo>
                      <a:pt x="1" y="301"/>
                    </a:lnTo>
                    <a:cubicBezTo>
                      <a:pt x="76" y="2108"/>
                      <a:pt x="955" y="3815"/>
                      <a:pt x="2536" y="4593"/>
                    </a:cubicBezTo>
                    <a:cubicBezTo>
                      <a:pt x="2575" y="4565"/>
                      <a:pt x="2625" y="4553"/>
                      <a:pt x="2682" y="4553"/>
                    </a:cubicBezTo>
                    <a:cubicBezTo>
                      <a:pt x="2882" y="4553"/>
                      <a:pt x="3163" y="4696"/>
                      <a:pt x="3339" y="4794"/>
                    </a:cubicBezTo>
                    <a:cubicBezTo>
                      <a:pt x="2988" y="4593"/>
                      <a:pt x="2310" y="4116"/>
                      <a:pt x="2310" y="3715"/>
                    </a:cubicBezTo>
                    <a:lnTo>
                      <a:pt x="2285" y="3715"/>
                    </a:lnTo>
                    <a:cubicBezTo>
                      <a:pt x="2285" y="3489"/>
                      <a:pt x="2260" y="2560"/>
                      <a:pt x="2561" y="2259"/>
                    </a:cubicBezTo>
                    <a:cubicBezTo>
                      <a:pt x="2109" y="1556"/>
                      <a:pt x="1708" y="778"/>
                      <a:pt x="135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1911;p64">
                <a:extLst>
                  <a:ext uri="{FF2B5EF4-FFF2-40B4-BE49-F238E27FC236}">
                    <a16:creationId xmlns:a16="http://schemas.microsoft.com/office/drawing/2014/main" id="{EA75FF51-6287-438C-B458-2F3C5A9E0C47}"/>
                  </a:ext>
                </a:extLst>
              </p:cNvPr>
              <p:cNvSpPr/>
              <p:nvPr/>
            </p:nvSpPr>
            <p:spPr>
              <a:xfrm>
                <a:off x="5037045" y="4038778"/>
                <a:ext cx="89642" cy="85013"/>
              </a:xfrm>
              <a:custGeom>
                <a:avLst/>
                <a:gdLst/>
                <a:ahLst/>
                <a:cxnLst/>
                <a:rect l="l" t="t" r="r" b="b"/>
                <a:pathLst>
                  <a:path w="3892" h="3691" extrusionOk="0">
                    <a:moveTo>
                      <a:pt x="2184" y="1"/>
                    </a:moveTo>
                    <a:cubicBezTo>
                      <a:pt x="1206" y="578"/>
                      <a:pt x="428" y="1456"/>
                      <a:pt x="1" y="2510"/>
                    </a:cubicBezTo>
                    <a:lnTo>
                      <a:pt x="26" y="2510"/>
                    </a:lnTo>
                    <a:cubicBezTo>
                      <a:pt x="26" y="2510"/>
                      <a:pt x="1155" y="2937"/>
                      <a:pt x="1306" y="3389"/>
                    </a:cubicBezTo>
                    <a:cubicBezTo>
                      <a:pt x="1306" y="3439"/>
                      <a:pt x="1306" y="3464"/>
                      <a:pt x="1306" y="3514"/>
                    </a:cubicBezTo>
                    <a:lnTo>
                      <a:pt x="1431" y="3514"/>
                    </a:lnTo>
                    <a:lnTo>
                      <a:pt x="3264" y="3690"/>
                    </a:lnTo>
                    <a:cubicBezTo>
                      <a:pt x="3163" y="3314"/>
                      <a:pt x="3490" y="1958"/>
                      <a:pt x="3891" y="1632"/>
                    </a:cubicBezTo>
                    <a:lnTo>
                      <a:pt x="2210" y="51"/>
                    </a:lnTo>
                    <a:lnTo>
                      <a:pt x="2184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1912;p64">
                <a:extLst>
                  <a:ext uri="{FF2B5EF4-FFF2-40B4-BE49-F238E27FC236}">
                    <a16:creationId xmlns:a16="http://schemas.microsoft.com/office/drawing/2014/main" id="{CAA72AFD-2E72-457E-9378-C9E9222F3B59}"/>
                  </a:ext>
                </a:extLst>
              </p:cNvPr>
              <p:cNvSpPr/>
              <p:nvPr/>
            </p:nvSpPr>
            <p:spPr>
              <a:xfrm>
                <a:off x="5173489" y="4032421"/>
                <a:ext cx="91923" cy="91370"/>
              </a:xfrm>
              <a:custGeom>
                <a:avLst/>
                <a:gdLst/>
                <a:ahLst/>
                <a:cxnLst/>
                <a:rect l="l" t="t" r="r" b="b"/>
                <a:pathLst>
                  <a:path w="3991" h="3967" extrusionOk="0">
                    <a:moveTo>
                      <a:pt x="1607" y="0"/>
                    </a:moveTo>
                    <a:lnTo>
                      <a:pt x="101" y="1808"/>
                    </a:lnTo>
                    <a:lnTo>
                      <a:pt x="0" y="1808"/>
                    </a:lnTo>
                    <a:cubicBezTo>
                      <a:pt x="377" y="1958"/>
                      <a:pt x="1130" y="3213"/>
                      <a:pt x="1029" y="3815"/>
                    </a:cubicBezTo>
                    <a:cubicBezTo>
                      <a:pt x="1029" y="3866"/>
                      <a:pt x="1004" y="3891"/>
                      <a:pt x="1004" y="3941"/>
                    </a:cubicBezTo>
                    <a:lnTo>
                      <a:pt x="1105" y="3966"/>
                    </a:lnTo>
                    <a:lnTo>
                      <a:pt x="2912" y="3966"/>
                    </a:lnTo>
                    <a:cubicBezTo>
                      <a:pt x="2836" y="3539"/>
                      <a:pt x="3966" y="2786"/>
                      <a:pt x="3966" y="2786"/>
                    </a:cubicBezTo>
                    <a:lnTo>
                      <a:pt x="3991" y="2786"/>
                    </a:lnTo>
                    <a:cubicBezTo>
                      <a:pt x="3966" y="2711"/>
                      <a:pt x="3916" y="2611"/>
                      <a:pt x="3890" y="2510"/>
                    </a:cubicBezTo>
                    <a:cubicBezTo>
                      <a:pt x="3439" y="1456"/>
                      <a:pt x="2610" y="553"/>
                      <a:pt x="160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1913;p64">
                <a:extLst>
                  <a:ext uri="{FF2B5EF4-FFF2-40B4-BE49-F238E27FC236}">
                    <a16:creationId xmlns:a16="http://schemas.microsoft.com/office/drawing/2014/main" id="{1C9A732F-5C55-4F7A-9EFC-54170ADFDB18}"/>
                  </a:ext>
                </a:extLst>
              </p:cNvPr>
              <p:cNvSpPr/>
              <p:nvPr/>
            </p:nvSpPr>
            <p:spPr>
              <a:xfrm>
                <a:off x="5139378" y="4123169"/>
                <a:ext cx="116798" cy="89067"/>
              </a:xfrm>
              <a:custGeom>
                <a:avLst/>
                <a:gdLst/>
                <a:ahLst/>
                <a:cxnLst/>
                <a:rect l="l" t="t" r="r" b="b"/>
                <a:pathLst>
                  <a:path w="5071" h="3867" extrusionOk="0">
                    <a:moveTo>
                      <a:pt x="2485" y="1"/>
                    </a:moveTo>
                    <a:cubicBezTo>
                      <a:pt x="2234" y="578"/>
                      <a:pt x="879" y="1256"/>
                      <a:pt x="377" y="1306"/>
                    </a:cubicBezTo>
                    <a:lnTo>
                      <a:pt x="0" y="3239"/>
                    </a:lnTo>
                    <a:cubicBezTo>
                      <a:pt x="201" y="3339"/>
                      <a:pt x="352" y="3414"/>
                      <a:pt x="402" y="3414"/>
                    </a:cubicBezTo>
                    <a:lnTo>
                      <a:pt x="377" y="3490"/>
                    </a:lnTo>
                    <a:cubicBezTo>
                      <a:pt x="678" y="3565"/>
                      <a:pt x="954" y="3690"/>
                      <a:pt x="1230" y="3866"/>
                    </a:cubicBezTo>
                    <a:cubicBezTo>
                      <a:pt x="1230" y="3866"/>
                      <a:pt x="3615" y="3339"/>
                      <a:pt x="5070" y="1783"/>
                    </a:cubicBezTo>
                    <a:cubicBezTo>
                      <a:pt x="4970" y="1582"/>
                      <a:pt x="4468" y="428"/>
                      <a:pt x="4393" y="51"/>
                    </a:cubicBezTo>
                    <a:lnTo>
                      <a:pt x="4393" y="26"/>
                    </a:lnTo>
                    <a:lnTo>
                      <a:pt x="2586" y="26"/>
                    </a:lnTo>
                    <a:lnTo>
                      <a:pt x="248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1914;p64">
                <a:extLst>
                  <a:ext uri="{FF2B5EF4-FFF2-40B4-BE49-F238E27FC236}">
                    <a16:creationId xmlns:a16="http://schemas.microsoft.com/office/drawing/2014/main" id="{188AA436-9F87-468E-90D0-C0BFD482E4DF}"/>
                  </a:ext>
                </a:extLst>
              </p:cNvPr>
              <p:cNvSpPr/>
              <p:nvPr/>
            </p:nvSpPr>
            <p:spPr>
              <a:xfrm>
                <a:off x="5056138" y="4119714"/>
                <a:ext cx="91923" cy="86165"/>
              </a:xfrm>
              <a:custGeom>
                <a:avLst/>
                <a:gdLst/>
                <a:ahLst/>
                <a:cxnLst/>
                <a:rect l="l" t="t" r="r" b="b"/>
                <a:pathLst>
                  <a:path w="3991" h="3741" extrusionOk="0">
                    <a:moveTo>
                      <a:pt x="477" y="0"/>
                    </a:moveTo>
                    <a:cubicBezTo>
                      <a:pt x="527" y="502"/>
                      <a:pt x="0" y="1456"/>
                      <a:pt x="0" y="1456"/>
                    </a:cubicBezTo>
                    <a:cubicBezTo>
                      <a:pt x="326" y="2234"/>
                      <a:pt x="728" y="3012"/>
                      <a:pt x="1205" y="3740"/>
                    </a:cubicBezTo>
                    <a:cubicBezTo>
                      <a:pt x="1657" y="3439"/>
                      <a:pt x="2159" y="3238"/>
                      <a:pt x="2686" y="3113"/>
                    </a:cubicBezTo>
                    <a:cubicBezTo>
                      <a:pt x="3012" y="3163"/>
                      <a:pt x="3313" y="3263"/>
                      <a:pt x="3614" y="3389"/>
                    </a:cubicBezTo>
                    <a:lnTo>
                      <a:pt x="3991" y="1456"/>
                    </a:lnTo>
                    <a:lnTo>
                      <a:pt x="3991" y="1456"/>
                    </a:lnTo>
                    <a:cubicBezTo>
                      <a:pt x="3977" y="1457"/>
                      <a:pt x="3964" y="1458"/>
                      <a:pt x="3950" y="1458"/>
                    </a:cubicBezTo>
                    <a:cubicBezTo>
                      <a:pt x="3417" y="1458"/>
                      <a:pt x="2533" y="543"/>
                      <a:pt x="2435" y="176"/>
                    </a:cubicBezTo>
                    <a:lnTo>
                      <a:pt x="60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1915;p64">
                <a:extLst>
                  <a:ext uri="{FF2B5EF4-FFF2-40B4-BE49-F238E27FC236}">
                    <a16:creationId xmlns:a16="http://schemas.microsoft.com/office/drawing/2014/main" id="{3A4965EC-D8E6-4FE6-BD44-1DD9D89A4143}"/>
                  </a:ext>
                </a:extLst>
              </p:cNvPr>
              <p:cNvSpPr/>
              <p:nvPr/>
            </p:nvSpPr>
            <p:spPr>
              <a:xfrm>
                <a:off x="5065950" y="4759649"/>
                <a:ext cx="139922" cy="96690"/>
              </a:xfrm>
              <a:custGeom>
                <a:avLst/>
                <a:gdLst/>
                <a:ahLst/>
                <a:cxnLst/>
                <a:rect l="l" t="t" r="r" b="b"/>
                <a:pathLst>
                  <a:path w="6075" h="4198" extrusionOk="0">
                    <a:moveTo>
                      <a:pt x="6075" y="1"/>
                    </a:moveTo>
                    <a:cubicBezTo>
                      <a:pt x="5180" y="373"/>
                      <a:pt x="4023" y="484"/>
                      <a:pt x="2957" y="484"/>
                    </a:cubicBezTo>
                    <a:cubicBezTo>
                      <a:pt x="1511" y="484"/>
                      <a:pt x="232" y="281"/>
                      <a:pt x="1" y="252"/>
                    </a:cubicBezTo>
                    <a:lnTo>
                      <a:pt x="1" y="252"/>
                    </a:lnTo>
                    <a:cubicBezTo>
                      <a:pt x="26" y="1431"/>
                      <a:pt x="101" y="2762"/>
                      <a:pt x="202" y="3791"/>
                    </a:cubicBezTo>
                    <a:cubicBezTo>
                      <a:pt x="293" y="3809"/>
                      <a:pt x="1695" y="4198"/>
                      <a:pt x="3224" y="4198"/>
                    </a:cubicBezTo>
                    <a:cubicBezTo>
                      <a:pt x="3801" y="4198"/>
                      <a:pt x="4396" y="4142"/>
                      <a:pt x="4945" y="3991"/>
                    </a:cubicBezTo>
                    <a:cubicBezTo>
                      <a:pt x="4945" y="3991"/>
                      <a:pt x="5523" y="2084"/>
                      <a:pt x="607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1916;p64">
                <a:extLst>
                  <a:ext uri="{FF2B5EF4-FFF2-40B4-BE49-F238E27FC236}">
                    <a16:creationId xmlns:a16="http://schemas.microsoft.com/office/drawing/2014/main" id="{6E0CE864-A2AD-4987-A74D-E271477C6CFB}"/>
                  </a:ext>
                </a:extLst>
              </p:cNvPr>
              <p:cNvSpPr/>
              <p:nvPr/>
            </p:nvSpPr>
            <p:spPr>
              <a:xfrm>
                <a:off x="4771710" y="4744632"/>
                <a:ext cx="146279" cy="113020"/>
              </a:xfrm>
              <a:custGeom>
                <a:avLst/>
                <a:gdLst/>
                <a:ahLst/>
                <a:cxnLst/>
                <a:rect l="l" t="t" r="r" b="b"/>
                <a:pathLst>
                  <a:path w="6351" h="4907" extrusionOk="0">
                    <a:moveTo>
                      <a:pt x="1" y="0"/>
                    </a:moveTo>
                    <a:cubicBezTo>
                      <a:pt x="76" y="1355"/>
                      <a:pt x="151" y="3037"/>
                      <a:pt x="302" y="4192"/>
                    </a:cubicBezTo>
                    <a:lnTo>
                      <a:pt x="327" y="4192"/>
                    </a:lnTo>
                    <a:cubicBezTo>
                      <a:pt x="327" y="4192"/>
                      <a:pt x="2897" y="4906"/>
                      <a:pt x="4533" y="4906"/>
                    </a:cubicBezTo>
                    <a:cubicBezTo>
                      <a:pt x="4884" y="4906"/>
                      <a:pt x="5192" y="4874"/>
                      <a:pt x="5422" y="4794"/>
                    </a:cubicBezTo>
                    <a:lnTo>
                      <a:pt x="6351" y="753"/>
                    </a:lnTo>
                    <a:lnTo>
                      <a:pt x="6351" y="728"/>
                    </a:lnTo>
                    <a:cubicBezTo>
                      <a:pt x="5979" y="776"/>
                      <a:pt x="5590" y="797"/>
                      <a:pt x="5194" y="797"/>
                    </a:cubicBezTo>
                    <a:cubicBezTo>
                      <a:pt x="2915" y="797"/>
                      <a:pt x="428" y="107"/>
                      <a:pt x="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1917;p64">
                <a:extLst>
                  <a:ext uri="{FF2B5EF4-FFF2-40B4-BE49-F238E27FC236}">
                    <a16:creationId xmlns:a16="http://schemas.microsoft.com/office/drawing/2014/main" id="{FEC0884E-F7C2-4857-8920-2FC9637FECB6}"/>
                  </a:ext>
                </a:extLst>
              </p:cNvPr>
              <p:cNvSpPr/>
              <p:nvPr/>
            </p:nvSpPr>
            <p:spPr>
              <a:xfrm>
                <a:off x="5071156" y="4846942"/>
                <a:ext cx="145704" cy="49750"/>
              </a:xfrm>
              <a:custGeom>
                <a:avLst/>
                <a:gdLst/>
                <a:ahLst/>
                <a:cxnLst/>
                <a:rect l="l" t="t" r="r" b="b"/>
                <a:pathLst>
                  <a:path w="6326" h="2160" extrusionOk="0">
                    <a:moveTo>
                      <a:pt x="1" y="1"/>
                    </a:moveTo>
                    <a:cubicBezTo>
                      <a:pt x="76" y="804"/>
                      <a:pt x="227" y="1406"/>
                      <a:pt x="402" y="1557"/>
                    </a:cubicBezTo>
                    <a:cubicBezTo>
                      <a:pt x="940" y="1992"/>
                      <a:pt x="2704" y="2159"/>
                      <a:pt x="4119" y="2159"/>
                    </a:cubicBezTo>
                    <a:cubicBezTo>
                      <a:pt x="5150" y="2159"/>
                      <a:pt x="5997" y="2071"/>
                      <a:pt x="6050" y="1933"/>
                    </a:cubicBezTo>
                    <a:cubicBezTo>
                      <a:pt x="6326" y="1180"/>
                      <a:pt x="4719" y="201"/>
                      <a:pt x="4719" y="201"/>
                    </a:cubicBezTo>
                    <a:cubicBezTo>
                      <a:pt x="4170" y="352"/>
                      <a:pt x="3575" y="408"/>
                      <a:pt x="2999" y="408"/>
                    </a:cubicBezTo>
                    <a:cubicBezTo>
                      <a:pt x="1470" y="408"/>
                      <a:pt x="74" y="19"/>
                      <a:pt x="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1918;p64">
                <a:extLst>
                  <a:ext uri="{FF2B5EF4-FFF2-40B4-BE49-F238E27FC236}">
                    <a16:creationId xmlns:a16="http://schemas.microsoft.com/office/drawing/2014/main" id="{F2EF1022-AAA2-466E-949D-5DC33D8451F5}"/>
                  </a:ext>
                </a:extLst>
              </p:cNvPr>
              <p:cNvSpPr/>
              <p:nvPr/>
            </p:nvSpPr>
            <p:spPr>
              <a:xfrm>
                <a:off x="4778067" y="4841161"/>
                <a:ext cx="145128" cy="58387"/>
              </a:xfrm>
              <a:custGeom>
                <a:avLst/>
                <a:gdLst/>
                <a:ahLst/>
                <a:cxnLst/>
                <a:rect l="l" t="t" r="r" b="b"/>
                <a:pathLst>
                  <a:path w="6301" h="2535" extrusionOk="0">
                    <a:moveTo>
                      <a:pt x="1" y="1"/>
                    </a:moveTo>
                    <a:cubicBezTo>
                      <a:pt x="101" y="703"/>
                      <a:pt x="201" y="1180"/>
                      <a:pt x="302" y="1306"/>
                    </a:cubicBezTo>
                    <a:cubicBezTo>
                      <a:pt x="722" y="1726"/>
                      <a:pt x="3927" y="2535"/>
                      <a:pt x="5250" y="2535"/>
                    </a:cubicBezTo>
                    <a:cubicBezTo>
                      <a:pt x="5506" y="2535"/>
                      <a:pt x="5692" y="2504"/>
                      <a:pt x="5773" y="2435"/>
                    </a:cubicBezTo>
                    <a:cubicBezTo>
                      <a:pt x="6300" y="2008"/>
                      <a:pt x="5146" y="603"/>
                      <a:pt x="5146" y="603"/>
                    </a:cubicBezTo>
                    <a:cubicBezTo>
                      <a:pt x="4916" y="683"/>
                      <a:pt x="4608" y="715"/>
                      <a:pt x="4257" y="715"/>
                    </a:cubicBezTo>
                    <a:cubicBezTo>
                      <a:pt x="2621" y="715"/>
                      <a:pt x="51" y="1"/>
                      <a:pt x="5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1919;p64">
                <a:extLst>
                  <a:ext uri="{FF2B5EF4-FFF2-40B4-BE49-F238E27FC236}">
                    <a16:creationId xmlns:a16="http://schemas.microsoft.com/office/drawing/2014/main" id="{9BDEFD9E-93E7-45B7-91C7-08CA9E232E9F}"/>
                  </a:ext>
                </a:extLst>
              </p:cNvPr>
              <p:cNvSpPr/>
              <p:nvPr/>
            </p:nvSpPr>
            <p:spPr>
              <a:xfrm>
                <a:off x="4720831" y="4449217"/>
                <a:ext cx="550362" cy="258586"/>
              </a:xfrm>
              <a:custGeom>
                <a:avLst/>
                <a:gdLst/>
                <a:ahLst/>
                <a:cxnLst/>
                <a:rect l="l" t="t" r="r" b="b"/>
                <a:pathLst>
                  <a:path w="23895" h="11227" extrusionOk="0">
                    <a:moveTo>
                      <a:pt x="23845" y="1"/>
                    </a:moveTo>
                    <a:cubicBezTo>
                      <a:pt x="22389" y="879"/>
                      <a:pt x="19327" y="2134"/>
                      <a:pt x="14232" y="2711"/>
                    </a:cubicBezTo>
                    <a:cubicBezTo>
                      <a:pt x="12733" y="2887"/>
                      <a:pt x="11260" y="2961"/>
                      <a:pt x="9862" y="2961"/>
                    </a:cubicBezTo>
                    <a:cubicBezTo>
                      <a:pt x="5479" y="2961"/>
                      <a:pt x="1830" y="2240"/>
                      <a:pt x="402" y="1707"/>
                    </a:cubicBezTo>
                    <a:cubicBezTo>
                      <a:pt x="402" y="1707"/>
                      <a:pt x="377" y="1883"/>
                      <a:pt x="352" y="2209"/>
                    </a:cubicBezTo>
                    <a:cubicBezTo>
                      <a:pt x="277" y="3941"/>
                      <a:pt x="1" y="9613"/>
                      <a:pt x="453" y="10015"/>
                    </a:cubicBezTo>
                    <a:cubicBezTo>
                      <a:pt x="704" y="10241"/>
                      <a:pt x="1356" y="10467"/>
                      <a:pt x="2184" y="10642"/>
                    </a:cubicBezTo>
                    <a:cubicBezTo>
                      <a:pt x="3644" y="10967"/>
                      <a:pt x="5724" y="11226"/>
                      <a:pt x="7394" y="11226"/>
                    </a:cubicBezTo>
                    <a:cubicBezTo>
                      <a:pt x="8051" y="11226"/>
                      <a:pt x="8644" y="11186"/>
                      <a:pt x="9112" y="11094"/>
                    </a:cubicBezTo>
                    <a:cubicBezTo>
                      <a:pt x="9639" y="10994"/>
                      <a:pt x="10015" y="10843"/>
                      <a:pt x="10116" y="10592"/>
                    </a:cubicBezTo>
                    <a:cubicBezTo>
                      <a:pt x="10643" y="9463"/>
                      <a:pt x="11270" y="5271"/>
                      <a:pt x="11270" y="5271"/>
                    </a:cubicBezTo>
                    <a:cubicBezTo>
                      <a:pt x="11270" y="5271"/>
                      <a:pt x="12324" y="5171"/>
                      <a:pt x="13454" y="4945"/>
                    </a:cubicBezTo>
                    <a:lnTo>
                      <a:pt x="13454" y="4995"/>
                    </a:lnTo>
                    <a:cubicBezTo>
                      <a:pt x="13454" y="4995"/>
                      <a:pt x="13429" y="10366"/>
                      <a:pt x="13680" y="10668"/>
                    </a:cubicBezTo>
                    <a:cubicBezTo>
                      <a:pt x="13755" y="10793"/>
                      <a:pt x="14257" y="10893"/>
                      <a:pt x="14960" y="10944"/>
                    </a:cubicBezTo>
                    <a:cubicBezTo>
                      <a:pt x="15765" y="11006"/>
                      <a:pt x="16573" y="11037"/>
                      <a:pt x="17382" y="11037"/>
                    </a:cubicBezTo>
                    <a:cubicBezTo>
                      <a:pt x="18843" y="11037"/>
                      <a:pt x="20308" y="10937"/>
                      <a:pt x="21761" y="10743"/>
                    </a:cubicBezTo>
                    <a:cubicBezTo>
                      <a:pt x="22464" y="10642"/>
                      <a:pt x="22966" y="10492"/>
                      <a:pt x="23117" y="10316"/>
                    </a:cubicBezTo>
                    <a:cubicBezTo>
                      <a:pt x="23820" y="9463"/>
                      <a:pt x="23895" y="76"/>
                      <a:pt x="23895" y="76"/>
                    </a:cubicBezTo>
                    <a:lnTo>
                      <a:pt x="2384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1920;p64">
                <a:extLst>
                  <a:ext uri="{FF2B5EF4-FFF2-40B4-BE49-F238E27FC236}">
                    <a16:creationId xmlns:a16="http://schemas.microsoft.com/office/drawing/2014/main" id="{DC0D807B-E5B2-45F5-8DD6-F43280EE1A04}"/>
                  </a:ext>
                </a:extLst>
              </p:cNvPr>
              <p:cNvSpPr/>
              <p:nvPr/>
            </p:nvSpPr>
            <p:spPr>
              <a:xfrm>
                <a:off x="4638168" y="4019269"/>
                <a:ext cx="182118" cy="203354"/>
              </a:xfrm>
              <a:custGeom>
                <a:avLst/>
                <a:gdLst/>
                <a:ahLst/>
                <a:cxnLst/>
                <a:rect l="l" t="t" r="r" b="b"/>
                <a:pathLst>
                  <a:path w="7907" h="8829" extrusionOk="0">
                    <a:moveTo>
                      <a:pt x="4555" y="1"/>
                    </a:moveTo>
                    <a:cubicBezTo>
                      <a:pt x="4391" y="1"/>
                      <a:pt x="4228" y="15"/>
                      <a:pt x="4067" y="44"/>
                    </a:cubicBezTo>
                    <a:cubicBezTo>
                      <a:pt x="3991" y="95"/>
                      <a:pt x="2611" y="1224"/>
                      <a:pt x="1231" y="4161"/>
                    </a:cubicBezTo>
                    <a:cubicBezTo>
                      <a:pt x="754" y="5215"/>
                      <a:pt x="327" y="6294"/>
                      <a:pt x="1" y="7398"/>
                    </a:cubicBezTo>
                    <a:cubicBezTo>
                      <a:pt x="352" y="7599"/>
                      <a:pt x="729" y="7775"/>
                      <a:pt x="1130" y="7925"/>
                    </a:cubicBezTo>
                    <a:cubicBezTo>
                      <a:pt x="2488" y="8432"/>
                      <a:pt x="3929" y="8685"/>
                      <a:pt x="5378" y="8685"/>
                    </a:cubicBezTo>
                    <a:cubicBezTo>
                      <a:pt x="5510" y="8685"/>
                      <a:pt x="5642" y="8683"/>
                      <a:pt x="5773" y="8678"/>
                    </a:cubicBezTo>
                    <a:lnTo>
                      <a:pt x="5799" y="8829"/>
                    </a:lnTo>
                    <a:cubicBezTo>
                      <a:pt x="6351" y="8352"/>
                      <a:pt x="6878" y="7825"/>
                      <a:pt x="7304" y="7223"/>
                    </a:cubicBezTo>
                    <a:cubicBezTo>
                      <a:pt x="7505" y="6796"/>
                      <a:pt x="7681" y="6344"/>
                      <a:pt x="7806" y="5892"/>
                    </a:cubicBezTo>
                    <a:cubicBezTo>
                      <a:pt x="7806" y="5892"/>
                      <a:pt x="7907" y="1149"/>
                      <a:pt x="5723" y="245"/>
                    </a:cubicBezTo>
                    <a:cubicBezTo>
                      <a:pt x="5350" y="85"/>
                      <a:pt x="4951" y="1"/>
                      <a:pt x="455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1921;p64">
                <a:extLst>
                  <a:ext uri="{FF2B5EF4-FFF2-40B4-BE49-F238E27FC236}">
                    <a16:creationId xmlns:a16="http://schemas.microsoft.com/office/drawing/2014/main" id="{B297320F-C853-419B-BCD7-6AF1AC31CABD}"/>
                  </a:ext>
                </a:extLst>
              </p:cNvPr>
              <p:cNvSpPr/>
              <p:nvPr/>
            </p:nvSpPr>
            <p:spPr>
              <a:xfrm>
                <a:off x="4711595" y="3993864"/>
                <a:ext cx="585624" cy="523229"/>
              </a:xfrm>
              <a:custGeom>
                <a:avLst/>
                <a:gdLst/>
                <a:ahLst/>
                <a:cxnLst/>
                <a:rect l="l" t="t" r="r" b="b"/>
                <a:pathLst>
                  <a:path w="25426" h="22717" extrusionOk="0">
                    <a:moveTo>
                      <a:pt x="19264" y="1"/>
                    </a:moveTo>
                    <a:cubicBezTo>
                      <a:pt x="18768" y="1"/>
                      <a:pt x="18473" y="93"/>
                      <a:pt x="18473" y="93"/>
                    </a:cubicBezTo>
                    <a:cubicBezTo>
                      <a:pt x="17118" y="746"/>
                      <a:pt x="15687" y="1223"/>
                      <a:pt x="14206" y="1499"/>
                    </a:cubicBezTo>
                    <a:cubicBezTo>
                      <a:pt x="14281" y="1800"/>
                      <a:pt x="14482" y="3507"/>
                      <a:pt x="12499" y="3783"/>
                    </a:cubicBezTo>
                    <a:cubicBezTo>
                      <a:pt x="12343" y="3805"/>
                      <a:pt x="12190" y="3815"/>
                      <a:pt x="12040" y="3815"/>
                    </a:cubicBezTo>
                    <a:cubicBezTo>
                      <a:pt x="9976" y="3815"/>
                      <a:pt x="8544" y="1853"/>
                      <a:pt x="8333" y="1549"/>
                    </a:cubicBezTo>
                    <a:cubicBezTo>
                      <a:pt x="7204" y="1348"/>
                      <a:pt x="6074" y="1047"/>
                      <a:pt x="5020" y="620"/>
                    </a:cubicBezTo>
                    <a:lnTo>
                      <a:pt x="5020" y="620"/>
                    </a:lnTo>
                    <a:cubicBezTo>
                      <a:pt x="7429" y="2302"/>
                      <a:pt x="7957" y="6418"/>
                      <a:pt x="8007" y="6920"/>
                    </a:cubicBezTo>
                    <a:cubicBezTo>
                      <a:pt x="8082" y="6945"/>
                      <a:pt x="8157" y="7020"/>
                      <a:pt x="8208" y="7096"/>
                    </a:cubicBezTo>
                    <a:cubicBezTo>
                      <a:pt x="8358" y="7347"/>
                      <a:pt x="8408" y="7673"/>
                      <a:pt x="8308" y="7974"/>
                    </a:cubicBezTo>
                    <a:lnTo>
                      <a:pt x="8358" y="7974"/>
                    </a:lnTo>
                    <a:cubicBezTo>
                      <a:pt x="8358" y="7974"/>
                      <a:pt x="8407" y="7950"/>
                      <a:pt x="8479" y="7950"/>
                    </a:cubicBezTo>
                    <a:cubicBezTo>
                      <a:pt x="8613" y="7950"/>
                      <a:pt x="8830" y="8035"/>
                      <a:pt x="8961" y="8526"/>
                    </a:cubicBezTo>
                    <a:cubicBezTo>
                      <a:pt x="9155" y="9257"/>
                      <a:pt x="5875" y="15874"/>
                      <a:pt x="1667" y="15874"/>
                    </a:cubicBezTo>
                    <a:cubicBezTo>
                      <a:pt x="1539" y="15874"/>
                      <a:pt x="1410" y="15868"/>
                      <a:pt x="1280" y="15855"/>
                    </a:cubicBezTo>
                    <a:cubicBezTo>
                      <a:pt x="1054" y="15830"/>
                      <a:pt x="854" y="15805"/>
                      <a:pt x="653" y="15755"/>
                    </a:cubicBezTo>
                    <a:lnTo>
                      <a:pt x="653" y="15780"/>
                    </a:lnTo>
                    <a:cubicBezTo>
                      <a:pt x="653" y="15780"/>
                      <a:pt x="0" y="20900"/>
                      <a:pt x="151" y="21126"/>
                    </a:cubicBezTo>
                    <a:cubicBezTo>
                      <a:pt x="327" y="21277"/>
                      <a:pt x="552" y="21402"/>
                      <a:pt x="778" y="21452"/>
                    </a:cubicBezTo>
                    <a:cubicBezTo>
                      <a:pt x="2216" y="21989"/>
                      <a:pt x="5911" y="22717"/>
                      <a:pt x="10350" y="22717"/>
                    </a:cubicBezTo>
                    <a:cubicBezTo>
                      <a:pt x="11722" y="22717"/>
                      <a:pt x="13164" y="22647"/>
                      <a:pt x="14633" y="22481"/>
                    </a:cubicBezTo>
                    <a:cubicBezTo>
                      <a:pt x="19703" y="21879"/>
                      <a:pt x="22765" y="20624"/>
                      <a:pt x="24221" y="19771"/>
                    </a:cubicBezTo>
                    <a:cubicBezTo>
                      <a:pt x="24898" y="19369"/>
                      <a:pt x="25225" y="19043"/>
                      <a:pt x="25275" y="18917"/>
                    </a:cubicBezTo>
                    <a:cubicBezTo>
                      <a:pt x="25425" y="18491"/>
                      <a:pt x="23794" y="12868"/>
                      <a:pt x="23794" y="12868"/>
                    </a:cubicBezTo>
                    <a:lnTo>
                      <a:pt x="23769" y="12818"/>
                    </a:lnTo>
                    <a:cubicBezTo>
                      <a:pt x="22672" y="13405"/>
                      <a:pt x="21477" y="13637"/>
                      <a:pt x="20363" y="13637"/>
                    </a:cubicBezTo>
                    <a:cubicBezTo>
                      <a:pt x="18188" y="13637"/>
                      <a:pt x="16321" y="12753"/>
                      <a:pt x="16089" y="11890"/>
                    </a:cubicBezTo>
                    <a:cubicBezTo>
                      <a:pt x="16013" y="11664"/>
                      <a:pt x="16038" y="11538"/>
                      <a:pt x="16139" y="11488"/>
                    </a:cubicBezTo>
                    <a:cubicBezTo>
                      <a:pt x="14532" y="10735"/>
                      <a:pt x="13679" y="9028"/>
                      <a:pt x="13604" y="7221"/>
                    </a:cubicBezTo>
                    <a:cubicBezTo>
                      <a:pt x="13554" y="6268"/>
                      <a:pt x="13729" y="5314"/>
                      <a:pt x="14106" y="4460"/>
                    </a:cubicBezTo>
                    <a:cubicBezTo>
                      <a:pt x="14558" y="3406"/>
                      <a:pt x="15311" y="2528"/>
                      <a:pt x="16289" y="1951"/>
                    </a:cubicBezTo>
                    <a:cubicBezTo>
                      <a:pt x="16842" y="1624"/>
                      <a:pt x="17419" y="1398"/>
                      <a:pt x="18046" y="1298"/>
                    </a:cubicBezTo>
                    <a:cubicBezTo>
                      <a:pt x="18538" y="1200"/>
                      <a:pt x="18995" y="1155"/>
                      <a:pt x="19419" y="1155"/>
                    </a:cubicBezTo>
                    <a:cubicBezTo>
                      <a:pt x="20293" y="1155"/>
                      <a:pt x="21027" y="1345"/>
                      <a:pt x="21635" y="1649"/>
                    </a:cubicBezTo>
                    <a:cubicBezTo>
                      <a:pt x="22664" y="2202"/>
                      <a:pt x="23468" y="3105"/>
                      <a:pt x="23919" y="4159"/>
                    </a:cubicBezTo>
                    <a:cubicBezTo>
                      <a:pt x="24120" y="4059"/>
                      <a:pt x="24296" y="3858"/>
                      <a:pt x="24396" y="3657"/>
                    </a:cubicBezTo>
                    <a:cubicBezTo>
                      <a:pt x="24421" y="3557"/>
                      <a:pt x="24472" y="3456"/>
                      <a:pt x="24497" y="3356"/>
                    </a:cubicBezTo>
                    <a:cubicBezTo>
                      <a:pt x="22440" y="453"/>
                      <a:pt x="20360" y="1"/>
                      <a:pt x="192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1922;p64">
                <a:extLst>
                  <a:ext uri="{FF2B5EF4-FFF2-40B4-BE49-F238E27FC236}">
                    <a16:creationId xmlns:a16="http://schemas.microsoft.com/office/drawing/2014/main" id="{8718378B-3082-4BAF-94A4-C6D09A0C0AC3}"/>
                  </a:ext>
                </a:extLst>
              </p:cNvPr>
              <p:cNvSpPr/>
              <p:nvPr/>
            </p:nvSpPr>
            <p:spPr>
              <a:xfrm>
                <a:off x="5064799" y="4696632"/>
                <a:ext cx="157266" cy="74188"/>
              </a:xfrm>
              <a:custGeom>
                <a:avLst/>
                <a:gdLst/>
                <a:ahLst/>
                <a:cxnLst/>
                <a:rect l="l" t="t" r="r" b="b"/>
                <a:pathLst>
                  <a:path w="6828" h="3221" extrusionOk="0">
                    <a:moveTo>
                      <a:pt x="6827" y="1"/>
                    </a:moveTo>
                    <a:cubicBezTo>
                      <a:pt x="5379" y="194"/>
                      <a:pt x="3921" y="284"/>
                      <a:pt x="2465" y="284"/>
                    </a:cubicBezTo>
                    <a:cubicBezTo>
                      <a:pt x="1650" y="284"/>
                      <a:pt x="836" y="256"/>
                      <a:pt x="26" y="202"/>
                    </a:cubicBezTo>
                    <a:lnTo>
                      <a:pt x="26" y="202"/>
                    </a:lnTo>
                    <a:cubicBezTo>
                      <a:pt x="26" y="202"/>
                      <a:pt x="1" y="1457"/>
                      <a:pt x="51" y="2988"/>
                    </a:cubicBezTo>
                    <a:cubicBezTo>
                      <a:pt x="282" y="3017"/>
                      <a:pt x="1561" y="3220"/>
                      <a:pt x="3007" y="3220"/>
                    </a:cubicBezTo>
                    <a:cubicBezTo>
                      <a:pt x="4073" y="3220"/>
                      <a:pt x="5230" y="3109"/>
                      <a:pt x="6125" y="2737"/>
                    </a:cubicBezTo>
                    <a:cubicBezTo>
                      <a:pt x="6376" y="1808"/>
                      <a:pt x="6627" y="854"/>
                      <a:pt x="6827" y="26"/>
                    </a:cubicBezTo>
                    <a:lnTo>
                      <a:pt x="6827" y="1"/>
                    </a:lnTo>
                    <a:close/>
                  </a:path>
                </a:pathLst>
              </a:custGeom>
              <a:solidFill>
                <a:srgbClr val="FDCE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1923;p64">
                <a:extLst>
                  <a:ext uri="{FF2B5EF4-FFF2-40B4-BE49-F238E27FC236}">
                    <a16:creationId xmlns:a16="http://schemas.microsoft.com/office/drawing/2014/main" id="{C25656EE-2A57-408E-9E6D-0A6355B21838}"/>
                  </a:ext>
                </a:extLst>
              </p:cNvPr>
              <p:cNvSpPr/>
              <p:nvPr/>
            </p:nvSpPr>
            <p:spPr>
              <a:xfrm>
                <a:off x="4770559" y="4694905"/>
                <a:ext cx="160145" cy="68499"/>
              </a:xfrm>
              <a:custGeom>
                <a:avLst/>
                <a:gdLst/>
                <a:ahLst/>
                <a:cxnLst/>
                <a:rect l="l" t="t" r="r" b="b"/>
                <a:pathLst>
                  <a:path w="6953" h="2974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0" y="1"/>
                      <a:pt x="25" y="929"/>
                      <a:pt x="76" y="2159"/>
                    </a:cubicBezTo>
                    <a:cubicBezTo>
                      <a:pt x="507" y="2288"/>
                      <a:pt x="3030" y="2973"/>
                      <a:pt x="5307" y="2973"/>
                    </a:cubicBezTo>
                    <a:cubicBezTo>
                      <a:pt x="5682" y="2973"/>
                      <a:pt x="6050" y="2955"/>
                      <a:pt x="6401" y="2912"/>
                    </a:cubicBezTo>
                    <a:lnTo>
                      <a:pt x="6953" y="477"/>
                    </a:lnTo>
                    <a:lnTo>
                      <a:pt x="6953" y="427"/>
                    </a:lnTo>
                    <a:cubicBezTo>
                      <a:pt x="6472" y="515"/>
                      <a:pt x="5858" y="553"/>
                      <a:pt x="5179" y="553"/>
                    </a:cubicBezTo>
                    <a:cubicBezTo>
                      <a:pt x="3517" y="553"/>
                      <a:pt x="1461" y="321"/>
                      <a:pt x="0" y="1"/>
                    </a:cubicBezTo>
                    <a:close/>
                  </a:path>
                </a:pathLst>
              </a:custGeom>
              <a:solidFill>
                <a:srgbClr val="FDCE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1924;p64">
                <a:extLst>
                  <a:ext uri="{FF2B5EF4-FFF2-40B4-BE49-F238E27FC236}">
                    <a16:creationId xmlns:a16="http://schemas.microsoft.com/office/drawing/2014/main" id="{1B3FF2EE-D35D-4320-AAC2-1A6C88153E45}"/>
                  </a:ext>
                </a:extLst>
              </p:cNvPr>
              <p:cNvSpPr/>
              <p:nvPr/>
            </p:nvSpPr>
            <p:spPr>
              <a:xfrm>
                <a:off x="4901775" y="4023737"/>
                <a:ext cx="143400" cy="58595"/>
              </a:xfrm>
              <a:custGeom>
                <a:avLst/>
                <a:gdLst/>
                <a:ahLst/>
                <a:cxnLst/>
                <a:rect l="l" t="t" r="r" b="b"/>
                <a:pathLst>
                  <a:path w="6226" h="2544" extrusionOk="0">
                    <a:moveTo>
                      <a:pt x="5974" y="1"/>
                    </a:moveTo>
                    <a:lnTo>
                      <a:pt x="5974" y="1"/>
                    </a:lnTo>
                    <a:cubicBezTo>
                      <a:pt x="4914" y="178"/>
                      <a:pt x="3846" y="266"/>
                      <a:pt x="2783" y="266"/>
                    </a:cubicBezTo>
                    <a:cubicBezTo>
                      <a:pt x="1883" y="266"/>
                      <a:pt x="987" y="203"/>
                      <a:pt x="101" y="76"/>
                    </a:cubicBezTo>
                    <a:cubicBezTo>
                      <a:pt x="95" y="75"/>
                      <a:pt x="90" y="74"/>
                      <a:pt x="85" y="74"/>
                    </a:cubicBezTo>
                    <a:cubicBezTo>
                      <a:pt x="1" y="74"/>
                      <a:pt x="177" y="279"/>
                      <a:pt x="113" y="279"/>
                    </a:cubicBezTo>
                    <a:cubicBezTo>
                      <a:pt x="110" y="279"/>
                      <a:pt x="106" y="278"/>
                      <a:pt x="101" y="277"/>
                    </a:cubicBezTo>
                    <a:lnTo>
                      <a:pt x="101" y="277"/>
                    </a:lnTo>
                    <a:cubicBezTo>
                      <a:pt x="288" y="581"/>
                      <a:pt x="1719" y="2543"/>
                      <a:pt x="3803" y="2543"/>
                    </a:cubicBezTo>
                    <a:cubicBezTo>
                      <a:pt x="3955" y="2543"/>
                      <a:pt x="4109" y="2533"/>
                      <a:pt x="4268" y="2511"/>
                    </a:cubicBezTo>
                    <a:cubicBezTo>
                      <a:pt x="6225" y="2235"/>
                      <a:pt x="6024" y="327"/>
                      <a:pt x="5974" y="1"/>
                    </a:cubicBezTo>
                    <a:close/>
                  </a:path>
                </a:pathLst>
              </a:custGeom>
              <a:solidFill>
                <a:srgbClr val="FDCE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1925;p64">
                <a:extLst>
                  <a:ext uri="{FF2B5EF4-FFF2-40B4-BE49-F238E27FC236}">
                    <a16:creationId xmlns:a16="http://schemas.microsoft.com/office/drawing/2014/main" id="{609B6703-17ED-4088-AAA3-587EC09CFE1A}"/>
                  </a:ext>
                </a:extLst>
              </p:cNvPr>
              <p:cNvSpPr/>
              <p:nvPr/>
            </p:nvSpPr>
            <p:spPr>
              <a:xfrm>
                <a:off x="5078088" y="4078094"/>
                <a:ext cx="252068" cy="230026"/>
              </a:xfrm>
              <a:custGeom>
                <a:avLst/>
                <a:gdLst/>
                <a:ahLst/>
                <a:cxnLst/>
                <a:rect l="l" t="t" r="r" b="b"/>
                <a:pathLst>
                  <a:path w="10944" h="9987" extrusionOk="0">
                    <a:moveTo>
                      <a:pt x="8484" y="0"/>
                    </a:moveTo>
                    <a:cubicBezTo>
                      <a:pt x="8384" y="226"/>
                      <a:pt x="8233" y="402"/>
                      <a:pt x="8032" y="527"/>
                    </a:cubicBezTo>
                    <a:cubicBezTo>
                      <a:pt x="8058" y="603"/>
                      <a:pt x="8108" y="703"/>
                      <a:pt x="8133" y="778"/>
                    </a:cubicBezTo>
                    <a:cubicBezTo>
                      <a:pt x="8359" y="1280"/>
                      <a:pt x="8509" y="1807"/>
                      <a:pt x="8585" y="2360"/>
                    </a:cubicBezTo>
                    <a:cubicBezTo>
                      <a:pt x="8409" y="2861"/>
                      <a:pt x="8108" y="3338"/>
                      <a:pt x="7731" y="3740"/>
                    </a:cubicBezTo>
                    <a:cubicBezTo>
                      <a:pt x="6276" y="5271"/>
                      <a:pt x="3891" y="5798"/>
                      <a:pt x="3891" y="5798"/>
                    </a:cubicBezTo>
                    <a:cubicBezTo>
                      <a:pt x="3615" y="5647"/>
                      <a:pt x="3339" y="5522"/>
                      <a:pt x="3038" y="5422"/>
                    </a:cubicBezTo>
                    <a:cubicBezTo>
                      <a:pt x="2950" y="5384"/>
                      <a:pt x="2850" y="5365"/>
                      <a:pt x="2749" y="5365"/>
                    </a:cubicBezTo>
                    <a:cubicBezTo>
                      <a:pt x="2649" y="5365"/>
                      <a:pt x="2548" y="5384"/>
                      <a:pt x="2461" y="5422"/>
                    </a:cubicBezTo>
                    <a:cubicBezTo>
                      <a:pt x="1984" y="5773"/>
                      <a:pt x="2636" y="6350"/>
                      <a:pt x="2737" y="6426"/>
                    </a:cubicBezTo>
                    <a:cubicBezTo>
                      <a:pt x="2619" y="6386"/>
                      <a:pt x="1706" y="5919"/>
                      <a:pt x="1144" y="5919"/>
                    </a:cubicBezTo>
                    <a:cubicBezTo>
                      <a:pt x="986" y="5919"/>
                      <a:pt x="856" y="5956"/>
                      <a:pt x="779" y="6049"/>
                    </a:cubicBezTo>
                    <a:cubicBezTo>
                      <a:pt x="528" y="6375"/>
                      <a:pt x="1356" y="7028"/>
                      <a:pt x="1632" y="7229"/>
                    </a:cubicBezTo>
                    <a:cubicBezTo>
                      <a:pt x="1385" y="7070"/>
                      <a:pt x="740" y="6662"/>
                      <a:pt x="336" y="6662"/>
                    </a:cubicBezTo>
                    <a:cubicBezTo>
                      <a:pt x="165" y="6662"/>
                      <a:pt x="38" y="6734"/>
                      <a:pt x="1" y="6927"/>
                    </a:cubicBezTo>
                    <a:cubicBezTo>
                      <a:pt x="1" y="6927"/>
                      <a:pt x="1" y="6953"/>
                      <a:pt x="1" y="6978"/>
                    </a:cubicBezTo>
                    <a:cubicBezTo>
                      <a:pt x="1" y="7379"/>
                      <a:pt x="679" y="7831"/>
                      <a:pt x="1030" y="8057"/>
                    </a:cubicBezTo>
                    <a:cubicBezTo>
                      <a:pt x="847" y="7955"/>
                      <a:pt x="548" y="7804"/>
                      <a:pt x="348" y="7804"/>
                    </a:cubicBezTo>
                    <a:cubicBezTo>
                      <a:pt x="301" y="7804"/>
                      <a:pt x="260" y="7812"/>
                      <a:pt x="227" y="7831"/>
                    </a:cubicBezTo>
                    <a:cubicBezTo>
                      <a:pt x="151" y="7881"/>
                      <a:pt x="126" y="8007"/>
                      <a:pt x="177" y="8233"/>
                    </a:cubicBezTo>
                    <a:cubicBezTo>
                      <a:pt x="425" y="9109"/>
                      <a:pt x="2276" y="9986"/>
                      <a:pt x="4436" y="9986"/>
                    </a:cubicBezTo>
                    <a:cubicBezTo>
                      <a:pt x="5553" y="9986"/>
                      <a:pt x="6753" y="9752"/>
                      <a:pt x="7857" y="9161"/>
                    </a:cubicBezTo>
                    <a:cubicBezTo>
                      <a:pt x="7982" y="9086"/>
                      <a:pt x="8108" y="9011"/>
                      <a:pt x="8258" y="8935"/>
                    </a:cubicBezTo>
                    <a:cubicBezTo>
                      <a:pt x="10944" y="7229"/>
                      <a:pt x="10793" y="2711"/>
                      <a:pt x="8534" y="25"/>
                    </a:cubicBezTo>
                    <a:lnTo>
                      <a:pt x="8484" y="0"/>
                    </a:lnTo>
                    <a:close/>
                  </a:path>
                </a:pathLst>
              </a:custGeom>
              <a:solidFill>
                <a:srgbClr val="FDCE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1926;p64">
                <a:extLst>
                  <a:ext uri="{FF2B5EF4-FFF2-40B4-BE49-F238E27FC236}">
                    <a16:creationId xmlns:a16="http://schemas.microsoft.com/office/drawing/2014/main" id="{4B49C622-FCC8-4572-8255-D9AB08595F36}"/>
                  </a:ext>
                </a:extLst>
              </p:cNvPr>
              <p:cNvSpPr/>
              <p:nvPr/>
            </p:nvSpPr>
            <p:spPr>
              <a:xfrm>
                <a:off x="4569370" y="3563018"/>
                <a:ext cx="677547" cy="471890"/>
              </a:xfrm>
              <a:custGeom>
                <a:avLst/>
                <a:gdLst/>
                <a:ahLst/>
                <a:cxnLst/>
                <a:rect l="l" t="t" r="r" b="b"/>
                <a:pathLst>
                  <a:path w="29417" h="20488" extrusionOk="0">
                    <a:moveTo>
                      <a:pt x="25702" y="0"/>
                    </a:moveTo>
                    <a:cubicBezTo>
                      <a:pt x="25100" y="226"/>
                      <a:pt x="24472" y="402"/>
                      <a:pt x="23820" y="527"/>
                    </a:cubicBezTo>
                    <a:cubicBezTo>
                      <a:pt x="22434" y="815"/>
                      <a:pt x="21051" y="920"/>
                      <a:pt x="19710" y="920"/>
                    </a:cubicBezTo>
                    <a:cubicBezTo>
                      <a:pt x="16048" y="920"/>
                      <a:pt x="12698" y="136"/>
                      <a:pt x="10450" y="136"/>
                    </a:cubicBezTo>
                    <a:cubicBezTo>
                      <a:pt x="9422" y="136"/>
                      <a:pt x="8624" y="300"/>
                      <a:pt x="8133" y="778"/>
                    </a:cubicBezTo>
                    <a:cubicBezTo>
                      <a:pt x="8133" y="778"/>
                      <a:pt x="9137" y="6225"/>
                      <a:pt x="5774" y="9312"/>
                    </a:cubicBezTo>
                    <a:lnTo>
                      <a:pt x="5723" y="9337"/>
                    </a:lnTo>
                    <a:cubicBezTo>
                      <a:pt x="5221" y="8785"/>
                      <a:pt x="4494" y="8484"/>
                      <a:pt x="3741" y="8484"/>
                    </a:cubicBezTo>
                    <a:cubicBezTo>
                      <a:pt x="3565" y="8484"/>
                      <a:pt x="3389" y="8509"/>
                      <a:pt x="3214" y="8509"/>
                    </a:cubicBezTo>
                    <a:cubicBezTo>
                      <a:pt x="854" y="8760"/>
                      <a:pt x="1" y="13528"/>
                      <a:pt x="2360" y="14959"/>
                    </a:cubicBezTo>
                    <a:cubicBezTo>
                      <a:pt x="2912" y="15299"/>
                      <a:pt x="3536" y="15471"/>
                      <a:pt x="4164" y="15471"/>
                    </a:cubicBezTo>
                    <a:cubicBezTo>
                      <a:pt x="4650" y="15471"/>
                      <a:pt x="5138" y="15368"/>
                      <a:pt x="5598" y="15160"/>
                    </a:cubicBezTo>
                    <a:cubicBezTo>
                      <a:pt x="6426" y="16264"/>
                      <a:pt x="7480" y="17218"/>
                      <a:pt x="8660" y="17971"/>
                    </a:cubicBezTo>
                    <a:cubicBezTo>
                      <a:pt x="9087" y="18247"/>
                      <a:pt x="9513" y="18498"/>
                      <a:pt x="9965" y="18749"/>
                    </a:cubicBezTo>
                    <a:lnTo>
                      <a:pt x="10191" y="18799"/>
                    </a:lnTo>
                    <a:cubicBezTo>
                      <a:pt x="10542" y="18925"/>
                      <a:pt x="10894" y="19100"/>
                      <a:pt x="11220" y="19326"/>
                    </a:cubicBezTo>
                    <a:cubicBezTo>
                      <a:pt x="12299" y="19753"/>
                      <a:pt x="13404" y="20079"/>
                      <a:pt x="14558" y="20255"/>
                    </a:cubicBezTo>
                    <a:cubicBezTo>
                      <a:pt x="14634" y="20280"/>
                      <a:pt x="14759" y="20305"/>
                      <a:pt x="14859" y="20330"/>
                    </a:cubicBezTo>
                    <a:cubicBezTo>
                      <a:pt x="15623" y="20435"/>
                      <a:pt x="16395" y="20487"/>
                      <a:pt x="17167" y="20487"/>
                    </a:cubicBezTo>
                    <a:cubicBezTo>
                      <a:pt x="18247" y="20487"/>
                      <a:pt x="19327" y="20385"/>
                      <a:pt x="20381" y="20180"/>
                    </a:cubicBezTo>
                    <a:cubicBezTo>
                      <a:pt x="21862" y="19929"/>
                      <a:pt x="23293" y="19452"/>
                      <a:pt x="24648" y="18774"/>
                    </a:cubicBezTo>
                    <a:cubicBezTo>
                      <a:pt x="26731" y="17720"/>
                      <a:pt x="28262" y="16239"/>
                      <a:pt x="28614" y="14633"/>
                    </a:cubicBezTo>
                    <a:cubicBezTo>
                      <a:pt x="29417" y="10968"/>
                      <a:pt x="27585" y="8760"/>
                      <a:pt x="27585" y="8760"/>
                    </a:cubicBezTo>
                    <a:cubicBezTo>
                      <a:pt x="27585" y="8760"/>
                      <a:pt x="27559" y="8208"/>
                      <a:pt x="27484" y="7379"/>
                    </a:cubicBezTo>
                    <a:cubicBezTo>
                      <a:pt x="27334" y="5120"/>
                      <a:pt x="26857" y="703"/>
                      <a:pt x="25702" y="25"/>
                    </a:cubicBezTo>
                    <a:lnTo>
                      <a:pt x="25702" y="0"/>
                    </a:lnTo>
                    <a:close/>
                  </a:path>
                </a:pathLst>
              </a:custGeom>
              <a:solidFill>
                <a:srgbClr val="FDCE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1927;p64">
                <a:extLst>
                  <a:ext uri="{FF2B5EF4-FFF2-40B4-BE49-F238E27FC236}">
                    <a16:creationId xmlns:a16="http://schemas.microsoft.com/office/drawing/2014/main" id="{15CA4141-B101-4194-8468-11E713119CB0}"/>
                  </a:ext>
                </a:extLst>
              </p:cNvPr>
              <p:cNvSpPr/>
              <p:nvPr/>
            </p:nvSpPr>
            <p:spPr>
              <a:xfrm>
                <a:off x="4674582" y="4345202"/>
                <a:ext cx="43969" cy="71677"/>
              </a:xfrm>
              <a:custGeom>
                <a:avLst/>
                <a:gdLst/>
                <a:ahLst/>
                <a:cxnLst/>
                <a:rect l="l" t="t" r="r" b="b"/>
                <a:pathLst>
                  <a:path w="1909" h="3112" extrusionOk="0">
                    <a:moveTo>
                      <a:pt x="385" y="0"/>
                    </a:moveTo>
                    <a:cubicBezTo>
                      <a:pt x="359" y="0"/>
                      <a:pt x="339" y="8"/>
                      <a:pt x="327" y="24"/>
                    </a:cubicBezTo>
                    <a:cubicBezTo>
                      <a:pt x="327" y="24"/>
                      <a:pt x="1" y="2157"/>
                      <a:pt x="1005" y="2860"/>
                    </a:cubicBezTo>
                    <a:lnTo>
                      <a:pt x="1908" y="3111"/>
                    </a:lnTo>
                    <a:cubicBezTo>
                      <a:pt x="1833" y="2408"/>
                      <a:pt x="1808" y="1680"/>
                      <a:pt x="1808" y="978"/>
                    </a:cubicBezTo>
                    <a:cubicBezTo>
                      <a:pt x="1808" y="978"/>
                      <a:pt x="682" y="0"/>
                      <a:pt x="38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1928;p64">
                <a:extLst>
                  <a:ext uri="{FF2B5EF4-FFF2-40B4-BE49-F238E27FC236}">
                    <a16:creationId xmlns:a16="http://schemas.microsoft.com/office/drawing/2014/main" id="{E7684B46-28A5-4A82-B703-501DBB2DCE8C}"/>
                  </a:ext>
                </a:extLst>
              </p:cNvPr>
              <p:cNvSpPr/>
              <p:nvPr/>
            </p:nvSpPr>
            <p:spPr>
              <a:xfrm>
                <a:off x="4684993" y="4240519"/>
                <a:ext cx="210448" cy="204460"/>
              </a:xfrm>
              <a:custGeom>
                <a:avLst/>
                <a:gdLst/>
                <a:ahLst/>
                <a:cxnLst/>
                <a:rect l="l" t="t" r="r" b="b"/>
                <a:pathLst>
                  <a:path w="9137" h="8877" extrusionOk="0">
                    <a:moveTo>
                      <a:pt x="9137" y="1"/>
                    </a:moveTo>
                    <a:lnTo>
                      <a:pt x="5849" y="980"/>
                    </a:lnTo>
                    <a:cubicBezTo>
                      <a:pt x="5849" y="980"/>
                      <a:pt x="5114" y="7302"/>
                      <a:pt x="1866" y="7302"/>
                    </a:cubicBezTo>
                    <a:cubicBezTo>
                      <a:pt x="1319" y="7302"/>
                      <a:pt x="700" y="7122"/>
                      <a:pt x="1" y="6702"/>
                    </a:cubicBezTo>
                    <a:lnTo>
                      <a:pt x="1" y="6702"/>
                    </a:lnTo>
                    <a:cubicBezTo>
                      <a:pt x="1" y="6703"/>
                      <a:pt x="522" y="8877"/>
                      <a:pt x="3024" y="8877"/>
                    </a:cubicBezTo>
                    <a:cubicBezTo>
                      <a:pt x="3479" y="8877"/>
                      <a:pt x="3999" y="8805"/>
                      <a:pt x="4594" y="8635"/>
                    </a:cubicBezTo>
                    <a:cubicBezTo>
                      <a:pt x="9137" y="7330"/>
                      <a:pt x="9137" y="1"/>
                      <a:pt x="913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1929;p64">
                <a:extLst>
                  <a:ext uri="{FF2B5EF4-FFF2-40B4-BE49-F238E27FC236}">
                    <a16:creationId xmlns:a16="http://schemas.microsoft.com/office/drawing/2014/main" id="{430A3999-F122-47EC-8243-205A63C7273C}"/>
                  </a:ext>
                </a:extLst>
              </p:cNvPr>
              <p:cNvSpPr/>
              <p:nvPr/>
            </p:nvSpPr>
            <p:spPr>
              <a:xfrm>
                <a:off x="4641646" y="4136666"/>
                <a:ext cx="280259" cy="223392"/>
              </a:xfrm>
              <a:custGeom>
                <a:avLst/>
                <a:gdLst/>
                <a:ahLst/>
                <a:cxnLst/>
                <a:rect l="l" t="t" r="r" b="b"/>
                <a:pathLst>
                  <a:path w="12168" h="9699" extrusionOk="0">
                    <a:moveTo>
                      <a:pt x="9906" y="1"/>
                    </a:moveTo>
                    <a:cubicBezTo>
                      <a:pt x="9308" y="1"/>
                      <a:pt x="8609" y="1172"/>
                      <a:pt x="8609" y="1172"/>
                    </a:cubicBezTo>
                    <a:cubicBezTo>
                      <a:pt x="8766" y="521"/>
                      <a:pt x="8421" y="231"/>
                      <a:pt x="8149" y="231"/>
                    </a:cubicBezTo>
                    <a:cubicBezTo>
                      <a:pt x="8117" y="231"/>
                      <a:pt x="8086" y="235"/>
                      <a:pt x="8057" y="243"/>
                    </a:cubicBezTo>
                    <a:cubicBezTo>
                      <a:pt x="7856" y="293"/>
                      <a:pt x="7756" y="494"/>
                      <a:pt x="7655" y="770"/>
                    </a:cubicBezTo>
                    <a:cubicBezTo>
                      <a:pt x="7505" y="1247"/>
                      <a:pt x="7354" y="1674"/>
                      <a:pt x="7128" y="2126"/>
                    </a:cubicBezTo>
                    <a:cubicBezTo>
                      <a:pt x="6702" y="2728"/>
                      <a:pt x="6200" y="3255"/>
                      <a:pt x="5622" y="3732"/>
                    </a:cubicBezTo>
                    <a:lnTo>
                      <a:pt x="5622" y="3581"/>
                    </a:lnTo>
                    <a:cubicBezTo>
                      <a:pt x="5491" y="3585"/>
                      <a:pt x="5360" y="3588"/>
                      <a:pt x="5229" y="3588"/>
                    </a:cubicBezTo>
                    <a:cubicBezTo>
                      <a:pt x="3779" y="3588"/>
                      <a:pt x="2337" y="3333"/>
                      <a:pt x="979" y="2803"/>
                    </a:cubicBezTo>
                    <a:lnTo>
                      <a:pt x="929" y="2853"/>
                    </a:lnTo>
                    <a:cubicBezTo>
                      <a:pt x="929" y="2853"/>
                      <a:pt x="0" y="8626"/>
                      <a:pt x="3665" y="9555"/>
                    </a:cubicBezTo>
                    <a:cubicBezTo>
                      <a:pt x="3891" y="9605"/>
                      <a:pt x="4091" y="9655"/>
                      <a:pt x="4292" y="9680"/>
                    </a:cubicBezTo>
                    <a:cubicBezTo>
                      <a:pt x="4422" y="9693"/>
                      <a:pt x="4551" y="9699"/>
                      <a:pt x="4679" y="9699"/>
                    </a:cubicBezTo>
                    <a:cubicBezTo>
                      <a:pt x="8910" y="9699"/>
                      <a:pt x="12167" y="3057"/>
                      <a:pt x="11972" y="2326"/>
                    </a:cubicBezTo>
                    <a:cubicBezTo>
                      <a:pt x="11843" y="1857"/>
                      <a:pt x="11630" y="1774"/>
                      <a:pt x="11495" y="1774"/>
                    </a:cubicBezTo>
                    <a:cubicBezTo>
                      <a:pt x="11421" y="1774"/>
                      <a:pt x="11370" y="1799"/>
                      <a:pt x="11370" y="1799"/>
                    </a:cubicBezTo>
                    <a:lnTo>
                      <a:pt x="11345" y="1799"/>
                    </a:lnTo>
                    <a:cubicBezTo>
                      <a:pt x="11420" y="1498"/>
                      <a:pt x="11395" y="1172"/>
                      <a:pt x="11219" y="896"/>
                    </a:cubicBezTo>
                    <a:cubicBezTo>
                      <a:pt x="11169" y="820"/>
                      <a:pt x="11094" y="770"/>
                      <a:pt x="11019" y="720"/>
                    </a:cubicBezTo>
                    <a:cubicBezTo>
                      <a:pt x="10943" y="692"/>
                      <a:pt x="10865" y="678"/>
                      <a:pt x="10786" y="678"/>
                    </a:cubicBezTo>
                    <a:cubicBezTo>
                      <a:pt x="10655" y="678"/>
                      <a:pt x="10526" y="717"/>
                      <a:pt x="10416" y="795"/>
                    </a:cubicBezTo>
                    <a:cubicBezTo>
                      <a:pt x="10441" y="494"/>
                      <a:pt x="10341" y="218"/>
                      <a:pt x="10090" y="42"/>
                    </a:cubicBezTo>
                    <a:cubicBezTo>
                      <a:pt x="10030" y="14"/>
                      <a:pt x="9968" y="1"/>
                      <a:pt x="9906" y="1"/>
                    </a:cubicBezTo>
                    <a:close/>
                  </a:path>
                </a:pathLst>
              </a:custGeom>
              <a:solidFill>
                <a:srgbClr val="FDCE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1930;p64">
                <a:extLst>
                  <a:ext uri="{FF2B5EF4-FFF2-40B4-BE49-F238E27FC236}">
                    <a16:creationId xmlns:a16="http://schemas.microsoft.com/office/drawing/2014/main" id="{3BD6640E-5DE0-47C0-9C51-B2F9B8C8A5AF}"/>
                  </a:ext>
                </a:extLst>
              </p:cNvPr>
              <p:cNvSpPr/>
              <p:nvPr/>
            </p:nvSpPr>
            <p:spPr>
              <a:xfrm>
                <a:off x="4764777" y="4134731"/>
                <a:ext cx="117949" cy="92383"/>
              </a:xfrm>
              <a:custGeom>
                <a:avLst/>
                <a:gdLst/>
                <a:ahLst/>
                <a:cxnLst/>
                <a:rect l="l" t="t" r="r" b="b"/>
                <a:pathLst>
                  <a:path w="5121" h="4011" extrusionOk="0">
                    <a:moveTo>
                      <a:pt x="4493" y="1"/>
                    </a:moveTo>
                    <a:cubicBezTo>
                      <a:pt x="4393" y="1"/>
                      <a:pt x="4317" y="26"/>
                      <a:pt x="4242" y="51"/>
                    </a:cubicBezTo>
                    <a:cubicBezTo>
                      <a:pt x="4167" y="101"/>
                      <a:pt x="4091" y="126"/>
                      <a:pt x="4041" y="177"/>
                    </a:cubicBezTo>
                    <a:cubicBezTo>
                      <a:pt x="3916" y="277"/>
                      <a:pt x="3790" y="377"/>
                      <a:pt x="3690" y="478"/>
                    </a:cubicBezTo>
                    <a:cubicBezTo>
                      <a:pt x="3601" y="578"/>
                      <a:pt x="3511" y="679"/>
                      <a:pt x="3426" y="781"/>
                    </a:cubicBezTo>
                    <a:lnTo>
                      <a:pt x="3426" y="781"/>
                    </a:lnTo>
                    <a:cubicBezTo>
                      <a:pt x="3417" y="742"/>
                      <a:pt x="3403" y="707"/>
                      <a:pt x="3389" y="679"/>
                    </a:cubicBezTo>
                    <a:lnTo>
                      <a:pt x="3364" y="553"/>
                    </a:lnTo>
                    <a:lnTo>
                      <a:pt x="3313" y="478"/>
                    </a:lnTo>
                    <a:cubicBezTo>
                      <a:pt x="3213" y="327"/>
                      <a:pt x="3087" y="227"/>
                      <a:pt x="2937" y="177"/>
                    </a:cubicBezTo>
                    <a:cubicBezTo>
                      <a:pt x="2887" y="177"/>
                      <a:pt x="2836" y="152"/>
                      <a:pt x="2786" y="152"/>
                    </a:cubicBezTo>
                    <a:lnTo>
                      <a:pt x="2686" y="152"/>
                    </a:lnTo>
                    <a:cubicBezTo>
                      <a:pt x="2611" y="177"/>
                      <a:pt x="2510" y="202"/>
                      <a:pt x="2435" y="277"/>
                    </a:cubicBezTo>
                    <a:cubicBezTo>
                      <a:pt x="2335" y="377"/>
                      <a:pt x="2259" y="503"/>
                      <a:pt x="2209" y="653"/>
                    </a:cubicBezTo>
                    <a:cubicBezTo>
                      <a:pt x="2159" y="779"/>
                      <a:pt x="2109" y="879"/>
                      <a:pt x="2084" y="1005"/>
                    </a:cubicBezTo>
                    <a:lnTo>
                      <a:pt x="1958" y="1356"/>
                    </a:lnTo>
                    <a:cubicBezTo>
                      <a:pt x="1933" y="1482"/>
                      <a:pt x="1883" y="1582"/>
                      <a:pt x="1858" y="1683"/>
                    </a:cubicBezTo>
                    <a:cubicBezTo>
                      <a:pt x="1807" y="1808"/>
                      <a:pt x="1757" y="1908"/>
                      <a:pt x="1707" y="2034"/>
                    </a:cubicBezTo>
                    <a:lnTo>
                      <a:pt x="1657" y="2109"/>
                    </a:lnTo>
                    <a:lnTo>
                      <a:pt x="1657" y="2134"/>
                    </a:lnTo>
                    <a:lnTo>
                      <a:pt x="1632" y="2159"/>
                    </a:lnTo>
                    <a:lnTo>
                      <a:pt x="1531" y="2310"/>
                    </a:lnTo>
                    <a:cubicBezTo>
                      <a:pt x="1456" y="2410"/>
                      <a:pt x="1406" y="2511"/>
                      <a:pt x="1331" y="2611"/>
                    </a:cubicBezTo>
                    <a:lnTo>
                      <a:pt x="1080" y="2887"/>
                    </a:lnTo>
                    <a:cubicBezTo>
                      <a:pt x="929" y="3063"/>
                      <a:pt x="753" y="3239"/>
                      <a:pt x="578" y="3414"/>
                    </a:cubicBezTo>
                    <a:cubicBezTo>
                      <a:pt x="402" y="3590"/>
                      <a:pt x="226" y="3741"/>
                      <a:pt x="51" y="3916"/>
                    </a:cubicBezTo>
                    <a:cubicBezTo>
                      <a:pt x="25" y="3941"/>
                      <a:pt x="0" y="3967"/>
                      <a:pt x="25" y="3992"/>
                    </a:cubicBezTo>
                    <a:cubicBezTo>
                      <a:pt x="38" y="4004"/>
                      <a:pt x="51" y="4010"/>
                      <a:pt x="63" y="4010"/>
                    </a:cubicBezTo>
                    <a:cubicBezTo>
                      <a:pt x="76" y="4010"/>
                      <a:pt x="88" y="4004"/>
                      <a:pt x="101" y="3992"/>
                    </a:cubicBezTo>
                    <a:cubicBezTo>
                      <a:pt x="201" y="3941"/>
                      <a:pt x="327" y="3866"/>
                      <a:pt x="402" y="3766"/>
                    </a:cubicBezTo>
                    <a:lnTo>
                      <a:pt x="703" y="3540"/>
                    </a:lnTo>
                    <a:cubicBezTo>
                      <a:pt x="879" y="3364"/>
                      <a:pt x="1080" y="3214"/>
                      <a:pt x="1255" y="3038"/>
                    </a:cubicBezTo>
                    <a:lnTo>
                      <a:pt x="1506" y="2762"/>
                    </a:lnTo>
                    <a:cubicBezTo>
                      <a:pt x="1607" y="2661"/>
                      <a:pt x="1682" y="2561"/>
                      <a:pt x="1757" y="2461"/>
                    </a:cubicBezTo>
                    <a:lnTo>
                      <a:pt x="1858" y="2285"/>
                    </a:lnTo>
                    <a:lnTo>
                      <a:pt x="1883" y="2260"/>
                    </a:lnTo>
                    <a:lnTo>
                      <a:pt x="1883" y="2235"/>
                    </a:lnTo>
                    <a:lnTo>
                      <a:pt x="1933" y="2159"/>
                    </a:lnTo>
                    <a:cubicBezTo>
                      <a:pt x="1983" y="2034"/>
                      <a:pt x="2058" y="1934"/>
                      <a:pt x="2109" y="1808"/>
                    </a:cubicBezTo>
                    <a:cubicBezTo>
                      <a:pt x="2134" y="1708"/>
                      <a:pt x="2209" y="1582"/>
                      <a:pt x="2234" y="1457"/>
                    </a:cubicBezTo>
                    <a:lnTo>
                      <a:pt x="2360" y="1105"/>
                    </a:lnTo>
                    <a:cubicBezTo>
                      <a:pt x="2410" y="879"/>
                      <a:pt x="2485" y="679"/>
                      <a:pt x="2636" y="528"/>
                    </a:cubicBezTo>
                    <a:cubicBezTo>
                      <a:pt x="2636" y="478"/>
                      <a:pt x="2686" y="503"/>
                      <a:pt x="2686" y="478"/>
                    </a:cubicBezTo>
                    <a:lnTo>
                      <a:pt x="2836" y="478"/>
                    </a:lnTo>
                    <a:cubicBezTo>
                      <a:pt x="2912" y="503"/>
                      <a:pt x="2987" y="553"/>
                      <a:pt x="3037" y="628"/>
                    </a:cubicBezTo>
                    <a:lnTo>
                      <a:pt x="3087" y="679"/>
                    </a:lnTo>
                    <a:lnTo>
                      <a:pt x="3087" y="754"/>
                    </a:lnTo>
                    <a:cubicBezTo>
                      <a:pt x="3113" y="804"/>
                      <a:pt x="3138" y="854"/>
                      <a:pt x="3138" y="904"/>
                    </a:cubicBezTo>
                    <a:cubicBezTo>
                      <a:pt x="3138" y="1005"/>
                      <a:pt x="3138" y="1105"/>
                      <a:pt x="3113" y="1206"/>
                    </a:cubicBezTo>
                    <a:lnTo>
                      <a:pt x="3113" y="1231"/>
                    </a:lnTo>
                    <a:cubicBezTo>
                      <a:pt x="3096" y="1328"/>
                      <a:pt x="3175" y="1395"/>
                      <a:pt x="3253" y="1395"/>
                    </a:cubicBezTo>
                    <a:cubicBezTo>
                      <a:pt x="3295" y="1395"/>
                      <a:pt x="3337" y="1375"/>
                      <a:pt x="3364" y="1331"/>
                    </a:cubicBezTo>
                    <a:cubicBezTo>
                      <a:pt x="3371" y="1319"/>
                      <a:pt x="3379" y="1306"/>
                      <a:pt x="3386" y="1294"/>
                    </a:cubicBezTo>
                    <a:lnTo>
                      <a:pt x="3386" y="1294"/>
                    </a:lnTo>
                    <a:lnTo>
                      <a:pt x="3414" y="1306"/>
                    </a:lnTo>
                    <a:cubicBezTo>
                      <a:pt x="3418" y="1281"/>
                      <a:pt x="3421" y="1257"/>
                      <a:pt x="3424" y="1233"/>
                    </a:cubicBezTo>
                    <a:lnTo>
                      <a:pt x="3424" y="1233"/>
                    </a:lnTo>
                    <a:cubicBezTo>
                      <a:pt x="3560" y="1021"/>
                      <a:pt x="3713" y="828"/>
                      <a:pt x="3866" y="653"/>
                    </a:cubicBezTo>
                    <a:cubicBezTo>
                      <a:pt x="3966" y="528"/>
                      <a:pt x="4066" y="453"/>
                      <a:pt x="4167" y="352"/>
                    </a:cubicBezTo>
                    <a:cubicBezTo>
                      <a:pt x="4217" y="327"/>
                      <a:pt x="4267" y="277"/>
                      <a:pt x="4317" y="252"/>
                    </a:cubicBezTo>
                    <a:cubicBezTo>
                      <a:pt x="4393" y="227"/>
                      <a:pt x="4443" y="202"/>
                      <a:pt x="4493" y="202"/>
                    </a:cubicBezTo>
                    <a:lnTo>
                      <a:pt x="4593" y="202"/>
                    </a:lnTo>
                    <a:cubicBezTo>
                      <a:pt x="4618" y="227"/>
                      <a:pt x="4669" y="227"/>
                      <a:pt x="4669" y="227"/>
                    </a:cubicBezTo>
                    <a:lnTo>
                      <a:pt x="4694" y="227"/>
                    </a:lnTo>
                    <a:lnTo>
                      <a:pt x="4744" y="252"/>
                    </a:lnTo>
                    <a:cubicBezTo>
                      <a:pt x="4769" y="277"/>
                      <a:pt x="4769" y="302"/>
                      <a:pt x="4794" y="302"/>
                    </a:cubicBezTo>
                    <a:cubicBezTo>
                      <a:pt x="4819" y="352"/>
                      <a:pt x="4869" y="402"/>
                      <a:pt x="4895" y="478"/>
                    </a:cubicBezTo>
                    <a:cubicBezTo>
                      <a:pt x="4920" y="528"/>
                      <a:pt x="4920" y="603"/>
                      <a:pt x="4945" y="653"/>
                    </a:cubicBezTo>
                    <a:cubicBezTo>
                      <a:pt x="4945" y="729"/>
                      <a:pt x="4970" y="779"/>
                      <a:pt x="4970" y="854"/>
                    </a:cubicBezTo>
                    <a:cubicBezTo>
                      <a:pt x="4970" y="930"/>
                      <a:pt x="4970" y="1005"/>
                      <a:pt x="4970" y="1080"/>
                    </a:cubicBezTo>
                    <a:cubicBezTo>
                      <a:pt x="4970" y="1130"/>
                      <a:pt x="4945" y="1206"/>
                      <a:pt x="4920" y="1281"/>
                    </a:cubicBezTo>
                    <a:cubicBezTo>
                      <a:pt x="4920" y="1331"/>
                      <a:pt x="4895" y="1406"/>
                      <a:pt x="4869" y="1482"/>
                    </a:cubicBezTo>
                    <a:cubicBezTo>
                      <a:pt x="4844" y="1482"/>
                      <a:pt x="4869" y="1507"/>
                      <a:pt x="4895" y="1532"/>
                    </a:cubicBezTo>
                    <a:cubicBezTo>
                      <a:pt x="4895" y="1532"/>
                      <a:pt x="4920" y="1532"/>
                      <a:pt x="4945" y="1507"/>
                    </a:cubicBezTo>
                    <a:cubicBezTo>
                      <a:pt x="4970" y="1432"/>
                      <a:pt x="4995" y="1381"/>
                      <a:pt x="5020" y="1306"/>
                    </a:cubicBezTo>
                    <a:cubicBezTo>
                      <a:pt x="5070" y="1231"/>
                      <a:pt x="5070" y="1155"/>
                      <a:pt x="5095" y="1080"/>
                    </a:cubicBezTo>
                    <a:cubicBezTo>
                      <a:pt x="5120" y="1005"/>
                      <a:pt x="5120" y="930"/>
                      <a:pt x="5120" y="854"/>
                    </a:cubicBezTo>
                    <a:cubicBezTo>
                      <a:pt x="5120" y="779"/>
                      <a:pt x="5120" y="704"/>
                      <a:pt x="5120" y="628"/>
                    </a:cubicBezTo>
                    <a:cubicBezTo>
                      <a:pt x="5120" y="453"/>
                      <a:pt x="5070" y="302"/>
                      <a:pt x="4970" y="177"/>
                    </a:cubicBezTo>
                    <a:cubicBezTo>
                      <a:pt x="4920" y="152"/>
                      <a:pt x="4895" y="101"/>
                      <a:pt x="4869" y="76"/>
                    </a:cubicBezTo>
                    <a:lnTo>
                      <a:pt x="4819" y="51"/>
                    </a:lnTo>
                    <a:lnTo>
                      <a:pt x="4794" y="26"/>
                    </a:lnTo>
                    <a:lnTo>
                      <a:pt x="4744" y="26"/>
                    </a:lnTo>
                    <a:cubicBezTo>
                      <a:pt x="4719" y="26"/>
                      <a:pt x="4669" y="1"/>
                      <a:pt x="4618" y="1"/>
                    </a:cubicBezTo>
                    <a:close/>
                  </a:path>
                </a:pathLst>
              </a:custGeom>
              <a:solidFill>
                <a:srgbClr val="AF6E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1931;p64">
                <a:extLst>
                  <a:ext uri="{FF2B5EF4-FFF2-40B4-BE49-F238E27FC236}">
                    <a16:creationId xmlns:a16="http://schemas.microsoft.com/office/drawing/2014/main" id="{016ABD74-BE49-46C0-AA5B-87FE61EC1264}"/>
                  </a:ext>
                </a:extLst>
              </p:cNvPr>
              <p:cNvSpPr/>
              <p:nvPr/>
            </p:nvSpPr>
            <p:spPr>
              <a:xfrm>
                <a:off x="4880562" y="4148620"/>
                <a:ext cx="27017" cy="41643"/>
              </a:xfrm>
              <a:custGeom>
                <a:avLst/>
                <a:gdLst/>
                <a:ahLst/>
                <a:cxnLst/>
                <a:rect l="l" t="t" r="r" b="b"/>
                <a:pathLst>
                  <a:path w="1173" h="1808" extrusionOk="0">
                    <a:moveTo>
                      <a:pt x="420" y="0"/>
                    </a:moveTo>
                    <a:cubicBezTo>
                      <a:pt x="294" y="25"/>
                      <a:pt x="194" y="76"/>
                      <a:pt x="119" y="126"/>
                    </a:cubicBezTo>
                    <a:cubicBezTo>
                      <a:pt x="93" y="151"/>
                      <a:pt x="68" y="176"/>
                      <a:pt x="43" y="201"/>
                    </a:cubicBezTo>
                    <a:cubicBezTo>
                      <a:pt x="0" y="223"/>
                      <a:pt x="31" y="281"/>
                      <a:pt x="73" y="281"/>
                    </a:cubicBezTo>
                    <a:cubicBezTo>
                      <a:pt x="79" y="281"/>
                      <a:pt x="86" y="280"/>
                      <a:pt x="93" y="276"/>
                    </a:cubicBezTo>
                    <a:cubicBezTo>
                      <a:pt x="119" y="276"/>
                      <a:pt x="144" y="251"/>
                      <a:pt x="194" y="251"/>
                    </a:cubicBezTo>
                    <a:lnTo>
                      <a:pt x="420" y="251"/>
                    </a:lnTo>
                    <a:cubicBezTo>
                      <a:pt x="470" y="251"/>
                      <a:pt x="520" y="276"/>
                      <a:pt x="545" y="301"/>
                    </a:cubicBezTo>
                    <a:cubicBezTo>
                      <a:pt x="570" y="301"/>
                      <a:pt x="621" y="327"/>
                      <a:pt x="621" y="327"/>
                    </a:cubicBezTo>
                    <a:lnTo>
                      <a:pt x="696" y="377"/>
                    </a:lnTo>
                    <a:lnTo>
                      <a:pt x="721" y="452"/>
                    </a:lnTo>
                    <a:lnTo>
                      <a:pt x="746" y="502"/>
                    </a:lnTo>
                    <a:cubicBezTo>
                      <a:pt x="796" y="552"/>
                      <a:pt x="796" y="603"/>
                      <a:pt x="821" y="653"/>
                    </a:cubicBezTo>
                    <a:cubicBezTo>
                      <a:pt x="846" y="778"/>
                      <a:pt x="846" y="929"/>
                      <a:pt x="846" y="1054"/>
                    </a:cubicBezTo>
                    <a:cubicBezTo>
                      <a:pt x="846" y="1105"/>
                      <a:pt x="872" y="1180"/>
                      <a:pt x="846" y="1230"/>
                    </a:cubicBezTo>
                    <a:cubicBezTo>
                      <a:pt x="846" y="1305"/>
                      <a:pt x="846" y="1356"/>
                      <a:pt x="821" y="1406"/>
                    </a:cubicBezTo>
                    <a:cubicBezTo>
                      <a:pt x="821" y="1456"/>
                      <a:pt x="821" y="1531"/>
                      <a:pt x="821" y="1556"/>
                    </a:cubicBezTo>
                    <a:lnTo>
                      <a:pt x="771" y="1657"/>
                    </a:lnTo>
                    <a:cubicBezTo>
                      <a:pt x="771" y="1732"/>
                      <a:pt x="771" y="1757"/>
                      <a:pt x="771" y="1757"/>
                    </a:cubicBezTo>
                    <a:cubicBezTo>
                      <a:pt x="746" y="1782"/>
                      <a:pt x="771" y="1782"/>
                      <a:pt x="771" y="1807"/>
                    </a:cubicBezTo>
                    <a:lnTo>
                      <a:pt x="821" y="1807"/>
                    </a:lnTo>
                    <a:cubicBezTo>
                      <a:pt x="846" y="1782"/>
                      <a:pt x="872" y="1757"/>
                      <a:pt x="897" y="1707"/>
                    </a:cubicBezTo>
                    <a:cubicBezTo>
                      <a:pt x="947" y="1632"/>
                      <a:pt x="997" y="1556"/>
                      <a:pt x="1022" y="1456"/>
                    </a:cubicBezTo>
                    <a:cubicBezTo>
                      <a:pt x="1047" y="1406"/>
                      <a:pt x="1072" y="1356"/>
                      <a:pt x="1097" y="1280"/>
                    </a:cubicBezTo>
                    <a:cubicBezTo>
                      <a:pt x="1123" y="1205"/>
                      <a:pt x="1123" y="1155"/>
                      <a:pt x="1148" y="1080"/>
                    </a:cubicBezTo>
                    <a:cubicBezTo>
                      <a:pt x="1173" y="904"/>
                      <a:pt x="1173" y="753"/>
                      <a:pt x="1148" y="578"/>
                    </a:cubicBezTo>
                    <a:cubicBezTo>
                      <a:pt x="1123" y="502"/>
                      <a:pt x="1097" y="402"/>
                      <a:pt x="1047" y="327"/>
                    </a:cubicBezTo>
                    <a:lnTo>
                      <a:pt x="997" y="276"/>
                    </a:lnTo>
                    <a:cubicBezTo>
                      <a:pt x="997" y="251"/>
                      <a:pt x="972" y="251"/>
                      <a:pt x="947" y="226"/>
                    </a:cubicBezTo>
                    <a:cubicBezTo>
                      <a:pt x="922" y="201"/>
                      <a:pt x="897" y="151"/>
                      <a:pt x="846" y="126"/>
                    </a:cubicBezTo>
                    <a:lnTo>
                      <a:pt x="771" y="76"/>
                    </a:lnTo>
                    <a:cubicBezTo>
                      <a:pt x="721" y="50"/>
                      <a:pt x="671" y="50"/>
                      <a:pt x="646" y="25"/>
                    </a:cubicBezTo>
                    <a:cubicBezTo>
                      <a:pt x="570" y="0"/>
                      <a:pt x="495" y="0"/>
                      <a:pt x="420" y="0"/>
                    </a:cubicBezTo>
                    <a:close/>
                  </a:path>
                </a:pathLst>
              </a:custGeom>
              <a:solidFill>
                <a:srgbClr val="AF6E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1932;p64">
                <a:extLst>
                  <a:ext uri="{FF2B5EF4-FFF2-40B4-BE49-F238E27FC236}">
                    <a16:creationId xmlns:a16="http://schemas.microsoft.com/office/drawing/2014/main" id="{245A1899-9A37-4E11-9119-606619D85850}"/>
                  </a:ext>
                </a:extLst>
              </p:cNvPr>
              <p:cNvSpPr/>
              <p:nvPr/>
            </p:nvSpPr>
            <p:spPr>
              <a:xfrm>
                <a:off x="5053236" y="4115660"/>
                <a:ext cx="69973" cy="8130"/>
              </a:xfrm>
              <a:custGeom>
                <a:avLst/>
                <a:gdLst/>
                <a:ahLst/>
                <a:cxnLst/>
                <a:rect l="l" t="t" r="r" b="b"/>
                <a:pathLst>
                  <a:path w="3038" h="353" extrusionOk="0">
                    <a:moveTo>
                      <a:pt x="227" y="1"/>
                    </a:moveTo>
                    <a:cubicBezTo>
                      <a:pt x="1" y="1"/>
                      <a:pt x="1" y="327"/>
                      <a:pt x="227" y="327"/>
                    </a:cubicBezTo>
                    <a:lnTo>
                      <a:pt x="2837" y="352"/>
                    </a:lnTo>
                    <a:cubicBezTo>
                      <a:pt x="3038" y="352"/>
                      <a:pt x="3038" y="26"/>
                      <a:pt x="2837" y="26"/>
                    </a:cubicBezTo>
                    <a:lnTo>
                      <a:pt x="227" y="1"/>
                    </a:lnTo>
                    <a:close/>
                  </a:path>
                </a:pathLst>
              </a:custGeom>
              <a:solidFill>
                <a:srgbClr val="1E1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1933;p64">
                <a:extLst>
                  <a:ext uri="{FF2B5EF4-FFF2-40B4-BE49-F238E27FC236}">
                    <a16:creationId xmlns:a16="http://schemas.microsoft.com/office/drawing/2014/main" id="{0C8CC68F-6ED4-4133-9490-F61D3C84A89C}"/>
                  </a:ext>
                </a:extLst>
              </p:cNvPr>
              <p:cNvSpPr/>
              <p:nvPr/>
            </p:nvSpPr>
            <p:spPr>
              <a:xfrm>
                <a:off x="5090825" y="4032375"/>
                <a:ext cx="42794" cy="52100"/>
              </a:xfrm>
              <a:custGeom>
                <a:avLst/>
                <a:gdLst/>
                <a:ahLst/>
                <a:cxnLst/>
                <a:rect l="l" t="t" r="r" b="b"/>
                <a:pathLst>
                  <a:path w="1858" h="2262" extrusionOk="0">
                    <a:moveTo>
                      <a:pt x="176" y="0"/>
                    </a:moveTo>
                    <a:cubicBezTo>
                      <a:pt x="146" y="0"/>
                      <a:pt x="120" y="8"/>
                      <a:pt x="100" y="28"/>
                    </a:cubicBezTo>
                    <a:cubicBezTo>
                      <a:pt x="25" y="78"/>
                      <a:pt x="0" y="178"/>
                      <a:pt x="75" y="253"/>
                    </a:cubicBezTo>
                    <a:lnTo>
                      <a:pt x="1531" y="2211"/>
                    </a:lnTo>
                    <a:cubicBezTo>
                      <a:pt x="1581" y="2236"/>
                      <a:pt x="1606" y="2261"/>
                      <a:pt x="1657" y="2261"/>
                    </a:cubicBezTo>
                    <a:cubicBezTo>
                      <a:pt x="1707" y="2261"/>
                      <a:pt x="1732" y="2261"/>
                      <a:pt x="1782" y="2236"/>
                    </a:cubicBezTo>
                    <a:cubicBezTo>
                      <a:pt x="1832" y="2186"/>
                      <a:pt x="1857" y="2086"/>
                      <a:pt x="1807" y="2035"/>
                    </a:cubicBezTo>
                    <a:lnTo>
                      <a:pt x="326" y="53"/>
                    </a:lnTo>
                    <a:cubicBezTo>
                      <a:pt x="280" y="22"/>
                      <a:pt x="224" y="0"/>
                      <a:pt x="176" y="0"/>
                    </a:cubicBezTo>
                    <a:close/>
                  </a:path>
                </a:pathLst>
              </a:custGeom>
              <a:solidFill>
                <a:srgbClr val="1E1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1934;p64">
                <a:extLst>
                  <a:ext uri="{FF2B5EF4-FFF2-40B4-BE49-F238E27FC236}">
                    <a16:creationId xmlns:a16="http://schemas.microsoft.com/office/drawing/2014/main" id="{FB7DD1E9-4CA1-45BE-979E-8E46F7E2601D}"/>
                  </a:ext>
                </a:extLst>
              </p:cNvPr>
              <p:cNvSpPr/>
              <p:nvPr/>
            </p:nvSpPr>
            <p:spPr>
              <a:xfrm>
                <a:off x="5170011" y="4027768"/>
                <a:ext cx="38188" cy="54979"/>
              </a:xfrm>
              <a:custGeom>
                <a:avLst/>
                <a:gdLst/>
                <a:ahLst/>
                <a:cxnLst/>
                <a:rect l="l" t="t" r="r" b="b"/>
                <a:pathLst>
                  <a:path w="1658" h="2387" extrusionOk="0">
                    <a:moveTo>
                      <a:pt x="1471" y="1"/>
                    </a:moveTo>
                    <a:cubicBezTo>
                      <a:pt x="1417" y="1"/>
                      <a:pt x="1363" y="28"/>
                      <a:pt x="1331" y="77"/>
                    </a:cubicBezTo>
                    <a:lnTo>
                      <a:pt x="51" y="2135"/>
                    </a:lnTo>
                    <a:cubicBezTo>
                      <a:pt x="1" y="2210"/>
                      <a:pt x="26" y="2311"/>
                      <a:pt x="101" y="2361"/>
                    </a:cubicBezTo>
                    <a:cubicBezTo>
                      <a:pt x="126" y="2386"/>
                      <a:pt x="151" y="2386"/>
                      <a:pt x="201" y="2386"/>
                    </a:cubicBezTo>
                    <a:cubicBezTo>
                      <a:pt x="252" y="2386"/>
                      <a:pt x="302" y="2361"/>
                      <a:pt x="327" y="2311"/>
                    </a:cubicBezTo>
                    <a:lnTo>
                      <a:pt x="1607" y="253"/>
                    </a:lnTo>
                    <a:cubicBezTo>
                      <a:pt x="1657" y="177"/>
                      <a:pt x="1632" y="77"/>
                      <a:pt x="1557" y="27"/>
                    </a:cubicBezTo>
                    <a:cubicBezTo>
                      <a:pt x="1530" y="9"/>
                      <a:pt x="1500" y="1"/>
                      <a:pt x="1471" y="1"/>
                    </a:cubicBezTo>
                    <a:close/>
                  </a:path>
                </a:pathLst>
              </a:custGeom>
              <a:solidFill>
                <a:srgbClr val="1E1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1935;p64">
                <a:extLst>
                  <a:ext uri="{FF2B5EF4-FFF2-40B4-BE49-F238E27FC236}">
                    <a16:creationId xmlns:a16="http://schemas.microsoft.com/office/drawing/2014/main" id="{D2748A27-310B-4969-B823-876BF7D73765}"/>
                  </a:ext>
                </a:extLst>
              </p:cNvPr>
              <p:cNvSpPr/>
              <p:nvPr/>
            </p:nvSpPr>
            <p:spPr>
              <a:xfrm>
                <a:off x="5134748" y="4149633"/>
                <a:ext cx="16791" cy="53919"/>
              </a:xfrm>
              <a:custGeom>
                <a:avLst/>
                <a:gdLst/>
                <a:ahLst/>
                <a:cxnLst/>
                <a:rect l="l" t="t" r="r" b="b"/>
                <a:pathLst>
                  <a:path w="729" h="2341" extrusionOk="0">
                    <a:moveTo>
                      <a:pt x="554" y="0"/>
                    </a:moveTo>
                    <a:cubicBezTo>
                      <a:pt x="478" y="0"/>
                      <a:pt x="423" y="49"/>
                      <a:pt x="402" y="132"/>
                    </a:cubicBezTo>
                    <a:lnTo>
                      <a:pt x="26" y="2065"/>
                    </a:lnTo>
                    <a:lnTo>
                      <a:pt x="26" y="2140"/>
                    </a:lnTo>
                    <a:cubicBezTo>
                      <a:pt x="1" y="2240"/>
                      <a:pt x="51" y="2316"/>
                      <a:pt x="151" y="2341"/>
                    </a:cubicBezTo>
                    <a:lnTo>
                      <a:pt x="176" y="2341"/>
                    </a:lnTo>
                    <a:cubicBezTo>
                      <a:pt x="252" y="2316"/>
                      <a:pt x="302" y="2265"/>
                      <a:pt x="327" y="2215"/>
                    </a:cubicBezTo>
                    <a:lnTo>
                      <a:pt x="728" y="182"/>
                    </a:lnTo>
                    <a:cubicBezTo>
                      <a:pt x="728" y="107"/>
                      <a:pt x="678" y="6"/>
                      <a:pt x="603" y="6"/>
                    </a:cubicBezTo>
                    <a:cubicBezTo>
                      <a:pt x="586" y="2"/>
                      <a:pt x="569" y="0"/>
                      <a:pt x="554" y="0"/>
                    </a:cubicBezTo>
                    <a:close/>
                  </a:path>
                </a:pathLst>
              </a:custGeom>
              <a:solidFill>
                <a:srgbClr val="1E1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1936;p64">
                <a:extLst>
                  <a:ext uri="{FF2B5EF4-FFF2-40B4-BE49-F238E27FC236}">
                    <a16:creationId xmlns:a16="http://schemas.microsoft.com/office/drawing/2014/main" id="{BC333B24-23B0-4B62-BA51-EF70EDBD1A83}"/>
                  </a:ext>
                </a:extLst>
              </p:cNvPr>
              <p:cNvSpPr/>
              <p:nvPr/>
            </p:nvSpPr>
            <p:spPr>
              <a:xfrm>
                <a:off x="5189658" y="4117871"/>
                <a:ext cx="54380" cy="9374"/>
              </a:xfrm>
              <a:custGeom>
                <a:avLst/>
                <a:gdLst/>
                <a:ahLst/>
                <a:cxnLst/>
                <a:rect l="l" t="t" r="r" b="b"/>
                <a:pathLst>
                  <a:path w="2361" h="407" extrusionOk="0">
                    <a:moveTo>
                      <a:pt x="138" y="0"/>
                    </a:moveTo>
                    <a:cubicBezTo>
                      <a:pt x="58" y="0"/>
                      <a:pt x="1" y="68"/>
                      <a:pt x="1" y="156"/>
                    </a:cubicBezTo>
                    <a:cubicBezTo>
                      <a:pt x="1" y="231"/>
                      <a:pt x="51" y="306"/>
                      <a:pt x="152" y="306"/>
                    </a:cubicBezTo>
                    <a:lnTo>
                      <a:pt x="2210" y="407"/>
                    </a:lnTo>
                    <a:cubicBezTo>
                      <a:pt x="2285" y="407"/>
                      <a:pt x="2360" y="331"/>
                      <a:pt x="2360" y="256"/>
                    </a:cubicBezTo>
                    <a:cubicBezTo>
                      <a:pt x="2360" y="156"/>
                      <a:pt x="2310" y="80"/>
                      <a:pt x="2210" y="80"/>
                    </a:cubicBezTo>
                    <a:lnTo>
                      <a:pt x="177" y="5"/>
                    </a:lnTo>
                    <a:cubicBezTo>
                      <a:pt x="163" y="2"/>
                      <a:pt x="151" y="0"/>
                      <a:pt x="138" y="0"/>
                    </a:cubicBezTo>
                    <a:close/>
                  </a:path>
                </a:pathLst>
              </a:custGeom>
              <a:solidFill>
                <a:srgbClr val="1E1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1937;p64">
                <a:extLst>
                  <a:ext uri="{FF2B5EF4-FFF2-40B4-BE49-F238E27FC236}">
                    <a16:creationId xmlns:a16="http://schemas.microsoft.com/office/drawing/2014/main" id="{10E76C3C-5672-4CD7-B5A1-AC82E717D5C4}"/>
                  </a:ext>
                </a:extLst>
              </p:cNvPr>
              <p:cNvSpPr/>
              <p:nvPr/>
            </p:nvSpPr>
            <p:spPr>
              <a:xfrm>
                <a:off x="5045290" y="4150278"/>
                <a:ext cx="42656" cy="63109"/>
              </a:xfrm>
              <a:custGeom>
                <a:avLst/>
                <a:gdLst/>
                <a:ahLst/>
                <a:cxnLst/>
                <a:rect l="l" t="t" r="r" b="b"/>
                <a:pathLst>
                  <a:path w="1852" h="2740" extrusionOk="0">
                    <a:moveTo>
                      <a:pt x="216" y="1"/>
                    </a:moveTo>
                    <a:cubicBezTo>
                      <a:pt x="109" y="1"/>
                      <a:pt x="1" y="109"/>
                      <a:pt x="70" y="229"/>
                    </a:cubicBezTo>
                    <a:cubicBezTo>
                      <a:pt x="95" y="229"/>
                      <a:pt x="772" y="1459"/>
                      <a:pt x="1525" y="2664"/>
                    </a:cubicBezTo>
                    <a:cubicBezTo>
                      <a:pt x="1550" y="2714"/>
                      <a:pt x="1601" y="2739"/>
                      <a:pt x="1651" y="2739"/>
                    </a:cubicBezTo>
                    <a:cubicBezTo>
                      <a:pt x="1776" y="2739"/>
                      <a:pt x="1852" y="2614"/>
                      <a:pt x="1801" y="2488"/>
                    </a:cubicBezTo>
                    <a:cubicBezTo>
                      <a:pt x="1023" y="1309"/>
                      <a:pt x="346" y="79"/>
                      <a:pt x="346" y="79"/>
                    </a:cubicBezTo>
                    <a:cubicBezTo>
                      <a:pt x="314" y="24"/>
                      <a:pt x="265" y="1"/>
                      <a:pt x="216" y="1"/>
                    </a:cubicBezTo>
                    <a:close/>
                  </a:path>
                </a:pathLst>
              </a:custGeom>
              <a:solidFill>
                <a:srgbClr val="1E1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1938;p64">
                <a:extLst>
                  <a:ext uri="{FF2B5EF4-FFF2-40B4-BE49-F238E27FC236}">
                    <a16:creationId xmlns:a16="http://schemas.microsoft.com/office/drawing/2014/main" id="{CC8720C9-9524-4DCA-9AC4-F48060F32111}"/>
                  </a:ext>
                </a:extLst>
              </p:cNvPr>
              <p:cNvSpPr/>
              <p:nvPr/>
            </p:nvSpPr>
            <p:spPr>
              <a:xfrm>
                <a:off x="4956707" y="3749167"/>
                <a:ext cx="71700" cy="53781"/>
              </a:xfrm>
              <a:custGeom>
                <a:avLst/>
                <a:gdLst/>
                <a:ahLst/>
                <a:cxnLst/>
                <a:rect l="l" t="t" r="r" b="b"/>
                <a:pathLst>
                  <a:path w="3113" h="2335" extrusionOk="0">
                    <a:moveTo>
                      <a:pt x="1305" y="0"/>
                    </a:moveTo>
                    <a:cubicBezTo>
                      <a:pt x="1155" y="25"/>
                      <a:pt x="1004" y="50"/>
                      <a:pt x="879" y="100"/>
                    </a:cubicBezTo>
                    <a:cubicBezTo>
                      <a:pt x="778" y="151"/>
                      <a:pt x="653" y="226"/>
                      <a:pt x="577" y="301"/>
                    </a:cubicBezTo>
                    <a:cubicBezTo>
                      <a:pt x="427" y="402"/>
                      <a:pt x="276" y="527"/>
                      <a:pt x="176" y="678"/>
                    </a:cubicBezTo>
                    <a:cubicBezTo>
                      <a:pt x="151" y="703"/>
                      <a:pt x="126" y="753"/>
                      <a:pt x="101" y="803"/>
                    </a:cubicBezTo>
                    <a:lnTo>
                      <a:pt x="75" y="853"/>
                    </a:lnTo>
                    <a:lnTo>
                      <a:pt x="25" y="904"/>
                    </a:lnTo>
                    <a:cubicBezTo>
                      <a:pt x="0" y="954"/>
                      <a:pt x="25" y="1029"/>
                      <a:pt x="101" y="1054"/>
                    </a:cubicBezTo>
                    <a:cubicBezTo>
                      <a:pt x="114" y="1061"/>
                      <a:pt x="129" y="1064"/>
                      <a:pt x="145" y="1064"/>
                    </a:cubicBezTo>
                    <a:cubicBezTo>
                      <a:pt x="187" y="1064"/>
                      <a:pt x="233" y="1041"/>
                      <a:pt x="251" y="1004"/>
                    </a:cubicBezTo>
                    <a:cubicBezTo>
                      <a:pt x="251" y="1004"/>
                      <a:pt x="301" y="954"/>
                      <a:pt x="377" y="879"/>
                    </a:cubicBezTo>
                    <a:cubicBezTo>
                      <a:pt x="502" y="778"/>
                      <a:pt x="628" y="703"/>
                      <a:pt x="753" y="628"/>
                    </a:cubicBezTo>
                    <a:cubicBezTo>
                      <a:pt x="853" y="577"/>
                      <a:pt x="929" y="527"/>
                      <a:pt x="1029" y="502"/>
                    </a:cubicBezTo>
                    <a:cubicBezTo>
                      <a:pt x="1130" y="477"/>
                      <a:pt x="1230" y="452"/>
                      <a:pt x="1355" y="452"/>
                    </a:cubicBezTo>
                    <a:lnTo>
                      <a:pt x="1506" y="452"/>
                    </a:lnTo>
                    <a:lnTo>
                      <a:pt x="1682" y="477"/>
                    </a:lnTo>
                    <a:cubicBezTo>
                      <a:pt x="1807" y="502"/>
                      <a:pt x="1908" y="527"/>
                      <a:pt x="2033" y="577"/>
                    </a:cubicBezTo>
                    <a:lnTo>
                      <a:pt x="2083" y="602"/>
                    </a:lnTo>
                    <a:lnTo>
                      <a:pt x="2184" y="653"/>
                    </a:lnTo>
                    <a:cubicBezTo>
                      <a:pt x="2209" y="678"/>
                      <a:pt x="2259" y="703"/>
                      <a:pt x="2259" y="703"/>
                    </a:cubicBezTo>
                    <a:lnTo>
                      <a:pt x="2334" y="753"/>
                    </a:lnTo>
                    <a:cubicBezTo>
                      <a:pt x="2410" y="803"/>
                      <a:pt x="2485" y="904"/>
                      <a:pt x="2535" y="979"/>
                    </a:cubicBezTo>
                    <a:cubicBezTo>
                      <a:pt x="2610" y="1054"/>
                      <a:pt x="2661" y="1155"/>
                      <a:pt x="2686" y="1255"/>
                    </a:cubicBezTo>
                    <a:cubicBezTo>
                      <a:pt x="2711" y="1355"/>
                      <a:pt x="2736" y="1431"/>
                      <a:pt x="2761" y="1531"/>
                    </a:cubicBezTo>
                    <a:cubicBezTo>
                      <a:pt x="2761" y="1682"/>
                      <a:pt x="2761" y="1832"/>
                      <a:pt x="2761" y="2008"/>
                    </a:cubicBezTo>
                    <a:cubicBezTo>
                      <a:pt x="2736" y="2108"/>
                      <a:pt x="2736" y="2159"/>
                      <a:pt x="2736" y="2159"/>
                    </a:cubicBezTo>
                    <a:cubicBezTo>
                      <a:pt x="2711" y="2234"/>
                      <a:pt x="2736" y="2309"/>
                      <a:pt x="2811" y="2334"/>
                    </a:cubicBezTo>
                    <a:cubicBezTo>
                      <a:pt x="2886" y="2334"/>
                      <a:pt x="2937" y="2309"/>
                      <a:pt x="2962" y="2234"/>
                    </a:cubicBezTo>
                    <a:cubicBezTo>
                      <a:pt x="2987" y="2184"/>
                      <a:pt x="3012" y="2108"/>
                      <a:pt x="3037" y="2058"/>
                    </a:cubicBezTo>
                    <a:cubicBezTo>
                      <a:pt x="3087" y="1882"/>
                      <a:pt x="3112" y="1682"/>
                      <a:pt x="3112" y="1506"/>
                    </a:cubicBezTo>
                    <a:cubicBezTo>
                      <a:pt x="3112" y="1380"/>
                      <a:pt x="3087" y="1255"/>
                      <a:pt x="3062" y="1155"/>
                    </a:cubicBezTo>
                    <a:cubicBezTo>
                      <a:pt x="3037" y="1004"/>
                      <a:pt x="2987" y="853"/>
                      <a:pt x="2912" y="753"/>
                    </a:cubicBezTo>
                    <a:cubicBezTo>
                      <a:pt x="2836" y="602"/>
                      <a:pt x="2711" y="477"/>
                      <a:pt x="2585" y="377"/>
                    </a:cubicBezTo>
                    <a:lnTo>
                      <a:pt x="2485" y="301"/>
                    </a:lnTo>
                    <a:cubicBezTo>
                      <a:pt x="2460" y="276"/>
                      <a:pt x="2435" y="276"/>
                      <a:pt x="2410" y="251"/>
                    </a:cubicBezTo>
                    <a:lnTo>
                      <a:pt x="2309" y="201"/>
                    </a:lnTo>
                    <a:cubicBezTo>
                      <a:pt x="2284" y="176"/>
                      <a:pt x="2234" y="151"/>
                      <a:pt x="2184" y="151"/>
                    </a:cubicBezTo>
                    <a:cubicBezTo>
                      <a:pt x="2058" y="100"/>
                      <a:pt x="1908" y="50"/>
                      <a:pt x="1757" y="25"/>
                    </a:cubicBezTo>
                    <a:lnTo>
                      <a:pt x="1531" y="0"/>
                    </a:lnTo>
                    <a:close/>
                  </a:path>
                </a:pathLst>
              </a:custGeom>
              <a:solidFill>
                <a:srgbClr val="C798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940;p64">
                <a:extLst>
                  <a:ext uri="{FF2B5EF4-FFF2-40B4-BE49-F238E27FC236}">
                    <a16:creationId xmlns:a16="http://schemas.microsoft.com/office/drawing/2014/main" id="{2FBF1511-A8FA-444F-A842-ED0498CAED32}"/>
                  </a:ext>
                </a:extLst>
              </p:cNvPr>
              <p:cNvSpPr/>
              <p:nvPr/>
            </p:nvSpPr>
            <p:spPr>
              <a:xfrm>
                <a:off x="4723733" y="3801036"/>
                <a:ext cx="143377" cy="123293"/>
              </a:xfrm>
              <a:custGeom>
                <a:avLst/>
                <a:gdLst/>
                <a:ahLst/>
                <a:cxnLst/>
                <a:rect l="l" t="t" r="r" b="b"/>
                <a:pathLst>
                  <a:path w="6225" h="5353" extrusionOk="0">
                    <a:moveTo>
                      <a:pt x="3541" y="1"/>
                    </a:moveTo>
                    <a:cubicBezTo>
                      <a:pt x="2889" y="1"/>
                      <a:pt x="2224" y="243"/>
                      <a:pt x="1682" y="785"/>
                    </a:cubicBezTo>
                    <a:cubicBezTo>
                      <a:pt x="0" y="2467"/>
                      <a:pt x="1205" y="5353"/>
                      <a:pt x="3564" y="5353"/>
                    </a:cubicBezTo>
                    <a:cubicBezTo>
                      <a:pt x="5045" y="5328"/>
                      <a:pt x="6225" y="4148"/>
                      <a:pt x="6225" y="2667"/>
                    </a:cubicBezTo>
                    <a:cubicBezTo>
                      <a:pt x="6225" y="1069"/>
                      <a:pt x="4911" y="1"/>
                      <a:pt x="3541" y="1"/>
                    </a:cubicBezTo>
                    <a:close/>
                  </a:path>
                </a:pathLst>
              </a:custGeom>
              <a:solidFill>
                <a:srgbClr val="FFAB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1941;p64">
                <a:extLst>
                  <a:ext uri="{FF2B5EF4-FFF2-40B4-BE49-F238E27FC236}">
                    <a16:creationId xmlns:a16="http://schemas.microsoft.com/office/drawing/2014/main" id="{66AACF02-E167-4FC4-A6FD-F9879FC69974}"/>
                  </a:ext>
                </a:extLst>
              </p:cNvPr>
              <p:cNvSpPr/>
              <p:nvPr/>
            </p:nvSpPr>
            <p:spPr>
              <a:xfrm>
                <a:off x="5081566" y="3798019"/>
                <a:ext cx="143377" cy="122855"/>
              </a:xfrm>
              <a:custGeom>
                <a:avLst/>
                <a:gdLst/>
                <a:ahLst/>
                <a:cxnLst/>
                <a:rect l="l" t="t" r="r" b="b"/>
                <a:pathLst>
                  <a:path w="6225" h="5334" extrusionOk="0">
                    <a:moveTo>
                      <a:pt x="3534" y="1"/>
                    </a:moveTo>
                    <a:cubicBezTo>
                      <a:pt x="2874" y="1"/>
                      <a:pt x="2202" y="245"/>
                      <a:pt x="1657" y="791"/>
                    </a:cubicBezTo>
                    <a:cubicBezTo>
                      <a:pt x="0" y="2447"/>
                      <a:pt x="1180" y="5333"/>
                      <a:pt x="3564" y="5333"/>
                    </a:cubicBezTo>
                    <a:cubicBezTo>
                      <a:pt x="5020" y="5333"/>
                      <a:pt x="6225" y="4129"/>
                      <a:pt x="6225" y="2673"/>
                    </a:cubicBezTo>
                    <a:cubicBezTo>
                      <a:pt x="6225" y="1062"/>
                      <a:pt x="4907" y="1"/>
                      <a:pt x="3534" y="1"/>
                    </a:cubicBezTo>
                    <a:close/>
                  </a:path>
                </a:pathLst>
              </a:custGeom>
              <a:solidFill>
                <a:srgbClr val="FFAB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1942;p64">
                <a:extLst>
                  <a:ext uri="{FF2B5EF4-FFF2-40B4-BE49-F238E27FC236}">
                    <a16:creationId xmlns:a16="http://schemas.microsoft.com/office/drawing/2014/main" id="{83CD7EF3-E070-4BEF-9467-DA2946C92F19}"/>
                  </a:ext>
                </a:extLst>
              </p:cNvPr>
              <p:cNvSpPr/>
              <p:nvPr/>
            </p:nvSpPr>
            <p:spPr>
              <a:xfrm>
                <a:off x="4627181" y="3794679"/>
                <a:ext cx="68245" cy="40054"/>
              </a:xfrm>
              <a:custGeom>
                <a:avLst/>
                <a:gdLst/>
                <a:ahLst/>
                <a:cxnLst/>
                <a:rect l="l" t="t" r="r" b="b"/>
                <a:pathLst>
                  <a:path w="2963" h="1739" extrusionOk="0">
                    <a:moveTo>
                      <a:pt x="1488" y="1"/>
                    </a:moveTo>
                    <a:cubicBezTo>
                      <a:pt x="1242" y="1"/>
                      <a:pt x="1014" y="56"/>
                      <a:pt x="804" y="183"/>
                    </a:cubicBezTo>
                    <a:cubicBezTo>
                      <a:pt x="578" y="283"/>
                      <a:pt x="402" y="434"/>
                      <a:pt x="252" y="634"/>
                    </a:cubicBezTo>
                    <a:cubicBezTo>
                      <a:pt x="126" y="760"/>
                      <a:pt x="51" y="910"/>
                      <a:pt x="1" y="1086"/>
                    </a:cubicBezTo>
                    <a:cubicBezTo>
                      <a:pt x="1" y="1161"/>
                      <a:pt x="1" y="1212"/>
                      <a:pt x="1" y="1262"/>
                    </a:cubicBezTo>
                    <a:lnTo>
                      <a:pt x="1" y="1312"/>
                    </a:lnTo>
                    <a:cubicBezTo>
                      <a:pt x="13" y="1387"/>
                      <a:pt x="76" y="1425"/>
                      <a:pt x="139" y="1425"/>
                    </a:cubicBezTo>
                    <a:cubicBezTo>
                      <a:pt x="202" y="1425"/>
                      <a:pt x="264" y="1387"/>
                      <a:pt x="277" y="1312"/>
                    </a:cubicBezTo>
                    <a:lnTo>
                      <a:pt x="277" y="1287"/>
                    </a:lnTo>
                    <a:cubicBezTo>
                      <a:pt x="277" y="1237"/>
                      <a:pt x="302" y="1237"/>
                      <a:pt x="302" y="1212"/>
                    </a:cubicBezTo>
                    <a:cubicBezTo>
                      <a:pt x="377" y="1086"/>
                      <a:pt x="453" y="1011"/>
                      <a:pt x="553" y="910"/>
                    </a:cubicBezTo>
                    <a:cubicBezTo>
                      <a:pt x="829" y="659"/>
                      <a:pt x="1206" y="509"/>
                      <a:pt x="1607" y="509"/>
                    </a:cubicBezTo>
                    <a:cubicBezTo>
                      <a:pt x="1682" y="509"/>
                      <a:pt x="1783" y="534"/>
                      <a:pt x="1883" y="584"/>
                    </a:cubicBezTo>
                    <a:cubicBezTo>
                      <a:pt x="1933" y="584"/>
                      <a:pt x="1959" y="609"/>
                      <a:pt x="2009" y="634"/>
                    </a:cubicBezTo>
                    <a:lnTo>
                      <a:pt x="2059" y="659"/>
                    </a:lnTo>
                    <a:lnTo>
                      <a:pt x="2134" y="710"/>
                    </a:lnTo>
                    <a:cubicBezTo>
                      <a:pt x="2184" y="735"/>
                      <a:pt x="2209" y="760"/>
                      <a:pt x="2260" y="810"/>
                    </a:cubicBezTo>
                    <a:cubicBezTo>
                      <a:pt x="2285" y="835"/>
                      <a:pt x="2310" y="860"/>
                      <a:pt x="2360" y="910"/>
                    </a:cubicBezTo>
                    <a:cubicBezTo>
                      <a:pt x="2410" y="961"/>
                      <a:pt x="2460" y="1036"/>
                      <a:pt x="2511" y="1111"/>
                    </a:cubicBezTo>
                    <a:cubicBezTo>
                      <a:pt x="2611" y="1262"/>
                      <a:pt x="2661" y="1437"/>
                      <a:pt x="2711" y="1613"/>
                    </a:cubicBezTo>
                    <a:cubicBezTo>
                      <a:pt x="2711" y="1688"/>
                      <a:pt x="2762" y="1739"/>
                      <a:pt x="2837" y="1739"/>
                    </a:cubicBezTo>
                    <a:cubicBezTo>
                      <a:pt x="2912" y="1739"/>
                      <a:pt x="2962" y="1688"/>
                      <a:pt x="2962" y="1613"/>
                    </a:cubicBezTo>
                    <a:cubicBezTo>
                      <a:pt x="2962" y="1563"/>
                      <a:pt x="2962" y="1488"/>
                      <a:pt x="2962" y="1412"/>
                    </a:cubicBezTo>
                    <a:cubicBezTo>
                      <a:pt x="2962" y="1262"/>
                      <a:pt x="2912" y="1086"/>
                      <a:pt x="2862" y="936"/>
                    </a:cubicBezTo>
                    <a:cubicBezTo>
                      <a:pt x="2812" y="810"/>
                      <a:pt x="2762" y="710"/>
                      <a:pt x="2686" y="609"/>
                    </a:cubicBezTo>
                    <a:cubicBezTo>
                      <a:pt x="2636" y="559"/>
                      <a:pt x="2611" y="509"/>
                      <a:pt x="2561" y="459"/>
                    </a:cubicBezTo>
                    <a:cubicBezTo>
                      <a:pt x="2511" y="408"/>
                      <a:pt x="2460" y="383"/>
                      <a:pt x="2410" y="333"/>
                    </a:cubicBezTo>
                    <a:lnTo>
                      <a:pt x="2360" y="283"/>
                    </a:lnTo>
                    <a:lnTo>
                      <a:pt x="2260" y="208"/>
                    </a:lnTo>
                    <a:cubicBezTo>
                      <a:pt x="2184" y="157"/>
                      <a:pt x="2134" y="132"/>
                      <a:pt x="2059" y="107"/>
                    </a:cubicBezTo>
                    <a:cubicBezTo>
                      <a:pt x="1933" y="32"/>
                      <a:pt x="1783" y="7"/>
                      <a:pt x="1632" y="7"/>
                    </a:cubicBezTo>
                    <a:cubicBezTo>
                      <a:pt x="1583" y="3"/>
                      <a:pt x="1535" y="1"/>
                      <a:pt x="1488" y="1"/>
                    </a:cubicBezTo>
                    <a:close/>
                  </a:path>
                </a:pathLst>
              </a:custGeom>
              <a:solidFill>
                <a:srgbClr val="C798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1943;p64">
                <a:extLst>
                  <a:ext uri="{FF2B5EF4-FFF2-40B4-BE49-F238E27FC236}">
                    <a16:creationId xmlns:a16="http://schemas.microsoft.com/office/drawing/2014/main" id="{6390E014-6E8C-47E0-B404-136007E85C90}"/>
                  </a:ext>
                </a:extLst>
              </p:cNvPr>
              <p:cNvSpPr/>
              <p:nvPr/>
            </p:nvSpPr>
            <p:spPr>
              <a:xfrm>
                <a:off x="5074634" y="4227368"/>
                <a:ext cx="42794" cy="36737"/>
              </a:xfrm>
              <a:custGeom>
                <a:avLst/>
                <a:gdLst/>
                <a:ahLst/>
                <a:cxnLst/>
                <a:rect l="l" t="t" r="r" b="b"/>
                <a:pathLst>
                  <a:path w="1858" h="1595" extrusionOk="0">
                    <a:moveTo>
                      <a:pt x="477" y="1"/>
                    </a:moveTo>
                    <a:cubicBezTo>
                      <a:pt x="433" y="1"/>
                      <a:pt x="389" y="7"/>
                      <a:pt x="352" y="20"/>
                    </a:cubicBezTo>
                    <a:cubicBezTo>
                      <a:pt x="276" y="20"/>
                      <a:pt x="226" y="45"/>
                      <a:pt x="201" y="70"/>
                    </a:cubicBezTo>
                    <a:cubicBezTo>
                      <a:pt x="151" y="95"/>
                      <a:pt x="151" y="120"/>
                      <a:pt x="126" y="120"/>
                    </a:cubicBezTo>
                    <a:cubicBezTo>
                      <a:pt x="101" y="145"/>
                      <a:pt x="76" y="170"/>
                      <a:pt x="50" y="221"/>
                    </a:cubicBezTo>
                    <a:cubicBezTo>
                      <a:pt x="25" y="246"/>
                      <a:pt x="0" y="296"/>
                      <a:pt x="0" y="321"/>
                    </a:cubicBezTo>
                    <a:lnTo>
                      <a:pt x="0" y="346"/>
                    </a:lnTo>
                    <a:lnTo>
                      <a:pt x="0" y="396"/>
                    </a:lnTo>
                    <a:cubicBezTo>
                      <a:pt x="0" y="421"/>
                      <a:pt x="0" y="446"/>
                      <a:pt x="0" y="472"/>
                    </a:cubicBezTo>
                    <a:cubicBezTo>
                      <a:pt x="0" y="572"/>
                      <a:pt x="25" y="672"/>
                      <a:pt x="76" y="748"/>
                    </a:cubicBezTo>
                    <a:cubicBezTo>
                      <a:pt x="151" y="873"/>
                      <a:pt x="251" y="999"/>
                      <a:pt x="377" y="1124"/>
                    </a:cubicBezTo>
                    <a:cubicBezTo>
                      <a:pt x="628" y="1300"/>
                      <a:pt x="879" y="1450"/>
                      <a:pt x="1155" y="1576"/>
                    </a:cubicBezTo>
                    <a:cubicBezTo>
                      <a:pt x="1167" y="1588"/>
                      <a:pt x="1180" y="1595"/>
                      <a:pt x="1189" y="1595"/>
                    </a:cubicBezTo>
                    <a:cubicBezTo>
                      <a:pt x="1199" y="1595"/>
                      <a:pt x="1205" y="1588"/>
                      <a:pt x="1205" y="1576"/>
                    </a:cubicBezTo>
                    <a:cubicBezTo>
                      <a:pt x="1230" y="1551"/>
                      <a:pt x="1230" y="1526"/>
                      <a:pt x="1205" y="1501"/>
                    </a:cubicBezTo>
                    <a:cubicBezTo>
                      <a:pt x="1004" y="1325"/>
                      <a:pt x="778" y="1124"/>
                      <a:pt x="578" y="923"/>
                    </a:cubicBezTo>
                    <a:cubicBezTo>
                      <a:pt x="502" y="848"/>
                      <a:pt x="427" y="723"/>
                      <a:pt x="352" y="622"/>
                    </a:cubicBezTo>
                    <a:cubicBezTo>
                      <a:pt x="327" y="572"/>
                      <a:pt x="327" y="522"/>
                      <a:pt x="327" y="472"/>
                    </a:cubicBezTo>
                    <a:lnTo>
                      <a:pt x="327" y="446"/>
                    </a:lnTo>
                    <a:cubicBezTo>
                      <a:pt x="327" y="421"/>
                      <a:pt x="352" y="371"/>
                      <a:pt x="352" y="371"/>
                    </a:cubicBezTo>
                    <a:lnTo>
                      <a:pt x="552" y="296"/>
                    </a:lnTo>
                    <a:cubicBezTo>
                      <a:pt x="678" y="321"/>
                      <a:pt x="803" y="371"/>
                      <a:pt x="929" y="396"/>
                    </a:cubicBezTo>
                    <a:cubicBezTo>
                      <a:pt x="1205" y="522"/>
                      <a:pt x="1456" y="647"/>
                      <a:pt x="1707" y="773"/>
                    </a:cubicBezTo>
                    <a:lnTo>
                      <a:pt x="1807" y="823"/>
                    </a:lnTo>
                    <a:lnTo>
                      <a:pt x="1858" y="823"/>
                    </a:lnTo>
                    <a:cubicBezTo>
                      <a:pt x="1858" y="798"/>
                      <a:pt x="1858" y="773"/>
                      <a:pt x="1858" y="773"/>
                    </a:cubicBezTo>
                    <a:lnTo>
                      <a:pt x="1782" y="697"/>
                    </a:lnTo>
                    <a:cubicBezTo>
                      <a:pt x="1556" y="497"/>
                      <a:pt x="1305" y="321"/>
                      <a:pt x="1054" y="170"/>
                    </a:cubicBezTo>
                    <a:cubicBezTo>
                      <a:pt x="904" y="120"/>
                      <a:pt x="753" y="45"/>
                      <a:pt x="603" y="20"/>
                    </a:cubicBezTo>
                    <a:cubicBezTo>
                      <a:pt x="565" y="7"/>
                      <a:pt x="521" y="1"/>
                      <a:pt x="477" y="1"/>
                    </a:cubicBezTo>
                    <a:close/>
                  </a:path>
                </a:pathLst>
              </a:custGeom>
              <a:solidFill>
                <a:srgbClr val="AF6E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0" name="Google Shape;1655;p59">
              <a:extLst>
                <a:ext uri="{FF2B5EF4-FFF2-40B4-BE49-F238E27FC236}">
                  <a16:creationId xmlns:a16="http://schemas.microsoft.com/office/drawing/2014/main" id="{8D27BCCA-68E2-4C8E-AA1C-35A9ECB0DAAF}"/>
                </a:ext>
              </a:extLst>
            </p:cNvPr>
            <p:cNvSpPr/>
            <p:nvPr/>
          </p:nvSpPr>
          <p:spPr>
            <a:xfrm flipH="1">
              <a:off x="7177809" y="4889724"/>
              <a:ext cx="87170" cy="74562"/>
            </a:xfrm>
            <a:custGeom>
              <a:avLst/>
              <a:gdLst/>
              <a:ahLst/>
              <a:cxnLst/>
              <a:rect l="l" t="t" r="r" b="b"/>
              <a:pathLst>
                <a:path w="2662" h="2277" extrusionOk="0">
                  <a:moveTo>
                    <a:pt x="1524" y="0"/>
                  </a:moveTo>
                  <a:cubicBezTo>
                    <a:pt x="1244" y="0"/>
                    <a:pt x="958" y="107"/>
                    <a:pt x="729" y="344"/>
                  </a:cubicBezTo>
                  <a:cubicBezTo>
                    <a:pt x="1" y="1047"/>
                    <a:pt x="528" y="2277"/>
                    <a:pt x="1532" y="2277"/>
                  </a:cubicBezTo>
                  <a:cubicBezTo>
                    <a:pt x="2159" y="2277"/>
                    <a:pt x="2661" y="1750"/>
                    <a:pt x="2661" y="1147"/>
                  </a:cubicBezTo>
                  <a:cubicBezTo>
                    <a:pt x="2661" y="454"/>
                    <a:pt x="2103" y="0"/>
                    <a:pt x="1524" y="0"/>
                  </a:cubicBezTo>
                  <a:close/>
                </a:path>
              </a:pathLst>
            </a:custGeom>
            <a:solidFill>
              <a:srgbClr val="1E12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1" name="Google Shape;1656;p59">
              <a:extLst>
                <a:ext uri="{FF2B5EF4-FFF2-40B4-BE49-F238E27FC236}">
                  <a16:creationId xmlns:a16="http://schemas.microsoft.com/office/drawing/2014/main" id="{058524F8-80F9-41A9-8D85-A89E63631E49}"/>
                </a:ext>
              </a:extLst>
            </p:cNvPr>
            <p:cNvSpPr/>
            <p:nvPr/>
          </p:nvSpPr>
          <p:spPr>
            <a:xfrm flipH="1">
              <a:off x="6825236" y="4870993"/>
              <a:ext cx="87136" cy="74399"/>
            </a:xfrm>
            <a:custGeom>
              <a:avLst/>
              <a:gdLst/>
              <a:ahLst/>
              <a:cxnLst/>
              <a:rect l="l" t="t" r="r" b="b"/>
              <a:pathLst>
                <a:path w="2661" h="2272" extrusionOk="0">
                  <a:moveTo>
                    <a:pt x="1505" y="0"/>
                  </a:moveTo>
                  <a:cubicBezTo>
                    <a:pt x="1224" y="0"/>
                    <a:pt x="938" y="104"/>
                    <a:pt x="703" y="339"/>
                  </a:cubicBezTo>
                  <a:cubicBezTo>
                    <a:pt x="0" y="1042"/>
                    <a:pt x="502" y="2271"/>
                    <a:pt x="1531" y="2271"/>
                  </a:cubicBezTo>
                  <a:cubicBezTo>
                    <a:pt x="2159" y="2271"/>
                    <a:pt x="2661" y="1770"/>
                    <a:pt x="2661" y="1142"/>
                  </a:cubicBezTo>
                  <a:cubicBezTo>
                    <a:pt x="2661" y="462"/>
                    <a:pt x="2096" y="0"/>
                    <a:pt x="1505" y="0"/>
                  </a:cubicBezTo>
                  <a:close/>
                </a:path>
              </a:pathLst>
            </a:custGeom>
            <a:solidFill>
              <a:srgbClr val="1E12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2" name="Google Shape;1658;p59">
              <a:extLst>
                <a:ext uri="{FF2B5EF4-FFF2-40B4-BE49-F238E27FC236}">
                  <a16:creationId xmlns:a16="http://schemas.microsoft.com/office/drawing/2014/main" id="{257294B4-9302-4C59-8DC0-201D6F918F01}"/>
                </a:ext>
              </a:extLst>
            </p:cNvPr>
            <p:cNvSpPr/>
            <p:nvPr/>
          </p:nvSpPr>
          <p:spPr>
            <a:xfrm flipH="1">
              <a:off x="6910702" y="4996770"/>
              <a:ext cx="259052" cy="88118"/>
            </a:xfrm>
            <a:custGeom>
              <a:avLst/>
              <a:gdLst/>
              <a:ahLst/>
              <a:cxnLst/>
              <a:rect l="l" t="t" r="r" b="b"/>
              <a:pathLst>
                <a:path w="7911" h="2691" extrusionOk="0">
                  <a:moveTo>
                    <a:pt x="207" y="0"/>
                  </a:moveTo>
                  <a:cubicBezTo>
                    <a:pt x="100" y="0"/>
                    <a:pt x="1" y="113"/>
                    <a:pt x="55" y="238"/>
                  </a:cubicBezTo>
                  <a:cubicBezTo>
                    <a:pt x="105" y="363"/>
                    <a:pt x="180" y="463"/>
                    <a:pt x="255" y="564"/>
                  </a:cubicBezTo>
                  <a:cubicBezTo>
                    <a:pt x="456" y="865"/>
                    <a:pt x="682" y="1141"/>
                    <a:pt x="933" y="1367"/>
                  </a:cubicBezTo>
                  <a:cubicBezTo>
                    <a:pt x="1310" y="1718"/>
                    <a:pt x="1736" y="2020"/>
                    <a:pt x="2188" y="2220"/>
                  </a:cubicBezTo>
                  <a:cubicBezTo>
                    <a:pt x="2715" y="2496"/>
                    <a:pt x="3267" y="2647"/>
                    <a:pt x="3870" y="2672"/>
                  </a:cubicBezTo>
                  <a:cubicBezTo>
                    <a:pt x="3945" y="2685"/>
                    <a:pt x="4020" y="2691"/>
                    <a:pt x="4095" y="2691"/>
                  </a:cubicBezTo>
                  <a:cubicBezTo>
                    <a:pt x="4171" y="2691"/>
                    <a:pt x="4246" y="2685"/>
                    <a:pt x="4321" y="2672"/>
                  </a:cubicBezTo>
                  <a:lnTo>
                    <a:pt x="4723" y="2647"/>
                  </a:lnTo>
                  <a:lnTo>
                    <a:pt x="5175" y="2597"/>
                  </a:lnTo>
                  <a:cubicBezTo>
                    <a:pt x="5325" y="2572"/>
                    <a:pt x="5451" y="2547"/>
                    <a:pt x="5576" y="2496"/>
                  </a:cubicBezTo>
                  <a:cubicBezTo>
                    <a:pt x="5852" y="2446"/>
                    <a:pt x="6103" y="2346"/>
                    <a:pt x="6354" y="2220"/>
                  </a:cubicBezTo>
                  <a:cubicBezTo>
                    <a:pt x="6455" y="2170"/>
                    <a:pt x="6555" y="2120"/>
                    <a:pt x="6656" y="2045"/>
                  </a:cubicBezTo>
                  <a:cubicBezTo>
                    <a:pt x="6756" y="1969"/>
                    <a:pt x="6856" y="1894"/>
                    <a:pt x="6957" y="1844"/>
                  </a:cubicBezTo>
                  <a:cubicBezTo>
                    <a:pt x="7107" y="1718"/>
                    <a:pt x="7258" y="1568"/>
                    <a:pt x="7383" y="1417"/>
                  </a:cubicBezTo>
                  <a:cubicBezTo>
                    <a:pt x="7484" y="1292"/>
                    <a:pt x="7584" y="1166"/>
                    <a:pt x="7685" y="1041"/>
                  </a:cubicBezTo>
                  <a:cubicBezTo>
                    <a:pt x="7760" y="915"/>
                    <a:pt x="7810" y="790"/>
                    <a:pt x="7860" y="639"/>
                  </a:cubicBezTo>
                  <a:cubicBezTo>
                    <a:pt x="7910" y="564"/>
                    <a:pt x="7885" y="489"/>
                    <a:pt x="7810" y="438"/>
                  </a:cubicBezTo>
                  <a:cubicBezTo>
                    <a:pt x="7781" y="419"/>
                    <a:pt x="7749" y="411"/>
                    <a:pt x="7717" y="411"/>
                  </a:cubicBezTo>
                  <a:cubicBezTo>
                    <a:pt x="7665" y="411"/>
                    <a:pt x="7615" y="432"/>
                    <a:pt x="7584" y="463"/>
                  </a:cubicBezTo>
                  <a:lnTo>
                    <a:pt x="7559" y="514"/>
                  </a:lnTo>
                  <a:lnTo>
                    <a:pt x="7509" y="589"/>
                  </a:lnTo>
                  <a:cubicBezTo>
                    <a:pt x="7484" y="639"/>
                    <a:pt x="7434" y="714"/>
                    <a:pt x="7358" y="790"/>
                  </a:cubicBezTo>
                  <a:cubicBezTo>
                    <a:pt x="7158" y="1041"/>
                    <a:pt x="6907" y="1267"/>
                    <a:pt x="6656" y="1417"/>
                  </a:cubicBezTo>
                  <a:lnTo>
                    <a:pt x="6379" y="1593"/>
                  </a:lnTo>
                  <a:cubicBezTo>
                    <a:pt x="6304" y="1618"/>
                    <a:pt x="6204" y="1668"/>
                    <a:pt x="6103" y="1718"/>
                  </a:cubicBezTo>
                  <a:cubicBezTo>
                    <a:pt x="5877" y="1794"/>
                    <a:pt x="5652" y="1869"/>
                    <a:pt x="5426" y="1944"/>
                  </a:cubicBezTo>
                  <a:cubicBezTo>
                    <a:pt x="5300" y="1944"/>
                    <a:pt x="5175" y="1995"/>
                    <a:pt x="5074" y="1995"/>
                  </a:cubicBezTo>
                  <a:lnTo>
                    <a:pt x="4698" y="2045"/>
                  </a:lnTo>
                  <a:lnTo>
                    <a:pt x="3895" y="2045"/>
                  </a:lnTo>
                  <a:cubicBezTo>
                    <a:pt x="3368" y="2020"/>
                    <a:pt x="2866" y="1894"/>
                    <a:pt x="2414" y="1693"/>
                  </a:cubicBezTo>
                  <a:cubicBezTo>
                    <a:pt x="1987" y="1518"/>
                    <a:pt x="1611" y="1292"/>
                    <a:pt x="1259" y="991"/>
                  </a:cubicBezTo>
                  <a:cubicBezTo>
                    <a:pt x="1008" y="790"/>
                    <a:pt x="757" y="564"/>
                    <a:pt x="557" y="338"/>
                  </a:cubicBezTo>
                  <a:cubicBezTo>
                    <a:pt x="381" y="162"/>
                    <a:pt x="306" y="62"/>
                    <a:pt x="306" y="62"/>
                  </a:cubicBezTo>
                  <a:lnTo>
                    <a:pt x="331" y="62"/>
                  </a:lnTo>
                  <a:cubicBezTo>
                    <a:pt x="295" y="19"/>
                    <a:pt x="250" y="0"/>
                    <a:pt x="207" y="0"/>
                  </a:cubicBezTo>
                  <a:close/>
                </a:path>
              </a:pathLst>
            </a:custGeom>
            <a:solidFill>
              <a:srgbClr val="1E12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70" name="Group 169">
            <a:extLst>
              <a:ext uri="{FF2B5EF4-FFF2-40B4-BE49-F238E27FC236}">
                <a16:creationId xmlns:a16="http://schemas.microsoft.com/office/drawing/2014/main" id="{D50B215C-BA2B-4389-ABA8-B4004852528E}"/>
              </a:ext>
            </a:extLst>
          </p:cNvPr>
          <p:cNvGrpSpPr/>
          <p:nvPr/>
        </p:nvGrpSpPr>
        <p:grpSpPr>
          <a:xfrm>
            <a:off x="4664377" y="5395181"/>
            <a:ext cx="7772973" cy="2072785"/>
            <a:chOff x="4503323" y="5180696"/>
            <a:chExt cx="7772973" cy="2072785"/>
          </a:xfrm>
        </p:grpSpPr>
        <p:grpSp>
          <p:nvGrpSpPr>
            <p:cNvPr id="108" name="Google Shape;666;p45">
              <a:extLst>
                <a:ext uri="{FF2B5EF4-FFF2-40B4-BE49-F238E27FC236}">
                  <a16:creationId xmlns:a16="http://schemas.microsoft.com/office/drawing/2014/main" id="{04AA0A03-BE49-4E13-A8E6-41BDDD6AA927}"/>
                </a:ext>
              </a:extLst>
            </p:cNvPr>
            <p:cNvGrpSpPr/>
            <p:nvPr/>
          </p:nvGrpSpPr>
          <p:grpSpPr>
            <a:xfrm rot="14737895">
              <a:off x="10696299" y="4527581"/>
              <a:ext cx="926881" cy="2233112"/>
              <a:chOff x="2313350" y="277009"/>
              <a:chExt cx="827220" cy="1448108"/>
            </a:xfrm>
          </p:grpSpPr>
          <p:sp>
            <p:nvSpPr>
              <p:cNvPr id="109" name="Google Shape;667;p45">
                <a:extLst>
                  <a:ext uri="{FF2B5EF4-FFF2-40B4-BE49-F238E27FC236}">
                    <a16:creationId xmlns:a16="http://schemas.microsoft.com/office/drawing/2014/main" id="{A7389AB8-CE40-464F-A68F-B7E5A118C643}"/>
                  </a:ext>
                </a:extLst>
              </p:cNvPr>
              <p:cNvSpPr/>
              <p:nvPr/>
            </p:nvSpPr>
            <p:spPr>
              <a:xfrm>
                <a:off x="2768527" y="961584"/>
                <a:ext cx="372044" cy="763533"/>
              </a:xfrm>
              <a:custGeom>
                <a:avLst/>
                <a:gdLst/>
                <a:ahLst/>
                <a:cxnLst/>
                <a:rect l="l" t="t" r="r" b="b"/>
                <a:pathLst>
                  <a:path w="5357" h="10994" extrusionOk="0">
                    <a:moveTo>
                      <a:pt x="488" y="1"/>
                    </a:moveTo>
                    <a:lnTo>
                      <a:pt x="1" y="188"/>
                    </a:lnTo>
                    <a:lnTo>
                      <a:pt x="413" y="2585"/>
                    </a:lnTo>
                    <a:lnTo>
                      <a:pt x="3859" y="10993"/>
                    </a:lnTo>
                    <a:lnTo>
                      <a:pt x="5357" y="10375"/>
                    </a:lnTo>
                    <a:lnTo>
                      <a:pt x="1911" y="1948"/>
                    </a:lnTo>
                    <a:lnTo>
                      <a:pt x="488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668;p45">
                <a:extLst>
                  <a:ext uri="{FF2B5EF4-FFF2-40B4-BE49-F238E27FC236}">
                    <a16:creationId xmlns:a16="http://schemas.microsoft.com/office/drawing/2014/main" id="{60EC8150-A175-4145-91A4-D66DCF079C8A}"/>
                  </a:ext>
                </a:extLst>
              </p:cNvPr>
              <p:cNvSpPr/>
              <p:nvPr/>
            </p:nvSpPr>
            <p:spPr>
              <a:xfrm>
                <a:off x="2810197" y="1130696"/>
                <a:ext cx="111884" cy="58546"/>
              </a:xfrm>
              <a:custGeom>
                <a:avLst/>
                <a:gdLst/>
                <a:ahLst/>
                <a:cxnLst/>
                <a:rect l="l" t="t" r="r" b="b"/>
                <a:pathLst>
                  <a:path w="1611" h="843" extrusionOk="0">
                    <a:moveTo>
                      <a:pt x="1517" y="0"/>
                    </a:moveTo>
                    <a:lnTo>
                      <a:pt x="0" y="618"/>
                    </a:lnTo>
                    <a:lnTo>
                      <a:pt x="94" y="843"/>
                    </a:lnTo>
                    <a:lnTo>
                      <a:pt x="1611" y="225"/>
                    </a:lnTo>
                    <a:lnTo>
                      <a:pt x="1517" y="0"/>
                    </a:lnTo>
                    <a:close/>
                  </a:path>
                </a:pathLst>
              </a:custGeom>
              <a:solidFill>
                <a:srgbClr val="E3AC4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669;p45">
                <a:extLst>
                  <a:ext uri="{FF2B5EF4-FFF2-40B4-BE49-F238E27FC236}">
                    <a16:creationId xmlns:a16="http://schemas.microsoft.com/office/drawing/2014/main" id="{79F598AC-9E25-48F6-826F-CB708579C3FD}"/>
                  </a:ext>
                </a:extLst>
              </p:cNvPr>
              <p:cNvSpPr/>
              <p:nvPr/>
            </p:nvSpPr>
            <p:spPr>
              <a:xfrm>
                <a:off x="2821865" y="1159310"/>
                <a:ext cx="111953" cy="59866"/>
              </a:xfrm>
              <a:custGeom>
                <a:avLst/>
                <a:gdLst/>
                <a:ahLst/>
                <a:cxnLst/>
                <a:rect l="l" t="t" r="r" b="b"/>
                <a:pathLst>
                  <a:path w="1612" h="862" extrusionOk="0">
                    <a:moveTo>
                      <a:pt x="1518" y="0"/>
                    </a:moveTo>
                    <a:lnTo>
                      <a:pt x="1" y="618"/>
                    </a:lnTo>
                    <a:lnTo>
                      <a:pt x="94" y="862"/>
                    </a:lnTo>
                    <a:lnTo>
                      <a:pt x="1611" y="225"/>
                    </a:lnTo>
                    <a:lnTo>
                      <a:pt x="1518" y="0"/>
                    </a:lnTo>
                    <a:close/>
                  </a:path>
                </a:pathLst>
              </a:custGeom>
              <a:solidFill>
                <a:srgbClr val="E3AC4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670;p45">
                <a:extLst>
                  <a:ext uri="{FF2B5EF4-FFF2-40B4-BE49-F238E27FC236}">
                    <a16:creationId xmlns:a16="http://schemas.microsoft.com/office/drawing/2014/main" id="{57D7ECF6-0B24-400F-B125-295B72F55ABA}"/>
                  </a:ext>
                </a:extLst>
              </p:cNvPr>
              <p:cNvSpPr/>
              <p:nvPr/>
            </p:nvSpPr>
            <p:spPr>
              <a:xfrm>
                <a:off x="3002644" y="1598863"/>
                <a:ext cx="111953" cy="59935"/>
              </a:xfrm>
              <a:custGeom>
                <a:avLst/>
                <a:gdLst/>
                <a:ahLst/>
                <a:cxnLst/>
                <a:rect l="l" t="t" r="r" b="b"/>
                <a:pathLst>
                  <a:path w="1612" h="863" extrusionOk="0">
                    <a:moveTo>
                      <a:pt x="1518" y="1"/>
                    </a:moveTo>
                    <a:lnTo>
                      <a:pt x="1" y="637"/>
                    </a:lnTo>
                    <a:lnTo>
                      <a:pt x="94" y="862"/>
                    </a:lnTo>
                    <a:lnTo>
                      <a:pt x="1611" y="244"/>
                    </a:lnTo>
                    <a:lnTo>
                      <a:pt x="1518" y="1"/>
                    </a:lnTo>
                    <a:close/>
                  </a:path>
                </a:pathLst>
              </a:custGeom>
              <a:solidFill>
                <a:srgbClr val="E3AC4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671;p45">
                <a:extLst>
                  <a:ext uri="{FF2B5EF4-FFF2-40B4-BE49-F238E27FC236}">
                    <a16:creationId xmlns:a16="http://schemas.microsoft.com/office/drawing/2014/main" id="{2E502A59-0B71-4702-B677-969812EBA87B}"/>
                  </a:ext>
                </a:extLst>
              </p:cNvPr>
              <p:cNvSpPr/>
              <p:nvPr/>
            </p:nvSpPr>
            <p:spPr>
              <a:xfrm>
                <a:off x="2795890" y="983738"/>
                <a:ext cx="7848" cy="4514"/>
              </a:xfrm>
              <a:custGeom>
                <a:avLst/>
                <a:gdLst/>
                <a:ahLst/>
                <a:cxnLst/>
                <a:rect l="l" t="t" r="r" b="b"/>
                <a:pathLst>
                  <a:path w="113" h="65" extrusionOk="0">
                    <a:moveTo>
                      <a:pt x="56" y="0"/>
                    </a:moveTo>
                    <a:cubicBezTo>
                      <a:pt x="38" y="19"/>
                      <a:pt x="19" y="37"/>
                      <a:pt x="0" y="56"/>
                    </a:cubicBezTo>
                    <a:cubicBezTo>
                      <a:pt x="25" y="56"/>
                      <a:pt x="42" y="65"/>
                      <a:pt x="56" y="65"/>
                    </a:cubicBezTo>
                    <a:cubicBezTo>
                      <a:pt x="63" y="65"/>
                      <a:pt x="69" y="62"/>
                      <a:pt x="75" y="56"/>
                    </a:cubicBezTo>
                    <a:cubicBezTo>
                      <a:pt x="113" y="56"/>
                      <a:pt x="113" y="0"/>
                      <a:pt x="56" y="0"/>
                    </a:cubicBezTo>
                    <a:close/>
                  </a:path>
                </a:pathLst>
              </a:custGeom>
              <a:solidFill>
                <a:srgbClr val="F8CB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672;p45">
                <a:extLst>
                  <a:ext uri="{FF2B5EF4-FFF2-40B4-BE49-F238E27FC236}">
                    <a16:creationId xmlns:a16="http://schemas.microsoft.com/office/drawing/2014/main" id="{A811A9E9-F55C-489C-AA63-860DE5384463}"/>
                  </a:ext>
                </a:extLst>
              </p:cNvPr>
              <p:cNvSpPr/>
              <p:nvPr/>
            </p:nvSpPr>
            <p:spPr>
              <a:xfrm>
                <a:off x="2765957" y="975891"/>
                <a:ext cx="30002" cy="11807"/>
              </a:xfrm>
              <a:custGeom>
                <a:avLst/>
                <a:gdLst/>
                <a:ahLst/>
                <a:cxnLst/>
                <a:rect l="l" t="t" r="r" b="b"/>
                <a:pathLst>
                  <a:path w="432" h="170" extrusionOk="0">
                    <a:moveTo>
                      <a:pt x="169" y="1"/>
                    </a:moveTo>
                    <a:lnTo>
                      <a:pt x="169" y="1"/>
                    </a:lnTo>
                    <a:cubicBezTo>
                      <a:pt x="75" y="19"/>
                      <a:pt x="0" y="94"/>
                      <a:pt x="38" y="169"/>
                    </a:cubicBezTo>
                    <a:cubicBezTo>
                      <a:pt x="113" y="94"/>
                      <a:pt x="132" y="113"/>
                      <a:pt x="225" y="38"/>
                    </a:cubicBezTo>
                    <a:cubicBezTo>
                      <a:pt x="281" y="38"/>
                      <a:pt x="319" y="76"/>
                      <a:pt x="319" y="94"/>
                    </a:cubicBezTo>
                    <a:cubicBezTo>
                      <a:pt x="322" y="91"/>
                      <a:pt x="326" y="90"/>
                      <a:pt x="330" y="90"/>
                    </a:cubicBezTo>
                    <a:cubicBezTo>
                      <a:pt x="344" y="90"/>
                      <a:pt x="365" y="101"/>
                      <a:pt x="387" y="101"/>
                    </a:cubicBezTo>
                    <a:cubicBezTo>
                      <a:pt x="402" y="101"/>
                      <a:pt x="418" y="96"/>
                      <a:pt x="431" y="76"/>
                    </a:cubicBezTo>
                    <a:cubicBezTo>
                      <a:pt x="386" y="30"/>
                      <a:pt x="327" y="5"/>
                      <a:pt x="266" y="5"/>
                    </a:cubicBezTo>
                    <a:cubicBezTo>
                      <a:pt x="227" y="5"/>
                      <a:pt x="187" y="16"/>
                      <a:pt x="150" y="38"/>
                    </a:cubicBezTo>
                    <a:cubicBezTo>
                      <a:pt x="132" y="19"/>
                      <a:pt x="169" y="1"/>
                      <a:pt x="169" y="1"/>
                    </a:cubicBezTo>
                    <a:close/>
                  </a:path>
                </a:pathLst>
              </a:custGeom>
              <a:solidFill>
                <a:srgbClr val="F8CB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673;p45">
                <a:extLst>
                  <a:ext uri="{FF2B5EF4-FFF2-40B4-BE49-F238E27FC236}">
                    <a16:creationId xmlns:a16="http://schemas.microsoft.com/office/drawing/2014/main" id="{4DA470EE-4115-40D2-AEA8-6E68EB357799}"/>
                  </a:ext>
                </a:extLst>
              </p:cNvPr>
              <p:cNvSpPr/>
              <p:nvPr/>
            </p:nvSpPr>
            <p:spPr>
              <a:xfrm>
                <a:off x="2621570" y="969432"/>
                <a:ext cx="2709" cy="69"/>
              </a:xfrm>
              <a:custGeom>
                <a:avLst/>
                <a:gdLst/>
                <a:ahLst/>
                <a:cxnLst/>
                <a:rect l="l" t="t" r="r" b="b"/>
                <a:pathLst>
                  <a:path w="39" h="1" extrusionOk="0">
                    <a:moveTo>
                      <a:pt x="1" y="0"/>
                    </a:moveTo>
                    <a:lnTo>
                      <a:pt x="38" y="0"/>
                    </a:lnTo>
                    <a:cubicBezTo>
                      <a:pt x="20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8CB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674;p45">
                <a:extLst>
                  <a:ext uri="{FF2B5EF4-FFF2-40B4-BE49-F238E27FC236}">
                    <a16:creationId xmlns:a16="http://schemas.microsoft.com/office/drawing/2014/main" id="{137F012A-1311-42F4-9B37-26E74D4C1BFB}"/>
                  </a:ext>
                </a:extLst>
              </p:cNvPr>
              <p:cNvSpPr/>
              <p:nvPr/>
            </p:nvSpPr>
            <p:spPr>
              <a:xfrm>
                <a:off x="2652823" y="810737"/>
                <a:ext cx="2639" cy="2639"/>
              </a:xfrm>
              <a:custGeom>
                <a:avLst/>
                <a:gdLst/>
                <a:ahLst/>
                <a:cxnLst/>
                <a:rect l="l" t="t" r="r" b="b"/>
                <a:pathLst>
                  <a:path w="38" h="38" extrusionOk="0">
                    <a:moveTo>
                      <a:pt x="38" y="0"/>
                    </a:moveTo>
                    <a:cubicBezTo>
                      <a:pt x="19" y="0"/>
                      <a:pt x="0" y="19"/>
                      <a:pt x="19" y="38"/>
                    </a:cubicBezTo>
                    <a:cubicBezTo>
                      <a:pt x="19" y="38"/>
                      <a:pt x="38" y="0"/>
                      <a:pt x="38" y="0"/>
                    </a:cubicBezTo>
                    <a:close/>
                  </a:path>
                </a:pathLst>
              </a:custGeom>
              <a:solidFill>
                <a:srgbClr val="F8CB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675;p45">
                <a:extLst>
                  <a:ext uri="{FF2B5EF4-FFF2-40B4-BE49-F238E27FC236}">
                    <a16:creationId xmlns:a16="http://schemas.microsoft.com/office/drawing/2014/main" id="{C10B3174-5672-401C-ACAD-11A0C34F26FC}"/>
                  </a:ext>
                </a:extLst>
              </p:cNvPr>
              <p:cNvSpPr/>
              <p:nvPr/>
            </p:nvSpPr>
            <p:spPr>
              <a:xfrm>
                <a:off x="2693104" y="788652"/>
                <a:ext cx="2709" cy="1320"/>
              </a:xfrm>
              <a:custGeom>
                <a:avLst/>
                <a:gdLst/>
                <a:ahLst/>
                <a:cxnLst/>
                <a:rect l="l" t="t" r="r" b="b"/>
                <a:pathLst>
                  <a:path w="39" h="19" extrusionOk="0">
                    <a:moveTo>
                      <a:pt x="38" y="0"/>
                    </a:moveTo>
                    <a:lnTo>
                      <a:pt x="1" y="19"/>
                    </a:lnTo>
                    <a:cubicBezTo>
                      <a:pt x="20" y="19"/>
                      <a:pt x="38" y="19"/>
                      <a:pt x="38" y="0"/>
                    </a:cubicBezTo>
                    <a:close/>
                  </a:path>
                </a:pathLst>
              </a:custGeom>
              <a:solidFill>
                <a:srgbClr val="F8CB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676;p45">
                <a:extLst>
                  <a:ext uri="{FF2B5EF4-FFF2-40B4-BE49-F238E27FC236}">
                    <a16:creationId xmlns:a16="http://schemas.microsoft.com/office/drawing/2014/main" id="{65F999A3-5D5E-4BE6-B035-3C4CA5C2B401}"/>
                  </a:ext>
                </a:extLst>
              </p:cNvPr>
              <p:cNvSpPr/>
              <p:nvPr/>
            </p:nvSpPr>
            <p:spPr>
              <a:xfrm>
                <a:off x="2613792" y="968112"/>
                <a:ext cx="7848" cy="1389"/>
              </a:xfrm>
              <a:custGeom>
                <a:avLst/>
                <a:gdLst/>
                <a:ahLst/>
                <a:cxnLst/>
                <a:rect l="l" t="t" r="r" b="b"/>
                <a:pathLst>
                  <a:path w="113" h="2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9" y="19"/>
                      <a:pt x="57" y="19"/>
                      <a:pt x="113" y="19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8CB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677;p45">
                <a:extLst>
                  <a:ext uri="{FF2B5EF4-FFF2-40B4-BE49-F238E27FC236}">
                    <a16:creationId xmlns:a16="http://schemas.microsoft.com/office/drawing/2014/main" id="{EEF9A463-32F5-4262-A368-A1E880BEC67D}"/>
                  </a:ext>
                </a:extLst>
              </p:cNvPr>
              <p:cNvSpPr/>
              <p:nvPr/>
            </p:nvSpPr>
            <p:spPr>
              <a:xfrm>
                <a:off x="2717828" y="949916"/>
                <a:ext cx="1389" cy="5278"/>
              </a:xfrm>
              <a:custGeom>
                <a:avLst/>
                <a:gdLst/>
                <a:ahLst/>
                <a:cxnLst/>
                <a:rect l="l" t="t" r="r" b="b"/>
                <a:pathLst>
                  <a:path w="20" h="76" extrusionOk="0">
                    <a:moveTo>
                      <a:pt x="1" y="0"/>
                    </a:moveTo>
                    <a:cubicBezTo>
                      <a:pt x="1" y="19"/>
                      <a:pt x="19" y="38"/>
                      <a:pt x="19" y="75"/>
                    </a:cubicBezTo>
                    <a:cubicBezTo>
                      <a:pt x="19" y="38"/>
                      <a:pt x="19" y="19"/>
                      <a:pt x="19" y="0"/>
                    </a:cubicBezTo>
                    <a:close/>
                  </a:path>
                </a:pathLst>
              </a:custGeom>
              <a:solidFill>
                <a:srgbClr val="F8CB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678;p45">
                <a:extLst>
                  <a:ext uri="{FF2B5EF4-FFF2-40B4-BE49-F238E27FC236}">
                    <a16:creationId xmlns:a16="http://schemas.microsoft.com/office/drawing/2014/main" id="{81E947E6-98FA-458C-8ED9-C31F66D949C7}"/>
                  </a:ext>
                </a:extLst>
              </p:cNvPr>
              <p:cNvSpPr/>
              <p:nvPr/>
            </p:nvSpPr>
            <p:spPr>
              <a:xfrm>
                <a:off x="2732135" y="936859"/>
                <a:ext cx="2709" cy="2709"/>
              </a:xfrm>
              <a:custGeom>
                <a:avLst/>
                <a:gdLst/>
                <a:ahLst/>
                <a:cxnLst/>
                <a:rect l="l" t="t" r="r" b="b"/>
                <a:pathLst>
                  <a:path w="39" h="39" extrusionOk="0">
                    <a:moveTo>
                      <a:pt x="38" y="1"/>
                    </a:moveTo>
                    <a:lnTo>
                      <a:pt x="1" y="38"/>
                    </a:lnTo>
                    <a:lnTo>
                      <a:pt x="38" y="38"/>
                    </a:lnTo>
                    <a:lnTo>
                      <a:pt x="38" y="1"/>
                    </a:lnTo>
                    <a:close/>
                  </a:path>
                </a:pathLst>
              </a:custGeom>
              <a:solidFill>
                <a:srgbClr val="F8CB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679;p45">
                <a:extLst>
                  <a:ext uri="{FF2B5EF4-FFF2-40B4-BE49-F238E27FC236}">
                    <a16:creationId xmlns:a16="http://schemas.microsoft.com/office/drawing/2014/main" id="{503ABBF4-806F-44C0-901B-54E84AAE7039}"/>
                  </a:ext>
                </a:extLst>
              </p:cNvPr>
              <p:cNvSpPr/>
              <p:nvPr/>
            </p:nvSpPr>
            <p:spPr>
              <a:xfrm>
                <a:off x="2807905" y="904356"/>
                <a:ext cx="4931" cy="6598"/>
              </a:xfrm>
              <a:custGeom>
                <a:avLst/>
                <a:gdLst/>
                <a:ahLst/>
                <a:cxnLst/>
                <a:rect l="l" t="t" r="r" b="b"/>
                <a:pathLst>
                  <a:path w="71" h="95" extrusionOk="0">
                    <a:moveTo>
                      <a:pt x="33" y="1"/>
                    </a:moveTo>
                    <a:cubicBezTo>
                      <a:pt x="0" y="1"/>
                      <a:pt x="25" y="45"/>
                      <a:pt x="45" y="81"/>
                    </a:cubicBezTo>
                    <a:lnTo>
                      <a:pt x="45" y="81"/>
                    </a:lnTo>
                    <a:cubicBezTo>
                      <a:pt x="41" y="61"/>
                      <a:pt x="56" y="34"/>
                      <a:pt x="71" y="19"/>
                    </a:cubicBezTo>
                    <a:cubicBezTo>
                      <a:pt x="52" y="1"/>
                      <a:pt x="33" y="1"/>
                      <a:pt x="33" y="1"/>
                    </a:cubicBezTo>
                    <a:close/>
                    <a:moveTo>
                      <a:pt x="45" y="81"/>
                    </a:moveTo>
                    <a:cubicBezTo>
                      <a:pt x="46" y="86"/>
                      <a:pt x="48" y="90"/>
                      <a:pt x="52" y="94"/>
                    </a:cubicBezTo>
                    <a:cubicBezTo>
                      <a:pt x="50" y="90"/>
                      <a:pt x="47" y="85"/>
                      <a:pt x="45" y="81"/>
                    </a:cubicBezTo>
                    <a:close/>
                  </a:path>
                </a:pathLst>
              </a:custGeom>
              <a:solidFill>
                <a:srgbClr val="F8CB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680;p45">
                <a:extLst>
                  <a:ext uri="{FF2B5EF4-FFF2-40B4-BE49-F238E27FC236}">
                    <a16:creationId xmlns:a16="http://schemas.microsoft.com/office/drawing/2014/main" id="{6F855A47-210A-4D04-8992-ACE89AEB9294}"/>
                  </a:ext>
                </a:extLst>
              </p:cNvPr>
              <p:cNvSpPr/>
              <p:nvPr/>
            </p:nvSpPr>
            <p:spPr>
              <a:xfrm>
                <a:off x="2745122" y="934290"/>
                <a:ext cx="69" cy="1389"/>
              </a:xfrm>
              <a:custGeom>
                <a:avLst/>
                <a:gdLst/>
                <a:ahLst/>
                <a:cxnLst/>
                <a:rect l="l" t="t" r="r" b="b"/>
                <a:pathLst>
                  <a:path w="1" h="20" extrusionOk="0">
                    <a:moveTo>
                      <a:pt x="1" y="0"/>
                    </a:moveTo>
                    <a:lnTo>
                      <a:pt x="1" y="19"/>
                    </a:lnTo>
                    <a:close/>
                  </a:path>
                </a:pathLst>
              </a:custGeom>
              <a:solidFill>
                <a:srgbClr val="F8CB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681;p45">
                <a:extLst>
                  <a:ext uri="{FF2B5EF4-FFF2-40B4-BE49-F238E27FC236}">
                    <a16:creationId xmlns:a16="http://schemas.microsoft.com/office/drawing/2014/main" id="{E1FCE9E0-ADCD-467E-B327-4AE6E2CD89C1}"/>
                  </a:ext>
                </a:extLst>
              </p:cNvPr>
              <p:cNvSpPr/>
              <p:nvPr/>
            </p:nvSpPr>
            <p:spPr>
              <a:xfrm>
                <a:off x="2669699" y="953805"/>
                <a:ext cx="1389" cy="1389"/>
              </a:xfrm>
              <a:custGeom>
                <a:avLst/>
                <a:gdLst/>
                <a:ahLst/>
                <a:cxnLst/>
                <a:rect l="l" t="t" r="r" b="b"/>
                <a:pathLst>
                  <a:path w="20" h="20" extrusionOk="0">
                    <a:moveTo>
                      <a:pt x="1" y="0"/>
                    </a:moveTo>
                    <a:cubicBezTo>
                      <a:pt x="1" y="19"/>
                      <a:pt x="19" y="19"/>
                      <a:pt x="19" y="19"/>
                    </a:cubicBezTo>
                    <a:cubicBezTo>
                      <a:pt x="19" y="19"/>
                      <a:pt x="19" y="19"/>
                      <a:pt x="1" y="0"/>
                    </a:cubicBezTo>
                    <a:close/>
                  </a:path>
                </a:pathLst>
              </a:custGeom>
              <a:solidFill>
                <a:srgbClr val="F8CB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682;p45">
                <a:extLst>
                  <a:ext uri="{FF2B5EF4-FFF2-40B4-BE49-F238E27FC236}">
                    <a16:creationId xmlns:a16="http://schemas.microsoft.com/office/drawing/2014/main" id="{84CC4698-771C-4E8B-BB4F-8C68887DC4AA}"/>
                  </a:ext>
                </a:extLst>
              </p:cNvPr>
              <p:cNvSpPr/>
              <p:nvPr/>
            </p:nvSpPr>
            <p:spPr>
              <a:xfrm>
                <a:off x="2766582" y="754829"/>
                <a:ext cx="764" cy="1042"/>
              </a:xfrm>
              <a:custGeom>
                <a:avLst/>
                <a:gdLst/>
                <a:ahLst/>
                <a:cxnLst/>
                <a:rect l="l" t="t" r="r" b="b"/>
                <a:pathLst>
                  <a:path w="11" h="15" extrusionOk="0">
                    <a:moveTo>
                      <a:pt x="10" y="0"/>
                    </a:moveTo>
                    <a:cubicBezTo>
                      <a:pt x="1" y="10"/>
                      <a:pt x="1" y="14"/>
                      <a:pt x="3" y="14"/>
                    </a:cubicBezTo>
                    <a:cubicBezTo>
                      <a:pt x="6" y="14"/>
                      <a:pt x="10" y="10"/>
                      <a:pt x="10" y="0"/>
                    </a:cubicBezTo>
                    <a:close/>
                  </a:path>
                </a:pathLst>
              </a:custGeom>
              <a:solidFill>
                <a:srgbClr val="F8CB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683;p45">
                <a:extLst>
                  <a:ext uri="{FF2B5EF4-FFF2-40B4-BE49-F238E27FC236}">
                    <a16:creationId xmlns:a16="http://schemas.microsoft.com/office/drawing/2014/main" id="{1B3DFCEA-0059-4A67-9D75-53034A2891DF}"/>
                  </a:ext>
                </a:extLst>
              </p:cNvPr>
              <p:cNvSpPr/>
              <p:nvPr/>
            </p:nvSpPr>
            <p:spPr>
              <a:xfrm>
                <a:off x="2719148" y="940818"/>
                <a:ext cx="69" cy="5209"/>
              </a:xfrm>
              <a:custGeom>
                <a:avLst/>
                <a:gdLst/>
                <a:ahLst/>
                <a:cxnLst/>
                <a:rect l="l" t="t" r="r" b="b"/>
                <a:pathLst>
                  <a:path w="1" h="75" extrusionOk="0">
                    <a:moveTo>
                      <a:pt x="0" y="75"/>
                    </a:moveTo>
                    <a:cubicBezTo>
                      <a:pt x="0" y="56"/>
                      <a:pt x="0" y="19"/>
                      <a:pt x="0" y="0"/>
                    </a:cubicBezTo>
                    <a:cubicBezTo>
                      <a:pt x="0" y="19"/>
                      <a:pt x="0" y="56"/>
                      <a:pt x="0" y="75"/>
                    </a:cubicBezTo>
                    <a:close/>
                  </a:path>
                </a:pathLst>
              </a:custGeom>
              <a:solidFill>
                <a:srgbClr val="F8CB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684;p45">
                <a:extLst>
                  <a:ext uri="{FF2B5EF4-FFF2-40B4-BE49-F238E27FC236}">
                    <a16:creationId xmlns:a16="http://schemas.microsoft.com/office/drawing/2014/main" id="{9B9AFDCC-A0A4-4209-8EF5-1A081AF4C76C}"/>
                  </a:ext>
                </a:extLst>
              </p:cNvPr>
              <p:cNvSpPr/>
              <p:nvPr/>
            </p:nvSpPr>
            <p:spPr>
              <a:xfrm>
                <a:off x="2738663" y="791221"/>
                <a:ext cx="2639" cy="1389"/>
              </a:xfrm>
              <a:custGeom>
                <a:avLst/>
                <a:gdLst/>
                <a:ahLst/>
                <a:cxnLst/>
                <a:rect l="l" t="t" r="r" b="b"/>
                <a:pathLst>
                  <a:path w="38" h="20" extrusionOk="0">
                    <a:moveTo>
                      <a:pt x="0" y="0"/>
                    </a:moveTo>
                    <a:cubicBezTo>
                      <a:pt x="0" y="19"/>
                      <a:pt x="19" y="19"/>
                      <a:pt x="38" y="19"/>
                    </a:cubicBezTo>
                    <a:cubicBezTo>
                      <a:pt x="38" y="19"/>
                      <a:pt x="19" y="0"/>
                      <a:pt x="0" y="0"/>
                    </a:cubicBezTo>
                    <a:close/>
                  </a:path>
                </a:pathLst>
              </a:custGeom>
              <a:solidFill>
                <a:srgbClr val="F8CB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685;p45">
                <a:extLst>
                  <a:ext uri="{FF2B5EF4-FFF2-40B4-BE49-F238E27FC236}">
                    <a16:creationId xmlns:a16="http://schemas.microsoft.com/office/drawing/2014/main" id="{573530CE-FD2C-4BD8-A1BE-A6F3D8526007}"/>
                  </a:ext>
                </a:extLst>
              </p:cNvPr>
              <p:cNvSpPr/>
              <p:nvPr/>
            </p:nvSpPr>
            <p:spPr>
              <a:xfrm>
                <a:off x="2801099" y="737883"/>
                <a:ext cx="2639" cy="69"/>
              </a:xfrm>
              <a:custGeom>
                <a:avLst/>
                <a:gdLst/>
                <a:ahLst/>
                <a:cxnLst/>
                <a:rect l="l" t="t" r="r" b="b"/>
                <a:pathLst>
                  <a:path w="38" h="1" extrusionOk="0">
                    <a:moveTo>
                      <a:pt x="0" y="1"/>
                    </a:moveTo>
                    <a:lnTo>
                      <a:pt x="38" y="1"/>
                    </a:lnTo>
                    <a:cubicBezTo>
                      <a:pt x="38" y="1"/>
                      <a:pt x="19" y="1"/>
                      <a:pt x="0" y="1"/>
                    </a:cubicBezTo>
                    <a:close/>
                  </a:path>
                </a:pathLst>
              </a:custGeom>
              <a:solidFill>
                <a:srgbClr val="F8CB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686;p45">
                <a:extLst>
                  <a:ext uri="{FF2B5EF4-FFF2-40B4-BE49-F238E27FC236}">
                    <a16:creationId xmlns:a16="http://schemas.microsoft.com/office/drawing/2014/main" id="{D497AF73-27E2-43CE-A26B-9C6944A03AC5}"/>
                  </a:ext>
                </a:extLst>
              </p:cNvPr>
              <p:cNvSpPr/>
              <p:nvPr/>
            </p:nvSpPr>
            <p:spPr>
              <a:xfrm>
                <a:off x="2668380" y="823724"/>
                <a:ext cx="5278" cy="1389"/>
              </a:xfrm>
              <a:custGeom>
                <a:avLst/>
                <a:gdLst/>
                <a:ahLst/>
                <a:cxnLst/>
                <a:rect l="l" t="t" r="r" b="b"/>
                <a:pathLst>
                  <a:path w="76" h="20" extrusionOk="0">
                    <a:moveTo>
                      <a:pt x="76" y="1"/>
                    </a:moveTo>
                    <a:lnTo>
                      <a:pt x="76" y="1"/>
                    </a:lnTo>
                    <a:cubicBezTo>
                      <a:pt x="48" y="1"/>
                      <a:pt x="30" y="1"/>
                      <a:pt x="23" y="9"/>
                    </a:cubicBezTo>
                    <a:lnTo>
                      <a:pt x="23" y="9"/>
                    </a:lnTo>
                    <a:cubicBezTo>
                      <a:pt x="41" y="1"/>
                      <a:pt x="48" y="1"/>
                      <a:pt x="76" y="1"/>
                    </a:cubicBezTo>
                    <a:close/>
                    <a:moveTo>
                      <a:pt x="23" y="9"/>
                    </a:moveTo>
                    <a:cubicBezTo>
                      <a:pt x="17" y="11"/>
                      <a:pt x="10" y="15"/>
                      <a:pt x="1" y="19"/>
                    </a:cubicBezTo>
                    <a:lnTo>
                      <a:pt x="20" y="19"/>
                    </a:lnTo>
                    <a:cubicBezTo>
                      <a:pt x="20" y="15"/>
                      <a:pt x="21" y="11"/>
                      <a:pt x="23" y="9"/>
                    </a:cubicBezTo>
                    <a:close/>
                  </a:path>
                </a:pathLst>
              </a:custGeom>
              <a:solidFill>
                <a:srgbClr val="F8CB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687;p45">
                <a:extLst>
                  <a:ext uri="{FF2B5EF4-FFF2-40B4-BE49-F238E27FC236}">
                    <a16:creationId xmlns:a16="http://schemas.microsoft.com/office/drawing/2014/main" id="{34055190-FFF0-427C-9715-16AC84FF77F5}"/>
                  </a:ext>
                </a:extLst>
              </p:cNvPr>
              <p:cNvSpPr/>
              <p:nvPr/>
            </p:nvSpPr>
            <p:spPr>
              <a:xfrm>
                <a:off x="2599485" y="843240"/>
                <a:ext cx="3959" cy="1389"/>
              </a:xfrm>
              <a:custGeom>
                <a:avLst/>
                <a:gdLst/>
                <a:ahLst/>
                <a:cxnLst/>
                <a:rect l="l" t="t" r="r" b="b"/>
                <a:pathLst>
                  <a:path w="57" h="20" extrusionOk="0">
                    <a:moveTo>
                      <a:pt x="57" y="1"/>
                    </a:moveTo>
                    <a:lnTo>
                      <a:pt x="0" y="19"/>
                    </a:lnTo>
                    <a:lnTo>
                      <a:pt x="19" y="19"/>
                    </a:lnTo>
                    <a:lnTo>
                      <a:pt x="57" y="1"/>
                    </a:lnTo>
                    <a:close/>
                  </a:path>
                </a:pathLst>
              </a:custGeom>
              <a:solidFill>
                <a:srgbClr val="F8CB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688;p45">
                <a:extLst>
                  <a:ext uri="{FF2B5EF4-FFF2-40B4-BE49-F238E27FC236}">
                    <a16:creationId xmlns:a16="http://schemas.microsoft.com/office/drawing/2014/main" id="{D5A483F6-B1CD-4435-9893-B1BF2A684595}"/>
                  </a:ext>
                </a:extLst>
              </p:cNvPr>
              <p:cNvSpPr/>
              <p:nvPr/>
            </p:nvSpPr>
            <p:spPr>
              <a:xfrm>
                <a:off x="2719148" y="945957"/>
                <a:ext cx="1389" cy="4028"/>
              </a:xfrm>
              <a:custGeom>
                <a:avLst/>
                <a:gdLst/>
                <a:ahLst/>
                <a:cxnLst/>
                <a:rect l="l" t="t" r="r" b="b"/>
                <a:pathLst>
                  <a:path w="20" h="58" extrusionOk="0">
                    <a:moveTo>
                      <a:pt x="0" y="1"/>
                    </a:moveTo>
                    <a:lnTo>
                      <a:pt x="0" y="57"/>
                    </a:lnTo>
                    <a:cubicBezTo>
                      <a:pt x="0" y="57"/>
                      <a:pt x="19" y="57"/>
                      <a:pt x="19" y="38"/>
                    </a:cubicBezTo>
                    <a:cubicBezTo>
                      <a:pt x="0" y="38"/>
                      <a:pt x="0" y="20"/>
                      <a:pt x="0" y="1"/>
                    </a:cubicBezTo>
                    <a:close/>
                  </a:path>
                </a:pathLst>
              </a:custGeom>
              <a:solidFill>
                <a:srgbClr val="F8CB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689;p45">
                <a:extLst>
                  <a:ext uri="{FF2B5EF4-FFF2-40B4-BE49-F238E27FC236}">
                    <a16:creationId xmlns:a16="http://schemas.microsoft.com/office/drawing/2014/main" id="{1BBFDE19-3551-4E77-A25E-231D67159A65}"/>
                  </a:ext>
                </a:extLst>
              </p:cNvPr>
              <p:cNvSpPr/>
              <p:nvPr/>
            </p:nvSpPr>
            <p:spPr>
              <a:xfrm>
                <a:off x="2669699" y="858866"/>
                <a:ext cx="11806" cy="3959"/>
              </a:xfrm>
              <a:custGeom>
                <a:avLst/>
                <a:gdLst/>
                <a:ahLst/>
                <a:cxnLst/>
                <a:rect l="l" t="t" r="r" b="b"/>
                <a:pathLst>
                  <a:path w="170" h="57" extrusionOk="0">
                    <a:moveTo>
                      <a:pt x="169" y="0"/>
                    </a:moveTo>
                    <a:lnTo>
                      <a:pt x="1" y="56"/>
                    </a:lnTo>
                    <a:cubicBezTo>
                      <a:pt x="57" y="38"/>
                      <a:pt x="113" y="19"/>
                      <a:pt x="169" y="0"/>
                    </a:cubicBezTo>
                    <a:close/>
                  </a:path>
                </a:pathLst>
              </a:custGeom>
              <a:solidFill>
                <a:srgbClr val="F8CB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690;p45">
                <a:extLst>
                  <a:ext uri="{FF2B5EF4-FFF2-40B4-BE49-F238E27FC236}">
                    <a16:creationId xmlns:a16="http://schemas.microsoft.com/office/drawing/2014/main" id="{A49DA677-3087-4993-AB56-BD8F7938A46E}"/>
                  </a:ext>
                </a:extLst>
              </p:cNvPr>
              <p:cNvSpPr/>
              <p:nvPr/>
            </p:nvSpPr>
            <p:spPr>
              <a:xfrm>
                <a:off x="2624209" y="871853"/>
                <a:ext cx="9167" cy="1389"/>
              </a:xfrm>
              <a:custGeom>
                <a:avLst/>
                <a:gdLst/>
                <a:ahLst/>
                <a:cxnLst/>
                <a:rect l="l" t="t" r="r" b="b"/>
                <a:pathLst>
                  <a:path w="132" h="20" extrusionOk="0">
                    <a:moveTo>
                      <a:pt x="19" y="1"/>
                    </a:moveTo>
                    <a:cubicBezTo>
                      <a:pt x="0" y="1"/>
                      <a:pt x="0" y="19"/>
                      <a:pt x="0" y="19"/>
                    </a:cubicBezTo>
                    <a:lnTo>
                      <a:pt x="131" y="19"/>
                    </a:lnTo>
                    <a:cubicBezTo>
                      <a:pt x="94" y="1"/>
                      <a:pt x="56" y="1"/>
                      <a:pt x="19" y="1"/>
                    </a:cubicBezTo>
                    <a:close/>
                  </a:path>
                </a:pathLst>
              </a:custGeom>
              <a:solidFill>
                <a:srgbClr val="F8CB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691;p45">
                <a:extLst>
                  <a:ext uri="{FF2B5EF4-FFF2-40B4-BE49-F238E27FC236}">
                    <a16:creationId xmlns:a16="http://schemas.microsoft.com/office/drawing/2014/main" id="{F48BFCCF-F71B-489D-8085-4554E4BE94A6}"/>
                  </a:ext>
                </a:extLst>
              </p:cNvPr>
              <p:cNvSpPr/>
              <p:nvPr/>
            </p:nvSpPr>
            <p:spPr>
              <a:xfrm>
                <a:off x="2313350" y="277009"/>
                <a:ext cx="533307" cy="708946"/>
              </a:xfrm>
              <a:custGeom>
                <a:avLst/>
                <a:gdLst/>
                <a:ahLst/>
                <a:cxnLst/>
                <a:rect l="l" t="t" r="r" b="b"/>
                <a:pathLst>
                  <a:path w="7679" h="10208" extrusionOk="0">
                    <a:moveTo>
                      <a:pt x="4458" y="64"/>
                    </a:moveTo>
                    <a:cubicBezTo>
                      <a:pt x="4373" y="64"/>
                      <a:pt x="4342" y="95"/>
                      <a:pt x="4315" y="135"/>
                    </a:cubicBezTo>
                    <a:lnTo>
                      <a:pt x="4315" y="135"/>
                    </a:lnTo>
                    <a:lnTo>
                      <a:pt x="4458" y="64"/>
                    </a:lnTo>
                    <a:close/>
                    <a:moveTo>
                      <a:pt x="4315" y="135"/>
                    </a:moveTo>
                    <a:lnTo>
                      <a:pt x="4308" y="139"/>
                    </a:lnTo>
                    <a:lnTo>
                      <a:pt x="4312" y="139"/>
                    </a:lnTo>
                    <a:lnTo>
                      <a:pt x="4312" y="139"/>
                    </a:lnTo>
                    <a:cubicBezTo>
                      <a:pt x="4313" y="138"/>
                      <a:pt x="4314" y="136"/>
                      <a:pt x="4315" y="135"/>
                    </a:cubicBezTo>
                    <a:close/>
                    <a:moveTo>
                      <a:pt x="2473" y="1356"/>
                    </a:moveTo>
                    <a:cubicBezTo>
                      <a:pt x="2468" y="1356"/>
                      <a:pt x="2465" y="1358"/>
                      <a:pt x="2463" y="1361"/>
                    </a:cubicBezTo>
                    <a:lnTo>
                      <a:pt x="2463" y="1361"/>
                    </a:lnTo>
                    <a:cubicBezTo>
                      <a:pt x="2466" y="1359"/>
                      <a:pt x="2469" y="1357"/>
                      <a:pt x="2473" y="1356"/>
                    </a:cubicBezTo>
                    <a:close/>
                    <a:moveTo>
                      <a:pt x="1592" y="2779"/>
                    </a:moveTo>
                    <a:cubicBezTo>
                      <a:pt x="1588" y="2781"/>
                      <a:pt x="1583" y="2783"/>
                      <a:pt x="1579" y="2785"/>
                    </a:cubicBezTo>
                    <a:lnTo>
                      <a:pt x="1579" y="2785"/>
                    </a:lnTo>
                    <a:cubicBezTo>
                      <a:pt x="1583" y="2784"/>
                      <a:pt x="1588" y="2781"/>
                      <a:pt x="1592" y="2779"/>
                    </a:cubicBezTo>
                    <a:close/>
                    <a:moveTo>
                      <a:pt x="562" y="5438"/>
                    </a:moveTo>
                    <a:cubicBezTo>
                      <a:pt x="562" y="5457"/>
                      <a:pt x="562" y="5494"/>
                      <a:pt x="562" y="5513"/>
                    </a:cubicBezTo>
                    <a:cubicBezTo>
                      <a:pt x="581" y="5513"/>
                      <a:pt x="581" y="5494"/>
                      <a:pt x="581" y="5438"/>
                    </a:cubicBezTo>
                    <a:close/>
                    <a:moveTo>
                      <a:pt x="5617" y="5683"/>
                    </a:moveTo>
                    <a:cubicBezTo>
                      <a:pt x="5607" y="5691"/>
                      <a:pt x="5595" y="5703"/>
                      <a:pt x="5581" y="5719"/>
                    </a:cubicBezTo>
                    <a:cubicBezTo>
                      <a:pt x="5594" y="5707"/>
                      <a:pt x="5606" y="5694"/>
                      <a:pt x="5617" y="5683"/>
                    </a:cubicBezTo>
                    <a:close/>
                    <a:moveTo>
                      <a:pt x="150" y="5777"/>
                    </a:moveTo>
                    <a:cubicBezTo>
                      <a:pt x="150" y="5795"/>
                      <a:pt x="151" y="5814"/>
                      <a:pt x="169" y="5850"/>
                    </a:cubicBezTo>
                    <a:cubicBezTo>
                      <a:pt x="151" y="5832"/>
                      <a:pt x="150" y="5796"/>
                      <a:pt x="150" y="5777"/>
                    </a:cubicBezTo>
                    <a:close/>
                    <a:moveTo>
                      <a:pt x="623" y="6053"/>
                    </a:moveTo>
                    <a:cubicBezTo>
                      <a:pt x="622" y="6054"/>
                      <a:pt x="620" y="6055"/>
                      <a:pt x="619" y="6056"/>
                    </a:cubicBezTo>
                    <a:cubicBezTo>
                      <a:pt x="623" y="6056"/>
                      <a:pt x="624" y="6055"/>
                      <a:pt x="623" y="6053"/>
                    </a:cubicBezTo>
                    <a:close/>
                    <a:moveTo>
                      <a:pt x="6574" y="3715"/>
                    </a:moveTo>
                    <a:cubicBezTo>
                      <a:pt x="6592" y="3809"/>
                      <a:pt x="6817" y="3828"/>
                      <a:pt x="6836" y="3865"/>
                    </a:cubicBezTo>
                    <a:lnTo>
                      <a:pt x="6873" y="3884"/>
                    </a:lnTo>
                    <a:cubicBezTo>
                      <a:pt x="6873" y="3884"/>
                      <a:pt x="6892" y="3884"/>
                      <a:pt x="6911" y="3959"/>
                    </a:cubicBezTo>
                    <a:lnTo>
                      <a:pt x="6911" y="3996"/>
                    </a:lnTo>
                    <a:cubicBezTo>
                      <a:pt x="6911" y="3996"/>
                      <a:pt x="6911" y="4015"/>
                      <a:pt x="6929" y="4015"/>
                    </a:cubicBezTo>
                    <a:lnTo>
                      <a:pt x="6929" y="4071"/>
                    </a:lnTo>
                    <a:cubicBezTo>
                      <a:pt x="6911" y="4127"/>
                      <a:pt x="6892" y="4184"/>
                      <a:pt x="6855" y="4240"/>
                    </a:cubicBezTo>
                    <a:cubicBezTo>
                      <a:pt x="6723" y="4315"/>
                      <a:pt x="6592" y="4390"/>
                      <a:pt x="6480" y="4483"/>
                    </a:cubicBezTo>
                    <a:cubicBezTo>
                      <a:pt x="6311" y="4577"/>
                      <a:pt x="6143" y="4670"/>
                      <a:pt x="5974" y="4745"/>
                    </a:cubicBezTo>
                    <a:cubicBezTo>
                      <a:pt x="6031" y="4745"/>
                      <a:pt x="5993" y="4820"/>
                      <a:pt x="5956" y="4858"/>
                    </a:cubicBezTo>
                    <a:cubicBezTo>
                      <a:pt x="5914" y="4886"/>
                      <a:pt x="5841" y="4966"/>
                      <a:pt x="5791" y="4966"/>
                    </a:cubicBezTo>
                    <a:cubicBezTo>
                      <a:pt x="5774" y="4966"/>
                      <a:pt x="5759" y="4956"/>
                      <a:pt x="5750" y="4933"/>
                    </a:cubicBezTo>
                    <a:lnTo>
                      <a:pt x="5768" y="4914"/>
                    </a:lnTo>
                    <a:cubicBezTo>
                      <a:pt x="5754" y="4908"/>
                      <a:pt x="5738" y="4905"/>
                      <a:pt x="5721" y="4905"/>
                    </a:cubicBezTo>
                    <a:cubicBezTo>
                      <a:pt x="5633" y="4905"/>
                      <a:pt x="5523" y="4979"/>
                      <a:pt x="5413" y="5026"/>
                    </a:cubicBezTo>
                    <a:lnTo>
                      <a:pt x="5450" y="5139"/>
                    </a:lnTo>
                    <a:cubicBezTo>
                      <a:pt x="5061" y="5156"/>
                      <a:pt x="4704" y="5593"/>
                      <a:pt x="4461" y="5593"/>
                    </a:cubicBezTo>
                    <a:cubicBezTo>
                      <a:pt x="4447" y="5593"/>
                      <a:pt x="4433" y="5591"/>
                      <a:pt x="4420" y="5588"/>
                    </a:cubicBezTo>
                    <a:cubicBezTo>
                      <a:pt x="4364" y="5644"/>
                      <a:pt x="4270" y="5700"/>
                      <a:pt x="4214" y="5757"/>
                    </a:cubicBezTo>
                    <a:lnTo>
                      <a:pt x="4195" y="5700"/>
                    </a:lnTo>
                    <a:cubicBezTo>
                      <a:pt x="3971" y="5775"/>
                      <a:pt x="3877" y="5813"/>
                      <a:pt x="3615" y="5944"/>
                    </a:cubicBezTo>
                    <a:lnTo>
                      <a:pt x="3652" y="5869"/>
                    </a:lnTo>
                    <a:lnTo>
                      <a:pt x="3652" y="5869"/>
                    </a:lnTo>
                    <a:cubicBezTo>
                      <a:pt x="3502" y="5925"/>
                      <a:pt x="3540" y="6131"/>
                      <a:pt x="3409" y="6187"/>
                    </a:cubicBezTo>
                    <a:lnTo>
                      <a:pt x="3334" y="6112"/>
                    </a:lnTo>
                    <a:cubicBezTo>
                      <a:pt x="3274" y="6134"/>
                      <a:pt x="3212" y="6149"/>
                      <a:pt x="3151" y="6163"/>
                    </a:cubicBezTo>
                    <a:lnTo>
                      <a:pt x="3151" y="6163"/>
                    </a:lnTo>
                    <a:cubicBezTo>
                      <a:pt x="3262" y="6092"/>
                      <a:pt x="3381" y="6018"/>
                      <a:pt x="3502" y="5925"/>
                    </a:cubicBezTo>
                    <a:cubicBezTo>
                      <a:pt x="3297" y="5906"/>
                      <a:pt x="3596" y="5869"/>
                      <a:pt x="3484" y="5757"/>
                    </a:cubicBezTo>
                    <a:cubicBezTo>
                      <a:pt x="3559" y="5700"/>
                      <a:pt x="3577" y="5682"/>
                      <a:pt x="3596" y="5682"/>
                    </a:cubicBezTo>
                    <a:lnTo>
                      <a:pt x="3858" y="5588"/>
                    </a:lnTo>
                    <a:cubicBezTo>
                      <a:pt x="3933" y="5588"/>
                      <a:pt x="3821" y="5663"/>
                      <a:pt x="3840" y="5682"/>
                    </a:cubicBezTo>
                    <a:cubicBezTo>
                      <a:pt x="3902" y="5640"/>
                      <a:pt x="3931" y="5629"/>
                      <a:pt x="3949" y="5629"/>
                    </a:cubicBezTo>
                    <a:cubicBezTo>
                      <a:pt x="3970" y="5629"/>
                      <a:pt x="3977" y="5642"/>
                      <a:pt x="4002" y="5642"/>
                    </a:cubicBezTo>
                    <a:cubicBezTo>
                      <a:pt x="4015" y="5642"/>
                      <a:pt x="4035" y="5638"/>
                      <a:pt x="4064" y="5625"/>
                    </a:cubicBezTo>
                    <a:cubicBezTo>
                      <a:pt x="4027" y="5607"/>
                      <a:pt x="4064" y="5532"/>
                      <a:pt x="4177" y="5476"/>
                    </a:cubicBezTo>
                    <a:lnTo>
                      <a:pt x="4177" y="5476"/>
                    </a:lnTo>
                    <a:lnTo>
                      <a:pt x="4008" y="5513"/>
                    </a:lnTo>
                    <a:cubicBezTo>
                      <a:pt x="4195" y="5288"/>
                      <a:pt x="4270" y="5457"/>
                      <a:pt x="4458" y="5232"/>
                    </a:cubicBezTo>
                    <a:lnTo>
                      <a:pt x="4458" y="5232"/>
                    </a:lnTo>
                    <a:lnTo>
                      <a:pt x="4401" y="5326"/>
                    </a:lnTo>
                    <a:cubicBezTo>
                      <a:pt x="4495" y="5213"/>
                      <a:pt x="4813" y="5007"/>
                      <a:pt x="4851" y="4820"/>
                    </a:cubicBezTo>
                    <a:cubicBezTo>
                      <a:pt x="4888" y="4820"/>
                      <a:pt x="4944" y="4820"/>
                      <a:pt x="4888" y="4876"/>
                    </a:cubicBezTo>
                    <a:cubicBezTo>
                      <a:pt x="5169" y="4689"/>
                      <a:pt x="5413" y="4333"/>
                      <a:pt x="5675" y="4258"/>
                    </a:cubicBezTo>
                    <a:lnTo>
                      <a:pt x="5675" y="4296"/>
                    </a:lnTo>
                    <a:cubicBezTo>
                      <a:pt x="5712" y="4258"/>
                      <a:pt x="5731" y="4184"/>
                      <a:pt x="5806" y="4184"/>
                    </a:cubicBezTo>
                    <a:cubicBezTo>
                      <a:pt x="5806" y="4184"/>
                      <a:pt x="5806" y="4207"/>
                      <a:pt x="5815" y="4207"/>
                    </a:cubicBezTo>
                    <a:cubicBezTo>
                      <a:pt x="5818" y="4207"/>
                      <a:pt x="5821" y="4206"/>
                      <a:pt x="5825" y="4202"/>
                    </a:cubicBezTo>
                    <a:cubicBezTo>
                      <a:pt x="5862" y="4184"/>
                      <a:pt x="5937" y="4071"/>
                      <a:pt x="6012" y="4052"/>
                    </a:cubicBezTo>
                    <a:lnTo>
                      <a:pt x="6012" y="4052"/>
                    </a:lnTo>
                    <a:lnTo>
                      <a:pt x="5974" y="4109"/>
                    </a:lnTo>
                    <a:cubicBezTo>
                      <a:pt x="6105" y="4052"/>
                      <a:pt x="6218" y="3978"/>
                      <a:pt x="6311" y="3903"/>
                    </a:cubicBezTo>
                    <a:cubicBezTo>
                      <a:pt x="6386" y="3809"/>
                      <a:pt x="6480" y="3753"/>
                      <a:pt x="6574" y="3715"/>
                    </a:cubicBezTo>
                    <a:close/>
                    <a:moveTo>
                      <a:pt x="254" y="6044"/>
                    </a:moveTo>
                    <a:cubicBezTo>
                      <a:pt x="269" y="6044"/>
                      <a:pt x="282" y="6053"/>
                      <a:pt x="282" y="6075"/>
                    </a:cubicBezTo>
                    <a:cubicBezTo>
                      <a:pt x="263" y="6075"/>
                      <a:pt x="300" y="6150"/>
                      <a:pt x="300" y="6206"/>
                    </a:cubicBezTo>
                    <a:cubicBezTo>
                      <a:pt x="282" y="6169"/>
                      <a:pt x="263" y="6112"/>
                      <a:pt x="225" y="6056"/>
                    </a:cubicBezTo>
                    <a:cubicBezTo>
                      <a:pt x="233" y="6048"/>
                      <a:pt x="244" y="6044"/>
                      <a:pt x="254" y="6044"/>
                    </a:cubicBezTo>
                    <a:close/>
                    <a:moveTo>
                      <a:pt x="6961" y="6166"/>
                    </a:moveTo>
                    <a:cubicBezTo>
                      <a:pt x="6905" y="6166"/>
                      <a:pt x="6862" y="6172"/>
                      <a:pt x="6873" y="6206"/>
                    </a:cubicBezTo>
                    <a:lnTo>
                      <a:pt x="6967" y="6187"/>
                    </a:lnTo>
                    <a:lnTo>
                      <a:pt x="6967" y="6187"/>
                    </a:lnTo>
                    <a:cubicBezTo>
                      <a:pt x="6973" y="6191"/>
                      <a:pt x="6977" y="6195"/>
                      <a:pt x="6980" y="6199"/>
                    </a:cubicBezTo>
                    <a:lnTo>
                      <a:pt x="6980" y="6199"/>
                    </a:lnTo>
                    <a:cubicBezTo>
                      <a:pt x="7013" y="6183"/>
                      <a:pt x="7046" y="6169"/>
                      <a:pt x="7079" y="6169"/>
                    </a:cubicBezTo>
                    <a:cubicBezTo>
                      <a:pt x="7042" y="6169"/>
                      <a:pt x="6998" y="6166"/>
                      <a:pt x="6961" y="6166"/>
                    </a:cubicBezTo>
                    <a:close/>
                    <a:moveTo>
                      <a:pt x="6980" y="6199"/>
                    </a:moveTo>
                    <a:cubicBezTo>
                      <a:pt x="6976" y="6202"/>
                      <a:pt x="6971" y="6204"/>
                      <a:pt x="6967" y="6206"/>
                    </a:cubicBezTo>
                    <a:cubicBezTo>
                      <a:pt x="6972" y="6205"/>
                      <a:pt x="6977" y="6204"/>
                      <a:pt x="6982" y="6203"/>
                    </a:cubicBezTo>
                    <a:lnTo>
                      <a:pt x="6982" y="6203"/>
                    </a:lnTo>
                    <a:cubicBezTo>
                      <a:pt x="6982" y="6202"/>
                      <a:pt x="6981" y="6201"/>
                      <a:pt x="6980" y="6199"/>
                    </a:cubicBezTo>
                    <a:close/>
                    <a:moveTo>
                      <a:pt x="2585" y="6281"/>
                    </a:moveTo>
                    <a:cubicBezTo>
                      <a:pt x="2582" y="6282"/>
                      <a:pt x="2580" y="6282"/>
                      <a:pt x="2577" y="6283"/>
                    </a:cubicBezTo>
                    <a:lnTo>
                      <a:pt x="2577" y="6283"/>
                    </a:lnTo>
                    <a:cubicBezTo>
                      <a:pt x="2580" y="6282"/>
                      <a:pt x="2582" y="6281"/>
                      <a:pt x="2585" y="6281"/>
                    </a:cubicBezTo>
                    <a:close/>
                    <a:moveTo>
                      <a:pt x="7040" y="6552"/>
                    </a:moveTo>
                    <a:cubicBezTo>
                      <a:pt x="7039" y="6552"/>
                      <a:pt x="7038" y="6552"/>
                      <a:pt x="7037" y="6552"/>
                    </a:cubicBezTo>
                    <a:cubicBezTo>
                      <a:pt x="7023" y="6552"/>
                      <a:pt x="7014" y="6552"/>
                      <a:pt x="7023" y="6562"/>
                    </a:cubicBezTo>
                    <a:cubicBezTo>
                      <a:pt x="7029" y="6558"/>
                      <a:pt x="7035" y="6555"/>
                      <a:pt x="7040" y="6552"/>
                    </a:cubicBezTo>
                    <a:close/>
                    <a:moveTo>
                      <a:pt x="6485" y="6824"/>
                    </a:moveTo>
                    <a:lnTo>
                      <a:pt x="6485" y="6824"/>
                    </a:lnTo>
                    <a:cubicBezTo>
                      <a:pt x="6483" y="6824"/>
                      <a:pt x="6482" y="6824"/>
                      <a:pt x="6480" y="6824"/>
                    </a:cubicBezTo>
                    <a:cubicBezTo>
                      <a:pt x="6482" y="6824"/>
                      <a:pt x="6483" y="6824"/>
                      <a:pt x="6485" y="6824"/>
                    </a:cubicBezTo>
                    <a:close/>
                    <a:moveTo>
                      <a:pt x="6392" y="6831"/>
                    </a:moveTo>
                    <a:cubicBezTo>
                      <a:pt x="6384" y="6834"/>
                      <a:pt x="6376" y="6839"/>
                      <a:pt x="6368" y="6843"/>
                    </a:cubicBezTo>
                    <a:cubicBezTo>
                      <a:pt x="6377" y="6838"/>
                      <a:pt x="6385" y="6834"/>
                      <a:pt x="6392" y="6831"/>
                    </a:cubicBezTo>
                    <a:close/>
                    <a:moveTo>
                      <a:pt x="6997" y="6531"/>
                    </a:moveTo>
                    <a:cubicBezTo>
                      <a:pt x="7020" y="6531"/>
                      <a:pt x="7048" y="6535"/>
                      <a:pt x="7079" y="6543"/>
                    </a:cubicBezTo>
                    <a:cubicBezTo>
                      <a:pt x="7078" y="6545"/>
                      <a:pt x="7075" y="6546"/>
                      <a:pt x="7073" y="6547"/>
                    </a:cubicBezTo>
                    <a:lnTo>
                      <a:pt x="7073" y="6547"/>
                    </a:lnTo>
                    <a:cubicBezTo>
                      <a:pt x="7071" y="6547"/>
                      <a:pt x="7068" y="6547"/>
                      <a:pt x="7065" y="6547"/>
                    </a:cubicBezTo>
                    <a:cubicBezTo>
                      <a:pt x="7058" y="6547"/>
                      <a:pt x="7049" y="6549"/>
                      <a:pt x="7040" y="6552"/>
                    </a:cubicBezTo>
                    <a:lnTo>
                      <a:pt x="7040" y="6552"/>
                    </a:lnTo>
                    <a:cubicBezTo>
                      <a:pt x="7051" y="6552"/>
                      <a:pt x="7064" y="6552"/>
                      <a:pt x="7073" y="6547"/>
                    </a:cubicBezTo>
                    <a:lnTo>
                      <a:pt x="7073" y="6547"/>
                    </a:lnTo>
                    <a:cubicBezTo>
                      <a:pt x="7100" y="6552"/>
                      <a:pt x="7117" y="6581"/>
                      <a:pt x="7117" y="6618"/>
                    </a:cubicBezTo>
                    <a:cubicBezTo>
                      <a:pt x="7117" y="6674"/>
                      <a:pt x="7117" y="6693"/>
                      <a:pt x="7154" y="6730"/>
                    </a:cubicBezTo>
                    <a:cubicBezTo>
                      <a:pt x="7117" y="6749"/>
                      <a:pt x="7061" y="6749"/>
                      <a:pt x="7042" y="6768"/>
                    </a:cubicBezTo>
                    <a:cubicBezTo>
                      <a:pt x="7061" y="6787"/>
                      <a:pt x="7042" y="6805"/>
                      <a:pt x="7004" y="6805"/>
                    </a:cubicBezTo>
                    <a:cubicBezTo>
                      <a:pt x="6986" y="6805"/>
                      <a:pt x="6967" y="6805"/>
                      <a:pt x="6967" y="6824"/>
                    </a:cubicBezTo>
                    <a:cubicBezTo>
                      <a:pt x="6967" y="6843"/>
                      <a:pt x="7004" y="6843"/>
                      <a:pt x="7004" y="6861"/>
                    </a:cubicBezTo>
                    <a:cubicBezTo>
                      <a:pt x="7004" y="6861"/>
                      <a:pt x="7004" y="6861"/>
                      <a:pt x="7004" y="6880"/>
                    </a:cubicBezTo>
                    <a:cubicBezTo>
                      <a:pt x="7004" y="6880"/>
                      <a:pt x="7004" y="6899"/>
                      <a:pt x="6986" y="6918"/>
                    </a:cubicBezTo>
                    <a:cubicBezTo>
                      <a:pt x="7004" y="6918"/>
                      <a:pt x="7004" y="6899"/>
                      <a:pt x="7023" y="6880"/>
                    </a:cubicBezTo>
                    <a:lnTo>
                      <a:pt x="7042" y="6861"/>
                    </a:lnTo>
                    <a:cubicBezTo>
                      <a:pt x="7042" y="6843"/>
                      <a:pt x="7061" y="6824"/>
                      <a:pt x="7061" y="6805"/>
                    </a:cubicBezTo>
                    <a:cubicBezTo>
                      <a:pt x="7079" y="6843"/>
                      <a:pt x="7079" y="6880"/>
                      <a:pt x="7061" y="6918"/>
                    </a:cubicBezTo>
                    <a:cubicBezTo>
                      <a:pt x="7117" y="6880"/>
                      <a:pt x="7117" y="6824"/>
                      <a:pt x="7135" y="6805"/>
                    </a:cubicBezTo>
                    <a:cubicBezTo>
                      <a:pt x="7147" y="6839"/>
                      <a:pt x="7144" y="6846"/>
                      <a:pt x="7157" y="6846"/>
                    </a:cubicBezTo>
                    <a:cubicBezTo>
                      <a:pt x="7165" y="6846"/>
                      <a:pt x="7180" y="6843"/>
                      <a:pt x="7210" y="6843"/>
                    </a:cubicBezTo>
                    <a:cubicBezTo>
                      <a:pt x="7173" y="6843"/>
                      <a:pt x="7117" y="6880"/>
                      <a:pt x="7098" y="6936"/>
                    </a:cubicBezTo>
                    <a:cubicBezTo>
                      <a:pt x="7098" y="6955"/>
                      <a:pt x="7079" y="6974"/>
                      <a:pt x="7061" y="6993"/>
                    </a:cubicBezTo>
                    <a:cubicBezTo>
                      <a:pt x="7042" y="7011"/>
                      <a:pt x="7004" y="7030"/>
                      <a:pt x="6967" y="7030"/>
                    </a:cubicBezTo>
                    <a:lnTo>
                      <a:pt x="6892" y="6918"/>
                    </a:lnTo>
                    <a:cubicBezTo>
                      <a:pt x="6686" y="6974"/>
                      <a:pt x="6611" y="7180"/>
                      <a:pt x="6349" y="7273"/>
                    </a:cubicBezTo>
                    <a:lnTo>
                      <a:pt x="6443" y="7255"/>
                    </a:lnTo>
                    <a:lnTo>
                      <a:pt x="6443" y="7255"/>
                    </a:lnTo>
                    <a:cubicBezTo>
                      <a:pt x="6443" y="7330"/>
                      <a:pt x="6293" y="7348"/>
                      <a:pt x="6199" y="7404"/>
                    </a:cubicBezTo>
                    <a:cubicBezTo>
                      <a:pt x="6199" y="7367"/>
                      <a:pt x="6124" y="7367"/>
                      <a:pt x="6087" y="7367"/>
                    </a:cubicBezTo>
                    <a:cubicBezTo>
                      <a:pt x="6105" y="7386"/>
                      <a:pt x="5900" y="7442"/>
                      <a:pt x="5900" y="7536"/>
                    </a:cubicBezTo>
                    <a:lnTo>
                      <a:pt x="5768" y="7536"/>
                    </a:lnTo>
                    <a:cubicBezTo>
                      <a:pt x="5562" y="7592"/>
                      <a:pt x="5581" y="7760"/>
                      <a:pt x="5356" y="7816"/>
                    </a:cubicBezTo>
                    <a:cubicBezTo>
                      <a:pt x="5413" y="7742"/>
                      <a:pt x="5300" y="7742"/>
                      <a:pt x="5431" y="7667"/>
                    </a:cubicBezTo>
                    <a:lnTo>
                      <a:pt x="5431" y="7667"/>
                    </a:lnTo>
                    <a:cubicBezTo>
                      <a:pt x="5356" y="7685"/>
                      <a:pt x="5300" y="7704"/>
                      <a:pt x="5300" y="7742"/>
                    </a:cubicBezTo>
                    <a:cubicBezTo>
                      <a:pt x="5266" y="7742"/>
                      <a:pt x="5151" y="7837"/>
                      <a:pt x="5075" y="7837"/>
                    </a:cubicBezTo>
                    <a:cubicBezTo>
                      <a:pt x="5069" y="7837"/>
                      <a:pt x="5063" y="7837"/>
                      <a:pt x="5057" y="7835"/>
                    </a:cubicBezTo>
                    <a:cubicBezTo>
                      <a:pt x="5038" y="7873"/>
                      <a:pt x="5038" y="7910"/>
                      <a:pt x="4944" y="7948"/>
                    </a:cubicBezTo>
                    <a:lnTo>
                      <a:pt x="4944" y="7910"/>
                    </a:lnTo>
                    <a:cubicBezTo>
                      <a:pt x="4944" y="7910"/>
                      <a:pt x="4832" y="7985"/>
                      <a:pt x="4926" y="8022"/>
                    </a:cubicBezTo>
                    <a:cubicBezTo>
                      <a:pt x="4890" y="8012"/>
                      <a:pt x="4853" y="8008"/>
                      <a:pt x="4814" y="8008"/>
                    </a:cubicBezTo>
                    <a:cubicBezTo>
                      <a:pt x="4625" y="8008"/>
                      <a:pt x="4409" y="8110"/>
                      <a:pt x="4231" y="8128"/>
                    </a:cubicBezTo>
                    <a:lnTo>
                      <a:pt x="4231" y="8128"/>
                    </a:lnTo>
                    <a:cubicBezTo>
                      <a:pt x="4333" y="8094"/>
                      <a:pt x="4431" y="8086"/>
                      <a:pt x="4458" y="8060"/>
                    </a:cubicBezTo>
                    <a:cubicBezTo>
                      <a:pt x="4645" y="7966"/>
                      <a:pt x="4532" y="7854"/>
                      <a:pt x="4720" y="7742"/>
                    </a:cubicBezTo>
                    <a:cubicBezTo>
                      <a:pt x="4682" y="7742"/>
                      <a:pt x="4607" y="7704"/>
                      <a:pt x="4720" y="7592"/>
                    </a:cubicBezTo>
                    <a:cubicBezTo>
                      <a:pt x="4751" y="7548"/>
                      <a:pt x="4784" y="7531"/>
                      <a:pt x="4813" y="7531"/>
                    </a:cubicBezTo>
                    <a:cubicBezTo>
                      <a:pt x="4870" y="7531"/>
                      <a:pt x="4907" y="7598"/>
                      <a:pt x="4870" y="7648"/>
                    </a:cubicBezTo>
                    <a:cubicBezTo>
                      <a:pt x="4832" y="7667"/>
                      <a:pt x="4813" y="7667"/>
                      <a:pt x="4813" y="7667"/>
                    </a:cubicBezTo>
                    <a:cubicBezTo>
                      <a:pt x="4783" y="7697"/>
                      <a:pt x="4752" y="7728"/>
                      <a:pt x="4783" y="7728"/>
                    </a:cubicBezTo>
                    <a:cubicBezTo>
                      <a:pt x="4790" y="7728"/>
                      <a:pt x="4800" y="7726"/>
                      <a:pt x="4813" y="7723"/>
                    </a:cubicBezTo>
                    <a:lnTo>
                      <a:pt x="4813" y="7704"/>
                    </a:lnTo>
                    <a:cubicBezTo>
                      <a:pt x="4874" y="7674"/>
                      <a:pt x="4995" y="7595"/>
                      <a:pt x="5040" y="7595"/>
                    </a:cubicBezTo>
                    <a:cubicBezTo>
                      <a:pt x="5050" y="7595"/>
                      <a:pt x="5057" y="7600"/>
                      <a:pt x="5057" y="7610"/>
                    </a:cubicBezTo>
                    <a:cubicBezTo>
                      <a:pt x="5094" y="7573"/>
                      <a:pt x="5094" y="7559"/>
                      <a:pt x="5076" y="7559"/>
                    </a:cubicBezTo>
                    <a:cubicBezTo>
                      <a:pt x="5066" y="7559"/>
                      <a:pt x="5051" y="7563"/>
                      <a:pt x="5034" y="7569"/>
                    </a:cubicBezTo>
                    <a:lnTo>
                      <a:pt x="5034" y="7569"/>
                    </a:lnTo>
                    <a:cubicBezTo>
                      <a:pt x="5182" y="7498"/>
                      <a:pt x="5244" y="7414"/>
                      <a:pt x="5413" y="7330"/>
                    </a:cubicBezTo>
                    <a:cubicBezTo>
                      <a:pt x="5375" y="7330"/>
                      <a:pt x="5338" y="7330"/>
                      <a:pt x="5356" y="7311"/>
                    </a:cubicBezTo>
                    <a:cubicBezTo>
                      <a:pt x="5619" y="7180"/>
                      <a:pt x="5431" y="7198"/>
                      <a:pt x="5581" y="7067"/>
                    </a:cubicBezTo>
                    <a:cubicBezTo>
                      <a:pt x="5590" y="7066"/>
                      <a:pt x="5598" y="7066"/>
                      <a:pt x="5605" y="7066"/>
                    </a:cubicBezTo>
                    <a:cubicBezTo>
                      <a:pt x="5665" y="7066"/>
                      <a:pt x="5658" y="7108"/>
                      <a:pt x="5676" y="7108"/>
                    </a:cubicBezTo>
                    <a:cubicBezTo>
                      <a:pt x="5686" y="7108"/>
                      <a:pt x="5705" y="7093"/>
                      <a:pt x="5750" y="7049"/>
                    </a:cubicBezTo>
                    <a:cubicBezTo>
                      <a:pt x="5771" y="7043"/>
                      <a:pt x="5787" y="7040"/>
                      <a:pt x="5799" y="7040"/>
                    </a:cubicBezTo>
                    <a:cubicBezTo>
                      <a:pt x="5863" y="7040"/>
                      <a:pt x="5819" y="7111"/>
                      <a:pt x="5787" y="7142"/>
                    </a:cubicBezTo>
                    <a:cubicBezTo>
                      <a:pt x="5918" y="7011"/>
                      <a:pt x="6087" y="7011"/>
                      <a:pt x="6180" y="6974"/>
                    </a:cubicBezTo>
                    <a:lnTo>
                      <a:pt x="6180" y="6974"/>
                    </a:lnTo>
                    <a:lnTo>
                      <a:pt x="6105" y="7030"/>
                    </a:lnTo>
                    <a:cubicBezTo>
                      <a:pt x="6143" y="7011"/>
                      <a:pt x="6180" y="6974"/>
                      <a:pt x="6218" y="6955"/>
                    </a:cubicBezTo>
                    <a:lnTo>
                      <a:pt x="6162" y="6936"/>
                    </a:lnTo>
                    <a:cubicBezTo>
                      <a:pt x="6188" y="6923"/>
                      <a:pt x="6224" y="6910"/>
                      <a:pt x="6243" y="6910"/>
                    </a:cubicBezTo>
                    <a:cubicBezTo>
                      <a:pt x="6250" y="6910"/>
                      <a:pt x="6255" y="6912"/>
                      <a:pt x="6255" y="6918"/>
                    </a:cubicBezTo>
                    <a:cubicBezTo>
                      <a:pt x="6293" y="6861"/>
                      <a:pt x="6180" y="6861"/>
                      <a:pt x="6255" y="6768"/>
                    </a:cubicBezTo>
                    <a:cubicBezTo>
                      <a:pt x="6314" y="6768"/>
                      <a:pt x="6394" y="6688"/>
                      <a:pt x="6454" y="6688"/>
                    </a:cubicBezTo>
                    <a:cubicBezTo>
                      <a:pt x="6471" y="6688"/>
                      <a:pt x="6486" y="6695"/>
                      <a:pt x="6499" y="6712"/>
                    </a:cubicBezTo>
                    <a:cubicBezTo>
                      <a:pt x="6287" y="6765"/>
                      <a:pt x="6508" y="6768"/>
                      <a:pt x="6392" y="6831"/>
                    </a:cubicBezTo>
                    <a:lnTo>
                      <a:pt x="6392" y="6831"/>
                    </a:lnTo>
                    <a:cubicBezTo>
                      <a:pt x="6422" y="6817"/>
                      <a:pt x="6455" y="6805"/>
                      <a:pt x="6499" y="6805"/>
                    </a:cubicBezTo>
                    <a:cubicBezTo>
                      <a:pt x="6499" y="6805"/>
                      <a:pt x="6499" y="6821"/>
                      <a:pt x="6485" y="6824"/>
                    </a:cubicBezTo>
                    <a:lnTo>
                      <a:pt x="6485" y="6824"/>
                    </a:lnTo>
                    <a:cubicBezTo>
                      <a:pt x="6684" y="6804"/>
                      <a:pt x="6538" y="6711"/>
                      <a:pt x="6742" y="6655"/>
                    </a:cubicBezTo>
                    <a:lnTo>
                      <a:pt x="6742" y="6655"/>
                    </a:lnTo>
                    <a:cubicBezTo>
                      <a:pt x="6728" y="6683"/>
                      <a:pt x="6765" y="6700"/>
                      <a:pt x="6793" y="6700"/>
                    </a:cubicBezTo>
                    <a:cubicBezTo>
                      <a:pt x="6803" y="6700"/>
                      <a:pt x="6812" y="6698"/>
                      <a:pt x="6817" y="6693"/>
                    </a:cubicBezTo>
                    <a:lnTo>
                      <a:pt x="6817" y="6693"/>
                    </a:lnTo>
                    <a:cubicBezTo>
                      <a:pt x="6811" y="6695"/>
                      <a:pt x="6806" y="6696"/>
                      <a:pt x="6801" y="6696"/>
                    </a:cubicBezTo>
                    <a:cubicBezTo>
                      <a:pt x="6765" y="6696"/>
                      <a:pt x="6786" y="6633"/>
                      <a:pt x="6836" y="6599"/>
                    </a:cubicBezTo>
                    <a:lnTo>
                      <a:pt x="6929" y="6599"/>
                    </a:lnTo>
                    <a:cubicBezTo>
                      <a:pt x="6948" y="6599"/>
                      <a:pt x="6948" y="6581"/>
                      <a:pt x="6967" y="6581"/>
                    </a:cubicBezTo>
                    <a:cubicBezTo>
                      <a:pt x="6967" y="6562"/>
                      <a:pt x="6948" y="6562"/>
                      <a:pt x="6929" y="6562"/>
                    </a:cubicBezTo>
                    <a:cubicBezTo>
                      <a:pt x="6940" y="6540"/>
                      <a:pt x="6964" y="6531"/>
                      <a:pt x="6997" y="6531"/>
                    </a:cubicBezTo>
                    <a:close/>
                    <a:moveTo>
                      <a:pt x="3615" y="8228"/>
                    </a:moveTo>
                    <a:cubicBezTo>
                      <a:pt x="3612" y="8228"/>
                      <a:pt x="3610" y="8228"/>
                      <a:pt x="3608" y="8229"/>
                    </a:cubicBezTo>
                    <a:lnTo>
                      <a:pt x="3608" y="8229"/>
                    </a:lnTo>
                    <a:cubicBezTo>
                      <a:pt x="3610" y="8228"/>
                      <a:pt x="3612" y="8228"/>
                      <a:pt x="3615" y="8228"/>
                    </a:cubicBezTo>
                    <a:close/>
                    <a:moveTo>
                      <a:pt x="1948" y="8285"/>
                    </a:moveTo>
                    <a:cubicBezTo>
                      <a:pt x="1929" y="8285"/>
                      <a:pt x="1929" y="8322"/>
                      <a:pt x="1911" y="8341"/>
                    </a:cubicBezTo>
                    <a:cubicBezTo>
                      <a:pt x="1911" y="8350"/>
                      <a:pt x="1910" y="8360"/>
                      <a:pt x="1907" y="8368"/>
                    </a:cubicBezTo>
                    <a:lnTo>
                      <a:pt x="1907" y="8368"/>
                    </a:lnTo>
                    <a:cubicBezTo>
                      <a:pt x="1967" y="8327"/>
                      <a:pt x="1966" y="8354"/>
                      <a:pt x="1948" y="8285"/>
                    </a:cubicBezTo>
                    <a:close/>
                    <a:moveTo>
                      <a:pt x="1907" y="8368"/>
                    </a:moveTo>
                    <a:cubicBezTo>
                      <a:pt x="1902" y="8371"/>
                      <a:pt x="1897" y="8374"/>
                      <a:pt x="1892" y="8378"/>
                    </a:cubicBezTo>
                    <a:cubicBezTo>
                      <a:pt x="1895" y="8379"/>
                      <a:pt x="1898" y="8379"/>
                      <a:pt x="1901" y="8379"/>
                    </a:cubicBezTo>
                    <a:lnTo>
                      <a:pt x="1901" y="8379"/>
                    </a:lnTo>
                    <a:cubicBezTo>
                      <a:pt x="1903" y="8376"/>
                      <a:pt x="1905" y="8372"/>
                      <a:pt x="1907" y="8368"/>
                    </a:cubicBezTo>
                    <a:close/>
                    <a:moveTo>
                      <a:pt x="3783" y="8734"/>
                    </a:moveTo>
                    <a:lnTo>
                      <a:pt x="3783" y="8734"/>
                    </a:lnTo>
                    <a:cubicBezTo>
                      <a:pt x="3783" y="8734"/>
                      <a:pt x="3783" y="8734"/>
                      <a:pt x="3783" y="8734"/>
                    </a:cubicBezTo>
                    <a:cubicBezTo>
                      <a:pt x="3783" y="8734"/>
                      <a:pt x="3782" y="8736"/>
                      <a:pt x="3779" y="8738"/>
                    </a:cubicBezTo>
                    <a:lnTo>
                      <a:pt x="3779" y="8738"/>
                    </a:lnTo>
                    <a:cubicBezTo>
                      <a:pt x="3780" y="8736"/>
                      <a:pt x="3782" y="8735"/>
                      <a:pt x="3783" y="8734"/>
                    </a:cubicBezTo>
                    <a:close/>
                    <a:moveTo>
                      <a:pt x="7341" y="8697"/>
                    </a:moveTo>
                    <a:cubicBezTo>
                      <a:pt x="7363" y="8719"/>
                      <a:pt x="7385" y="8728"/>
                      <a:pt x="7407" y="8728"/>
                    </a:cubicBezTo>
                    <a:cubicBezTo>
                      <a:pt x="7409" y="8728"/>
                      <a:pt x="7411" y="8728"/>
                      <a:pt x="7413" y="8727"/>
                    </a:cubicBezTo>
                    <a:lnTo>
                      <a:pt x="7413" y="8727"/>
                    </a:lnTo>
                    <a:cubicBezTo>
                      <a:pt x="7415" y="8735"/>
                      <a:pt x="7416" y="8743"/>
                      <a:pt x="7416" y="8753"/>
                    </a:cubicBezTo>
                    <a:cubicBezTo>
                      <a:pt x="7416" y="8772"/>
                      <a:pt x="7398" y="8809"/>
                      <a:pt x="7379" y="8828"/>
                    </a:cubicBezTo>
                    <a:cubicBezTo>
                      <a:pt x="7354" y="8791"/>
                      <a:pt x="7362" y="8754"/>
                      <a:pt x="7349" y="8754"/>
                    </a:cubicBezTo>
                    <a:cubicBezTo>
                      <a:pt x="7348" y="8754"/>
                      <a:pt x="7348" y="8754"/>
                      <a:pt x="7347" y="8754"/>
                    </a:cubicBezTo>
                    <a:lnTo>
                      <a:pt x="7347" y="8754"/>
                    </a:lnTo>
                    <a:cubicBezTo>
                      <a:pt x="7349" y="8734"/>
                      <a:pt x="7324" y="8734"/>
                      <a:pt x="7306" y="8734"/>
                    </a:cubicBezTo>
                    <a:cubicBezTo>
                      <a:pt x="7285" y="8734"/>
                      <a:pt x="7276" y="8734"/>
                      <a:pt x="7341" y="8697"/>
                    </a:cubicBezTo>
                    <a:close/>
                    <a:moveTo>
                      <a:pt x="3390" y="8734"/>
                    </a:moveTo>
                    <a:cubicBezTo>
                      <a:pt x="3443" y="8734"/>
                      <a:pt x="3431" y="8753"/>
                      <a:pt x="3438" y="8770"/>
                    </a:cubicBezTo>
                    <a:lnTo>
                      <a:pt x="3438" y="8770"/>
                    </a:lnTo>
                    <a:cubicBezTo>
                      <a:pt x="3428" y="8797"/>
                      <a:pt x="3419" y="8822"/>
                      <a:pt x="3409" y="8846"/>
                    </a:cubicBezTo>
                    <a:cubicBezTo>
                      <a:pt x="3400" y="8849"/>
                      <a:pt x="3393" y="8851"/>
                      <a:pt x="3387" y="8851"/>
                    </a:cubicBezTo>
                    <a:cubicBezTo>
                      <a:pt x="3352" y="8851"/>
                      <a:pt x="3366" y="8801"/>
                      <a:pt x="3377" y="8757"/>
                    </a:cubicBezTo>
                    <a:lnTo>
                      <a:pt x="3377" y="8757"/>
                    </a:lnTo>
                    <a:cubicBezTo>
                      <a:pt x="3386" y="8749"/>
                      <a:pt x="3390" y="8741"/>
                      <a:pt x="3390" y="8734"/>
                    </a:cubicBezTo>
                    <a:close/>
                    <a:moveTo>
                      <a:pt x="6368" y="9371"/>
                    </a:moveTo>
                    <a:cubicBezTo>
                      <a:pt x="6368" y="9371"/>
                      <a:pt x="6368" y="9371"/>
                      <a:pt x="6368" y="9371"/>
                    </a:cubicBezTo>
                    <a:lnTo>
                      <a:pt x="6368" y="9371"/>
                    </a:lnTo>
                    <a:close/>
                    <a:moveTo>
                      <a:pt x="6237" y="9380"/>
                    </a:moveTo>
                    <a:lnTo>
                      <a:pt x="6237" y="9380"/>
                    </a:lnTo>
                    <a:cubicBezTo>
                      <a:pt x="6231" y="9383"/>
                      <a:pt x="6225" y="9387"/>
                      <a:pt x="6218" y="9390"/>
                    </a:cubicBezTo>
                    <a:cubicBezTo>
                      <a:pt x="6227" y="9386"/>
                      <a:pt x="6233" y="9383"/>
                      <a:pt x="6237" y="9380"/>
                    </a:cubicBezTo>
                    <a:close/>
                    <a:moveTo>
                      <a:pt x="6007" y="9496"/>
                    </a:moveTo>
                    <a:cubicBezTo>
                      <a:pt x="6010" y="9496"/>
                      <a:pt x="6013" y="9496"/>
                      <a:pt x="6016" y="9497"/>
                    </a:cubicBezTo>
                    <a:lnTo>
                      <a:pt x="6016" y="9497"/>
                    </a:lnTo>
                    <a:cubicBezTo>
                      <a:pt x="5998" y="9516"/>
                      <a:pt x="5979" y="9533"/>
                      <a:pt x="5957" y="9548"/>
                    </a:cubicBezTo>
                    <a:lnTo>
                      <a:pt x="5957" y="9548"/>
                    </a:lnTo>
                    <a:cubicBezTo>
                      <a:pt x="5956" y="9537"/>
                      <a:pt x="5956" y="9528"/>
                      <a:pt x="5956" y="9521"/>
                    </a:cubicBezTo>
                    <a:cubicBezTo>
                      <a:pt x="5971" y="9505"/>
                      <a:pt x="5990" y="9496"/>
                      <a:pt x="6007" y="9496"/>
                    </a:cubicBezTo>
                    <a:close/>
                    <a:moveTo>
                      <a:pt x="7281" y="8736"/>
                    </a:moveTo>
                    <a:cubicBezTo>
                      <a:pt x="7304" y="8736"/>
                      <a:pt x="7322" y="8743"/>
                      <a:pt x="7335" y="8761"/>
                    </a:cubicBezTo>
                    <a:lnTo>
                      <a:pt x="7335" y="8761"/>
                    </a:lnTo>
                    <a:cubicBezTo>
                      <a:pt x="7328" y="8767"/>
                      <a:pt x="7318" y="8776"/>
                      <a:pt x="7304" y="8790"/>
                    </a:cubicBezTo>
                    <a:cubicBezTo>
                      <a:pt x="7360" y="8828"/>
                      <a:pt x="7323" y="8884"/>
                      <a:pt x="7285" y="8921"/>
                    </a:cubicBezTo>
                    <a:cubicBezTo>
                      <a:pt x="7248" y="8940"/>
                      <a:pt x="7173" y="8978"/>
                      <a:pt x="7154" y="9015"/>
                    </a:cubicBezTo>
                    <a:cubicBezTo>
                      <a:pt x="7210" y="9071"/>
                      <a:pt x="7004" y="9165"/>
                      <a:pt x="6855" y="9277"/>
                    </a:cubicBezTo>
                    <a:cubicBezTo>
                      <a:pt x="6855" y="9273"/>
                      <a:pt x="6850" y="9270"/>
                      <a:pt x="6841" y="9270"/>
                    </a:cubicBezTo>
                    <a:cubicBezTo>
                      <a:pt x="6778" y="9270"/>
                      <a:pt x="6515" y="9373"/>
                      <a:pt x="6368" y="9390"/>
                    </a:cubicBezTo>
                    <a:lnTo>
                      <a:pt x="6368" y="9371"/>
                    </a:lnTo>
                    <a:cubicBezTo>
                      <a:pt x="6368" y="9464"/>
                      <a:pt x="6199" y="9502"/>
                      <a:pt x="6068" y="9558"/>
                    </a:cubicBezTo>
                    <a:cubicBezTo>
                      <a:pt x="6068" y="9552"/>
                      <a:pt x="6068" y="9546"/>
                      <a:pt x="6068" y="9541"/>
                    </a:cubicBezTo>
                    <a:lnTo>
                      <a:pt x="6068" y="9541"/>
                    </a:lnTo>
                    <a:cubicBezTo>
                      <a:pt x="6095" y="9513"/>
                      <a:pt x="6096" y="9491"/>
                      <a:pt x="6098" y="9472"/>
                    </a:cubicBezTo>
                    <a:lnTo>
                      <a:pt x="6098" y="9472"/>
                    </a:lnTo>
                    <a:cubicBezTo>
                      <a:pt x="6109" y="9464"/>
                      <a:pt x="6123" y="9456"/>
                      <a:pt x="6143" y="9446"/>
                    </a:cubicBezTo>
                    <a:lnTo>
                      <a:pt x="6143" y="9446"/>
                    </a:lnTo>
                    <a:lnTo>
                      <a:pt x="6100" y="9460"/>
                    </a:lnTo>
                    <a:lnTo>
                      <a:pt x="6100" y="9460"/>
                    </a:lnTo>
                    <a:cubicBezTo>
                      <a:pt x="6103" y="9441"/>
                      <a:pt x="6113" y="9425"/>
                      <a:pt x="6162" y="9408"/>
                    </a:cubicBezTo>
                    <a:cubicBezTo>
                      <a:pt x="6180" y="9390"/>
                      <a:pt x="6199" y="9352"/>
                      <a:pt x="6218" y="9333"/>
                    </a:cubicBezTo>
                    <a:cubicBezTo>
                      <a:pt x="6218" y="9349"/>
                      <a:pt x="6257" y="9365"/>
                      <a:pt x="6237" y="9380"/>
                    </a:cubicBezTo>
                    <a:lnTo>
                      <a:pt x="6237" y="9380"/>
                    </a:lnTo>
                    <a:cubicBezTo>
                      <a:pt x="6381" y="9306"/>
                      <a:pt x="6424" y="9163"/>
                      <a:pt x="6519" y="9163"/>
                    </a:cubicBezTo>
                    <a:cubicBezTo>
                      <a:pt x="6525" y="9163"/>
                      <a:pt x="6530" y="9164"/>
                      <a:pt x="6536" y="9165"/>
                    </a:cubicBezTo>
                    <a:lnTo>
                      <a:pt x="6517" y="9184"/>
                    </a:lnTo>
                    <a:cubicBezTo>
                      <a:pt x="6742" y="8996"/>
                      <a:pt x="6499" y="9109"/>
                      <a:pt x="6649" y="8921"/>
                    </a:cubicBezTo>
                    <a:lnTo>
                      <a:pt x="6649" y="8921"/>
                    </a:lnTo>
                    <a:cubicBezTo>
                      <a:pt x="6723" y="8940"/>
                      <a:pt x="6780" y="8978"/>
                      <a:pt x="6855" y="9015"/>
                    </a:cubicBezTo>
                    <a:lnTo>
                      <a:pt x="6855" y="8921"/>
                    </a:lnTo>
                    <a:cubicBezTo>
                      <a:pt x="6867" y="8921"/>
                      <a:pt x="6896" y="8913"/>
                      <a:pt x="6914" y="8913"/>
                    </a:cubicBezTo>
                    <a:cubicBezTo>
                      <a:pt x="6923" y="8913"/>
                      <a:pt x="6929" y="8915"/>
                      <a:pt x="6929" y="8921"/>
                    </a:cubicBezTo>
                    <a:cubicBezTo>
                      <a:pt x="7004" y="8846"/>
                      <a:pt x="6911" y="8903"/>
                      <a:pt x="6929" y="8846"/>
                    </a:cubicBezTo>
                    <a:cubicBezTo>
                      <a:pt x="7045" y="8846"/>
                      <a:pt x="7193" y="8736"/>
                      <a:pt x="7281" y="8736"/>
                    </a:cubicBezTo>
                    <a:close/>
                    <a:moveTo>
                      <a:pt x="6330" y="10045"/>
                    </a:moveTo>
                    <a:lnTo>
                      <a:pt x="6351" y="10049"/>
                    </a:lnTo>
                    <a:lnTo>
                      <a:pt x="6351" y="10049"/>
                    </a:lnTo>
                    <a:cubicBezTo>
                      <a:pt x="6346" y="10046"/>
                      <a:pt x="6340" y="10045"/>
                      <a:pt x="6330" y="10045"/>
                    </a:cubicBezTo>
                    <a:close/>
                    <a:moveTo>
                      <a:pt x="6351" y="10049"/>
                    </a:moveTo>
                    <a:lnTo>
                      <a:pt x="6351" y="10049"/>
                    </a:lnTo>
                    <a:cubicBezTo>
                      <a:pt x="6371" y="10060"/>
                      <a:pt x="6351" y="10090"/>
                      <a:pt x="6325" y="10099"/>
                    </a:cubicBezTo>
                    <a:lnTo>
                      <a:pt x="6325" y="10099"/>
                    </a:lnTo>
                    <a:cubicBezTo>
                      <a:pt x="6374" y="10095"/>
                      <a:pt x="6413" y="10086"/>
                      <a:pt x="6424" y="10064"/>
                    </a:cubicBezTo>
                    <a:lnTo>
                      <a:pt x="6351" y="10049"/>
                    </a:lnTo>
                    <a:close/>
                    <a:moveTo>
                      <a:pt x="4615" y="1"/>
                    </a:moveTo>
                    <a:cubicBezTo>
                      <a:pt x="4591" y="1"/>
                      <a:pt x="4564" y="3"/>
                      <a:pt x="4532" y="7"/>
                    </a:cubicBezTo>
                    <a:lnTo>
                      <a:pt x="4401" y="157"/>
                    </a:lnTo>
                    <a:lnTo>
                      <a:pt x="4312" y="139"/>
                    </a:lnTo>
                    <a:lnTo>
                      <a:pt x="4312" y="139"/>
                    </a:lnTo>
                    <a:cubicBezTo>
                      <a:pt x="4305" y="151"/>
                      <a:pt x="4297" y="164"/>
                      <a:pt x="4289" y="176"/>
                    </a:cubicBezTo>
                    <a:cubicBezTo>
                      <a:pt x="4270" y="167"/>
                      <a:pt x="4252" y="162"/>
                      <a:pt x="4235" y="162"/>
                    </a:cubicBezTo>
                    <a:cubicBezTo>
                      <a:pt x="4219" y="162"/>
                      <a:pt x="4205" y="167"/>
                      <a:pt x="4195" y="176"/>
                    </a:cubicBezTo>
                    <a:lnTo>
                      <a:pt x="4083" y="345"/>
                    </a:lnTo>
                    <a:cubicBezTo>
                      <a:pt x="4052" y="329"/>
                      <a:pt x="4086" y="261"/>
                      <a:pt x="4032" y="261"/>
                    </a:cubicBezTo>
                    <a:cubicBezTo>
                      <a:pt x="4022" y="261"/>
                      <a:pt x="4008" y="263"/>
                      <a:pt x="3989" y="270"/>
                    </a:cubicBezTo>
                    <a:cubicBezTo>
                      <a:pt x="3952" y="363"/>
                      <a:pt x="4102" y="307"/>
                      <a:pt x="4008" y="419"/>
                    </a:cubicBezTo>
                    <a:cubicBezTo>
                      <a:pt x="3947" y="419"/>
                      <a:pt x="3925" y="403"/>
                      <a:pt x="3905" y="403"/>
                    </a:cubicBezTo>
                    <a:cubicBezTo>
                      <a:pt x="3888" y="403"/>
                      <a:pt x="3874" y="414"/>
                      <a:pt x="3840" y="457"/>
                    </a:cubicBezTo>
                    <a:cubicBezTo>
                      <a:pt x="3802" y="438"/>
                      <a:pt x="3821" y="419"/>
                      <a:pt x="3840" y="382"/>
                    </a:cubicBezTo>
                    <a:lnTo>
                      <a:pt x="3840" y="382"/>
                    </a:lnTo>
                    <a:cubicBezTo>
                      <a:pt x="3783" y="457"/>
                      <a:pt x="3634" y="513"/>
                      <a:pt x="3634" y="588"/>
                    </a:cubicBezTo>
                    <a:cubicBezTo>
                      <a:pt x="3544" y="588"/>
                      <a:pt x="3430" y="708"/>
                      <a:pt x="3369" y="708"/>
                    </a:cubicBezTo>
                    <a:cubicBezTo>
                      <a:pt x="3353" y="708"/>
                      <a:pt x="3341" y="700"/>
                      <a:pt x="3334" y="682"/>
                    </a:cubicBezTo>
                    <a:cubicBezTo>
                      <a:pt x="3297" y="757"/>
                      <a:pt x="3240" y="831"/>
                      <a:pt x="3165" y="888"/>
                    </a:cubicBezTo>
                    <a:cubicBezTo>
                      <a:pt x="3177" y="849"/>
                      <a:pt x="3173" y="834"/>
                      <a:pt x="3158" y="834"/>
                    </a:cubicBezTo>
                    <a:cubicBezTo>
                      <a:pt x="3113" y="834"/>
                      <a:pt x="2970" y="972"/>
                      <a:pt x="2901" y="972"/>
                    </a:cubicBezTo>
                    <a:cubicBezTo>
                      <a:pt x="2884" y="972"/>
                      <a:pt x="2872" y="964"/>
                      <a:pt x="2866" y="944"/>
                    </a:cubicBezTo>
                    <a:cubicBezTo>
                      <a:pt x="2847" y="1094"/>
                      <a:pt x="2566" y="1225"/>
                      <a:pt x="2454" y="1412"/>
                    </a:cubicBezTo>
                    <a:cubicBezTo>
                      <a:pt x="2454" y="1397"/>
                      <a:pt x="2454" y="1372"/>
                      <a:pt x="2463" y="1361"/>
                    </a:cubicBezTo>
                    <a:lnTo>
                      <a:pt x="2463" y="1361"/>
                    </a:lnTo>
                    <a:cubicBezTo>
                      <a:pt x="2393" y="1397"/>
                      <a:pt x="2338" y="1432"/>
                      <a:pt x="2267" y="1449"/>
                    </a:cubicBezTo>
                    <a:cubicBezTo>
                      <a:pt x="2304" y="1524"/>
                      <a:pt x="2192" y="1655"/>
                      <a:pt x="2154" y="1768"/>
                    </a:cubicBezTo>
                    <a:cubicBezTo>
                      <a:pt x="2144" y="1769"/>
                      <a:pt x="2136" y="1769"/>
                      <a:pt x="2128" y="1769"/>
                    </a:cubicBezTo>
                    <a:cubicBezTo>
                      <a:pt x="2004" y="1769"/>
                      <a:pt x="2149" y="1634"/>
                      <a:pt x="2061" y="1599"/>
                    </a:cubicBezTo>
                    <a:lnTo>
                      <a:pt x="2061" y="1599"/>
                    </a:lnTo>
                    <a:cubicBezTo>
                      <a:pt x="2117" y="1637"/>
                      <a:pt x="1929" y="1805"/>
                      <a:pt x="2004" y="1824"/>
                    </a:cubicBezTo>
                    <a:cubicBezTo>
                      <a:pt x="1939" y="1846"/>
                      <a:pt x="1918" y="1855"/>
                      <a:pt x="1893" y="1855"/>
                    </a:cubicBezTo>
                    <a:cubicBezTo>
                      <a:pt x="1875" y="1855"/>
                      <a:pt x="1856" y="1850"/>
                      <a:pt x="1817" y="1843"/>
                    </a:cubicBezTo>
                    <a:lnTo>
                      <a:pt x="1817" y="1843"/>
                    </a:lnTo>
                    <a:cubicBezTo>
                      <a:pt x="1892" y="1955"/>
                      <a:pt x="1761" y="1936"/>
                      <a:pt x="1742" y="2049"/>
                    </a:cubicBezTo>
                    <a:cubicBezTo>
                      <a:pt x="1706" y="2062"/>
                      <a:pt x="1682" y="2066"/>
                      <a:pt x="1665" y="2066"/>
                    </a:cubicBezTo>
                    <a:cubicBezTo>
                      <a:pt x="1643" y="2066"/>
                      <a:pt x="1633" y="2060"/>
                      <a:pt x="1623" y="2060"/>
                    </a:cubicBezTo>
                    <a:cubicBezTo>
                      <a:pt x="1609" y="2060"/>
                      <a:pt x="1598" y="2074"/>
                      <a:pt x="1555" y="2142"/>
                    </a:cubicBezTo>
                    <a:cubicBezTo>
                      <a:pt x="1566" y="2176"/>
                      <a:pt x="1581" y="2188"/>
                      <a:pt x="1596" y="2188"/>
                    </a:cubicBezTo>
                    <a:cubicBezTo>
                      <a:pt x="1609" y="2188"/>
                      <a:pt x="1623" y="2178"/>
                      <a:pt x="1635" y="2166"/>
                    </a:cubicBezTo>
                    <a:lnTo>
                      <a:pt x="1635" y="2166"/>
                    </a:lnTo>
                    <a:cubicBezTo>
                      <a:pt x="1581" y="2251"/>
                      <a:pt x="1667" y="2245"/>
                      <a:pt x="1667" y="2311"/>
                    </a:cubicBezTo>
                    <a:cubicBezTo>
                      <a:pt x="1625" y="2367"/>
                      <a:pt x="1599" y="2384"/>
                      <a:pt x="1579" y="2384"/>
                    </a:cubicBezTo>
                    <a:cubicBezTo>
                      <a:pt x="1548" y="2384"/>
                      <a:pt x="1531" y="2346"/>
                      <a:pt x="1495" y="2346"/>
                    </a:cubicBezTo>
                    <a:cubicBezTo>
                      <a:pt x="1490" y="2346"/>
                      <a:pt x="1485" y="2347"/>
                      <a:pt x="1480" y="2348"/>
                    </a:cubicBezTo>
                    <a:cubicBezTo>
                      <a:pt x="1405" y="2461"/>
                      <a:pt x="1405" y="2573"/>
                      <a:pt x="1330" y="2648"/>
                    </a:cubicBezTo>
                    <a:cubicBezTo>
                      <a:pt x="1311" y="2648"/>
                      <a:pt x="1293" y="2648"/>
                      <a:pt x="1293" y="2629"/>
                    </a:cubicBezTo>
                    <a:cubicBezTo>
                      <a:pt x="1255" y="2779"/>
                      <a:pt x="1031" y="2929"/>
                      <a:pt x="993" y="3097"/>
                    </a:cubicBezTo>
                    <a:lnTo>
                      <a:pt x="974" y="3097"/>
                    </a:lnTo>
                    <a:cubicBezTo>
                      <a:pt x="1012" y="3097"/>
                      <a:pt x="1049" y="3116"/>
                      <a:pt x="1068" y="3154"/>
                    </a:cubicBezTo>
                    <a:cubicBezTo>
                      <a:pt x="1034" y="3205"/>
                      <a:pt x="1031" y="3287"/>
                      <a:pt x="974" y="3287"/>
                    </a:cubicBezTo>
                    <a:cubicBezTo>
                      <a:pt x="968" y="3287"/>
                      <a:pt x="962" y="3286"/>
                      <a:pt x="956" y="3285"/>
                    </a:cubicBezTo>
                    <a:cubicBezTo>
                      <a:pt x="993" y="3247"/>
                      <a:pt x="974" y="3228"/>
                      <a:pt x="974" y="3210"/>
                    </a:cubicBezTo>
                    <a:lnTo>
                      <a:pt x="974" y="3210"/>
                    </a:lnTo>
                    <a:cubicBezTo>
                      <a:pt x="974" y="3228"/>
                      <a:pt x="956" y="3247"/>
                      <a:pt x="937" y="3285"/>
                    </a:cubicBezTo>
                    <a:cubicBezTo>
                      <a:pt x="843" y="3285"/>
                      <a:pt x="993" y="3172"/>
                      <a:pt x="937" y="3135"/>
                    </a:cubicBezTo>
                    <a:lnTo>
                      <a:pt x="937" y="3135"/>
                    </a:lnTo>
                    <a:cubicBezTo>
                      <a:pt x="881" y="3285"/>
                      <a:pt x="787" y="3434"/>
                      <a:pt x="712" y="3566"/>
                    </a:cubicBezTo>
                    <a:cubicBezTo>
                      <a:pt x="651" y="3550"/>
                      <a:pt x="776" y="3386"/>
                      <a:pt x="744" y="3386"/>
                    </a:cubicBezTo>
                    <a:cubicBezTo>
                      <a:pt x="737" y="3386"/>
                      <a:pt x="721" y="3395"/>
                      <a:pt x="693" y="3416"/>
                    </a:cubicBezTo>
                    <a:cubicBezTo>
                      <a:pt x="731" y="3360"/>
                      <a:pt x="787" y="3303"/>
                      <a:pt x="843" y="3266"/>
                    </a:cubicBezTo>
                    <a:lnTo>
                      <a:pt x="843" y="3266"/>
                    </a:lnTo>
                    <a:cubicBezTo>
                      <a:pt x="817" y="3271"/>
                      <a:pt x="799" y="3273"/>
                      <a:pt x="786" y="3273"/>
                    </a:cubicBezTo>
                    <a:cubicBezTo>
                      <a:pt x="714" y="3273"/>
                      <a:pt x="844" y="3203"/>
                      <a:pt x="782" y="3203"/>
                    </a:cubicBezTo>
                    <a:cubicBezTo>
                      <a:pt x="771" y="3203"/>
                      <a:pt x="755" y="3205"/>
                      <a:pt x="731" y="3210"/>
                    </a:cubicBezTo>
                    <a:cubicBezTo>
                      <a:pt x="544" y="3416"/>
                      <a:pt x="581" y="3472"/>
                      <a:pt x="431" y="3678"/>
                    </a:cubicBezTo>
                    <a:cubicBezTo>
                      <a:pt x="431" y="3753"/>
                      <a:pt x="506" y="3697"/>
                      <a:pt x="525" y="3772"/>
                    </a:cubicBezTo>
                    <a:cubicBezTo>
                      <a:pt x="431" y="4127"/>
                      <a:pt x="207" y="3940"/>
                      <a:pt x="207" y="4240"/>
                    </a:cubicBezTo>
                    <a:cubicBezTo>
                      <a:pt x="244" y="4333"/>
                      <a:pt x="319" y="4390"/>
                      <a:pt x="207" y="4539"/>
                    </a:cubicBezTo>
                    <a:lnTo>
                      <a:pt x="150" y="4446"/>
                    </a:lnTo>
                    <a:lnTo>
                      <a:pt x="150" y="4446"/>
                    </a:lnTo>
                    <a:cubicBezTo>
                      <a:pt x="57" y="4689"/>
                      <a:pt x="225" y="4633"/>
                      <a:pt x="113" y="4858"/>
                    </a:cubicBezTo>
                    <a:cubicBezTo>
                      <a:pt x="80" y="4808"/>
                      <a:pt x="119" y="4701"/>
                      <a:pt x="117" y="4701"/>
                    </a:cubicBezTo>
                    <a:lnTo>
                      <a:pt x="117" y="4701"/>
                    </a:lnTo>
                    <a:cubicBezTo>
                      <a:pt x="116" y="4701"/>
                      <a:pt x="115" y="4703"/>
                      <a:pt x="113" y="4708"/>
                    </a:cubicBezTo>
                    <a:cubicBezTo>
                      <a:pt x="1" y="4858"/>
                      <a:pt x="132" y="4839"/>
                      <a:pt x="113" y="4951"/>
                    </a:cubicBezTo>
                    <a:lnTo>
                      <a:pt x="19" y="4970"/>
                    </a:lnTo>
                    <a:cubicBezTo>
                      <a:pt x="1" y="5270"/>
                      <a:pt x="38" y="5569"/>
                      <a:pt x="113" y="5850"/>
                    </a:cubicBezTo>
                    <a:cubicBezTo>
                      <a:pt x="102" y="5850"/>
                      <a:pt x="84" y="5830"/>
                      <a:pt x="67" y="5830"/>
                    </a:cubicBezTo>
                    <a:cubicBezTo>
                      <a:pt x="56" y="5830"/>
                      <a:pt x="46" y="5839"/>
                      <a:pt x="38" y="5869"/>
                    </a:cubicBezTo>
                    <a:cubicBezTo>
                      <a:pt x="76" y="5981"/>
                      <a:pt x="132" y="6075"/>
                      <a:pt x="169" y="6169"/>
                    </a:cubicBezTo>
                    <a:lnTo>
                      <a:pt x="263" y="6318"/>
                    </a:lnTo>
                    <a:cubicBezTo>
                      <a:pt x="282" y="6375"/>
                      <a:pt x="319" y="6412"/>
                      <a:pt x="356" y="6468"/>
                    </a:cubicBezTo>
                    <a:cubicBezTo>
                      <a:pt x="431" y="6562"/>
                      <a:pt x="525" y="6637"/>
                      <a:pt x="619" y="6712"/>
                    </a:cubicBezTo>
                    <a:cubicBezTo>
                      <a:pt x="693" y="6768"/>
                      <a:pt x="787" y="6824"/>
                      <a:pt x="899" y="6880"/>
                    </a:cubicBezTo>
                    <a:cubicBezTo>
                      <a:pt x="937" y="6880"/>
                      <a:pt x="993" y="6861"/>
                      <a:pt x="1049" y="6861"/>
                    </a:cubicBezTo>
                    <a:cubicBezTo>
                      <a:pt x="1087" y="6861"/>
                      <a:pt x="1105" y="6899"/>
                      <a:pt x="1049" y="6899"/>
                    </a:cubicBezTo>
                    <a:cubicBezTo>
                      <a:pt x="1082" y="6918"/>
                      <a:pt x="1100" y="6925"/>
                      <a:pt x="1109" y="6925"/>
                    </a:cubicBezTo>
                    <a:cubicBezTo>
                      <a:pt x="1136" y="6925"/>
                      <a:pt x="1087" y="6861"/>
                      <a:pt x="1143" y="6861"/>
                    </a:cubicBezTo>
                    <a:cubicBezTo>
                      <a:pt x="1151" y="6859"/>
                      <a:pt x="1159" y="6858"/>
                      <a:pt x="1166" y="6858"/>
                    </a:cubicBezTo>
                    <a:cubicBezTo>
                      <a:pt x="1221" y="6858"/>
                      <a:pt x="1230" y="6920"/>
                      <a:pt x="1180" y="6936"/>
                    </a:cubicBezTo>
                    <a:cubicBezTo>
                      <a:pt x="1320" y="6929"/>
                      <a:pt x="1456" y="6924"/>
                      <a:pt x="1591" y="6924"/>
                    </a:cubicBezTo>
                    <a:cubicBezTo>
                      <a:pt x="1611" y="6924"/>
                      <a:pt x="1631" y="6924"/>
                      <a:pt x="1651" y="6924"/>
                    </a:cubicBezTo>
                    <a:lnTo>
                      <a:pt x="1651" y="6924"/>
                    </a:lnTo>
                    <a:cubicBezTo>
                      <a:pt x="1542" y="7054"/>
                      <a:pt x="1446" y="7185"/>
                      <a:pt x="1349" y="7330"/>
                    </a:cubicBezTo>
                    <a:cubicBezTo>
                      <a:pt x="1237" y="7517"/>
                      <a:pt x="1162" y="7742"/>
                      <a:pt x="1162" y="7966"/>
                    </a:cubicBezTo>
                    <a:cubicBezTo>
                      <a:pt x="1143" y="8041"/>
                      <a:pt x="1180" y="8116"/>
                      <a:pt x="1218" y="8172"/>
                    </a:cubicBezTo>
                    <a:cubicBezTo>
                      <a:pt x="1237" y="8210"/>
                      <a:pt x="1274" y="8228"/>
                      <a:pt x="1311" y="8247"/>
                    </a:cubicBezTo>
                    <a:cubicBezTo>
                      <a:pt x="1368" y="8303"/>
                      <a:pt x="1405" y="8341"/>
                      <a:pt x="1517" y="8528"/>
                    </a:cubicBezTo>
                    <a:cubicBezTo>
                      <a:pt x="1461" y="8528"/>
                      <a:pt x="1424" y="8509"/>
                      <a:pt x="1368" y="8491"/>
                    </a:cubicBezTo>
                    <a:lnTo>
                      <a:pt x="1368" y="8491"/>
                    </a:lnTo>
                    <a:cubicBezTo>
                      <a:pt x="1443" y="8566"/>
                      <a:pt x="1499" y="8622"/>
                      <a:pt x="1574" y="8659"/>
                    </a:cubicBezTo>
                    <a:cubicBezTo>
                      <a:pt x="1657" y="8726"/>
                      <a:pt x="1741" y="8793"/>
                      <a:pt x="1838" y="8793"/>
                    </a:cubicBezTo>
                    <a:cubicBezTo>
                      <a:pt x="1850" y="8793"/>
                      <a:pt x="1861" y="8792"/>
                      <a:pt x="1873" y="8790"/>
                    </a:cubicBezTo>
                    <a:lnTo>
                      <a:pt x="2117" y="8809"/>
                    </a:lnTo>
                    <a:lnTo>
                      <a:pt x="2323" y="8828"/>
                    </a:lnTo>
                    <a:cubicBezTo>
                      <a:pt x="2384" y="8832"/>
                      <a:pt x="2446" y="8835"/>
                      <a:pt x="2509" y="8835"/>
                    </a:cubicBezTo>
                    <a:cubicBezTo>
                      <a:pt x="2697" y="8835"/>
                      <a:pt x="2894" y="8814"/>
                      <a:pt x="3091" y="8772"/>
                    </a:cubicBezTo>
                    <a:lnTo>
                      <a:pt x="3091" y="8772"/>
                    </a:lnTo>
                    <a:cubicBezTo>
                      <a:pt x="3053" y="8790"/>
                      <a:pt x="3053" y="8809"/>
                      <a:pt x="3016" y="8828"/>
                    </a:cubicBezTo>
                    <a:cubicBezTo>
                      <a:pt x="3037" y="8835"/>
                      <a:pt x="3063" y="8838"/>
                      <a:pt x="3092" y="8838"/>
                    </a:cubicBezTo>
                    <a:cubicBezTo>
                      <a:pt x="3168" y="8838"/>
                      <a:pt x="3263" y="8816"/>
                      <a:pt x="3324" y="8789"/>
                    </a:cubicBezTo>
                    <a:lnTo>
                      <a:pt x="3324" y="8789"/>
                    </a:lnTo>
                    <a:cubicBezTo>
                      <a:pt x="3238" y="9098"/>
                      <a:pt x="3230" y="9420"/>
                      <a:pt x="3315" y="9727"/>
                    </a:cubicBezTo>
                    <a:lnTo>
                      <a:pt x="3315" y="9670"/>
                    </a:lnTo>
                    <a:cubicBezTo>
                      <a:pt x="3371" y="9670"/>
                      <a:pt x="3371" y="9727"/>
                      <a:pt x="3390" y="9820"/>
                    </a:cubicBezTo>
                    <a:cubicBezTo>
                      <a:pt x="3390" y="9858"/>
                      <a:pt x="3409" y="9914"/>
                      <a:pt x="3428" y="9951"/>
                    </a:cubicBezTo>
                    <a:cubicBezTo>
                      <a:pt x="3465" y="9989"/>
                      <a:pt x="3502" y="10026"/>
                      <a:pt x="3540" y="10045"/>
                    </a:cubicBezTo>
                    <a:cubicBezTo>
                      <a:pt x="3527" y="10039"/>
                      <a:pt x="3513" y="10037"/>
                      <a:pt x="3500" y="10037"/>
                    </a:cubicBezTo>
                    <a:cubicBezTo>
                      <a:pt x="3475" y="10037"/>
                      <a:pt x="3459" y="10045"/>
                      <a:pt x="3484" y="10045"/>
                    </a:cubicBezTo>
                    <a:cubicBezTo>
                      <a:pt x="3521" y="10101"/>
                      <a:pt x="3577" y="10139"/>
                      <a:pt x="3652" y="10157"/>
                    </a:cubicBezTo>
                    <a:cubicBezTo>
                      <a:pt x="3708" y="10176"/>
                      <a:pt x="3783" y="10195"/>
                      <a:pt x="3858" y="10195"/>
                    </a:cubicBezTo>
                    <a:cubicBezTo>
                      <a:pt x="3893" y="10200"/>
                      <a:pt x="3930" y="10202"/>
                      <a:pt x="3967" y="10202"/>
                    </a:cubicBezTo>
                    <a:cubicBezTo>
                      <a:pt x="4070" y="10202"/>
                      <a:pt x="4179" y="10185"/>
                      <a:pt x="4289" y="10157"/>
                    </a:cubicBezTo>
                    <a:lnTo>
                      <a:pt x="4289" y="10157"/>
                    </a:lnTo>
                    <a:lnTo>
                      <a:pt x="4252" y="10195"/>
                    </a:lnTo>
                    <a:cubicBezTo>
                      <a:pt x="4314" y="10203"/>
                      <a:pt x="4376" y="10207"/>
                      <a:pt x="4439" y="10207"/>
                    </a:cubicBezTo>
                    <a:cubicBezTo>
                      <a:pt x="4529" y="10207"/>
                      <a:pt x="4621" y="10198"/>
                      <a:pt x="4720" y="10176"/>
                    </a:cubicBezTo>
                    <a:cubicBezTo>
                      <a:pt x="4757" y="10139"/>
                      <a:pt x="4832" y="10139"/>
                      <a:pt x="4776" y="10101"/>
                    </a:cubicBezTo>
                    <a:lnTo>
                      <a:pt x="4776" y="10101"/>
                    </a:lnTo>
                    <a:cubicBezTo>
                      <a:pt x="4835" y="10116"/>
                      <a:pt x="4891" y="10122"/>
                      <a:pt x="4945" y="10122"/>
                    </a:cubicBezTo>
                    <a:cubicBezTo>
                      <a:pt x="5281" y="10122"/>
                      <a:pt x="5529" y="9874"/>
                      <a:pt x="5844" y="9874"/>
                    </a:cubicBezTo>
                    <a:cubicBezTo>
                      <a:pt x="5854" y="9874"/>
                      <a:pt x="5865" y="9874"/>
                      <a:pt x="5876" y="9875"/>
                    </a:cubicBezTo>
                    <a:lnTo>
                      <a:pt x="5876" y="9875"/>
                    </a:lnTo>
                    <a:cubicBezTo>
                      <a:pt x="5878" y="9877"/>
                      <a:pt x="5881" y="9880"/>
                      <a:pt x="5883" y="9883"/>
                    </a:cubicBezTo>
                    <a:lnTo>
                      <a:pt x="5883" y="9883"/>
                    </a:lnTo>
                    <a:cubicBezTo>
                      <a:pt x="5836" y="9902"/>
                      <a:pt x="5810" y="9933"/>
                      <a:pt x="5843" y="9933"/>
                    </a:cubicBezTo>
                    <a:cubicBezTo>
                      <a:pt x="5863" y="9925"/>
                      <a:pt x="5883" y="9916"/>
                      <a:pt x="5904" y="9906"/>
                    </a:cubicBezTo>
                    <a:lnTo>
                      <a:pt x="5904" y="9906"/>
                    </a:lnTo>
                    <a:cubicBezTo>
                      <a:pt x="5956" y="9961"/>
                      <a:pt x="6026" y="9998"/>
                      <a:pt x="6105" y="10007"/>
                    </a:cubicBezTo>
                    <a:cubicBezTo>
                      <a:pt x="6105" y="10026"/>
                      <a:pt x="6093" y="10032"/>
                      <a:pt x="6074" y="10032"/>
                    </a:cubicBezTo>
                    <a:cubicBezTo>
                      <a:pt x="6037" y="10032"/>
                      <a:pt x="5974" y="10007"/>
                      <a:pt x="5937" y="10007"/>
                    </a:cubicBezTo>
                    <a:cubicBezTo>
                      <a:pt x="6012" y="10064"/>
                      <a:pt x="6105" y="10101"/>
                      <a:pt x="6218" y="10101"/>
                    </a:cubicBezTo>
                    <a:cubicBezTo>
                      <a:pt x="6218" y="10101"/>
                      <a:pt x="6218" y="10101"/>
                      <a:pt x="6219" y="10101"/>
                    </a:cubicBezTo>
                    <a:lnTo>
                      <a:pt x="6219" y="10101"/>
                    </a:lnTo>
                    <a:cubicBezTo>
                      <a:pt x="6235" y="10106"/>
                      <a:pt x="6250" y="10108"/>
                      <a:pt x="6266" y="10108"/>
                    </a:cubicBezTo>
                    <a:cubicBezTo>
                      <a:pt x="6281" y="10108"/>
                      <a:pt x="6296" y="10106"/>
                      <a:pt x="6311" y="10101"/>
                    </a:cubicBezTo>
                    <a:cubicBezTo>
                      <a:pt x="6316" y="10101"/>
                      <a:pt x="6321" y="10100"/>
                      <a:pt x="6325" y="10099"/>
                    </a:cubicBezTo>
                    <a:lnTo>
                      <a:pt x="6325" y="10099"/>
                    </a:lnTo>
                    <a:cubicBezTo>
                      <a:pt x="6293" y="10101"/>
                      <a:pt x="6256" y="10101"/>
                      <a:pt x="6219" y="10101"/>
                    </a:cubicBezTo>
                    <a:lnTo>
                      <a:pt x="6219" y="10101"/>
                    </a:lnTo>
                    <a:cubicBezTo>
                      <a:pt x="6193" y="10094"/>
                      <a:pt x="6168" y="10081"/>
                      <a:pt x="6143" y="10064"/>
                    </a:cubicBezTo>
                    <a:cubicBezTo>
                      <a:pt x="6124" y="10064"/>
                      <a:pt x="6124" y="10026"/>
                      <a:pt x="6124" y="10007"/>
                    </a:cubicBezTo>
                    <a:lnTo>
                      <a:pt x="6124" y="10007"/>
                    </a:lnTo>
                    <a:cubicBezTo>
                      <a:pt x="6162" y="10026"/>
                      <a:pt x="6199" y="10026"/>
                      <a:pt x="6218" y="10026"/>
                    </a:cubicBezTo>
                    <a:cubicBezTo>
                      <a:pt x="6218" y="9951"/>
                      <a:pt x="6124" y="9951"/>
                      <a:pt x="6049" y="9895"/>
                    </a:cubicBezTo>
                    <a:cubicBezTo>
                      <a:pt x="6032" y="9885"/>
                      <a:pt x="6016" y="9872"/>
                      <a:pt x="6001" y="9858"/>
                    </a:cubicBezTo>
                    <a:lnTo>
                      <a:pt x="6001" y="9858"/>
                    </a:lnTo>
                    <a:cubicBezTo>
                      <a:pt x="6042" y="9838"/>
                      <a:pt x="6083" y="9818"/>
                      <a:pt x="6124" y="9801"/>
                    </a:cubicBezTo>
                    <a:cubicBezTo>
                      <a:pt x="6087" y="9764"/>
                      <a:pt x="6068" y="9783"/>
                      <a:pt x="5993" y="9764"/>
                    </a:cubicBezTo>
                    <a:cubicBezTo>
                      <a:pt x="6049" y="9708"/>
                      <a:pt x="6105" y="9670"/>
                      <a:pt x="6162" y="9652"/>
                    </a:cubicBezTo>
                    <a:lnTo>
                      <a:pt x="6162" y="9652"/>
                    </a:lnTo>
                    <a:cubicBezTo>
                      <a:pt x="6049" y="9727"/>
                      <a:pt x="6199" y="9727"/>
                      <a:pt x="6255" y="9745"/>
                    </a:cubicBezTo>
                    <a:cubicBezTo>
                      <a:pt x="6255" y="9727"/>
                      <a:pt x="6255" y="9708"/>
                      <a:pt x="6255" y="9689"/>
                    </a:cubicBezTo>
                    <a:cubicBezTo>
                      <a:pt x="6276" y="9693"/>
                      <a:pt x="6292" y="9695"/>
                      <a:pt x="6305" y="9695"/>
                    </a:cubicBezTo>
                    <a:cubicBezTo>
                      <a:pt x="6406" y="9695"/>
                      <a:pt x="6280" y="9577"/>
                      <a:pt x="6480" y="9577"/>
                    </a:cubicBezTo>
                    <a:lnTo>
                      <a:pt x="6480" y="9596"/>
                    </a:lnTo>
                    <a:cubicBezTo>
                      <a:pt x="6536" y="9558"/>
                      <a:pt x="6611" y="9502"/>
                      <a:pt x="6686" y="9483"/>
                    </a:cubicBezTo>
                    <a:lnTo>
                      <a:pt x="6686" y="9483"/>
                    </a:lnTo>
                    <a:cubicBezTo>
                      <a:pt x="6742" y="9521"/>
                      <a:pt x="6630" y="9539"/>
                      <a:pt x="6630" y="9577"/>
                    </a:cubicBezTo>
                    <a:cubicBezTo>
                      <a:pt x="6761" y="9539"/>
                      <a:pt x="6817" y="9390"/>
                      <a:pt x="6948" y="9390"/>
                    </a:cubicBezTo>
                    <a:cubicBezTo>
                      <a:pt x="6911" y="9427"/>
                      <a:pt x="6836" y="9464"/>
                      <a:pt x="6798" y="9502"/>
                    </a:cubicBezTo>
                    <a:cubicBezTo>
                      <a:pt x="6818" y="9507"/>
                      <a:pt x="6839" y="9509"/>
                      <a:pt x="6859" y="9509"/>
                    </a:cubicBezTo>
                    <a:cubicBezTo>
                      <a:pt x="6913" y="9509"/>
                      <a:pt x="6968" y="9492"/>
                      <a:pt x="7023" y="9464"/>
                    </a:cubicBezTo>
                    <a:cubicBezTo>
                      <a:pt x="7098" y="9427"/>
                      <a:pt x="7173" y="9408"/>
                      <a:pt x="7229" y="9371"/>
                    </a:cubicBezTo>
                    <a:lnTo>
                      <a:pt x="7229" y="9371"/>
                    </a:lnTo>
                    <a:lnTo>
                      <a:pt x="7173" y="9390"/>
                    </a:lnTo>
                    <a:cubicBezTo>
                      <a:pt x="7210" y="9296"/>
                      <a:pt x="7248" y="9221"/>
                      <a:pt x="7341" y="9146"/>
                    </a:cubicBezTo>
                    <a:cubicBezTo>
                      <a:pt x="7416" y="9090"/>
                      <a:pt x="7473" y="8996"/>
                      <a:pt x="7473" y="8884"/>
                    </a:cubicBezTo>
                    <a:cubicBezTo>
                      <a:pt x="7473" y="8987"/>
                      <a:pt x="7479" y="9013"/>
                      <a:pt x="7491" y="9013"/>
                    </a:cubicBezTo>
                    <a:cubicBezTo>
                      <a:pt x="7503" y="9013"/>
                      <a:pt x="7521" y="8985"/>
                      <a:pt x="7543" y="8985"/>
                    </a:cubicBezTo>
                    <a:cubicBezTo>
                      <a:pt x="7550" y="8985"/>
                      <a:pt x="7558" y="8988"/>
                      <a:pt x="7566" y="8996"/>
                    </a:cubicBezTo>
                    <a:cubicBezTo>
                      <a:pt x="7615" y="8948"/>
                      <a:pt x="7649" y="8858"/>
                      <a:pt x="7658" y="8858"/>
                    </a:cubicBezTo>
                    <a:cubicBezTo>
                      <a:pt x="7659" y="8858"/>
                      <a:pt x="7660" y="8860"/>
                      <a:pt x="7660" y="8865"/>
                    </a:cubicBezTo>
                    <a:cubicBezTo>
                      <a:pt x="7660" y="8790"/>
                      <a:pt x="7660" y="8734"/>
                      <a:pt x="7660" y="8659"/>
                    </a:cubicBezTo>
                    <a:lnTo>
                      <a:pt x="7679" y="8491"/>
                    </a:lnTo>
                    <a:lnTo>
                      <a:pt x="7473" y="8472"/>
                    </a:lnTo>
                    <a:lnTo>
                      <a:pt x="7360" y="8472"/>
                    </a:lnTo>
                    <a:cubicBezTo>
                      <a:pt x="7323" y="8491"/>
                      <a:pt x="7285" y="8509"/>
                      <a:pt x="7267" y="8547"/>
                    </a:cubicBezTo>
                    <a:cubicBezTo>
                      <a:pt x="7261" y="8536"/>
                      <a:pt x="7249" y="8533"/>
                      <a:pt x="7234" y="8533"/>
                    </a:cubicBezTo>
                    <a:cubicBezTo>
                      <a:pt x="7219" y="8533"/>
                      <a:pt x="7202" y="8536"/>
                      <a:pt x="7187" y="8536"/>
                    </a:cubicBezTo>
                    <a:cubicBezTo>
                      <a:pt x="7168" y="8536"/>
                      <a:pt x="7154" y="8531"/>
                      <a:pt x="7154" y="8509"/>
                    </a:cubicBezTo>
                    <a:cubicBezTo>
                      <a:pt x="7098" y="8547"/>
                      <a:pt x="7107" y="8551"/>
                      <a:pt x="7131" y="8551"/>
                    </a:cubicBezTo>
                    <a:cubicBezTo>
                      <a:pt x="7139" y="8551"/>
                      <a:pt x="7148" y="8551"/>
                      <a:pt x="7157" y="8551"/>
                    </a:cubicBezTo>
                    <a:cubicBezTo>
                      <a:pt x="7175" y="8551"/>
                      <a:pt x="7192" y="8553"/>
                      <a:pt x="7192" y="8566"/>
                    </a:cubicBezTo>
                    <a:cubicBezTo>
                      <a:pt x="7042" y="8715"/>
                      <a:pt x="6705" y="8678"/>
                      <a:pt x="6499" y="8921"/>
                    </a:cubicBezTo>
                    <a:cubicBezTo>
                      <a:pt x="6368" y="9052"/>
                      <a:pt x="6255" y="9202"/>
                      <a:pt x="6162" y="9352"/>
                    </a:cubicBezTo>
                    <a:cubicBezTo>
                      <a:pt x="6152" y="9357"/>
                      <a:pt x="6144" y="9359"/>
                      <a:pt x="6139" y="9359"/>
                    </a:cubicBezTo>
                    <a:cubicBezTo>
                      <a:pt x="6124" y="9359"/>
                      <a:pt x="6124" y="9342"/>
                      <a:pt x="6124" y="9315"/>
                    </a:cubicBezTo>
                    <a:cubicBezTo>
                      <a:pt x="6143" y="9296"/>
                      <a:pt x="6143" y="9277"/>
                      <a:pt x="6162" y="9258"/>
                    </a:cubicBezTo>
                    <a:lnTo>
                      <a:pt x="6162" y="9258"/>
                    </a:lnTo>
                    <a:cubicBezTo>
                      <a:pt x="6031" y="9315"/>
                      <a:pt x="5937" y="9427"/>
                      <a:pt x="5918" y="9558"/>
                    </a:cubicBezTo>
                    <a:cubicBezTo>
                      <a:pt x="5918" y="9547"/>
                      <a:pt x="5915" y="9543"/>
                      <a:pt x="5910" y="9543"/>
                    </a:cubicBezTo>
                    <a:cubicBezTo>
                      <a:pt x="5907" y="9543"/>
                      <a:pt x="5903" y="9544"/>
                      <a:pt x="5900" y="9547"/>
                    </a:cubicBezTo>
                    <a:lnTo>
                      <a:pt x="5900" y="9547"/>
                    </a:lnTo>
                    <a:lnTo>
                      <a:pt x="5900" y="9502"/>
                    </a:lnTo>
                    <a:cubicBezTo>
                      <a:pt x="5750" y="9596"/>
                      <a:pt x="5581" y="9652"/>
                      <a:pt x="5413" y="9689"/>
                    </a:cubicBezTo>
                    <a:cubicBezTo>
                      <a:pt x="5413" y="9745"/>
                      <a:pt x="5619" y="9801"/>
                      <a:pt x="5413" y="9895"/>
                    </a:cubicBezTo>
                    <a:cubicBezTo>
                      <a:pt x="5413" y="9858"/>
                      <a:pt x="5375" y="9820"/>
                      <a:pt x="5413" y="9783"/>
                    </a:cubicBezTo>
                    <a:lnTo>
                      <a:pt x="5413" y="9783"/>
                    </a:lnTo>
                    <a:cubicBezTo>
                      <a:pt x="5412" y="9783"/>
                      <a:pt x="5371" y="9824"/>
                      <a:pt x="5336" y="9824"/>
                    </a:cubicBezTo>
                    <a:cubicBezTo>
                      <a:pt x="5330" y="9824"/>
                      <a:pt x="5324" y="9823"/>
                      <a:pt x="5319" y="9820"/>
                    </a:cubicBezTo>
                    <a:lnTo>
                      <a:pt x="5394" y="9745"/>
                    </a:lnTo>
                    <a:cubicBezTo>
                      <a:pt x="5300" y="9745"/>
                      <a:pt x="5356" y="9801"/>
                      <a:pt x="5282" y="9820"/>
                    </a:cubicBezTo>
                    <a:cubicBezTo>
                      <a:pt x="5282" y="9783"/>
                      <a:pt x="5225" y="9801"/>
                      <a:pt x="5225" y="9764"/>
                    </a:cubicBezTo>
                    <a:cubicBezTo>
                      <a:pt x="5225" y="9759"/>
                      <a:pt x="5227" y="9755"/>
                      <a:pt x="5229" y="9753"/>
                    </a:cubicBezTo>
                    <a:lnTo>
                      <a:pt x="5229" y="9753"/>
                    </a:lnTo>
                    <a:cubicBezTo>
                      <a:pt x="5236" y="9753"/>
                      <a:pt x="5243" y="9753"/>
                      <a:pt x="5249" y="9753"/>
                    </a:cubicBezTo>
                    <a:cubicBezTo>
                      <a:pt x="5263" y="9753"/>
                      <a:pt x="5277" y="9752"/>
                      <a:pt x="5291" y="9751"/>
                    </a:cubicBezTo>
                    <a:lnTo>
                      <a:pt x="5291" y="9751"/>
                    </a:lnTo>
                    <a:cubicBezTo>
                      <a:pt x="5294" y="9751"/>
                      <a:pt x="5296" y="9751"/>
                      <a:pt x="5299" y="9751"/>
                    </a:cubicBezTo>
                    <a:cubicBezTo>
                      <a:pt x="5308" y="9751"/>
                      <a:pt x="5315" y="9750"/>
                      <a:pt x="5319" y="9745"/>
                    </a:cubicBezTo>
                    <a:lnTo>
                      <a:pt x="5319" y="9745"/>
                    </a:lnTo>
                    <a:cubicBezTo>
                      <a:pt x="5310" y="9748"/>
                      <a:pt x="5300" y="9749"/>
                      <a:pt x="5291" y="9751"/>
                    </a:cubicBezTo>
                    <a:lnTo>
                      <a:pt x="5291" y="9751"/>
                    </a:lnTo>
                    <a:cubicBezTo>
                      <a:pt x="5277" y="9750"/>
                      <a:pt x="5262" y="9747"/>
                      <a:pt x="5249" y="9747"/>
                    </a:cubicBezTo>
                    <a:cubicBezTo>
                      <a:pt x="5241" y="9747"/>
                      <a:pt x="5233" y="9748"/>
                      <a:pt x="5229" y="9753"/>
                    </a:cubicBezTo>
                    <a:lnTo>
                      <a:pt x="5229" y="9753"/>
                    </a:lnTo>
                    <a:cubicBezTo>
                      <a:pt x="5177" y="9750"/>
                      <a:pt x="5122" y="9738"/>
                      <a:pt x="5076" y="9727"/>
                    </a:cubicBezTo>
                    <a:lnTo>
                      <a:pt x="5076" y="9727"/>
                    </a:lnTo>
                    <a:cubicBezTo>
                      <a:pt x="5076" y="9745"/>
                      <a:pt x="5094" y="9783"/>
                      <a:pt x="5038" y="9801"/>
                    </a:cubicBezTo>
                    <a:cubicBezTo>
                      <a:pt x="5008" y="9809"/>
                      <a:pt x="4988" y="9812"/>
                      <a:pt x="4974" y="9812"/>
                    </a:cubicBezTo>
                    <a:cubicBezTo>
                      <a:pt x="4918" y="9812"/>
                      <a:pt x="4963" y="9764"/>
                      <a:pt x="4888" y="9764"/>
                    </a:cubicBezTo>
                    <a:cubicBezTo>
                      <a:pt x="4851" y="9801"/>
                      <a:pt x="4738" y="9783"/>
                      <a:pt x="4757" y="9858"/>
                    </a:cubicBezTo>
                    <a:cubicBezTo>
                      <a:pt x="4701" y="9858"/>
                      <a:pt x="4701" y="9820"/>
                      <a:pt x="4682" y="9801"/>
                    </a:cubicBezTo>
                    <a:cubicBezTo>
                      <a:pt x="4607" y="9858"/>
                      <a:pt x="4308" y="9858"/>
                      <a:pt x="4401" y="9933"/>
                    </a:cubicBezTo>
                    <a:lnTo>
                      <a:pt x="4420" y="9933"/>
                    </a:lnTo>
                    <a:cubicBezTo>
                      <a:pt x="4339" y="9950"/>
                      <a:pt x="4258" y="9958"/>
                      <a:pt x="4177" y="9958"/>
                    </a:cubicBezTo>
                    <a:cubicBezTo>
                      <a:pt x="3997" y="9958"/>
                      <a:pt x="3820" y="9917"/>
                      <a:pt x="3652" y="9839"/>
                    </a:cubicBezTo>
                    <a:lnTo>
                      <a:pt x="3671" y="9820"/>
                    </a:lnTo>
                    <a:cubicBezTo>
                      <a:pt x="3615" y="9801"/>
                      <a:pt x="3559" y="9764"/>
                      <a:pt x="3521" y="9708"/>
                    </a:cubicBezTo>
                    <a:lnTo>
                      <a:pt x="3428" y="9539"/>
                    </a:lnTo>
                    <a:cubicBezTo>
                      <a:pt x="3428" y="9491"/>
                      <a:pt x="3456" y="9442"/>
                      <a:pt x="3475" y="9442"/>
                    </a:cubicBezTo>
                    <a:cubicBezTo>
                      <a:pt x="3478" y="9442"/>
                      <a:pt x="3481" y="9443"/>
                      <a:pt x="3484" y="9446"/>
                    </a:cubicBezTo>
                    <a:cubicBezTo>
                      <a:pt x="3446" y="9352"/>
                      <a:pt x="3465" y="9240"/>
                      <a:pt x="3502" y="9165"/>
                    </a:cubicBezTo>
                    <a:cubicBezTo>
                      <a:pt x="3509" y="9202"/>
                      <a:pt x="3515" y="9211"/>
                      <a:pt x="3520" y="9211"/>
                    </a:cubicBezTo>
                    <a:cubicBezTo>
                      <a:pt x="3524" y="9211"/>
                      <a:pt x="3527" y="9205"/>
                      <a:pt x="3528" y="9205"/>
                    </a:cubicBezTo>
                    <a:lnTo>
                      <a:pt x="3528" y="9205"/>
                    </a:lnTo>
                    <a:cubicBezTo>
                      <a:pt x="3530" y="9205"/>
                      <a:pt x="3529" y="9217"/>
                      <a:pt x="3521" y="9277"/>
                    </a:cubicBezTo>
                    <a:cubicBezTo>
                      <a:pt x="3559" y="9146"/>
                      <a:pt x="3596" y="9127"/>
                      <a:pt x="3596" y="8959"/>
                    </a:cubicBezTo>
                    <a:cubicBezTo>
                      <a:pt x="3602" y="8968"/>
                      <a:pt x="3609" y="8972"/>
                      <a:pt x="3616" y="8972"/>
                    </a:cubicBezTo>
                    <a:cubicBezTo>
                      <a:pt x="3651" y="8972"/>
                      <a:pt x="3693" y="8871"/>
                      <a:pt x="3708" y="8809"/>
                    </a:cubicBezTo>
                    <a:lnTo>
                      <a:pt x="3708" y="8809"/>
                    </a:lnTo>
                    <a:lnTo>
                      <a:pt x="3634" y="8884"/>
                    </a:lnTo>
                    <a:cubicBezTo>
                      <a:pt x="3648" y="8825"/>
                      <a:pt x="3663" y="8777"/>
                      <a:pt x="3687" y="8732"/>
                    </a:cubicBezTo>
                    <a:lnTo>
                      <a:pt x="3687" y="8732"/>
                    </a:lnTo>
                    <a:cubicBezTo>
                      <a:pt x="3703" y="8727"/>
                      <a:pt x="3719" y="8722"/>
                      <a:pt x="3733" y="8721"/>
                    </a:cubicBezTo>
                    <a:lnTo>
                      <a:pt x="3733" y="8721"/>
                    </a:lnTo>
                    <a:lnTo>
                      <a:pt x="3758" y="8746"/>
                    </a:lnTo>
                    <a:lnTo>
                      <a:pt x="3758" y="8746"/>
                    </a:lnTo>
                    <a:cubicBezTo>
                      <a:pt x="3764" y="8744"/>
                      <a:pt x="3770" y="8742"/>
                      <a:pt x="3776" y="8740"/>
                    </a:cubicBezTo>
                    <a:lnTo>
                      <a:pt x="3776" y="8740"/>
                    </a:lnTo>
                    <a:cubicBezTo>
                      <a:pt x="3772" y="8743"/>
                      <a:pt x="3767" y="8747"/>
                      <a:pt x="3761" y="8749"/>
                    </a:cubicBezTo>
                    <a:lnTo>
                      <a:pt x="3761" y="8749"/>
                    </a:lnTo>
                    <a:lnTo>
                      <a:pt x="3758" y="8746"/>
                    </a:lnTo>
                    <a:lnTo>
                      <a:pt x="3758" y="8746"/>
                    </a:lnTo>
                    <a:cubicBezTo>
                      <a:pt x="3753" y="8748"/>
                      <a:pt x="3749" y="8751"/>
                      <a:pt x="3746" y="8753"/>
                    </a:cubicBezTo>
                    <a:cubicBezTo>
                      <a:pt x="3751" y="8753"/>
                      <a:pt x="3756" y="8751"/>
                      <a:pt x="3761" y="8749"/>
                    </a:cubicBezTo>
                    <a:lnTo>
                      <a:pt x="3761" y="8749"/>
                    </a:lnTo>
                    <a:lnTo>
                      <a:pt x="3765" y="8753"/>
                    </a:lnTo>
                    <a:cubicBezTo>
                      <a:pt x="3769" y="8748"/>
                      <a:pt x="3773" y="8744"/>
                      <a:pt x="3777" y="8740"/>
                    </a:cubicBezTo>
                    <a:lnTo>
                      <a:pt x="3777" y="8740"/>
                    </a:lnTo>
                    <a:cubicBezTo>
                      <a:pt x="3865" y="8714"/>
                      <a:pt x="4052" y="8708"/>
                      <a:pt x="3971" y="8659"/>
                    </a:cubicBezTo>
                    <a:cubicBezTo>
                      <a:pt x="4144" y="8659"/>
                      <a:pt x="4284" y="8563"/>
                      <a:pt x="4423" y="8563"/>
                    </a:cubicBezTo>
                    <a:cubicBezTo>
                      <a:pt x="4435" y="8563"/>
                      <a:pt x="4446" y="8564"/>
                      <a:pt x="4458" y="8566"/>
                    </a:cubicBezTo>
                    <a:cubicBezTo>
                      <a:pt x="4532" y="8472"/>
                      <a:pt x="4776" y="8509"/>
                      <a:pt x="4776" y="8397"/>
                    </a:cubicBezTo>
                    <a:cubicBezTo>
                      <a:pt x="4781" y="8431"/>
                      <a:pt x="4814" y="8444"/>
                      <a:pt x="4859" y="8444"/>
                    </a:cubicBezTo>
                    <a:cubicBezTo>
                      <a:pt x="4964" y="8444"/>
                      <a:pt x="5141" y="8369"/>
                      <a:pt x="5207" y="8303"/>
                    </a:cubicBezTo>
                    <a:lnTo>
                      <a:pt x="5207" y="8303"/>
                    </a:lnTo>
                    <a:cubicBezTo>
                      <a:pt x="5197" y="8331"/>
                      <a:pt x="5225" y="8331"/>
                      <a:pt x="5251" y="8331"/>
                    </a:cubicBezTo>
                    <a:cubicBezTo>
                      <a:pt x="5277" y="8331"/>
                      <a:pt x="5300" y="8331"/>
                      <a:pt x="5282" y="8360"/>
                    </a:cubicBezTo>
                    <a:cubicBezTo>
                      <a:pt x="5413" y="8322"/>
                      <a:pt x="5525" y="8266"/>
                      <a:pt x="5488" y="8228"/>
                    </a:cubicBezTo>
                    <a:cubicBezTo>
                      <a:pt x="5600" y="8228"/>
                      <a:pt x="5731" y="8191"/>
                      <a:pt x="5825" y="8116"/>
                    </a:cubicBezTo>
                    <a:cubicBezTo>
                      <a:pt x="5912" y="8073"/>
                      <a:pt x="5976" y="8029"/>
                      <a:pt x="6044" y="8029"/>
                    </a:cubicBezTo>
                    <a:cubicBezTo>
                      <a:pt x="6064" y="8029"/>
                      <a:pt x="6084" y="8033"/>
                      <a:pt x="6105" y="8041"/>
                    </a:cubicBezTo>
                    <a:cubicBezTo>
                      <a:pt x="6443" y="7835"/>
                      <a:pt x="6742" y="7629"/>
                      <a:pt x="7042" y="7423"/>
                    </a:cubicBezTo>
                    <a:lnTo>
                      <a:pt x="7042" y="7423"/>
                    </a:lnTo>
                    <a:cubicBezTo>
                      <a:pt x="7079" y="7517"/>
                      <a:pt x="6705" y="7629"/>
                      <a:pt x="6761" y="7723"/>
                    </a:cubicBezTo>
                    <a:cubicBezTo>
                      <a:pt x="6892" y="7629"/>
                      <a:pt x="7004" y="7536"/>
                      <a:pt x="7117" y="7423"/>
                    </a:cubicBezTo>
                    <a:cubicBezTo>
                      <a:pt x="7154" y="7386"/>
                      <a:pt x="7210" y="7330"/>
                      <a:pt x="7267" y="7273"/>
                    </a:cubicBezTo>
                    <a:cubicBezTo>
                      <a:pt x="7360" y="7217"/>
                      <a:pt x="7435" y="7124"/>
                      <a:pt x="7510" y="7049"/>
                    </a:cubicBezTo>
                    <a:cubicBezTo>
                      <a:pt x="7530" y="7029"/>
                      <a:pt x="7541" y="7021"/>
                      <a:pt x="7547" y="7021"/>
                    </a:cubicBezTo>
                    <a:cubicBezTo>
                      <a:pt x="7567" y="7021"/>
                      <a:pt x="7506" y="7132"/>
                      <a:pt x="7491" y="7161"/>
                    </a:cubicBezTo>
                    <a:cubicBezTo>
                      <a:pt x="7604" y="7049"/>
                      <a:pt x="7660" y="6880"/>
                      <a:pt x="7641" y="6693"/>
                    </a:cubicBezTo>
                    <a:cubicBezTo>
                      <a:pt x="7622" y="6543"/>
                      <a:pt x="7529" y="6412"/>
                      <a:pt x="7416" y="6300"/>
                    </a:cubicBezTo>
                    <a:cubicBezTo>
                      <a:pt x="7319" y="6230"/>
                      <a:pt x="7212" y="6192"/>
                      <a:pt x="7094" y="6192"/>
                    </a:cubicBezTo>
                    <a:cubicBezTo>
                      <a:pt x="7058" y="6192"/>
                      <a:pt x="7020" y="6195"/>
                      <a:pt x="6982" y="6203"/>
                    </a:cubicBezTo>
                    <a:lnTo>
                      <a:pt x="6982" y="6203"/>
                    </a:lnTo>
                    <a:cubicBezTo>
                      <a:pt x="6998" y="6235"/>
                      <a:pt x="6919" y="6267"/>
                      <a:pt x="6855" y="6300"/>
                    </a:cubicBezTo>
                    <a:cubicBezTo>
                      <a:pt x="6772" y="6333"/>
                      <a:pt x="6704" y="6380"/>
                      <a:pt x="6689" y="6404"/>
                    </a:cubicBezTo>
                    <a:lnTo>
                      <a:pt x="6689" y="6404"/>
                    </a:lnTo>
                    <a:cubicBezTo>
                      <a:pt x="6710" y="6344"/>
                      <a:pt x="6680" y="6336"/>
                      <a:pt x="6635" y="6336"/>
                    </a:cubicBezTo>
                    <a:cubicBezTo>
                      <a:pt x="6616" y="6336"/>
                      <a:pt x="6595" y="6337"/>
                      <a:pt x="6574" y="6337"/>
                    </a:cubicBezTo>
                    <a:cubicBezTo>
                      <a:pt x="6555" y="6337"/>
                      <a:pt x="6537" y="6338"/>
                      <a:pt x="6522" y="6338"/>
                    </a:cubicBezTo>
                    <a:cubicBezTo>
                      <a:pt x="6478" y="6338"/>
                      <a:pt x="6457" y="6328"/>
                      <a:pt x="6499" y="6243"/>
                    </a:cubicBezTo>
                    <a:lnTo>
                      <a:pt x="6499" y="6243"/>
                    </a:lnTo>
                    <a:cubicBezTo>
                      <a:pt x="6461" y="6262"/>
                      <a:pt x="6424" y="6300"/>
                      <a:pt x="6443" y="6337"/>
                    </a:cubicBezTo>
                    <a:cubicBezTo>
                      <a:pt x="6386" y="6337"/>
                      <a:pt x="6349" y="6337"/>
                      <a:pt x="6405" y="6281"/>
                    </a:cubicBezTo>
                    <a:lnTo>
                      <a:pt x="6405" y="6281"/>
                    </a:lnTo>
                    <a:cubicBezTo>
                      <a:pt x="6199" y="6393"/>
                      <a:pt x="6293" y="6393"/>
                      <a:pt x="6105" y="6487"/>
                    </a:cubicBezTo>
                    <a:cubicBezTo>
                      <a:pt x="6105" y="6468"/>
                      <a:pt x="6143" y="6431"/>
                      <a:pt x="6143" y="6393"/>
                    </a:cubicBezTo>
                    <a:lnTo>
                      <a:pt x="6143" y="6393"/>
                    </a:lnTo>
                    <a:cubicBezTo>
                      <a:pt x="6068" y="6506"/>
                      <a:pt x="5974" y="6581"/>
                      <a:pt x="5862" y="6637"/>
                    </a:cubicBezTo>
                    <a:cubicBezTo>
                      <a:pt x="5862" y="6618"/>
                      <a:pt x="5825" y="6618"/>
                      <a:pt x="5881" y="6581"/>
                    </a:cubicBezTo>
                    <a:lnTo>
                      <a:pt x="5881" y="6581"/>
                    </a:lnTo>
                    <a:cubicBezTo>
                      <a:pt x="5637" y="6730"/>
                      <a:pt x="5525" y="6936"/>
                      <a:pt x="5244" y="7049"/>
                    </a:cubicBezTo>
                    <a:cubicBezTo>
                      <a:pt x="5250" y="7010"/>
                      <a:pt x="5244" y="6997"/>
                      <a:pt x="5231" y="6997"/>
                    </a:cubicBezTo>
                    <a:cubicBezTo>
                      <a:pt x="5206" y="6997"/>
                      <a:pt x="5157" y="7042"/>
                      <a:pt x="5112" y="7042"/>
                    </a:cubicBezTo>
                    <a:cubicBezTo>
                      <a:pt x="5099" y="7042"/>
                      <a:pt x="5087" y="7038"/>
                      <a:pt x="5076" y="7030"/>
                    </a:cubicBezTo>
                    <a:lnTo>
                      <a:pt x="4963" y="7142"/>
                    </a:lnTo>
                    <a:lnTo>
                      <a:pt x="5038" y="7142"/>
                    </a:lnTo>
                    <a:cubicBezTo>
                      <a:pt x="4926" y="7217"/>
                      <a:pt x="4851" y="7348"/>
                      <a:pt x="4738" y="7386"/>
                    </a:cubicBezTo>
                    <a:lnTo>
                      <a:pt x="4813" y="7292"/>
                    </a:lnTo>
                    <a:lnTo>
                      <a:pt x="4607" y="7479"/>
                    </a:lnTo>
                    <a:lnTo>
                      <a:pt x="4738" y="7404"/>
                    </a:lnTo>
                    <a:lnTo>
                      <a:pt x="4738" y="7404"/>
                    </a:lnTo>
                    <a:cubicBezTo>
                      <a:pt x="4645" y="7536"/>
                      <a:pt x="4813" y="7479"/>
                      <a:pt x="4645" y="7573"/>
                    </a:cubicBezTo>
                    <a:cubicBezTo>
                      <a:pt x="4648" y="7572"/>
                      <a:pt x="4649" y="7571"/>
                      <a:pt x="4650" y="7571"/>
                    </a:cubicBezTo>
                    <a:lnTo>
                      <a:pt x="4650" y="7571"/>
                    </a:lnTo>
                    <a:cubicBezTo>
                      <a:pt x="4660" y="7571"/>
                      <a:pt x="4527" y="7667"/>
                      <a:pt x="4458" y="7667"/>
                    </a:cubicBezTo>
                    <a:cubicBezTo>
                      <a:pt x="4420" y="7742"/>
                      <a:pt x="4345" y="7816"/>
                      <a:pt x="4289" y="7854"/>
                    </a:cubicBezTo>
                    <a:cubicBezTo>
                      <a:pt x="4233" y="7854"/>
                      <a:pt x="4233" y="7760"/>
                      <a:pt x="4214" y="7760"/>
                    </a:cubicBezTo>
                    <a:cubicBezTo>
                      <a:pt x="4214" y="7854"/>
                      <a:pt x="3971" y="8004"/>
                      <a:pt x="3952" y="8097"/>
                    </a:cubicBezTo>
                    <a:cubicBezTo>
                      <a:pt x="3952" y="8079"/>
                      <a:pt x="3952" y="8041"/>
                      <a:pt x="3914" y="8041"/>
                    </a:cubicBezTo>
                    <a:lnTo>
                      <a:pt x="3914" y="8116"/>
                    </a:lnTo>
                    <a:cubicBezTo>
                      <a:pt x="3886" y="8135"/>
                      <a:pt x="3868" y="8144"/>
                      <a:pt x="3854" y="8144"/>
                    </a:cubicBezTo>
                    <a:cubicBezTo>
                      <a:pt x="3840" y="8144"/>
                      <a:pt x="3830" y="8135"/>
                      <a:pt x="3821" y="8116"/>
                    </a:cubicBezTo>
                    <a:lnTo>
                      <a:pt x="3821" y="8116"/>
                    </a:lnTo>
                    <a:cubicBezTo>
                      <a:pt x="3750" y="8178"/>
                      <a:pt x="3776" y="8190"/>
                      <a:pt x="3800" y="8199"/>
                    </a:cubicBezTo>
                    <a:lnTo>
                      <a:pt x="3800" y="8199"/>
                    </a:lnTo>
                    <a:cubicBezTo>
                      <a:pt x="3734" y="8216"/>
                      <a:pt x="3667" y="8232"/>
                      <a:pt x="3596" y="8247"/>
                    </a:cubicBezTo>
                    <a:cubicBezTo>
                      <a:pt x="3596" y="8231"/>
                      <a:pt x="3596" y="8229"/>
                      <a:pt x="3608" y="8229"/>
                    </a:cubicBezTo>
                    <a:lnTo>
                      <a:pt x="3608" y="8229"/>
                    </a:lnTo>
                    <a:cubicBezTo>
                      <a:pt x="3423" y="8232"/>
                      <a:pt x="3507" y="8361"/>
                      <a:pt x="3317" y="8361"/>
                    </a:cubicBezTo>
                    <a:cubicBezTo>
                      <a:pt x="3305" y="8361"/>
                      <a:pt x="3292" y="8361"/>
                      <a:pt x="3278" y="8360"/>
                    </a:cubicBezTo>
                    <a:cubicBezTo>
                      <a:pt x="3165" y="8303"/>
                      <a:pt x="3390" y="8303"/>
                      <a:pt x="3315" y="8285"/>
                    </a:cubicBezTo>
                    <a:cubicBezTo>
                      <a:pt x="3305" y="8242"/>
                      <a:pt x="3279" y="8229"/>
                      <a:pt x="3245" y="8229"/>
                    </a:cubicBezTo>
                    <a:cubicBezTo>
                      <a:pt x="3176" y="8229"/>
                      <a:pt x="3071" y="8283"/>
                      <a:pt x="2971" y="8283"/>
                    </a:cubicBezTo>
                    <a:cubicBezTo>
                      <a:pt x="2941" y="8283"/>
                      <a:pt x="2912" y="8278"/>
                      <a:pt x="2885" y="8266"/>
                    </a:cubicBezTo>
                    <a:lnTo>
                      <a:pt x="2922" y="8247"/>
                    </a:lnTo>
                    <a:cubicBezTo>
                      <a:pt x="2906" y="8242"/>
                      <a:pt x="2888" y="8239"/>
                      <a:pt x="2870" y="8239"/>
                    </a:cubicBezTo>
                    <a:cubicBezTo>
                      <a:pt x="2770" y="8239"/>
                      <a:pt x="2640" y="8305"/>
                      <a:pt x="2497" y="8305"/>
                    </a:cubicBezTo>
                    <a:cubicBezTo>
                      <a:pt x="2483" y="8305"/>
                      <a:pt x="2468" y="8305"/>
                      <a:pt x="2454" y="8303"/>
                    </a:cubicBezTo>
                    <a:lnTo>
                      <a:pt x="2454" y="8285"/>
                    </a:lnTo>
                    <a:cubicBezTo>
                      <a:pt x="2314" y="8347"/>
                      <a:pt x="2162" y="8383"/>
                      <a:pt x="1996" y="8383"/>
                    </a:cubicBezTo>
                    <a:cubicBezTo>
                      <a:pt x="1965" y="8383"/>
                      <a:pt x="1933" y="8382"/>
                      <a:pt x="1901" y="8379"/>
                    </a:cubicBezTo>
                    <a:lnTo>
                      <a:pt x="1901" y="8379"/>
                    </a:lnTo>
                    <a:cubicBezTo>
                      <a:pt x="1894" y="8388"/>
                      <a:pt x="1884" y="8394"/>
                      <a:pt x="1869" y="8394"/>
                    </a:cubicBezTo>
                    <a:cubicBezTo>
                      <a:pt x="1856" y="8394"/>
                      <a:pt x="1839" y="8389"/>
                      <a:pt x="1817" y="8378"/>
                    </a:cubicBezTo>
                    <a:cubicBezTo>
                      <a:pt x="1798" y="8322"/>
                      <a:pt x="1742" y="8228"/>
                      <a:pt x="1780" y="8172"/>
                    </a:cubicBezTo>
                    <a:lnTo>
                      <a:pt x="1780" y="8172"/>
                    </a:lnTo>
                    <a:cubicBezTo>
                      <a:pt x="1817" y="8191"/>
                      <a:pt x="1836" y="8228"/>
                      <a:pt x="1873" y="8247"/>
                    </a:cubicBezTo>
                    <a:cubicBezTo>
                      <a:pt x="1892" y="8154"/>
                      <a:pt x="1761" y="8154"/>
                      <a:pt x="1742" y="8079"/>
                    </a:cubicBezTo>
                    <a:lnTo>
                      <a:pt x="1780" y="8079"/>
                    </a:lnTo>
                    <a:cubicBezTo>
                      <a:pt x="1742" y="8004"/>
                      <a:pt x="1705" y="7985"/>
                      <a:pt x="1686" y="7929"/>
                    </a:cubicBezTo>
                    <a:cubicBezTo>
                      <a:pt x="1630" y="7873"/>
                      <a:pt x="1630" y="7798"/>
                      <a:pt x="1649" y="7723"/>
                    </a:cubicBezTo>
                    <a:lnTo>
                      <a:pt x="1649" y="7723"/>
                    </a:lnTo>
                    <a:lnTo>
                      <a:pt x="1630" y="7742"/>
                    </a:lnTo>
                    <a:cubicBezTo>
                      <a:pt x="1574" y="7592"/>
                      <a:pt x="1705" y="7648"/>
                      <a:pt x="1686" y="7498"/>
                    </a:cubicBezTo>
                    <a:lnTo>
                      <a:pt x="1780" y="7498"/>
                    </a:lnTo>
                    <a:cubicBezTo>
                      <a:pt x="1817" y="7348"/>
                      <a:pt x="1873" y="7198"/>
                      <a:pt x="1948" y="7049"/>
                    </a:cubicBezTo>
                    <a:lnTo>
                      <a:pt x="1948" y="7049"/>
                    </a:lnTo>
                    <a:cubicBezTo>
                      <a:pt x="1948" y="7161"/>
                      <a:pt x="1873" y="7348"/>
                      <a:pt x="1855" y="7461"/>
                    </a:cubicBezTo>
                    <a:cubicBezTo>
                      <a:pt x="1892" y="7386"/>
                      <a:pt x="2004" y="7217"/>
                      <a:pt x="2004" y="7142"/>
                    </a:cubicBezTo>
                    <a:lnTo>
                      <a:pt x="2004" y="7142"/>
                    </a:lnTo>
                    <a:cubicBezTo>
                      <a:pt x="1986" y="7180"/>
                      <a:pt x="1967" y="7236"/>
                      <a:pt x="1948" y="7255"/>
                    </a:cubicBezTo>
                    <a:cubicBezTo>
                      <a:pt x="1948" y="7134"/>
                      <a:pt x="1986" y="7033"/>
                      <a:pt x="2049" y="6944"/>
                    </a:cubicBezTo>
                    <a:lnTo>
                      <a:pt x="2049" y="6944"/>
                    </a:lnTo>
                    <a:cubicBezTo>
                      <a:pt x="2084" y="6947"/>
                      <a:pt x="2119" y="6951"/>
                      <a:pt x="2154" y="6955"/>
                    </a:cubicBezTo>
                    <a:lnTo>
                      <a:pt x="2117" y="6974"/>
                    </a:lnTo>
                    <a:cubicBezTo>
                      <a:pt x="2127" y="6975"/>
                      <a:pt x="2136" y="6975"/>
                      <a:pt x="2145" y="6975"/>
                    </a:cubicBezTo>
                    <a:cubicBezTo>
                      <a:pt x="2306" y="6975"/>
                      <a:pt x="2328" y="6838"/>
                      <a:pt x="2463" y="6838"/>
                    </a:cubicBezTo>
                    <a:cubicBezTo>
                      <a:pt x="2477" y="6838"/>
                      <a:pt x="2493" y="6839"/>
                      <a:pt x="2510" y="6843"/>
                    </a:cubicBezTo>
                    <a:lnTo>
                      <a:pt x="2473" y="6861"/>
                    </a:lnTo>
                    <a:cubicBezTo>
                      <a:pt x="2922" y="6824"/>
                      <a:pt x="3334" y="6637"/>
                      <a:pt x="3671" y="6618"/>
                    </a:cubicBezTo>
                    <a:cubicBezTo>
                      <a:pt x="3708" y="6487"/>
                      <a:pt x="4083" y="6487"/>
                      <a:pt x="4046" y="6356"/>
                    </a:cubicBezTo>
                    <a:cubicBezTo>
                      <a:pt x="4233" y="6356"/>
                      <a:pt x="4401" y="6318"/>
                      <a:pt x="4570" y="6262"/>
                    </a:cubicBezTo>
                    <a:cubicBezTo>
                      <a:pt x="4664" y="6225"/>
                      <a:pt x="4645" y="6131"/>
                      <a:pt x="4738" y="6056"/>
                    </a:cubicBezTo>
                    <a:lnTo>
                      <a:pt x="4776" y="6131"/>
                    </a:lnTo>
                    <a:lnTo>
                      <a:pt x="4870" y="5981"/>
                    </a:lnTo>
                    <a:lnTo>
                      <a:pt x="4982" y="6019"/>
                    </a:lnTo>
                    <a:lnTo>
                      <a:pt x="5076" y="5963"/>
                    </a:lnTo>
                    <a:lnTo>
                      <a:pt x="5076" y="5963"/>
                    </a:lnTo>
                    <a:cubicBezTo>
                      <a:pt x="5057" y="5972"/>
                      <a:pt x="5033" y="5977"/>
                      <a:pt x="5015" y="5977"/>
                    </a:cubicBezTo>
                    <a:cubicBezTo>
                      <a:pt x="4996" y="5977"/>
                      <a:pt x="4982" y="5972"/>
                      <a:pt x="4982" y="5963"/>
                    </a:cubicBezTo>
                    <a:cubicBezTo>
                      <a:pt x="5060" y="5885"/>
                      <a:pt x="5177" y="5845"/>
                      <a:pt x="5290" y="5845"/>
                    </a:cubicBezTo>
                    <a:cubicBezTo>
                      <a:pt x="5312" y="5845"/>
                      <a:pt x="5335" y="5847"/>
                      <a:pt x="5356" y="5850"/>
                    </a:cubicBezTo>
                    <a:lnTo>
                      <a:pt x="5656" y="5625"/>
                    </a:lnTo>
                    <a:lnTo>
                      <a:pt x="5656" y="5625"/>
                    </a:lnTo>
                    <a:cubicBezTo>
                      <a:pt x="5656" y="5638"/>
                      <a:pt x="5639" y="5659"/>
                      <a:pt x="5617" y="5683"/>
                    </a:cubicBezTo>
                    <a:lnTo>
                      <a:pt x="5617" y="5683"/>
                    </a:lnTo>
                    <a:cubicBezTo>
                      <a:pt x="5636" y="5667"/>
                      <a:pt x="5649" y="5661"/>
                      <a:pt x="5659" y="5661"/>
                    </a:cubicBezTo>
                    <a:cubicBezTo>
                      <a:pt x="5680" y="5661"/>
                      <a:pt x="5689" y="5683"/>
                      <a:pt x="5709" y="5683"/>
                    </a:cubicBezTo>
                    <a:cubicBezTo>
                      <a:pt x="5725" y="5683"/>
                      <a:pt x="5748" y="5671"/>
                      <a:pt x="5787" y="5625"/>
                    </a:cubicBezTo>
                    <a:cubicBezTo>
                      <a:pt x="5750" y="5625"/>
                      <a:pt x="5787" y="5588"/>
                      <a:pt x="5787" y="5569"/>
                    </a:cubicBezTo>
                    <a:cubicBezTo>
                      <a:pt x="5937" y="5551"/>
                      <a:pt x="6087" y="5476"/>
                      <a:pt x="6199" y="5382"/>
                    </a:cubicBezTo>
                    <a:lnTo>
                      <a:pt x="6199" y="5438"/>
                    </a:lnTo>
                    <a:cubicBezTo>
                      <a:pt x="6480" y="5307"/>
                      <a:pt x="6761" y="5120"/>
                      <a:pt x="7004" y="4914"/>
                    </a:cubicBezTo>
                    <a:lnTo>
                      <a:pt x="7004" y="4914"/>
                    </a:lnTo>
                    <a:cubicBezTo>
                      <a:pt x="6977" y="4928"/>
                      <a:pt x="6955" y="4933"/>
                      <a:pt x="6939" y="4933"/>
                    </a:cubicBezTo>
                    <a:cubicBezTo>
                      <a:pt x="6888" y="4933"/>
                      <a:pt x="6892" y="4877"/>
                      <a:pt x="6948" y="4820"/>
                    </a:cubicBezTo>
                    <a:lnTo>
                      <a:pt x="7023" y="4858"/>
                    </a:lnTo>
                    <a:cubicBezTo>
                      <a:pt x="7029" y="4834"/>
                      <a:pt x="7022" y="4829"/>
                      <a:pt x="7011" y="4829"/>
                    </a:cubicBezTo>
                    <a:cubicBezTo>
                      <a:pt x="7003" y="4829"/>
                      <a:pt x="6993" y="4832"/>
                      <a:pt x="6984" y="4832"/>
                    </a:cubicBezTo>
                    <a:cubicBezTo>
                      <a:pt x="6969" y="4832"/>
                      <a:pt x="6961" y="4822"/>
                      <a:pt x="6986" y="4764"/>
                    </a:cubicBezTo>
                    <a:cubicBezTo>
                      <a:pt x="7019" y="4742"/>
                      <a:pt x="7043" y="4733"/>
                      <a:pt x="7061" y="4733"/>
                    </a:cubicBezTo>
                    <a:cubicBezTo>
                      <a:pt x="7103" y="4733"/>
                      <a:pt x="7100" y="4786"/>
                      <a:pt x="7061" y="4839"/>
                    </a:cubicBezTo>
                    <a:cubicBezTo>
                      <a:pt x="7098" y="4801"/>
                      <a:pt x="7135" y="4764"/>
                      <a:pt x="7173" y="4708"/>
                    </a:cubicBezTo>
                    <a:cubicBezTo>
                      <a:pt x="7192" y="4708"/>
                      <a:pt x="7173" y="4764"/>
                      <a:pt x="7192" y="4783"/>
                    </a:cubicBezTo>
                    <a:cubicBezTo>
                      <a:pt x="7210" y="4708"/>
                      <a:pt x="7454" y="4633"/>
                      <a:pt x="7454" y="4446"/>
                    </a:cubicBezTo>
                    <a:lnTo>
                      <a:pt x="7473" y="4446"/>
                    </a:lnTo>
                    <a:cubicBezTo>
                      <a:pt x="7510" y="4408"/>
                      <a:pt x="7529" y="4352"/>
                      <a:pt x="7547" y="4296"/>
                    </a:cubicBezTo>
                    <a:cubicBezTo>
                      <a:pt x="7566" y="4240"/>
                      <a:pt x="7566" y="4184"/>
                      <a:pt x="7566" y="4127"/>
                    </a:cubicBezTo>
                    <a:lnTo>
                      <a:pt x="7566" y="3996"/>
                    </a:lnTo>
                    <a:lnTo>
                      <a:pt x="7566" y="3865"/>
                    </a:lnTo>
                    <a:cubicBezTo>
                      <a:pt x="7529" y="3678"/>
                      <a:pt x="7398" y="3491"/>
                      <a:pt x="7229" y="3378"/>
                    </a:cubicBezTo>
                    <a:cubicBezTo>
                      <a:pt x="7220" y="3388"/>
                      <a:pt x="7201" y="3392"/>
                      <a:pt x="7178" y="3392"/>
                    </a:cubicBezTo>
                    <a:cubicBezTo>
                      <a:pt x="7154" y="3392"/>
                      <a:pt x="7126" y="3388"/>
                      <a:pt x="7098" y="3378"/>
                    </a:cubicBezTo>
                    <a:cubicBezTo>
                      <a:pt x="7070" y="3369"/>
                      <a:pt x="7042" y="3364"/>
                      <a:pt x="7011" y="3364"/>
                    </a:cubicBezTo>
                    <a:cubicBezTo>
                      <a:pt x="6981" y="3364"/>
                      <a:pt x="6948" y="3369"/>
                      <a:pt x="6911" y="3378"/>
                    </a:cubicBezTo>
                    <a:cubicBezTo>
                      <a:pt x="6819" y="3357"/>
                      <a:pt x="6726" y="3347"/>
                      <a:pt x="6631" y="3347"/>
                    </a:cubicBezTo>
                    <a:cubicBezTo>
                      <a:pt x="6473" y="3347"/>
                      <a:pt x="6314" y="3376"/>
                      <a:pt x="6162" y="3434"/>
                    </a:cubicBezTo>
                    <a:cubicBezTo>
                      <a:pt x="6012" y="3547"/>
                      <a:pt x="6143" y="3509"/>
                      <a:pt x="6087" y="3584"/>
                    </a:cubicBezTo>
                    <a:cubicBezTo>
                      <a:pt x="6080" y="3574"/>
                      <a:pt x="6067" y="3570"/>
                      <a:pt x="6052" y="3570"/>
                    </a:cubicBezTo>
                    <a:cubicBezTo>
                      <a:pt x="6010" y="3570"/>
                      <a:pt x="5948" y="3600"/>
                      <a:pt x="5927" y="3600"/>
                    </a:cubicBezTo>
                    <a:cubicBezTo>
                      <a:pt x="5916" y="3600"/>
                      <a:pt x="5916" y="3592"/>
                      <a:pt x="5937" y="3566"/>
                    </a:cubicBezTo>
                    <a:lnTo>
                      <a:pt x="5937" y="3566"/>
                    </a:lnTo>
                    <a:cubicBezTo>
                      <a:pt x="5712" y="3678"/>
                      <a:pt x="5525" y="3828"/>
                      <a:pt x="5356" y="3978"/>
                    </a:cubicBezTo>
                    <a:cubicBezTo>
                      <a:pt x="5375" y="3978"/>
                      <a:pt x="5394" y="3973"/>
                      <a:pt x="5408" y="3973"/>
                    </a:cubicBezTo>
                    <a:cubicBezTo>
                      <a:pt x="5422" y="3973"/>
                      <a:pt x="5431" y="3978"/>
                      <a:pt x="5431" y="3996"/>
                    </a:cubicBezTo>
                    <a:cubicBezTo>
                      <a:pt x="5390" y="4024"/>
                      <a:pt x="5339" y="4041"/>
                      <a:pt x="5307" y="4041"/>
                    </a:cubicBezTo>
                    <a:cubicBezTo>
                      <a:pt x="5296" y="4041"/>
                      <a:pt x="5287" y="4039"/>
                      <a:pt x="5282" y="4034"/>
                    </a:cubicBezTo>
                    <a:lnTo>
                      <a:pt x="5282" y="4015"/>
                    </a:lnTo>
                    <a:cubicBezTo>
                      <a:pt x="5019" y="4296"/>
                      <a:pt x="4458" y="4408"/>
                      <a:pt x="4289" y="4708"/>
                    </a:cubicBezTo>
                    <a:lnTo>
                      <a:pt x="4289" y="4689"/>
                    </a:lnTo>
                    <a:lnTo>
                      <a:pt x="4083" y="4933"/>
                    </a:lnTo>
                    <a:cubicBezTo>
                      <a:pt x="4056" y="4952"/>
                      <a:pt x="4042" y="4959"/>
                      <a:pt x="4035" y="4959"/>
                    </a:cubicBezTo>
                    <a:cubicBezTo>
                      <a:pt x="4012" y="4959"/>
                      <a:pt x="4078" y="4871"/>
                      <a:pt x="4033" y="4871"/>
                    </a:cubicBezTo>
                    <a:cubicBezTo>
                      <a:pt x="4027" y="4871"/>
                      <a:pt x="4019" y="4873"/>
                      <a:pt x="4008" y="4876"/>
                    </a:cubicBezTo>
                    <a:cubicBezTo>
                      <a:pt x="3802" y="5176"/>
                      <a:pt x="3577" y="5213"/>
                      <a:pt x="3390" y="5438"/>
                    </a:cubicBezTo>
                    <a:cubicBezTo>
                      <a:pt x="3222" y="5457"/>
                      <a:pt x="3053" y="5532"/>
                      <a:pt x="2941" y="5663"/>
                    </a:cubicBezTo>
                    <a:cubicBezTo>
                      <a:pt x="2810" y="5794"/>
                      <a:pt x="2641" y="5925"/>
                      <a:pt x="2473" y="6019"/>
                    </a:cubicBezTo>
                    <a:lnTo>
                      <a:pt x="2510" y="6037"/>
                    </a:lnTo>
                    <a:cubicBezTo>
                      <a:pt x="2473" y="6112"/>
                      <a:pt x="2416" y="6075"/>
                      <a:pt x="2379" y="6112"/>
                    </a:cubicBezTo>
                    <a:cubicBezTo>
                      <a:pt x="2382" y="6115"/>
                      <a:pt x="2386" y="6116"/>
                      <a:pt x="2391" y="6116"/>
                    </a:cubicBezTo>
                    <a:cubicBezTo>
                      <a:pt x="2407" y="6116"/>
                      <a:pt x="2430" y="6105"/>
                      <a:pt x="2440" y="6105"/>
                    </a:cubicBezTo>
                    <a:cubicBezTo>
                      <a:pt x="2448" y="6105"/>
                      <a:pt x="2448" y="6111"/>
                      <a:pt x="2435" y="6131"/>
                    </a:cubicBezTo>
                    <a:cubicBezTo>
                      <a:pt x="2373" y="6193"/>
                      <a:pt x="2309" y="6256"/>
                      <a:pt x="2243" y="6320"/>
                    </a:cubicBezTo>
                    <a:lnTo>
                      <a:pt x="2243" y="6320"/>
                    </a:lnTo>
                    <a:cubicBezTo>
                      <a:pt x="2182" y="6333"/>
                      <a:pt x="2141" y="6355"/>
                      <a:pt x="2149" y="6397"/>
                    </a:cubicBezTo>
                    <a:lnTo>
                      <a:pt x="2149" y="6397"/>
                    </a:lnTo>
                    <a:cubicBezTo>
                      <a:pt x="2140" y="6385"/>
                      <a:pt x="2119" y="6380"/>
                      <a:pt x="2090" y="6380"/>
                    </a:cubicBezTo>
                    <a:cubicBezTo>
                      <a:pt x="2002" y="6380"/>
                      <a:pt x="1846" y="6424"/>
                      <a:pt x="1742" y="6449"/>
                    </a:cubicBezTo>
                    <a:lnTo>
                      <a:pt x="1761" y="6393"/>
                    </a:lnTo>
                    <a:lnTo>
                      <a:pt x="1761" y="6393"/>
                    </a:lnTo>
                    <a:cubicBezTo>
                      <a:pt x="1649" y="6468"/>
                      <a:pt x="1630" y="6506"/>
                      <a:pt x="1461" y="6506"/>
                    </a:cubicBezTo>
                    <a:cubicBezTo>
                      <a:pt x="1431" y="6490"/>
                      <a:pt x="1437" y="6463"/>
                      <a:pt x="1461" y="6463"/>
                    </a:cubicBezTo>
                    <a:cubicBezTo>
                      <a:pt x="1466" y="6463"/>
                      <a:pt x="1473" y="6465"/>
                      <a:pt x="1480" y="6468"/>
                    </a:cubicBezTo>
                    <a:cubicBezTo>
                      <a:pt x="1456" y="6456"/>
                      <a:pt x="1437" y="6452"/>
                      <a:pt x="1420" y="6452"/>
                    </a:cubicBezTo>
                    <a:cubicBezTo>
                      <a:pt x="1381" y="6452"/>
                      <a:pt x="1357" y="6476"/>
                      <a:pt x="1311" y="6476"/>
                    </a:cubicBezTo>
                    <a:cubicBezTo>
                      <a:pt x="1287" y="6476"/>
                      <a:pt x="1258" y="6470"/>
                      <a:pt x="1218" y="6449"/>
                    </a:cubicBezTo>
                    <a:lnTo>
                      <a:pt x="1293" y="6412"/>
                    </a:lnTo>
                    <a:cubicBezTo>
                      <a:pt x="1249" y="6399"/>
                      <a:pt x="1220" y="6395"/>
                      <a:pt x="1197" y="6395"/>
                    </a:cubicBezTo>
                    <a:cubicBezTo>
                      <a:pt x="1151" y="6395"/>
                      <a:pt x="1130" y="6412"/>
                      <a:pt x="1068" y="6412"/>
                    </a:cubicBezTo>
                    <a:cubicBezTo>
                      <a:pt x="1063" y="6413"/>
                      <a:pt x="1058" y="6414"/>
                      <a:pt x="1052" y="6414"/>
                    </a:cubicBezTo>
                    <a:cubicBezTo>
                      <a:pt x="974" y="6414"/>
                      <a:pt x="845" y="6296"/>
                      <a:pt x="862" y="6243"/>
                    </a:cubicBezTo>
                    <a:lnTo>
                      <a:pt x="862" y="6243"/>
                    </a:lnTo>
                    <a:cubicBezTo>
                      <a:pt x="841" y="6258"/>
                      <a:pt x="816" y="6264"/>
                      <a:pt x="793" y="6264"/>
                    </a:cubicBezTo>
                    <a:cubicBezTo>
                      <a:pt x="754" y="6264"/>
                      <a:pt x="717" y="6248"/>
                      <a:pt x="693" y="6225"/>
                    </a:cubicBezTo>
                    <a:cubicBezTo>
                      <a:pt x="693" y="6206"/>
                      <a:pt x="703" y="6201"/>
                      <a:pt x="715" y="6201"/>
                    </a:cubicBezTo>
                    <a:cubicBezTo>
                      <a:pt x="726" y="6201"/>
                      <a:pt x="740" y="6206"/>
                      <a:pt x="750" y="6206"/>
                    </a:cubicBezTo>
                    <a:cubicBezTo>
                      <a:pt x="731" y="6187"/>
                      <a:pt x="712" y="6169"/>
                      <a:pt x="693" y="6150"/>
                    </a:cubicBezTo>
                    <a:lnTo>
                      <a:pt x="656" y="6112"/>
                    </a:lnTo>
                    <a:cubicBezTo>
                      <a:pt x="619" y="6075"/>
                      <a:pt x="581" y="6056"/>
                      <a:pt x="562" y="6037"/>
                    </a:cubicBezTo>
                    <a:cubicBezTo>
                      <a:pt x="506" y="5981"/>
                      <a:pt x="469" y="5925"/>
                      <a:pt x="469" y="5850"/>
                    </a:cubicBezTo>
                    <a:cubicBezTo>
                      <a:pt x="488" y="5850"/>
                      <a:pt x="488" y="5831"/>
                      <a:pt x="488" y="5813"/>
                    </a:cubicBezTo>
                    <a:cubicBezTo>
                      <a:pt x="525" y="5888"/>
                      <a:pt x="544" y="5944"/>
                      <a:pt x="581" y="6000"/>
                    </a:cubicBezTo>
                    <a:cubicBezTo>
                      <a:pt x="595" y="6028"/>
                      <a:pt x="620" y="6046"/>
                      <a:pt x="623" y="6053"/>
                    </a:cubicBezTo>
                    <a:lnTo>
                      <a:pt x="623" y="6053"/>
                    </a:lnTo>
                    <a:cubicBezTo>
                      <a:pt x="666" y="6017"/>
                      <a:pt x="615" y="5941"/>
                      <a:pt x="701" y="5941"/>
                    </a:cubicBezTo>
                    <a:cubicBezTo>
                      <a:pt x="709" y="5941"/>
                      <a:pt x="719" y="5942"/>
                      <a:pt x="731" y="5944"/>
                    </a:cubicBezTo>
                    <a:cubicBezTo>
                      <a:pt x="675" y="5925"/>
                      <a:pt x="619" y="5888"/>
                      <a:pt x="562" y="5850"/>
                    </a:cubicBezTo>
                    <a:cubicBezTo>
                      <a:pt x="525" y="5794"/>
                      <a:pt x="488" y="5719"/>
                      <a:pt x="469" y="5663"/>
                    </a:cubicBezTo>
                    <a:lnTo>
                      <a:pt x="488" y="5644"/>
                    </a:lnTo>
                    <a:cubicBezTo>
                      <a:pt x="488" y="5625"/>
                      <a:pt x="488" y="5588"/>
                      <a:pt x="469" y="5569"/>
                    </a:cubicBezTo>
                    <a:lnTo>
                      <a:pt x="469" y="5457"/>
                    </a:lnTo>
                    <a:cubicBezTo>
                      <a:pt x="525" y="5438"/>
                      <a:pt x="488" y="5307"/>
                      <a:pt x="506" y="5232"/>
                    </a:cubicBezTo>
                    <a:cubicBezTo>
                      <a:pt x="456" y="5232"/>
                      <a:pt x="448" y="5191"/>
                      <a:pt x="431" y="5191"/>
                    </a:cubicBezTo>
                    <a:cubicBezTo>
                      <a:pt x="423" y="5191"/>
                      <a:pt x="413" y="5201"/>
                      <a:pt x="394" y="5232"/>
                    </a:cubicBezTo>
                    <a:lnTo>
                      <a:pt x="394" y="5288"/>
                    </a:lnTo>
                    <a:cubicBezTo>
                      <a:pt x="394" y="5288"/>
                      <a:pt x="394" y="5307"/>
                      <a:pt x="394" y="5326"/>
                    </a:cubicBezTo>
                    <a:lnTo>
                      <a:pt x="394" y="5494"/>
                    </a:lnTo>
                    <a:cubicBezTo>
                      <a:pt x="356" y="5438"/>
                      <a:pt x="338" y="5363"/>
                      <a:pt x="375" y="5307"/>
                    </a:cubicBezTo>
                    <a:cubicBezTo>
                      <a:pt x="319" y="5270"/>
                      <a:pt x="300" y="5232"/>
                      <a:pt x="263" y="5195"/>
                    </a:cubicBezTo>
                    <a:cubicBezTo>
                      <a:pt x="356" y="5101"/>
                      <a:pt x="450" y="4914"/>
                      <a:pt x="506" y="4895"/>
                    </a:cubicBezTo>
                    <a:cubicBezTo>
                      <a:pt x="506" y="4670"/>
                      <a:pt x="619" y="4390"/>
                      <a:pt x="562" y="4202"/>
                    </a:cubicBezTo>
                    <a:cubicBezTo>
                      <a:pt x="562" y="4127"/>
                      <a:pt x="619" y="4146"/>
                      <a:pt x="637" y="4127"/>
                    </a:cubicBezTo>
                    <a:lnTo>
                      <a:pt x="637" y="4127"/>
                    </a:lnTo>
                    <a:cubicBezTo>
                      <a:pt x="637" y="4165"/>
                      <a:pt x="619" y="4202"/>
                      <a:pt x="637" y="4221"/>
                    </a:cubicBezTo>
                    <a:cubicBezTo>
                      <a:pt x="656" y="4090"/>
                      <a:pt x="787" y="3865"/>
                      <a:pt x="731" y="3809"/>
                    </a:cubicBezTo>
                    <a:cubicBezTo>
                      <a:pt x="758" y="3778"/>
                      <a:pt x="773" y="3768"/>
                      <a:pt x="781" y="3768"/>
                    </a:cubicBezTo>
                    <a:cubicBezTo>
                      <a:pt x="797" y="3768"/>
                      <a:pt x="792" y="3802"/>
                      <a:pt x="798" y="3802"/>
                    </a:cubicBezTo>
                    <a:cubicBezTo>
                      <a:pt x="802" y="3802"/>
                      <a:pt x="813" y="3783"/>
                      <a:pt x="843" y="3715"/>
                    </a:cubicBezTo>
                    <a:lnTo>
                      <a:pt x="843" y="3753"/>
                    </a:lnTo>
                    <a:cubicBezTo>
                      <a:pt x="974" y="3622"/>
                      <a:pt x="1087" y="3453"/>
                      <a:pt x="1162" y="3266"/>
                    </a:cubicBezTo>
                    <a:cubicBezTo>
                      <a:pt x="1235" y="3064"/>
                      <a:pt x="1380" y="2881"/>
                      <a:pt x="1579" y="2785"/>
                    </a:cubicBezTo>
                    <a:lnTo>
                      <a:pt x="1579" y="2785"/>
                    </a:lnTo>
                    <a:cubicBezTo>
                      <a:pt x="1550" y="2798"/>
                      <a:pt x="1534" y="2798"/>
                      <a:pt x="1517" y="2798"/>
                    </a:cubicBezTo>
                    <a:cubicBezTo>
                      <a:pt x="1967" y="2423"/>
                      <a:pt x="2323" y="1880"/>
                      <a:pt x="2847" y="1618"/>
                    </a:cubicBezTo>
                    <a:cubicBezTo>
                      <a:pt x="2997" y="1543"/>
                      <a:pt x="2978" y="1487"/>
                      <a:pt x="3034" y="1393"/>
                    </a:cubicBezTo>
                    <a:lnTo>
                      <a:pt x="3109" y="1431"/>
                    </a:lnTo>
                    <a:lnTo>
                      <a:pt x="3203" y="1262"/>
                    </a:lnTo>
                    <a:cubicBezTo>
                      <a:pt x="3353" y="1075"/>
                      <a:pt x="3634" y="1169"/>
                      <a:pt x="3840" y="906"/>
                    </a:cubicBezTo>
                    <a:lnTo>
                      <a:pt x="3765" y="888"/>
                    </a:lnTo>
                    <a:cubicBezTo>
                      <a:pt x="3860" y="840"/>
                      <a:pt x="4009" y="725"/>
                      <a:pt x="4052" y="725"/>
                    </a:cubicBezTo>
                    <a:cubicBezTo>
                      <a:pt x="4060" y="725"/>
                      <a:pt x="4064" y="729"/>
                      <a:pt x="4064" y="738"/>
                    </a:cubicBezTo>
                    <a:cubicBezTo>
                      <a:pt x="4064" y="719"/>
                      <a:pt x="4064" y="682"/>
                      <a:pt x="4120" y="682"/>
                    </a:cubicBezTo>
                    <a:lnTo>
                      <a:pt x="4139" y="700"/>
                    </a:lnTo>
                    <a:lnTo>
                      <a:pt x="4345" y="513"/>
                    </a:lnTo>
                    <a:cubicBezTo>
                      <a:pt x="4376" y="502"/>
                      <a:pt x="4399" y="497"/>
                      <a:pt x="4416" y="497"/>
                    </a:cubicBezTo>
                    <a:cubicBezTo>
                      <a:pt x="4481" y="497"/>
                      <a:pt x="4461" y="566"/>
                      <a:pt x="4521" y="566"/>
                    </a:cubicBezTo>
                    <a:cubicBezTo>
                      <a:pt x="4547" y="566"/>
                      <a:pt x="4590" y="552"/>
                      <a:pt x="4664" y="513"/>
                    </a:cubicBezTo>
                    <a:cubicBezTo>
                      <a:pt x="4757" y="457"/>
                      <a:pt x="4888" y="288"/>
                      <a:pt x="4851" y="270"/>
                    </a:cubicBezTo>
                    <a:cubicBezTo>
                      <a:pt x="4845" y="267"/>
                      <a:pt x="4839" y="266"/>
                      <a:pt x="4832" y="266"/>
                    </a:cubicBezTo>
                    <a:cubicBezTo>
                      <a:pt x="4804" y="266"/>
                      <a:pt x="4769" y="283"/>
                      <a:pt x="4744" y="283"/>
                    </a:cubicBezTo>
                    <a:cubicBezTo>
                      <a:pt x="4733" y="283"/>
                      <a:pt x="4725" y="279"/>
                      <a:pt x="4720" y="270"/>
                    </a:cubicBezTo>
                    <a:lnTo>
                      <a:pt x="4795" y="213"/>
                    </a:lnTo>
                    <a:cubicBezTo>
                      <a:pt x="4778" y="114"/>
                      <a:pt x="4791" y="1"/>
                      <a:pt x="461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692;p45">
                <a:extLst>
                  <a:ext uri="{FF2B5EF4-FFF2-40B4-BE49-F238E27FC236}">
                    <a16:creationId xmlns:a16="http://schemas.microsoft.com/office/drawing/2014/main" id="{C1D8BA17-128C-46BF-901F-057674F69836}"/>
                  </a:ext>
                </a:extLst>
              </p:cNvPr>
              <p:cNvSpPr/>
              <p:nvPr/>
            </p:nvSpPr>
            <p:spPr>
              <a:xfrm>
                <a:off x="2624209" y="969432"/>
                <a:ext cx="1320" cy="69"/>
              </a:xfrm>
              <a:custGeom>
                <a:avLst/>
                <a:gdLst/>
                <a:ahLst/>
                <a:cxnLst/>
                <a:rect l="l" t="t" r="r" b="b"/>
                <a:pathLst>
                  <a:path w="19" h="1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19" y="0"/>
                    </a:lnTo>
                    <a:cubicBezTo>
                      <a:pt x="19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8CB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693;p45">
                <a:extLst>
                  <a:ext uri="{FF2B5EF4-FFF2-40B4-BE49-F238E27FC236}">
                    <a16:creationId xmlns:a16="http://schemas.microsoft.com/office/drawing/2014/main" id="{0581241A-271C-4AB9-8F92-5DD9F41198AF}"/>
                  </a:ext>
                </a:extLst>
              </p:cNvPr>
              <p:cNvSpPr/>
              <p:nvPr/>
            </p:nvSpPr>
            <p:spPr>
              <a:xfrm>
                <a:off x="2750331" y="955125"/>
                <a:ext cx="2709" cy="69"/>
              </a:xfrm>
              <a:custGeom>
                <a:avLst/>
                <a:gdLst/>
                <a:ahLst/>
                <a:cxnLst/>
                <a:rect l="l" t="t" r="r" b="b"/>
                <a:pathLst>
                  <a:path w="39" h="1" extrusionOk="0">
                    <a:moveTo>
                      <a:pt x="1" y="0"/>
                    </a:moveTo>
                    <a:lnTo>
                      <a:pt x="38" y="0"/>
                    </a:lnTo>
                    <a:cubicBezTo>
                      <a:pt x="38" y="0"/>
                      <a:pt x="19" y="0"/>
                      <a:pt x="1" y="0"/>
                    </a:cubicBezTo>
                    <a:close/>
                  </a:path>
                </a:pathLst>
              </a:custGeom>
              <a:solidFill>
                <a:srgbClr val="F8CB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694;p45">
                <a:extLst>
                  <a:ext uri="{FF2B5EF4-FFF2-40B4-BE49-F238E27FC236}">
                    <a16:creationId xmlns:a16="http://schemas.microsoft.com/office/drawing/2014/main" id="{EFBC10E4-F9CA-4DAD-A3D7-B71286250CE9}"/>
                  </a:ext>
                </a:extLst>
              </p:cNvPr>
              <p:cNvSpPr/>
              <p:nvPr/>
            </p:nvSpPr>
            <p:spPr>
              <a:xfrm>
                <a:off x="2803669" y="932970"/>
                <a:ext cx="7848" cy="2709"/>
              </a:xfrm>
              <a:custGeom>
                <a:avLst/>
                <a:gdLst/>
                <a:ahLst/>
                <a:cxnLst/>
                <a:rect l="l" t="t" r="r" b="b"/>
                <a:pathLst>
                  <a:path w="113" h="39" extrusionOk="0">
                    <a:moveTo>
                      <a:pt x="113" y="1"/>
                    </a:moveTo>
                    <a:cubicBezTo>
                      <a:pt x="75" y="1"/>
                      <a:pt x="38" y="19"/>
                      <a:pt x="1" y="38"/>
                    </a:cubicBezTo>
                    <a:lnTo>
                      <a:pt x="113" y="1"/>
                    </a:lnTo>
                    <a:close/>
                  </a:path>
                </a:pathLst>
              </a:custGeom>
              <a:solidFill>
                <a:srgbClr val="F8CB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695;p45">
                <a:extLst>
                  <a:ext uri="{FF2B5EF4-FFF2-40B4-BE49-F238E27FC236}">
                    <a16:creationId xmlns:a16="http://schemas.microsoft.com/office/drawing/2014/main" id="{17E5DF97-D838-41B2-8679-27A798486CE1}"/>
                  </a:ext>
                </a:extLst>
              </p:cNvPr>
              <p:cNvSpPr/>
              <p:nvPr/>
            </p:nvSpPr>
            <p:spPr>
              <a:xfrm>
                <a:off x="2840061" y="903037"/>
                <a:ext cx="1389" cy="1389"/>
              </a:xfrm>
              <a:custGeom>
                <a:avLst/>
                <a:gdLst/>
                <a:ahLst/>
                <a:cxnLst/>
                <a:rect l="l" t="t" r="r" b="b"/>
                <a:pathLst>
                  <a:path w="20" h="20" extrusionOk="0">
                    <a:moveTo>
                      <a:pt x="20" y="20"/>
                    </a:moveTo>
                    <a:cubicBezTo>
                      <a:pt x="20" y="20"/>
                      <a:pt x="1" y="1"/>
                      <a:pt x="1" y="1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8CB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696;p45">
                <a:extLst>
                  <a:ext uri="{FF2B5EF4-FFF2-40B4-BE49-F238E27FC236}">
                    <a16:creationId xmlns:a16="http://schemas.microsoft.com/office/drawing/2014/main" id="{2B60F0E4-8CEF-4F74-8F17-E9BC334C6112}"/>
                  </a:ext>
                </a:extLst>
              </p:cNvPr>
              <p:cNvSpPr/>
              <p:nvPr/>
            </p:nvSpPr>
            <p:spPr>
              <a:xfrm>
                <a:off x="2624209" y="805528"/>
                <a:ext cx="5278" cy="5278"/>
              </a:xfrm>
              <a:custGeom>
                <a:avLst/>
                <a:gdLst/>
                <a:ahLst/>
                <a:cxnLst/>
                <a:rect l="l" t="t" r="r" b="b"/>
                <a:pathLst>
                  <a:path w="76" h="76" extrusionOk="0">
                    <a:moveTo>
                      <a:pt x="75" y="0"/>
                    </a:moveTo>
                    <a:lnTo>
                      <a:pt x="75" y="0"/>
                    </a:lnTo>
                    <a:cubicBezTo>
                      <a:pt x="38" y="19"/>
                      <a:pt x="0" y="38"/>
                      <a:pt x="19" y="75"/>
                    </a:cubicBezTo>
                    <a:cubicBezTo>
                      <a:pt x="38" y="38"/>
                      <a:pt x="56" y="19"/>
                      <a:pt x="75" y="0"/>
                    </a:cubicBezTo>
                    <a:close/>
                  </a:path>
                </a:pathLst>
              </a:custGeom>
              <a:solidFill>
                <a:srgbClr val="F8CB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Google Shape;697;p45">
                <a:extLst>
                  <a:ext uri="{FF2B5EF4-FFF2-40B4-BE49-F238E27FC236}">
                    <a16:creationId xmlns:a16="http://schemas.microsoft.com/office/drawing/2014/main" id="{D8B711B0-E607-4560-8B16-2A374DC4A829}"/>
                  </a:ext>
                </a:extLst>
              </p:cNvPr>
              <p:cNvSpPr/>
              <p:nvPr/>
            </p:nvSpPr>
            <p:spPr>
              <a:xfrm>
                <a:off x="2681436" y="858866"/>
                <a:ext cx="1320" cy="69"/>
              </a:xfrm>
              <a:custGeom>
                <a:avLst/>
                <a:gdLst/>
                <a:ahLst/>
                <a:cxnLst/>
                <a:rect l="l" t="t" r="r" b="b"/>
                <a:pathLst>
                  <a:path w="19" h="1" extrusionOk="0">
                    <a:moveTo>
                      <a:pt x="19" y="0"/>
                    </a:moveTo>
                    <a:lnTo>
                      <a:pt x="19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8CB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698;p45">
                <a:extLst>
                  <a:ext uri="{FF2B5EF4-FFF2-40B4-BE49-F238E27FC236}">
                    <a16:creationId xmlns:a16="http://schemas.microsoft.com/office/drawing/2014/main" id="{5C91A20F-D980-4BA6-9FD2-3115C54613BA}"/>
                  </a:ext>
                </a:extLst>
              </p:cNvPr>
              <p:cNvSpPr/>
              <p:nvPr/>
            </p:nvSpPr>
            <p:spPr>
              <a:xfrm>
                <a:off x="2629418" y="799000"/>
                <a:ext cx="7848" cy="6598"/>
              </a:xfrm>
              <a:custGeom>
                <a:avLst/>
                <a:gdLst/>
                <a:ahLst/>
                <a:cxnLst/>
                <a:rect l="l" t="t" r="r" b="b"/>
                <a:pathLst>
                  <a:path w="113" h="95" extrusionOk="0">
                    <a:moveTo>
                      <a:pt x="113" y="1"/>
                    </a:moveTo>
                    <a:cubicBezTo>
                      <a:pt x="56" y="20"/>
                      <a:pt x="38" y="57"/>
                      <a:pt x="0" y="94"/>
                    </a:cubicBezTo>
                    <a:cubicBezTo>
                      <a:pt x="38" y="57"/>
                      <a:pt x="75" y="38"/>
                      <a:pt x="113" y="1"/>
                    </a:cubicBezTo>
                    <a:close/>
                  </a:path>
                </a:pathLst>
              </a:custGeom>
              <a:solidFill>
                <a:srgbClr val="F8CB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Google Shape;699;p45">
                <a:extLst>
                  <a:ext uri="{FF2B5EF4-FFF2-40B4-BE49-F238E27FC236}">
                    <a16:creationId xmlns:a16="http://schemas.microsoft.com/office/drawing/2014/main" id="{01A5C735-7804-4A8C-9D7E-956887F45D80}"/>
                  </a:ext>
                </a:extLst>
              </p:cNvPr>
              <p:cNvSpPr/>
              <p:nvPr/>
            </p:nvSpPr>
            <p:spPr>
              <a:xfrm>
                <a:off x="2750331" y="986308"/>
                <a:ext cx="2709" cy="69"/>
              </a:xfrm>
              <a:custGeom>
                <a:avLst/>
                <a:gdLst/>
                <a:ahLst/>
                <a:cxnLst/>
                <a:rect l="l" t="t" r="r" b="b"/>
                <a:pathLst>
                  <a:path w="39" h="1" extrusionOk="0">
                    <a:moveTo>
                      <a:pt x="1" y="0"/>
                    </a:moveTo>
                    <a:lnTo>
                      <a:pt x="38" y="0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rgbClr val="F8CB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700;p45">
                <a:extLst>
                  <a:ext uri="{FF2B5EF4-FFF2-40B4-BE49-F238E27FC236}">
                    <a16:creationId xmlns:a16="http://schemas.microsoft.com/office/drawing/2014/main" id="{66987DE5-A107-47D3-98C7-61C7D7A9CD96}"/>
                  </a:ext>
                </a:extLst>
              </p:cNvPr>
              <p:cNvSpPr/>
              <p:nvPr/>
            </p:nvSpPr>
            <p:spPr>
              <a:xfrm>
                <a:off x="2754220" y="986308"/>
                <a:ext cx="4028" cy="69"/>
              </a:xfrm>
              <a:custGeom>
                <a:avLst/>
                <a:gdLst/>
                <a:ahLst/>
                <a:cxnLst/>
                <a:rect l="l" t="t" r="r" b="b"/>
                <a:pathLst>
                  <a:path w="58" h="1" extrusionOk="0">
                    <a:moveTo>
                      <a:pt x="1" y="0"/>
                    </a:moveTo>
                    <a:lnTo>
                      <a:pt x="57" y="0"/>
                    </a:lnTo>
                    <a:cubicBezTo>
                      <a:pt x="38" y="0"/>
                      <a:pt x="20" y="0"/>
                      <a:pt x="1" y="0"/>
                    </a:cubicBezTo>
                    <a:close/>
                  </a:path>
                </a:pathLst>
              </a:custGeom>
              <a:solidFill>
                <a:srgbClr val="F8CB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701;p45">
                <a:extLst>
                  <a:ext uri="{FF2B5EF4-FFF2-40B4-BE49-F238E27FC236}">
                    <a16:creationId xmlns:a16="http://schemas.microsoft.com/office/drawing/2014/main" id="{F79C4C63-B514-40E7-BD17-A964D91238FF}"/>
                  </a:ext>
                </a:extLst>
              </p:cNvPr>
              <p:cNvSpPr/>
              <p:nvPr/>
            </p:nvSpPr>
            <p:spPr>
              <a:xfrm>
                <a:off x="2756859" y="984989"/>
                <a:ext cx="6598" cy="1042"/>
              </a:xfrm>
              <a:custGeom>
                <a:avLst/>
                <a:gdLst/>
                <a:ahLst/>
                <a:cxnLst/>
                <a:rect l="l" t="t" r="r" b="b"/>
                <a:pathLst>
                  <a:path w="95" h="15" extrusionOk="0">
                    <a:moveTo>
                      <a:pt x="0" y="1"/>
                    </a:moveTo>
                    <a:cubicBezTo>
                      <a:pt x="28" y="10"/>
                      <a:pt x="47" y="15"/>
                      <a:pt x="61" y="15"/>
                    </a:cubicBezTo>
                    <a:cubicBezTo>
                      <a:pt x="75" y="15"/>
                      <a:pt x="85" y="10"/>
                      <a:pt x="94" y="1"/>
                    </a:cubicBezTo>
                    <a:close/>
                  </a:path>
                </a:pathLst>
              </a:custGeom>
              <a:solidFill>
                <a:srgbClr val="F8CB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702;p45">
                <a:extLst>
                  <a:ext uri="{FF2B5EF4-FFF2-40B4-BE49-F238E27FC236}">
                    <a16:creationId xmlns:a16="http://schemas.microsoft.com/office/drawing/2014/main" id="{E3ABD7FC-AFFE-4353-A1CB-5664B33A5F84}"/>
                  </a:ext>
                </a:extLst>
              </p:cNvPr>
              <p:cNvSpPr/>
              <p:nvPr/>
            </p:nvSpPr>
            <p:spPr>
              <a:xfrm>
                <a:off x="2728246" y="925192"/>
                <a:ext cx="1389" cy="1389"/>
              </a:xfrm>
              <a:custGeom>
                <a:avLst/>
                <a:gdLst/>
                <a:ahLst/>
                <a:cxnLst/>
                <a:rect l="l" t="t" r="r" b="b"/>
                <a:pathLst>
                  <a:path w="20" h="20" extrusionOk="0">
                    <a:moveTo>
                      <a:pt x="19" y="0"/>
                    </a:moveTo>
                    <a:cubicBezTo>
                      <a:pt x="19" y="0"/>
                      <a:pt x="0" y="19"/>
                      <a:pt x="19" y="19"/>
                    </a:cubicBezTo>
                    <a:lnTo>
                      <a:pt x="19" y="0"/>
                    </a:lnTo>
                    <a:close/>
                  </a:path>
                </a:pathLst>
              </a:custGeom>
              <a:solidFill>
                <a:srgbClr val="F8CB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703;p45">
                <a:extLst>
                  <a:ext uri="{FF2B5EF4-FFF2-40B4-BE49-F238E27FC236}">
                    <a16:creationId xmlns:a16="http://schemas.microsoft.com/office/drawing/2014/main" id="{D8718EB6-61A7-414C-8B5E-9A84BA63E3D6}"/>
                  </a:ext>
                </a:extLst>
              </p:cNvPr>
              <p:cNvSpPr/>
              <p:nvPr/>
            </p:nvSpPr>
            <p:spPr>
              <a:xfrm>
                <a:off x="2728246" y="912204"/>
                <a:ext cx="16946" cy="13057"/>
              </a:xfrm>
              <a:custGeom>
                <a:avLst/>
                <a:gdLst/>
                <a:ahLst/>
                <a:cxnLst/>
                <a:rect l="l" t="t" r="r" b="b"/>
                <a:pathLst>
                  <a:path w="244" h="188" extrusionOk="0">
                    <a:moveTo>
                      <a:pt x="244" y="0"/>
                    </a:moveTo>
                    <a:cubicBezTo>
                      <a:pt x="206" y="0"/>
                      <a:pt x="169" y="19"/>
                      <a:pt x="131" y="38"/>
                    </a:cubicBezTo>
                    <a:cubicBezTo>
                      <a:pt x="75" y="75"/>
                      <a:pt x="38" y="112"/>
                      <a:pt x="0" y="169"/>
                    </a:cubicBezTo>
                    <a:lnTo>
                      <a:pt x="0" y="187"/>
                    </a:lnTo>
                    <a:cubicBezTo>
                      <a:pt x="0" y="150"/>
                      <a:pt x="57" y="112"/>
                      <a:pt x="113" y="75"/>
                    </a:cubicBezTo>
                    <a:cubicBezTo>
                      <a:pt x="169" y="38"/>
                      <a:pt x="244" y="19"/>
                      <a:pt x="244" y="0"/>
                    </a:cubicBezTo>
                    <a:close/>
                  </a:path>
                </a:pathLst>
              </a:custGeom>
              <a:solidFill>
                <a:srgbClr val="F8CB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704;p45">
                <a:extLst>
                  <a:ext uri="{FF2B5EF4-FFF2-40B4-BE49-F238E27FC236}">
                    <a16:creationId xmlns:a16="http://schemas.microsoft.com/office/drawing/2014/main" id="{419D04A8-A23F-40F2-872F-2B645F70E4C3}"/>
                  </a:ext>
                </a:extLst>
              </p:cNvPr>
              <p:cNvSpPr/>
              <p:nvPr/>
            </p:nvSpPr>
            <p:spPr>
              <a:xfrm>
                <a:off x="2799780" y="893939"/>
                <a:ext cx="22155" cy="9167"/>
              </a:xfrm>
              <a:custGeom>
                <a:avLst/>
                <a:gdLst/>
                <a:ahLst/>
                <a:cxnLst/>
                <a:rect l="l" t="t" r="r" b="b"/>
                <a:pathLst>
                  <a:path w="319" h="132" extrusionOk="0">
                    <a:moveTo>
                      <a:pt x="244" y="1"/>
                    </a:moveTo>
                    <a:cubicBezTo>
                      <a:pt x="188" y="20"/>
                      <a:pt x="113" y="38"/>
                      <a:pt x="57" y="57"/>
                    </a:cubicBezTo>
                    <a:cubicBezTo>
                      <a:pt x="94" y="57"/>
                      <a:pt x="150" y="76"/>
                      <a:pt x="75" y="132"/>
                    </a:cubicBezTo>
                    <a:cubicBezTo>
                      <a:pt x="319" y="95"/>
                      <a:pt x="0" y="95"/>
                      <a:pt x="244" y="1"/>
                    </a:cubicBezTo>
                    <a:close/>
                  </a:path>
                </a:pathLst>
              </a:custGeom>
              <a:solidFill>
                <a:srgbClr val="F8CB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705;p45">
                <a:extLst>
                  <a:ext uri="{FF2B5EF4-FFF2-40B4-BE49-F238E27FC236}">
                    <a16:creationId xmlns:a16="http://schemas.microsoft.com/office/drawing/2014/main" id="{1BE6960A-97AD-47E0-B6F0-B30DA60ABF34}"/>
                  </a:ext>
                </a:extLst>
              </p:cNvPr>
              <p:cNvSpPr/>
              <p:nvPr/>
            </p:nvSpPr>
            <p:spPr>
              <a:xfrm>
                <a:off x="2815545" y="895050"/>
                <a:ext cx="4931" cy="4236"/>
              </a:xfrm>
              <a:custGeom>
                <a:avLst/>
                <a:gdLst/>
                <a:ahLst/>
                <a:cxnLst/>
                <a:rect l="l" t="t" r="r" b="b"/>
                <a:pathLst>
                  <a:path w="71" h="61" extrusionOk="0">
                    <a:moveTo>
                      <a:pt x="55" y="1"/>
                    </a:moveTo>
                    <a:cubicBezTo>
                      <a:pt x="45" y="1"/>
                      <a:pt x="30" y="8"/>
                      <a:pt x="22" y="8"/>
                    </a:cubicBezTo>
                    <a:cubicBezTo>
                      <a:pt x="19" y="8"/>
                      <a:pt x="17" y="7"/>
                      <a:pt x="17" y="4"/>
                    </a:cubicBezTo>
                    <a:cubicBezTo>
                      <a:pt x="5" y="40"/>
                      <a:pt x="0" y="61"/>
                      <a:pt x="14" y="61"/>
                    </a:cubicBezTo>
                    <a:cubicBezTo>
                      <a:pt x="22" y="61"/>
                      <a:pt x="34" y="54"/>
                      <a:pt x="54" y="41"/>
                    </a:cubicBezTo>
                    <a:cubicBezTo>
                      <a:pt x="70" y="9"/>
                      <a:pt x="66" y="1"/>
                      <a:pt x="55" y="1"/>
                    </a:cubicBezTo>
                    <a:close/>
                  </a:path>
                </a:pathLst>
              </a:custGeom>
              <a:solidFill>
                <a:srgbClr val="F8CB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706;p45">
                <a:extLst>
                  <a:ext uri="{FF2B5EF4-FFF2-40B4-BE49-F238E27FC236}">
                    <a16:creationId xmlns:a16="http://schemas.microsoft.com/office/drawing/2014/main" id="{184623EC-1D3D-4FBD-A845-0537987FD3DC}"/>
                  </a:ext>
                </a:extLst>
              </p:cNvPr>
              <p:cNvSpPr/>
              <p:nvPr/>
            </p:nvSpPr>
            <p:spPr>
              <a:xfrm>
                <a:off x="2561774" y="931998"/>
                <a:ext cx="5278" cy="2361"/>
              </a:xfrm>
              <a:custGeom>
                <a:avLst/>
                <a:gdLst/>
                <a:ahLst/>
                <a:cxnLst/>
                <a:rect l="l" t="t" r="r" b="b"/>
                <a:pathLst>
                  <a:path w="76" h="34" extrusionOk="0">
                    <a:moveTo>
                      <a:pt x="60" y="0"/>
                    </a:moveTo>
                    <a:cubicBezTo>
                      <a:pt x="50" y="0"/>
                      <a:pt x="38" y="33"/>
                      <a:pt x="0" y="33"/>
                    </a:cubicBezTo>
                    <a:lnTo>
                      <a:pt x="75" y="33"/>
                    </a:lnTo>
                    <a:cubicBezTo>
                      <a:pt x="69" y="8"/>
                      <a:pt x="65" y="0"/>
                      <a:pt x="60" y="0"/>
                    </a:cubicBezTo>
                    <a:close/>
                  </a:path>
                </a:pathLst>
              </a:custGeom>
              <a:solidFill>
                <a:srgbClr val="F8CB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707;p45">
                <a:extLst>
                  <a:ext uri="{FF2B5EF4-FFF2-40B4-BE49-F238E27FC236}">
                    <a16:creationId xmlns:a16="http://schemas.microsoft.com/office/drawing/2014/main" id="{E0BC7DB9-F2F8-4667-86E5-130222E47981}"/>
                  </a:ext>
                </a:extLst>
              </p:cNvPr>
              <p:cNvSpPr/>
              <p:nvPr/>
            </p:nvSpPr>
            <p:spPr>
              <a:xfrm>
                <a:off x="2552676" y="870534"/>
                <a:ext cx="5278" cy="9167"/>
              </a:xfrm>
              <a:custGeom>
                <a:avLst/>
                <a:gdLst/>
                <a:ahLst/>
                <a:cxnLst/>
                <a:rect l="l" t="t" r="r" b="b"/>
                <a:pathLst>
                  <a:path w="76" h="132" extrusionOk="0">
                    <a:moveTo>
                      <a:pt x="75" y="1"/>
                    </a:moveTo>
                    <a:lnTo>
                      <a:pt x="0" y="57"/>
                    </a:lnTo>
                    <a:lnTo>
                      <a:pt x="38" y="132"/>
                    </a:lnTo>
                    <a:cubicBezTo>
                      <a:pt x="56" y="76"/>
                      <a:pt x="75" y="38"/>
                      <a:pt x="75" y="1"/>
                    </a:cubicBezTo>
                    <a:close/>
                  </a:path>
                </a:pathLst>
              </a:custGeom>
              <a:solidFill>
                <a:srgbClr val="F8CB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708;p45">
                <a:extLst>
                  <a:ext uri="{FF2B5EF4-FFF2-40B4-BE49-F238E27FC236}">
                    <a16:creationId xmlns:a16="http://schemas.microsoft.com/office/drawing/2014/main" id="{924BC86D-7917-4ED0-B35E-F04CD2DE9453}"/>
                  </a:ext>
                </a:extLst>
              </p:cNvPr>
              <p:cNvSpPr/>
              <p:nvPr/>
            </p:nvSpPr>
            <p:spPr>
              <a:xfrm>
                <a:off x="2602055" y="857547"/>
                <a:ext cx="6598" cy="6598"/>
              </a:xfrm>
              <a:custGeom>
                <a:avLst/>
                <a:gdLst/>
                <a:ahLst/>
                <a:cxnLst/>
                <a:rect l="l" t="t" r="r" b="b"/>
                <a:pathLst>
                  <a:path w="95" h="95" extrusionOk="0">
                    <a:moveTo>
                      <a:pt x="20" y="75"/>
                    </a:moveTo>
                    <a:lnTo>
                      <a:pt x="1" y="94"/>
                    </a:lnTo>
                    <a:lnTo>
                      <a:pt x="95" y="1"/>
                    </a:lnTo>
                    <a:close/>
                  </a:path>
                </a:pathLst>
              </a:custGeom>
              <a:solidFill>
                <a:srgbClr val="F8CB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709;p45">
                <a:extLst>
                  <a:ext uri="{FF2B5EF4-FFF2-40B4-BE49-F238E27FC236}">
                    <a16:creationId xmlns:a16="http://schemas.microsoft.com/office/drawing/2014/main" id="{3F323895-5917-4068-BB95-5EB88D5EE8A4}"/>
                  </a:ext>
                </a:extLst>
              </p:cNvPr>
              <p:cNvSpPr/>
              <p:nvPr/>
            </p:nvSpPr>
            <p:spPr>
              <a:xfrm>
                <a:off x="2435583" y="809417"/>
                <a:ext cx="5278" cy="10487"/>
              </a:xfrm>
              <a:custGeom>
                <a:avLst/>
                <a:gdLst/>
                <a:ahLst/>
                <a:cxnLst/>
                <a:rect l="l" t="t" r="r" b="b"/>
                <a:pathLst>
                  <a:path w="76" h="151" extrusionOk="0">
                    <a:moveTo>
                      <a:pt x="76" y="1"/>
                    </a:moveTo>
                    <a:lnTo>
                      <a:pt x="76" y="1"/>
                    </a:lnTo>
                    <a:cubicBezTo>
                      <a:pt x="38" y="57"/>
                      <a:pt x="1" y="113"/>
                      <a:pt x="1" y="150"/>
                    </a:cubicBezTo>
                    <a:cubicBezTo>
                      <a:pt x="57" y="113"/>
                      <a:pt x="76" y="57"/>
                      <a:pt x="76" y="1"/>
                    </a:cubicBezTo>
                    <a:close/>
                  </a:path>
                </a:pathLst>
              </a:custGeom>
              <a:solidFill>
                <a:srgbClr val="F8CB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2" name="Google Shape;710;p45">
              <a:extLst>
                <a:ext uri="{FF2B5EF4-FFF2-40B4-BE49-F238E27FC236}">
                  <a16:creationId xmlns:a16="http://schemas.microsoft.com/office/drawing/2014/main" id="{13A897D1-2289-4501-83EE-C62E21B28091}"/>
                </a:ext>
              </a:extLst>
            </p:cNvPr>
            <p:cNvSpPr/>
            <p:nvPr/>
          </p:nvSpPr>
          <p:spPr>
            <a:xfrm rot="8337188" flipH="1">
              <a:off x="7453952" y="5657826"/>
              <a:ext cx="2616998" cy="1595655"/>
            </a:xfrm>
            <a:custGeom>
              <a:avLst/>
              <a:gdLst/>
              <a:ahLst/>
              <a:cxnLst/>
              <a:rect l="l" t="t" r="r" b="b"/>
              <a:pathLst>
                <a:path w="79056" h="66943" extrusionOk="0">
                  <a:moveTo>
                    <a:pt x="78452" y="0"/>
                  </a:moveTo>
                  <a:cubicBezTo>
                    <a:pt x="78223" y="0"/>
                    <a:pt x="78001" y="115"/>
                    <a:pt x="77944" y="361"/>
                  </a:cubicBezTo>
                  <a:cubicBezTo>
                    <a:pt x="76508" y="7276"/>
                    <a:pt x="72594" y="13409"/>
                    <a:pt x="66592" y="17236"/>
                  </a:cubicBezTo>
                  <a:cubicBezTo>
                    <a:pt x="63634" y="19150"/>
                    <a:pt x="60285" y="20368"/>
                    <a:pt x="56806" y="20803"/>
                  </a:cubicBezTo>
                  <a:cubicBezTo>
                    <a:pt x="55948" y="20893"/>
                    <a:pt x="55088" y="20927"/>
                    <a:pt x="54228" y="20927"/>
                  </a:cubicBezTo>
                  <a:cubicBezTo>
                    <a:pt x="51585" y="20927"/>
                    <a:pt x="48932" y="20606"/>
                    <a:pt x="46291" y="20606"/>
                  </a:cubicBezTo>
                  <a:cubicBezTo>
                    <a:pt x="45649" y="20606"/>
                    <a:pt x="45007" y="20625"/>
                    <a:pt x="44367" y="20672"/>
                  </a:cubicBezTo>
                  <a:cubicBezTo>
                    <a:pt x="38017" y="21194"/>
                    <a:pt x="32058" y="24239"/>
                    <a:pt x="27927" y="29110"/>
                  </a:cubicBezTo>
                  <a:cubicBezTo>
                    <a:pt x="23229" y="34721"/>
                    <a:pt x="21968" y="42071"/>
                    <a:pt x="19967" y="48899"/>
                  </a:cubicBezTo>
                  <a:cubicBezTo>
                    <a:pt x="17768" y="56347"/>
                    <a:pt x="12659" y="66053"/>
                    <a:pt x="4154" y="66053"/>
                  </a:cubicBezTo>
                  <a:cubicBezTo>
                    <a:pt x="3072" y="66053"/>
                    <a:pt x="1936" y="65896"/>
                    <a:pt x="743" y="65557"/>
                  </a:cubicBezTo>
                  <a:cubicBezTo>
                    <a:pt x="700" y="65547"/>
                    <a:pt x="659" y="65543"/>
                    <a:pt x="620" y="65543"/>
                  </a:cubicBezTo>
                  <a:cubicBezTo>
                    <a:pt x="149" y="65543"/>
                    <a:pt x="0" y="66223"/>
                    <a:pt x="482" y="66384"/>
                  </a:cubicBezTo>
                  <a:cubicBezTo>
                    <a:pt x="1702" y="66766"/>
                    <a:pt x="2916" y="66943"/>
                    <a:pt x="4109" y="66943"/>
                  </a:cubicBezTo>
                  <a:cubicBezTo>
                    <a:pt x="9297" y="66943"/>
                    <a:pt x="14066" y="63593"/>
                    <a:pt x="16966" y="59207"/>
                  </a:cubicBezTo>
                  <a:cubicBezTo>
                    <a:pt x="21620" y="52118"/>
                    <a:pt x="22142" y="43289"/>
                    <a:pt x="25578" y="35678"/>
                  </a:cubicBezTo>
                  <a:cubicBezTo>
                    <a:pt x="29188" y="27414"/>
                    <a:pt x="37365" y="22108"/>
                    <a:pt x="46368" y="22064"/>
                  </a:cubicBezTo>
                  <a:cubicBezTo>
                    <a:pt x="48987" y="22064"/>
                    <a:pt x="51590" y="22338"/>
                    <a:pt x="54197" y="22338"/>
                  </a:cubicBezTo>
                  <a:cubicBezTo>
                    <a:pt x="55745" y="22338"/>
                    <a:pt x="57295" y="22242"/>
                    <a:pt x="58850" y="21934"/>
                  </a:cubicBezTo>
                  <a:cubicBezTo>
                    <a:pt x="62112" y="21281"/>
                    <a:pt x="65244" y="19976"/>
                    <a:pt x="67984" y="18106"/>
                  </a:cubicBezTo>
                  <a:cubicBezTo>
                    <a:pt x="73942" y="14061"/>
                    <a:pt x="78335" y="7755"/>
                    <a:pt x="79031" y="535"/>
                  </a:cubicBezTo>
                  <a:cubicBezTo>
                    <a:pt x="79055" y="192"/>
                    <a:pt x="78748" y="0"/>
                    <a:pt x="7845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711;p45">
              <a:extLst>
                <a:ext uri="{FF2B5EF4-FFF2-40B4-BE49-F238E27FC236}">
                  <a16:creationId xmlns:a16="http://schemas.microsoft.com/office/drawing/2014/main" id="{3035520A-DA67-4A33-B3B5-DD137BBF82B1}"/>
                </a:ext>
              </a:extLst>
            </p:cNvPr>
            <p:cNvSpPr/>
            <p:nvPr/>
          </p:nvSpPr>
          <p:spPr>
            <a:xfrm rot="2462812">
              <a:off x="4503323" y="5633519"/>
              <a:ext cx="2616998" cy="1595655"/>
            </a:xfrm>
            <a:custGeom>
              <a:avLst/>
              <a:gdLst/>
              <a:ahLst/>
              <a:cxnLst/>
              <a:rect l="l" t="t" r="r" b="b"/>
              <a:pathLst>
                <a:path w="79056" h="66943" extrusionOk="0">
                  <a:moveTo>
                    <a:pt x="78452" y="0"/>
                  </a:moveTo>
                  <a:cubicBezTo>
                    <a:pt x="78223" y="0"/>
                    <a:pt x="78001" y="115"/>
                    <a:pt x="77944" y="361"/>
                  </a:cubicBezTo>
                  <a:cubicBezTo>
                    <a:pt x="76508" y="7276"/>
                    <a:pt x="72594" y="13409"/>
                    <a:pt x="66592" y="17236"/>
                  </a:cubicBezTo>
                  <a:cubicBezTo>
                    <a:pt x="63634" y="19150"/>
                    <a:pt x="60285" y="20368"/>
                    <a:pt x="56806" y="20803"/>
                  </a:cubicBezTo>
                  <a:cubicBezTo>
                    <a:pt x="55948" y="20893"/>
                    <a:pt x="55088" y="20927"/>
                    <a:pt x="54228" y="20927"/>
                  </a:cubicBezTo>
                  <a:cubicBezTo>
                    <a:pt x="51585" y="20927"/>
                    <a:pt x="48932" y="20606"/>
                    <a:pt x="46291" y="20606"/>
                  </a:cubicBezTo>
                  <a:cubicBezTo>
                    <a:pt x="45649" y="20606"/>
                    <a:pt x="45007" y="20625"/>
                    <a:pt x="44367" y="20672"/>
                  </a:cubicBezTo>
                  <a:cubicBezTo>
                    <a:pt x="38017" y="21194"/>
                    <a:pt x="32058" y="24239"/>
                    <a:pt x="27927" y="29110"/>
                  </a:cubicBezTo>
                  <a:cubicBezTo>
                    <a:pt x="23229" y="34721"/>
                    <a:pt x="21968" y="42071"/>
                    <a:pt x="19967" y="48899"/>
                  </a:cubicBezTo>
                  <a:cubicBezTo>
                    <a:pt x="17768" y="56347"/>
                    <a:pt x="12659" y="66053"/>
                    <a:pt x="4154" y="66053"/>
                  </a:cubicBezTo>
                  <a:cubicBezTo>
                    <a:pt x="3072" y="66053"/>
                    <a:pt x="1936" y="65896"/>
                    <a:pt x="743" y="65557"/>
                  </a:cubicBezTo>
                  <a:cubicBezTo>
                    <a:pt x="700" y="65547"/>
                    <a:pt x="659" y="65543"/>
                    <a:pt x="620" y="65543"/>
                  </a:cubicBezTo>
                  <a:cubicBezTo>
                    <a:pt x="149" y="65543"/>
                    <a:pt x="0" y="66223"/>
                    <a:pt x="482" y="66384"/>
                  </a:cubicBezTo>
                  <a:cubicBezTo>
                    <a:pt x="1702" y="66766"/>
                    <a:pt x="2916" y="66943"/>
                    <a:pt x="4109" y="66943"/>
                  </a:cubicBezTo>
                  <a:cubicBezTo>
                    <a:pt x="9297" y="66943"/>
                    <a:pt x="14066" y="63593"/>
                    <a:pt x="16966" y="59207"/>
                  </a:cubicBezTo>
                  <a:cubicBezTo>
                    <a:pt x="21620" y="52118"/>
                    <a:pt x="22142" y="43289"/>
                    <a:pt x="25578" y="35678"/>
                  </a:cubicBezTo>
                  <a:cubicBezTo>
                    <a:pt x="29188" y="27414"/>
                    <a:pt x="37365" y="22108"/>
                    <a:pt x="46368" y="22064"/>
                  </a:cubicBezTo>
                  <a:cubicBezTo>
                    <a:pt x="48987" y="22064"/>
                    <a:pt x="51590" y="22338"/>
                    <a:pt x="54197" y="22338"/>
                  </a:cubicBezTo>
                  <a:cubicBezTo>
                    <a:pt x="55745" y="22338"/>
                    <a:pt x="57295" y="22242"/>
                    <a:pt x="58850" y="21934"/>
                  </a:cubicBezTo>
                  <a:cubicBezTo>
                    <a:pt x="62112" y="21281"/>
                    <a:pt x="65244" y="19976"/>
                    <a:pt x="67984" y="18106"/>
                  </a:cubicBezTo>
                  <a:cubicBezTo>
                    <a:pt x="73942" y="14061"/>
                    <a:pt x="78335" y="7755"/>
                    <a:pt x="79031" y="535"/>
                  </a:cubicBezTo>
                  <a:cubicBezTo>
                    <a:pt x="79055" y="192"/>
                    <a:pt x="78748" y="0"/>
                    <a:pt x="7845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E9F9E798-4CDA-437B-9A86-C6E4FD86479B}"/>
              </a:ext>
            </a:extLst>
          </p:cNvPr>
          <p:cNvGrpSpPr/>
          <p:nvPr/>
        </p:nvGrpSpPr>
        <p:grpSpPr>
          <a:xfrm flipH="1" flipV="1">
            <a:off x="-325877" y="-312909"/>
            <a:ext cx="5201700" cy="3355086"/>
            <a:chOff x="9610507" y="5161893"/>
            <a:chExt cx="2947574" cy="1901179"/>
          </a:xfrm>
        </p:grpSpPr>
        <p:sp>
          <p:nvSpPr>
            <p:cNvPr id="4" name="Google Shape;180;p18">
              <a:extLst>
                <a:ext uri="{FF2B5EF4-FFF2-40B4-BE49-F238E27FC236}">
                  <a16:creationId xmlns:a16="http://schemas.microsoft.com/office/drawing/2014/main" id="{8DC37D25-1580-448A-9EED-ED6A3229A84E}"/>
                </a:ext>
              </a:extLst>
            </p:cNvPr>
            <p:cNvSpPr/>
            <p:nvPr/>
          </p:nvSpPr>
          <p:spPr>
            <a:xfrm rot="21586937">
              <a:off x="9610507" y="5161893"/>
              <a:ext cx="2822845" cy="1741813"/>
            </a:xfrm>
            <a:custGeom>
              <a:avLst/>
              <a:gdLst/>
              <a:ahLst/>
              <a:cxnLst/>
              <a:rect l="l" t="t" r="r" b="b"/>
              <a:pathLst>
                <a:path w="112913" h="69672" fill="none" extrusionOk="0">
                  <a:moveTo>
                    <a:pt x="0" y="69671"/>
                  </a:moveTo>
                  <a:cubicBezTo>
                    <a:pt x="6878" y="56488"/>
                    <a:pt x="20889" y="47509"/>
                    <a:pt x="35154" y="47509"/>
                  </a:cubicBezTo>
                  <a:cubicBezTo>
                    <a:pt x="35982" y="47509"/>
                    <a:pt x="36682" y="47509"/>
                    <a:pt x="37447" y="47636"/>
                  </a:cubicBezTo>
                  <a:cubicBezTo>
                    <a:pt x="43688" y="48019"/>
                    <a:pt x="49483" y="49929"/>
                    <a:pt x="55087" y="51712"/>
                  </a:cubicBezTo>
                  <a:cubicBezTo>
                    <a:pt x="57762" y="52540"/>
                    <a:pt x="60500" y="53432"/>
                    <a:pt x="63175" y="54132"/>
                  </a:cubicBezTo>
                  <a:cubicBezTo>
                    <a:pt x="66359" y="54960"/>
                    <a:pt x="69734" y="55406"/>
                    <a:pt x="73046" y="55470"/>
                  </a:cubicBezTo>
                  <a:cubicBezTo>
                    <a:pt x="77886" y="55470"/>
                    <a:pt x="81898" y="54323"/>
                    <a:pt x="84891" y="51967"/>
                  </a:cubicBezTo>
                  <a:cubicBezTo>
                    <a:pt x="88585" y="49165"/>
                    <a:pt x="91196" y="44134"/>
                    <a:pt x="92661" y="37129"/>
                  </a:cubicBezTo>
                  <a:cubicBezTo>
                    <a:pt x="93170" y="34836"/>
                    <a:pt x="93488" y="32480"/>
                    <a:pt x="93871" y="30060"/>
                  </a:cubicBezTo>
                  <a:cubicBezTo>
                    <a:pt x="94444" y="25793"/>
                    <a:pt x="95335" y="21526"/>
                    <a:pt x="96545" y="17387"/>
                  </a:cubicBezTo>
                  <a:cubicBezTo>
                    <a:pt x="99220" y="9044"/>
                    <a:pt x="104506" y="2867"/>
                    <a:pt x="111002" y="510"/>
                  </a:cubicBezTo>
                  <a:cubicBezTo>
                    <a:pt x="111638" y="319"/>
                    <a:pt x="112275" y="128"/>
                    <a:pt x="112912" y="1"/>
                  </a:cubicBezTo>
                </a:path>
              </a:pathLst>
            </a:custGeom>
            <a:noFill/>
            <a:ln w="11150" cap="rnd" cmpd="sng">
              <a:solidFill>
                <a:srgbClr val="45A8D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181;p18">
              <a:extLst>
                <a:ext uri="{FF2B5EF4-FFF2-40B4-BE49-F238E27FC236}">
                  <a16:creationId xmlns:a16="http://schemas.microsoft.com/office/drawing/2014/main" id="{E3027154-C46C-4D5B-AEBC-14DB1EB482BD}"/>
                </a:ext>
              </a:extLst>
            </p:cNvPr>
            <p:cNvSpPr/>
            <p:nvPr/>
          </p:nvSpPr>
          <p:spPr>
            <a:xfrm rot="21586937">
              <a:off x="9698635" y="5295809"/>
              <a:ext cx="2859446" cy="1767263"/>
            </a:xfrm>
            <a:custGeom>
              <a:avLst/>
              <a:gdLst/>
              <a:ahLst/>
              <a:cxnLst/>
              <a:rect l="l" t="t" r="r" b="b"/>
              <a:pathLst>
                <a:path w="114377" h="70690" extrusionOk="0">
                  <a:moveTo>
                    <a:pt x="114377" y="1"/>
                  </a:moveTo>
                  <a:cubicBezTo>
                    <a:pt x="112912" y="1"/>
                    <a:pt x="111511" y="256"/>
                    <a:pt x="110174" y="701"/>
                  </a:cubicBezTo>
                  <a:cubicBezTo>
                    <a:pt x="103996" y="2930"/>
                    <a:pt x="99984" y="9044"/>
                    <a:pt x="97946" y="15285"/>
                  </a:cubicBezTo>
                  <a:cubicBezTo>
                    <a:pt x="95908" y="21526"/>
                    <a:pt x="95590" y="28213"/>
                    <a:pt x="94189" y="34645"/>
                  </a:cubicBezTo>
                  <a:cubicBezTo>
                    <a:pt x="92788" y="41077"/>
                    <a:pt x="90240" y="47636"/>
                    <a:pt x="85082" y="51648"/>
                  </a:cubicBezTo>
                  <a:cubicBezTo>
                    <a:pt x="81075" y="54728"/>
                    <a:pt x="76138" y="55884"/>
                    <a:pt x="71065" y="55884"/>
                  </a:cubicBezTo>
                  <a:cubicBezTo>
                    <a:pt x="67431" y="55884"/>
                    <a:pt x="63727" y="55291"/>
                    <a:pt x="60245" y="54387"/>
                  </a:cubicBezTo>
                  <a:cubicBezTo>
                    <a:pt x="51839" y="52222"/>
                    <a:pt x="43815" y="48528"/>
                    <a:pt x="35218" y="47955"/>
                  </a:cubicBezTo>
                  <a:cubicBezTo>
                    <a:pt x="34522" y="47907"/>
                    <a:pt x="33828" y="47884"/>
                    <a:pt x="33136" y="47884"/>
                  </a:cubicBezTo>
                  <a:cubicBezTo>
                    <a:pt x="18922" y="47884"/>
                    <a:pt x="5466" y="57695"/>
                    <a:pt x="0" y="70690"/>
                  </a:cubicBezTo>
                  <a:lnTo>
                    <a:pt x="114377" y="70690"/>
                  </a:lnTo>
                  <a:lnTo>
                    <a:pt x="114377" y="1"/>
                  </a:lnTo>
                  <a:close/>
                </a:path>
              </a:pathLst>
            </a:custGeom>
            <a:solidFill>
              <a:srgbClr val="45A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C19EC585-487A-44D2-BA1A-F67181F507F6}"/>
              </a:ext>
            </a:extLst>
          </p:cNvPr>
          <p:cNvSpPr txBox="1"/>
          <p:nvPr/>
        </p:nvSpPr>
        <p:spPr>
          <a:xfrm>
            <a:off x="2910988" y="1009006"/>
            <a:ext cx="6967966" cy="1846659"/>
          </a:xfrm>
          <a:prstGeom prst="rect">
            <a:avLst/>
          </a:prstGeom>
          <a:noFill/>
          <a:ln>
            <a:solidFill>
              <a:srgbClr val="FF770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rgbClr val="0000FF"/>
                </a:solidFill>
                <a:latin typeface="UTM Avo" panose="02040603050506020204" pitchFamily="18" charset="0"/>
              </a:rPr>
              <a:t>Trò</a:t>
            </a:r>
            <a:r>
              <a:rPr lang="en-US" sz="4800" b="1" dirty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latin typeface="UTM Avo" panose="02040603050506020204" pitchFamily="18" charset="0"/>
              </a:rPr>
              <a:t>chơi</a:t>
            </a:r>
            <a:endParaRPr lang="en-US" sz="4800" b="1" dirty="0">
              <a:solidFill>
                <a:srgbClr val="0000FF"/>
              </a:solidFill>
              <a:latin typeface="UTM Avo" panose="02040603050506020204" pitchFamily="18" charset="0"/>
            </a:endParaRPr>
          </a:p>
          <a:p>
            <a:pPr algn="ctr"/>
            <a:r>
              <a:rPr lang="en-US" sz="6600" b="1" dirty="0">
                <a:solidFill>
                  <a:srgbClr val="FF0000"/>
                </a:solidFill>
                <a:latin typeface="UTM Avo" panose="02040603050506020204" pitchFamily="18" charset="0"/>
              </a:rPr>
              <a:t>CHUYỀN BÓNG</a:t>
            </a:r>
          </a:p>
        </p:txBody>
      </p:sp>
      <p:sp>
        <p:nvSpPr>
          <p:cNvPr id="3" name="Google Shape;70;p6">
            <a:extLst>
              <a:ext uri="{FF2B5EF4-FFF2-40B4-BE49-F238E27FC236}">
                <a16:creationId xmlns:a16="http://schemas.microsoft.com/office/drawing/2014/main" id="{FA1DB3E7-2E03-4272-9E61-CC19FFCA35B0}"/>
              </a:ext>
            </a:extLst>
          </p:cNvPr>
          <p:cNvSpPr/>
          <p:nvPr/>
        </p:nvSpPr>
        <p:spPr>
          <a:xfrm rot="4572322" flipH="1" flipV="1">
            <a:off x="10200936" y="-158458"/>
            <a:ext cx="2139286" cy="1635166"/>
          </a:xfrm>
          <a:custGeom>
            <a:avLst/>
            <a:gdLst/>
            <a:ahLst/>
            <a:cxnLst/>
            <a:rect l="l" t="t" r="r" b="b"/>
            <a:pathLst>
              <a:path w="79056" h="66943" extrusionOk="0">
                <a:moveTo>
                  <a:pt x="78452" y="0"/>
                </a:moveTo>
                <a:cubicBezTo>
                  <a:pt x="78223" y="0"/>
                  <a:pt x="78001" y="115"/>
                  <a:pt x="77944" y="361"/>
                </a:cubicBezTo>
                <a:cubicBezTo>
                  <a:pt x="76508" y="7276"/>
                  <a:pt x="72594" y="13409"/>
                  <a:pt x="66592" y="17236"/>
                </a:cubicBezTo>
                <a:cubicBezTo>
                  <a:pt x="63634" y="19150"/>
                  <a:pt x="60285" y="20368"/>
                  <a:pt x="56806" y="20803"/>
                </a:cubicBezTo>
                <a:cubicBezTo>
                  <a:pt x="55948" y="20893"/>
                  <a:pt x="55088" y="20927"/>
                  <a:pt x="54228" y="20927"/>
                </a:cubicBezTo>
                <a:cubicBezTo>
                  <a:pt x="51585" y="20927"/>
                  <a:pt x="48932" y="20606"/>
                  <a:pt x="46291" y="20606"/>
                </a:cubicBezTo>
                <a:cubicBezTo>
                  <a:pt x="45649" y="20606"/>
                  <a:pt x="45007" y="20625"/>
                  <a:pt x="44367" y="20672"/>
                </a:cubicBezTo>
                <a:cubicBezTo>
                  <a:pt x="38017" y="21194"/>
                  <a:pt x="32058" y="24239"/>
                  <a:pt x="27927" y="29110"/>
                </a:cubicBezTo>
                <a:cubicBezTo>
                  <a:pt x="23229" y="34721"/>
                  <a:pt x="21968" y="42071"/>
                  <a:pt x="19967" y="48899"/>
                </a:cubicBezTo>
                <a:cubicBezTo>
                  <a:pt x="17768" y="56347"/>
                  <a:pt x="12659" y="66053"/>
                  <a:pt x="4154" y="66053"/>
                </a:cubicBezTo>
                <a:cubicBezTo>
                  <a:pt x="3072" y="66053"/>
                  <a:pt x="1936" y="65896"/>
                  <a:pt x="743" y="65557"/>
                </a:cubicBezTo>
                <a:cubicBezTo>
                  <a:pt x="700" y="65547"/>
                  <a:pt x="659" y="65543"/>
                  <a:pt x="620" y="65543"/>
                </a:cubicBezTo>
                <a:cubicBezTo>
                  <a:pt x="149" y="65543"/>
                  <a:pt x="0" y="66223"/>
                  <a:pt x="482" y="66384"/>
                </a:cubicBezTo>
                <a:cubicBezTo>
                  <a:pt x="1702" y="66766"/>
                  <a:pt x="2916" y="66943"/>
                  <a:pt x="4109" y="66943"/>
                </a:cubicBezTo>
                <a:cubicBezTo>
                  <a:pt x="9297" y="66943"/>
                  <a:pt x="14066" y="63593"/>
                  <a:pt x="16966" y="59207"/>
                </a:cubicBezTo>
                <a:cubicBezTo>
                  <a:pt x="21620" y="52118"/>
                  <a:pt x="22142" y="43289"/>
                  <a:pt x="25578" y="35678"/>
                </a:cubicBezTo>
                <a:cubicBezTo>
                  <a:pt x="29188" y="27414"/>
                  <a:pt x="37365" y="22108"/>
                  <a:pt x="46368" y="22064"/>
                </a:cubicBezTo>
                <a:cubicBezTo>
                  <a:pt x="48987" y="22064"/>
                  <a:pt x="51590" y="22338"/>
                  <a:pt x="54197" y="22338"/>
                </a:cubicBezTo>
                <a:cubicBezTo>
                  <a:pt x="55745" y="22338"/>
                  <a:pt x="57295" y="22242"/>
                  <a:pt x="58850" y="21934"/>
                </a:cubicBezTo>
                <a:cubicBezTo>
                  <a:pt x="62112" y="21281"/>
                  <a:pt x="65244" y="19976"/>
                  <a:pt x="67984" y="18106"/>
                </a:cubicBezTo>
                <a:cubicBezTo>
                  <a:pt x="73942" y="14061"/>
                  <a:pt x="78335" y="7755"/>
                  <a:pt x="79031" y="535"/>
                </a:cubicBezTo>
                <a:cubicBezTo>
                  <a:pt x="79055" y="192"/>
                  <a:pt x="78748" y="0"/>
                  <a:pt x="78452" y="0"/>
                </a:cubicBezTo>
                <a:close/>
              </a:path>
            </a:pathLst>
          </a:custGeom>
          <a:solidFill>
            <a:srgbClr val="DF8ACB"/>
          </a:solidFill>
          <a:ln w="12700">
            <a:solidFill>
              <a:srgbClr val="DF8ACB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4" name="Google Shape;824;p49">
            <a:extLst>
              <a:ext uri="{FF2B5EF4-FFF2-40B4-BE49-F238E27FC236}">
                <a16:creationId xmlns:a16="http://schemas.microsoft.com/office/drawing/2014/main" id="{72F9EB1F-934D-4564-8852-10EF4A2EA486}"/>
              </a:ext>
            </a:extLst>
          </p:cNvPr>
          <p:cNvGrpSpPr/>
          <p:nvPr/>
        </p:nvGrpSpPr>
        <p:grpSpPr>
          <a:xfrm rot="19698423">
            <a:off x="10463545" y="354554"/>
            <a:ext cx="1259290" cy="1084761"/>
            <a:chOff x="5976359" y="464530"/>
            <a:chExt cx="1259290" cy="1084761"/>
          </a:xfrm>
        </p:grpSpPr>
        <p:sp>
          <p:nvSpPr>
            <p:cNvPr id="165" name="Google Shape;825;p49">
              <a:extLst>
                <a:ext uri="{FF2B5EF4-FFF2-40B4-BE49-F238E27FC236}">
                  <a16:creationId xmlns:a16="http://schemas.microsoft.com/office/drawing/2014/main" id="{EFAF72C5-D995-42D2-963E-D2E8E83F6B28}"/>
                </a:ext>
              </a:extLst>
            </p:cNvPr>
            <p:cNvSpPr/>
            <p:nvPr/>
          </p:nvSpPr>
          <p:spPr>
            <a:xfrm rot="-1234409">
              <a:off x="6850947" y="1087983"/>
              <a:ext cx="222920" cy="159221"/>
            </a:xfrm>
            <a:custGeom>
              <a:avLst/>
              <a:gdLst/>
              <a:ahLst/>
              <a:cxnLst/>
              <a:rect l="l" t="t" r="r" b="b"/>
              <a:pathLst>
                <a:path w="8917" h="6369" extrusionOk="0">
                  <a:moveTo>
                    <a:pt x="2739" y="0"/>
                  </a:moveTo>
                  <a:lnTo>
                    <a:pt x="1" y="1720"/>
                  </a:lnTo>
                  <a:lnTo>
                    <a:pt x="8916" y="6369"/>
                  </a:lnTo>
                  <a:lnTo>
                    <a:pt x="2739" y="0"/>
                  </a:lnTo>
                  <a:close/>
                </a:path>
              </a:pathLst>
            </a:custGeom>
            <a:solidFill>
              <a:srgbClr val="34518C"/>
            </a:solidFill>
            <a:ln w="9525" cap="flat" cmpd="sng">
              <a:solidFill>
                <a:srgbClr val="34518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26;p49">
              <a:extLst>
                <a:ext uri="{FF2B5EF4-FFF2-40B4-BE49-F238E27FC236}">
                  <a16:creationId xmlns:a16="http://schemas.microsoft.com/office/drawing/2014/main" id="{2F258F78-0273-4D14-A492-19BE865C2E3B}"/>
                </a:ext>
              </a:extLst>
            </p:cNvPr>
            <p:cNvSpPr/>
            <p:nvPr/>
          </p:nvSpPr>
          <p:spPr>
            <a:xfrm rot="-1234409">
              <a:off x="6010556" y="660677"/>
              <a:ext cx="1190897" cy="410765"/>
            </a:xfrm>
            <a:custGeom>
              <a:avLst/>
              <a:gdLst/>
              <a:ahLst/>
              <a:cxnLst/>
              <a:rect l="l" t="t" r="r" b="b"/>
              <a:pathLst>
                <a:path w="47637" h="16431" extrusionOk="0">
                  <a:moveTo>
                    <a:pt x="1" y="0"/>
                  </a:moveTo>
                  <a:lnTo>
                    <a:pt x="39166" y="16431"/>
                  </a:lnTo>
                  <a:lnTo>
                    <a:pt x="47636" y="636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4266AD"/>
            </a:solidFill>
            <a:ln w="9525" cap="flat" cmpd="sng">
              <a:solidFill>
                <a:srgbClr val="4266A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27;p49">
              <a:extLst>
                <a:ext uri="{FF2B5EF4-FFF2-40B4-BE49-F238E27FC236}">
                  <a16:creationId xmlns:a16="http://schemas.microsoft.com/office/drawing/2014/main" id="{2B8DA45B-EE56-4764-946B-C5DF01D9B364}"/>
                </a:ext>
              </a:extLst>
            </p:cNvPr>
            <p:cNvSpPr/>
            <p:nvPr/>
          </p:nvSpPr>
          <p:spPr>
            <a:xfrm rot="-1234409">
              <a:off x="6076523" y="723255"/>
              <a:ext cx="780131" cy="711658"/>
            </a:xfrm>
            <a:custGeom>
              <a:avLst/>
              <a:gdLst/>
              <a:ahLst/>
              <a:cxnLst/>
              <a:rect l="l" t="t" r="r" b="b"/>
              <a:pathLst>
                <a:path w="31206" h="28467" extrusionOk="0">
                  <a:moveTo>
                    <a:pt x="1" y="0"/>
                  </a:moveTo>
                  <a:lnTo>
                    <a:pt x="19998" y="28467"/>
                  </a:lnTo>
                  <a:lnTo>
                    <a:pt x="31206" y="2133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4266AD"/>
            </a:solidFill>
            <a:ln w="9525" cap="flat" cmpd="sng">
              <a:solidFill>
                <a:srgbClr val="4266A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28;p49">
              <a:extLst>
                <a:ext uri="{FF2B5EF4-FFF2-40B4-BE49-F238E27FC236}">
                  <a16:creationId xmlns:a16="http://schemas.microsoft.com/office/drawing/2014/main" id="{8860F121-986F-4454-A2B3-65BFA51EBEFF}"/>
                </a:ext>
              </a:extLst>
            </p:cNvPr>
            <p:cNvSpPr/>
            <p:nvPr/>
          </p:nvSpPr>
          <p:spPr>
            <a:xfrm rot="-1234409">
              <a:off x="6066820" y="688895"/>
              <a:ext cx="979152" cy="692559"/>
            </a:xfrm>
            <a:custGeom>
              <a:avLst/>
              <a:gdLst/>
              <a:ahLst/>
              <a:cxnLst/>
              <a:rect l="l" t="t" r="r" b="b"/>
              <a:pathLst>
                <a:path w="39167" h="27703" extrusionOk="0">
                  <a:moveTo>
                    <a:pt x="1" y="0"/>
                  </a:moveTo>
                  <a:lnTo>
                    <a:pt x="31206" y="21334"/>
                  </a:lnTo>
                  <a:lnTo>
                    <a:pt x="37383" y="27703"/>
                  </a:lnTo>
                  <a:lnTo>
                    <a:pt x="39166" y="1643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3B58A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" name="Google Shape;35;p2">
            <a:extLst>
              <a:ext uri="{FF2B5EF4-FFF2-40B4-BE49-F238E27FC236}">
                <a16:creationId xmlns:a16="http://schemas.microsoft.com/office/drawing/2014/main" id="{C1EA1C50-1CAD-AB37-C378-82780B675413}"/>
              </a:ext>
            </a:extLst>
          </p:cNvPr>
          <p:cNvGrpSpPr/>
          <p:nvPr/>
        </p:nvGrpSpPr>
        <p:grpSpPr>
          <a:xfrm>
            <a:off x="9366572" y="831198"/>
            <a:ext cx="677526" cy="871594"/>
            <a:chOff x="8020220" y="1258388"/>
            <a:chExt cx="524069" cy="674181"/>
          </a:xfrm>
        </p:grpSpPr>
        <p:sp>
          <p:nvSpPr>
            <p:cNvPr id="11" name="Google Shape;36;p2">
              <a:extLst>
                <a:ext uri="{FF2B5EF4-FFF2-40B4-BE49-F238E27FC236}">
                  <a16:creationId xmlns:a16="http://schemas.microsoft.com/office/drawing/2014/main" id="{DE990313-A4D0-E4C2-937F-51DD841F9F1C}"/>
                </a:ext>
              </a:extLst>
            </p:cNvPr>
            <p:cNvSpPr/>
            <p:nvPr/>
          </p:nvSpPr>
          <p:spPr>
            <a:xfrm>
              <a:off x="8020220" y="1258906"/>
              <a:ext cx="524069" cy="527460"/>
            </a:xfrm>
            <a:custGeom>
              <a:avLst/>
              <a:gdLst/>
              <a:ahLst/>
              <a:cxnLst/>
              <a:rect l="l" t="t" r="r" b="b"/>
              <a:pathLst>
                <a:path w="9119" h="9178" extrusionOk="0">
                  <a:moveTo>
                    <a:pt x="3925" y="1"/>
                  </a:moveTo>
                  <a:cubicBezTo>
                    <a:pt x="2276" y="1"/>
                    <a:pt x="831" y="870"/>
                    <a:pt x="353" y="2304"/>
                  </a:cubicBezTo>
                  <a:cubicBezTo>
                    <a:pt x="286" y="2515"/>
                    <a:pt x="244" y="2725"/>
                    <a:pt x="210" y="2935"/>
                  </a:cubicBezTo>
                  <a:cubicBezTo>
                    <a:pt x="0" y="4197"/>
                    <a:pt x="808" y="5501"/>
                    <a:pt x="1228" y="6267"/>
                  </a:cubicBezTo>
                  <a:cubicBezTo>
                    <a:pt x="1682" y="7074"/>
                    <a:pt x="1716" y="8546"/>
                    <a:pt x="1716" y="8546"/>
                  </a:cubicBezTo>
                  <a:lnTo>
                    <a:pt x="2700" y="8866"/>
                  </a:lnTo>
                  <a:lnTo>
                    <a:pt x="3651" y="9177"/>
                  </a:lnTo>
                  <a:cubicBezTo>
                    <a:pt x="3651" y="9177"/>
                    <a:pt x="4560" y="8025"/>
                    <a:pt x="5401" y="7671"/>
                  </a:cubicBezTo>
                  <a:cubicBezTo>
                    <a:pt x="6242" y="7318"/>
                    <a:pt x="7647" y="6721"/>
                    <a:pt x="8236" y="5602"/>
                  </a:cubicBezTo>
                  <a:cubicBezTo>
                    <a:pt x="8345" y="5425"/>
                    <a:pt x="8412" y="5215"/>
                    <a:pt x="8488" y="5005"/>
                  </a:cubicBezTo>
                  <a:cubicBezTo>
                    <a:pt x="9119" y="3146"/>
                    <a:pt x="7815" y="1009"/>
                    <a:pt x="5544" y="277"/>
                  </a:cubicBezTo>
                  <a:cubicBezTo>
                    <a:pt x="5000" y="90"/>
                    <a:pt x="4452" y="1"/>
                    <a:pt x="3925" y="1"/>
                  </a:cubicBezTo>
                  <a:close/>
                </a:path>
              </a:pathLst>
            </a:custGeom>
            <a:solidFill>
              <a:srgbClr val="FAF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" name="Google Shape;37;p2">
              <a:extLst>
                <a:ext uri="{FF2B5EF4-FFF2-40B4-BE49-F238E27FC236}">
                  <a16:creationId xmlns:a16="http://schemas.microsoft.com/office/drawing/2014/main" id="{30EC0912-4866-1CBE-7696-D412CA05DF7D}"/>
                </a:ext>
              </a:extLst>
            </p:cNvPr>
            <p:cNvSpPr/>
            <p:nvPr/>
          </p:nvSpPr>
          <p:spPr>
            <a:xfrm>
              <a:off x="8135275" y="1258388"/>
              <a:ext cx="175054" cy="507633"/>
            </a:xfrm>
            <a:custGeom>
              <a:avLst/>
              <a:gdLst/>
              <a:ahLst/>
              <a:cxnLst/>
              <a:rect l="l" t="t" r="r" b="b"/>
              <a:pathLst>
                <a:path w="3046" h="8833" extrusionOk="0">
                  <a:moveTo>
                    <a:pt x="1683" y="0"/>
                  </a:moveTo>
                  <a:cubicBezTo>
                    <a:pt x="1153" y="951"/>
                    <a:pt x="0" y="3298"/>
                    <a:pt x="278" y="6065"/>
                  </a:cubicBezTo>
                  <a:cubicBezTo>
                    <a:pt x="278" y="6065"/>
                    <a:pt x="597" y="7260"/>
                    <a:pt x="345" y="8766"/>
                  </a:cubicBezTo>
                  <a:lnTo>
                    <a:pt x="555" y="8833"/>
                  </a:lnTo>
                  <a:cubicBezTo>
                    <a:pt x="698" y="8379"/>
                    <a:pt x="1052" y="7150"/>
                    <a:pt x="1296" y="4946"/>
                  </a:cubicBezTo>
                  <a:cubicBezTo>
                    <a:pt x="1573" y="2313"/>
                    <a:pt x="2869" y="353"/>
                    <a:pt x="3045" y="143"/>
                  </a:cubicBezTo>
                  <a:cubicBezTo>
                    <a:pt x="2591" y="42"/>
                    <a:pt x="2137" y="0"/>
                    <a:pt x="1683" y="0"/>
                  </a:cubicBezTo>
                  <a:close/>
                </a:path>
              </a:pathLst>
            </a:custGeom>
            <a:solidFill>
              <a:srgbClr val="CD2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38;p2">
              <a:extLst>
                <a:ext uri="{FF2B5EF4-FFF2-40B4-BE49-F238E27FC236}">
                  <a16:creationId xmlns:a16="http://schemas.microsoft.com/office/drawing/2014/main" id="{986F7350-3FEF-A5FA-7550-A5237FDE507C}"/>
                </a:ext>
              </a:extLst>
            </p:cNvPr>
            <p:cNvSpPr/>
            <p:nvPr/>
          </p:nvSpPr>
          <p:spPr>
            <a:xfrm>
              <a:off x="8020220" y="1274825"/>
              <a:ext cx="141204" cy="479127"/>
            </a:xfrm>
            <a:custGeom>
              <a:avLst/>
              <a:gdLst/>
              <a:ahLst/>
              <a:cxnLst/>
              <a:rect l="l" t="t" r="r" b="b"/>
              <a:pathLst>
                <a:path w="2457" h="8337" extrusionOk="0">
                  <a:moveTo>
                    <a:pt x="2456" y="0"/>
                  </a:moveTo>
                  <a:cubicBezTo>
                    <a:pt x="1439" y="345"/>
                    <a:pt x="665" y="1052"/>
                    <a:pt x="353" y="2027"/>
                  </a:cubicBezTo>
                  <a:cubicBezTo>
                    <a:pt x="286" y="2238"/>
                    <a:pt x="244" y="2448"/>
                    <a:pt x="210" y="2658"/>
                  </a:cubicBezTo>
                  <a:cubicBezTo>
                    <a:pt x="0" y="3920"/>
                    <a:pt x="808" y="5224"/>
                    <a:pt x="1228" y="5990"/>
                  </a:cubicBezTo>
                  <a:cubicBezTo>
                    <a:pt x="1682" y="6797"/>
                    <a:pt x="1716" y="8269"/>
                    <a:pt x="1716" y="8269"/>
                  </a:cubicBezTo>
                  <a:lnTo>
                    <a:pt x="1969" y="8337"/>
                  </a:lnTo>
                  <a:cubicBezTo>
                    <a:pt x="2002" y="6907"/>
                    <a:pt x="1548" y="6444"/>
                    <a:pt x="1262" y="3676"/>
                  </a:cubicBezTo>
                  <a:cubicBezTo>
                    <a:pt x="1052" y="1750"/>
                    <a:pt x="1893" y="555"/>
                    <a:pt x="2456" y="0"/>
                  </a:cubicBezTo>
                  <a:close/>
                </a:path>
              </a:pathLst>
            </a:custGeom>
            <a:solidFill>
              <a:srgbClr val="CD2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39;p2">
              <a:extLst>
                <a:ext uri="{FF2B5EF4-FFF2-40B4-BE49-F238E27FC236}">
                  <a16:creationId xmlns:a16="http://schemas.microsoft.com/office/drawing/2014/main" id="{AC077733-8F15-1D28-2CCC-7A362E64DE63}"/>
                </a:ext>
              </a:extLst>
            </p:cNvPr>
            <p:cNvSpPr/>
            <p:nvPr/>
          </p:nvSpPr>
          <p:spPr>
            <a:xfrm>
              <a:off x="8213549" y="1379248"/>
              <a:ext cx="314303" cy="407117"/>
            </a:xfrm>
            <a:custGeom>
              <a:avLst/>
              <a:gdLst/>
              <a:ahLst/>
              <a:cxnLst/>
              <a:rect l="l" t="t" r="r" b="b"/>
              <a:pathLst>
                <a:path w="5469" h="7084" extrusionOk="0">
                  <a:moveTo>
                    <a:pt x="4661" y="0"/>
                  </a:moveTo>
                  <a:lnTo>
                    <a:pt x="4661" y="0"/>
                  </a:lnTo>
                  <a:cubicBezTo>
                    <a:pt x="4771" y="740"/>
                    <a:pt x="4737" y="2213"/>
                    <a:pt x="3366" y="3685"/>
                  </a:cubicBezTo>
                  <a:cubicBezTo>
                    <a:pt x="1507" y="5720"/>
                    <a:pt x="842" y="5821"/>
                    <a:pt x="1" y="7016"/>
                  </a:cubicBezTo>
                  <a:lnTo>
                    <a:pt x="287" y="7083"/>
                  </a:lnTo>
                  <a:cubicBezTo>
                    <a:pt x="287" y="7083"/>
                    <a:pt x="1196" y="5931"/>
                    <a:pt x="2037" y="5577"/>
                  </a:cubicBezTo>
                  <a:cubicBezTo>
                    <a:pt x="2878" y="5224"/>
                    <a:pt x="4283" y="4627"/>
                    <a:pt x="4872" y="3508"/>
                  </a:cubicBezTo>
                  <a:cubicBezTo>
                    <a:pt x="4981" y="3331"/>
                    <a:pt x="5048" y="3121"/>
                    <a:pt x="5124" y="2911"/>
                  </a:cubicBezTo>
                  <a:cubicBezTo>
                    <a:pt x="5469" y="1935"/>
                    <a:pt x="5259" y="883"/>
                    <a:pt x="4661" y="0"/>
                  </a:cubicBezTo>
                  <a:close/>
                </a:path>
              </a:pathLst>
            </a:custGeom>
            <a:solidFill>
              <a:srgbClr val="CD2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40;p2">
              <a:extLst>
                <a:ext uri="{FF2B5EF4-FFF2-40B4-BE49-F238E27FC236}">
                  <a16:creationId xmlns:a16="http://schemas.microsoft.com/office/drawing/2014/main" id="{C2978BF3-FE3A-925C-277C-D0D9C6CE4694}"/>
                </a:ext>
              </a:extLst>
            </p:cNvPr>
            <p:cNvSpPr/>
            <p:nvPr/>
          </p:nvSpPr>
          <p:spPr>
            <a:xfrm>
              <a:off x="8185561" y="1286894"/>
              <a:ext cx="251891" cy="489300"/>
            </a:xfrm>
            <a:custGeom>
              <a:avLst/>
              <a:gdLst/>
              <a:ahLst/>
              <a:cxnLst/>
              <a:rect l="l" t="t" r="r" b="b"/>
              <a:pathLst>
                <a:path w="4383" h="8514" extrusionOk="0">
                  <a:moveTo>
                    <a:pt x="3222" y="0"/>
                  </a:moveTo>
                  <a:cubicBezTo>
                    <a:pt x="3222" y="278"/>
                    <a:pt x="3087" y="2625"/>
                    <a:pt x="1716" y="4871"/>
                  </a:cubicBezTo>
                  <a:cubicBezTo>
                    <a:pt x="597" y="6764"/>
                    <a:pt x="143" y="7992"/>
                    <a:pt x="0" y="8446"/>
                  </a:cubicBezTo>
                  <a:lnTo>
                    <a:pt x="177" y="8514"/>
                  </a:lnTo>
                  <a:cubicBezTo>
                    <a:pt x="909" y="7151"/>
                    <a:pt x="1859" y="6377"/>
                    <a:pt x="1859" y="6377"/>
                  </a:cubicBezTo>
                  <a:cubicBezTo>
                    <a:pt x="3752" y="4383"/>
                    <a:pt x="4240" y="1784"/>
                    <a:pt x="4383" y="732"/>
                  </a:cubicBezTo>
                  <a:cubicBezTo>
                    <a:pt x="4030" y="455"/>
                    <a:pt x="3643" y="177"/>
                    <a:pt x="3222" y="0"/>
                  </a:cubicBezTo>
                  <a:close/>
                </a:path>
              </a:pathLst>
            </a:custGeom>
            <a:solidFill>
              <a:srgbClr val="CD2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" name="Google Shape;41;p2">
              <a:extLst>
                <a:ext uri="{FF2B5EF4-FFF2-40B4-BE49-F238E27FC236}">
                  <a16:creationId xmlns:a16="http://schemas.microsoft.com/office/drawing/2014/main" id="{8B328E53-236D-D333-8069-4E7066489673}"/>
                </a:ext>
              </a:extLst>
            </p:cNvPr>
            <p:cNvSpPr/>
            <p:nvPr/>
          </p:nvSpPr>
          <p:spPr>
            <a:xfrm>
              <a:off x="8099011" y="1751941"/>
              <a:ext cx="44022" cy="76952"/>
            </a:xfrm>
            <a:custGeom>
              <a:avLst/>
              <a:gdLst/>
              <a:ahLst/>
              <a:cxnLst/>
              <a:rect l="l" t="t" r="r" b="b"/>
              <a:pathLst>
                <a:path w="766" h="1339" extrusionOk="0">
                  <a:moveTo>
                    <a:pt x="421" y="1"/>
                  </a:moveTo>
                  <a:lnTo>
                    <a:pt x="0" y="1229"/>
                  </a:lnTo>
                  <a:lnTo>
                    <a:pt x="345" y="1338"/>
                  </a:lnTo>
                  <a:lnTo>
                    <a:pt x="766" y="110"/>
                  </a:lnTo>
                  <a:lnTo>
                    <a:pt x="421" y="1"/>
                  </a:lnTo>
                  <a:close/>
                </a:path>
              </a:pathLst>
            </a:custGeom>
            <a:solidFill>
              <a:srgbClr val="CC99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" name="Google Shape;42;p2">
              <a:extLst>
                <a:ext uri="{FF2B5EF4-FFF2-40B4-BE49-F238E27FC236}">
                  <a16:creationId xmlns:a16="http://schemas.microsoft.com/office/drawing/2014/main" id="{8FC1F339-2E2B-8370-DEC8-ED9AA6A9A42C}"/>
                </a:ext>
              </a:extLst>
            </p:cNvPr>
            <p:cNvSpPr/>
            <p:nvPr/>
          </p:nvSpPr>
          <p:spPr>
            <a:xfrm>
              <a:off x="8183607" y="1780503"/>
              <a:ext cx="42126" cy="76435"/>
            </a:xfrm>
            <a:custGeom>
              <a:avLst/>
              <a:gdLst/>
              <a:ahLst/>
              <a:cxnLst/>
              <a:rect l="l" t="t" r="r" b="b"/>
              <a:pathLst>
                <a:path w="733" h="1330" extrusionOk="0">
                  <a:moveTo>
                    <a:pt x="421" y="0"/>
                  </a:moveTo>
                  <a:lnTo>
                    <a:pt x="0" y="1220"/>
                  </a:lnTo>
                  <a:lnTo>
                    <a:pt x="345" y="1329"/>
                  </a:lnTo>
                  <a:lnTo>
                    <a:pt x="732" y="101"/>
                  </a:lnTo>
                  <a:lnTo>
                    <a:pt x="421" y="0"/>
                  </a:lnTo>
                  <a:close/>
                </a:path>
              </a:pathLst>
            </a:custGeom>
            <a:solidFill>
              <a:srgbClr val="CC99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" name="Google Shape;43;p2">
              <a:extLst>
                <a:ext uri="{FF2B5EF4-FFF2-40B4-BE49-F238E27FC236}">
                  <a16:creationId xmlns:a16="http://schemas.microsoft.com/office/drawing/2014/main" id="{D44C6BE7-D452-9896-1256-8AE49BDFDAD4}"/>
                </a:ext>
              </a:extLst>
            </p:cNvPr>
            <p:cNvSpPr/>
            <p:nvPr/>
          </p:nvSpPr>
          <p:spPr>
            <a:xfrm>
              <a:off x="8066598" y="1818663"/>
              <a:ext cx="145112" cy="113906"/>
            </a:xfrm>
            <a:custGeom>
              <a:avLst/>
              <a:gdLst/>
              <a:ahLst/>
              <a:cxnLst/>
              <a:rect l="l" t="t" r="r" b="b"/>
              <a:pathLst>
                <a:path w="2525" h="1982" extrusionOk="0">
                  <a:moveTo>
                    <a:pt x="421" y="1"/>
                  </a:moveTo>
                  <a:lnTo>
                    <a:pt x="110" y="977"/>
                  </a:lnTo>
                  <a:cubicBezTo>
                    <a:pt x="1" y="1187"/>
                    <a:pt x="144" y="1439"/>
                    <a:pt x="354" y="1507"/>
                  </a:cubicBezTo>
                  <a:lnTo>
                    <a:pt x="1683" y="1961"/>
                  </a:lnTo>
                  <a:cubicBezTo>
                    <a:pt x="1726" y="1975"/>
                    <a:pt x="1770" y="1981"/>
                    <a:pt x="1814" y="1981"/>
                  </a:cubicBezTo>
                  <a:cubicBezTo>
                    <a:pt x="1986" y="1981"/>
                    <a:pt x="2153" y="1878"/>
                    <a:pt x="2213" y="1683"/>
                  </a:cubicBezTo>
                  <a:lnTo>
                    <a:pt x="2524" y="699"/>
                  </a:lnTo>
                  <a:lnTo>
                    <a:pt x="421" y="1"/>
                  </a:lnTo>
                  <a:close/>
                </a:path>
              </a:pathLst>
            </a:custGeom>
            <a:solidFill>
              <a:srgbClr val="CC99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" name="Google Shape;44;p2">
              <a:extLst>
                <a:ext uri="{FF2B5EF4-FFF2-40B4-BE49-F238E27FC236}">
                  <a16:creationId xmlns:a16="http://schemas.microsoft.com/office/drawing/2014/main" id="{C8C3FA47-7622-4F2D-7668-2254391978DE}"/>
                </a:ext>
              </a:extLst>
            </p:cNvPr>
            <p:cNvSpPr/>
            <p:nvPr/>
          </p:nvSpPr>
          <p:spPr>
            <a:xfrm>
              <a:off x="8074816" y="1826422"/>
              <a:ext cx="140744" cy="60458"/>
            </a:xfrm>
            <a:custGeom>
              <a:avLst/>
              <a:gdLst/>
              <a:ahLst/>
              <a:cxnLst/>
              <a:rect l="l" t="t" r="r" b="b"/>
              <a:pathLst>
                <a:path w="2449" h="1052" extrusionOk="0">
                  <a:moveTo>
                    <a:pt x="102" y="0"/>
                  </a:moveTo>
                  <a:lnTo>
                    <a:pt x="1" y="286"/>
                  </a:lnTo>
                  <a:lnTo>
                    <a:pt x="2348" y="1052"/>
                  </a:lnTo>
                  <a:lnTo>
                    <a:pt x="2449" y="808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DBA5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" name="Google Shape;45;p2">
              <a:extLst>
                <a:ext uri="{FF2B5EF4-FFF2-40B4-BE49-F238E27FC236}">
                  <a16:creationId xmlns:a16="http://schemas.microsoft.com/office/drawing/2014/main" id="{E692EE81-8909-B0A0-C8A5-654959DEC3CE}"/>
                </a:ext>
              </a:extLst>
            </p:cNvPr>
            <p:cNvSpPr/>
            <p:nvPr/>
          </p:nvSpPr>
          <p:spPr>
            <a:xfrm>
              <a:off x="8066598" y="1856881"/>
              <a:ext cx="139307" cy="58562"/>
            </a:xfrm>
            <a:custGeom>
              <a:avLst/>
              <a:gdLst/>
              <a:ahLst/>
              <a:cxnLst/>
              <a:rect l="l" t="t" r="r" b="b"/>
              <a:pathLst>
                <a:path w="2424" h="1019" extrusionOk="0">
                  <a:moveTo>
                    <a:pt x="68" y="0"/>
                  </a:moveTo>
                  <a:lnTo>
                    <a:pt x="1" y="244"/>
                  </a:lnTo>
                  <a:lnTo>
                    <a:pt x="2314" y="1018"/>
                  </a:lnTo>
                  <a:lnTo>
                    <a:pt x="2423" y="774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DBA5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159" name="图片 2">
            <a:extLst>
              <a:ext uri="{FF2B5EF4-FFF2-40B4-BE49-F238E27FC236}">
                <a16:creationId xmlns:a16="http://schemas.microsoft.com/office/drawing/2014/main" id="{D0BF21D0-AE5C-1A41-8381-813CABCAF02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1586" y="5025419"/>
            <a:ext cx="2495623" cy="195045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788328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482" name="Object 2">
            <a:extLst>
              <a:ext uri="{FF2B5EF4-FFF2-40B4-BE49-F238E27FC236}">
                <a16:creationId xmlns:a16="http://schemas.microsoft.com/office/drawing/2014/main" id="{A071F6DB-A7B0-59BB-39D1-86F133C5378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0"/>
          <a:ext cx="2733675" cy="2514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2" name="Clip" r:id="rId5" imgW="1278331" imgH="1273759" progId="MS_ClipArt_Gallery.2">
                  <p:embed/>
                </p:oleObj>
              </mc:Choice>
              <mc:Fallback>
                <p:oleObj name="Clip" r:id="rId5" imgW="1278331" imgH="1273759" progId="MS_ClipArt_Gallery.2">
                  <p:embed/>
                  <p:pic>
                    <p:nvPicPr>
                      <p:cNvPr id="20482" name="Object 2">
                        <a:extLst>
                          <a:ext uri="{FF2B5EF4-FFF2-40B4-BE49-F238E27FC236}">
                            <a16:creationId xmlns:a16="http://schemas.microsoft.com/office/drawing/2014/main" id="{A071F6DB-A7B0-59BB-39D1-86F133C5378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2733675" cy="2514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2">
            <a:extLst>
              <a:ext uri="{FF2B5EF4-FFF2-40B4-BE49-F238E27FC236}">
                <a16:creationId xmlns:a16="http://schemas.microsoft.com/office/drawing/2014/main" id="{F9ED5D18-E5F4-FE50-AA75-889F3DF1512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0576138"/>
              </p:ext>
            </p:extLst>
          </p:nvPr>
        </p:nvGraphicFramePr>
        <p:xfrm>
          <a:off x="10401085" y="5257800"/>
          <a:ext cx="1609488" cy="14695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3" name="Clip" r:id="rId5" imgW="1278331" imgH="1273759" progId="MS_ClipArt_Gallery.2">
                  <p:embed/>
                </p:oleObj>
              </mc:Choice>
              <mc:Fallback>
                <p:oleObj name="Clip" r:id="rId5" imgW="1278331" imgH="1273759" progId="MS_ClipArt_Gallery.2">
                  <p:embed/>
                  <p:pic>
                    <p:nvPicPr>
                      <p:cNvPr id="2" name="Object 2">
                        <a:extLst>
                          <a:ext uri="{FF2B5EF4-FFF2-40B4-BE49-F238E27FC236}">
                            <a16:creationId xmlns:a16="http://schemas.microsoft.com/office/drawing/2014/main" id="{F9ED5D18-E5F4-FE50-AA75-889F3DF1512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01085" y="5257800"/>
                        <a:ext cx="1609488" cy="14695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Video ngang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728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482" name="Object 2">
            <a:extLst>
              <a:ext uri="{FF2B5EF4-FFF2-40B4-BE49-F238E27FC236}">
                <a16:creationId xmlns:a16="http://schemas.microsoft.com/office/drawing/2014/main" id="{A071F6DB-A7B0-59BB-39D1-86F133C5378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0"/>
          <a:ext cx="2733675" cy="2514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2" name="Clip" r:id="rId3" imgW="1278331" imgH="1273759" progId="MS_ClipArt_Gallery.2">
                  <p:embed/>
                </p:oleObj>
              </mc:Choice>
              <mc:Fallback>
                <p:oleObj name="Clip" r:id="rId3" imgW="1278331" imgH="1273759" progId="MS_ClipArt_Gallery.2">
                  <p:embed/>
                  <p:pic>
                    <p:nvPicPr>
                      <p:cNvPr id="20482" name="Object 2">
                        <a:extLst>
                          <a:ext uri="{FF2B5EF4-FFF2-40B4-BE49-F238E27FC236}">
                            <a16:creationId xmlns:a16="http://schemas.microsoft.com/office/drawing/2014/main" id="{A071F6DB-A7B0-59BB-39D1-86F133C5378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2733675" cy="2514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2">
            <a:extLst>
              <a:ext uri="{FF2B5EF4-FFF2-40B4-BE49-F238E27FC236}">
                <a16:creationId xmlns:a16="http://schemas.microsoft.com/office/drawing/2014/main" id="{F9ED5D18-E5F4-FE50-AA75-889F3DF1512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3626301"/>
              </p:ext>
            </p:extLst>
          </p:nvPr>
        </p:nvGraphicFramePr>
        <p:xfrm>
          <a:off x="10091057" y="4995787"/>
          <a:ext cx="1845129" cy="16972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3" name="Clip" r:id="rId3" imgW="1278331" imgH="1273759" progId="MS_ClipArt_Gallery.2">
                  <p:embed/>
                </p:oleObj>
              </mc:Choice>
              <mc:Fallback>
                <p:oleObj name="Clip" r:id="rId3" imgW="1278331" imgH="1273759" progId="MS_ClipArt_Gallery.2">
                  <p:embed/>
                  <p:pic>
                    <p:nvPicPr>
                      <p:cNvPr id="2" name="Object 2">
                        <a:extLst>
                          <a:ext uri="{FF2B5EF4-FFF2-40B4-BE49-F238E27FC236}">
                            <a16:creationId xmlns:a16="http://schemas.microsoft.com/office/drawing/2014/main" id="{F9ED5D18-E5F4-FE50-AA75-889F3DF1512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91057" y="4995787"/>
                        <a:ext cx="1845129" cy="16972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29561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pic>
        <p:nvPicPr>
          <p:cNvPr id="819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7928" y="984250"/>
            <a:ext cx="4593272" cy="970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104" y="1842452"/>
            <a:ext cx="1640840" cy="30181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631" y="1954267"/>
            <a:ext cx="2007479" cy="313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: Rounded Corners 7"/>
          <p:cNvSpPr/>
          <p:nvPr/>
        </p:nvSpPr>
        <p:spPr>
          <a:xfrm>
            <a:off x="7926944" y="3763010"/>
            <a:ext cx="3275726" cy="655320"/>
          </a:xfrm>
          <a:prstGeom prst="roundRect">
            <a:avLst/>
          </a:prstGeom>
          <a:noFill/>
          <a:ln>
            <a:solidFill>
              <a:srgbClr val="D2F4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SG" sz="40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3 +  ? = 10 </a:t>
            </a:r>
          </a:p>
        </p:txBody>
      </p:sp>
      <p:sp>
        <p:nvSpPr>
          <p:cNvPr id="9" name="Rectangle: Rounded Corners 7">
            <a:extLst>
              <a:ext uri="{FF2B5EF4-FFF2-40B4-BE49-F238E27FC236}">
                <a16:creationId xmlns:a16="http://schemas.microsoft.com/office/drawing/2014/main" id="{011ACFF7-ADC4-430B-3230-DCB688F4A528}"/>
              </a:ext>
            </a:extLst>
          </p:cNvPr>
          <p:cNvSpPr/>
          <p:nvPr/>
        </p:nvSpPr>
        <p:spPr>
          <a:xfrm>
            <a:off x="2796701" y="3763010"/>
            <a:ext cx="3275726" cy="655320"/>
          </a:xfrm>
          <a:prstGeom prst="roundRect">
            <a:avLst/>
          </a:prstGeom>
          <a:noFill/>
          <a:ln>
            <a:solidFill>
              <a:srgbClr val="D2F4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SG" sz="40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6 +  ? = 10 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animBg="1"/>
      <p:bldP spid="9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482" name="Object 2">
            <a:extLst>
              <a:ext uri="{FF2B5EF4-FFF2-40B4-BE49-F238E27FC236}">
                <a16:creationId xmlns:a16="http://schemas.microsoft.com/office/drawing/2014/main" id="{A071F6DB-A7B0-59BB-39D1-86F133C5378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0"/>
          <a:ext cx="2733675" cy="2514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6" name="Clip" r:id="rId3" imgW="1278331" imgH="1273759" progId="MS_ClipArt_Gallery.2">
                  <p:embed/>
                </p:oleObj>
              </mc:Choice>
              <mc:Fallback>
                <p:oleObj name="Clip" r:id="rId3" imgW="1278331" imgH="1273759" progId="MS_ClipArt_Gallery.2">
                  <p:embed/>
                  <p:pic>
                    <p:nvPicPr>
                      <p:cNvPr id="20482" name="Object 2">
                        <a:extLst>
                          <a:ext uri="{FF2B5EF4-FFF2-40B4-BE49-F238E27FC236}">
                            <a16:creationId xmlns:a16="http://schemas.microsoft.com/office/drawing/2014/main" id="{A071F6DB-A7B0-59BB-39D1-86F133C5378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2733675" cy="2514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2">
            <a:extLst>
              <a:ext uri="{FF2B5EF4-FFF2-40B4-BE49-F238E27FC236}">
                <a16:creationId xmlns:a16="http://schemas.microsoft.com/office/drawing/2014/main" id="{F9ED5D18-E5F4-FE50-AA75-889F3DF1512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0091057" y="4995787"/>
          <a:ext cx="1845129" cy="16972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7" name="Clip" r:id="rId3" imgW="1278331" imgH="1273759" progId="MS_ClipArt_Gallery.2">
                  <p:embed/>
                </p:oleObj>
              </mc:Choice>
              <mc:Fallback>
                <p:oleObj name="Clip" r:id="rId3" imgW="1278331" imgH="1273759" progId="MS_ClipArt_Gallery.2">
                  <p:embed/>
                  <p:pic>
                    <p:nvPicPr>
                      <p:cNvPr id="2" name="Object 2">
                        <a:extLst>
                          <a:ext uri="{FF2B5EF4-FFF2-40B4-BE49-F238E27FC236}">
                            <a16:creationId xmlns:a16="http://schemas.microsoft.com/office/drawing/2014/main" id="{F9ED5D18-E5F4-FE50-AA75-889F3DF1512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91057" y="4995787"/>
                        <a:ext cx="1845129" cy="16972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40251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1" y="14061"/>
            <a:ext cx="12192000" cy="6858000"/>
          </a:xfrm>
          <a:prstGeom prst="rect">
            <a:avLst/>
          </a:prstGeom>
        </p:spPr>
      </p:pic>
      <p:pic>
        <p:nvPicPr>
          <p:cNvPr id="921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885509"/>
            <a:ext cx="1695450" cy="100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7369" y="1885950"/>
            <a:ext cx="8732044" cy="314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: Rounded Corners 7"/>
          <p:cNvSpPr/>
          <p:nvPr/>
        </p:nvSpPr>
        <p:spPr>
          <a:xfrm>
            <a:off x="5815527" y="2983366"/>
            <a:ext cx="504825" cy="65563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D2F4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SG" sz="32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4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>
            <a:extLst>
              <a:ext uri="{FF2B5EF4-FFF2-40B4-BE49-F238E27FC236}">
                <a16:creationId xmlns:a16="http://schemas.microsoft.com/office/drawing/2014/main" id="{605A1FD9-E75D-20CD-7844-09F27EFD02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2" r="12648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E60D38F-03A0-529C-F2CA-55A15D54B544}"/>
              </a:ext>
            </a:extLst>
          </p:cNvPr>
          <p:cNvSpPr/>
          <p:nvPr/>
        </p:nvSpPr>
        <p:spPr>
          <a:xfrm>
            <a:off x="3216095" y="2971800"/>
            <a:ext cx="5455341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5400" b="1" cap="all" dirty="0" err="1">
                <a:ln/>
                <a:solidFill>
                  <a:srgbClr val="0070C0"/>
                </a:solidFill>
                <a:effectLst>
                  <a:outerShdw blurRad="19685" dist="12700" dir="5400000" algn="tl" rotWithShape="0">
                    <a:srgbClr val="BBE0E3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Nghỉ</a:t>
            </a:r>
            <a:r>
              <a:rPr lang="en-US" sz="5400" b="1" cap="all" dirty="0">
                <a:ln/>
                <a:solidFill>
                  <a:srgbClr val="0070C0"/>
                </a:solidFill>
                <a:effectLst>
                  <a:outerShdw blurRad="19685" dist="12700" dir="5400000" algn="tl" rotWithShape="0">
                    <a:srgbClr val="BBE0E3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cap="all" dirty="0" err="1">
                <a:ln/>
                <a:solidFill>
                  <a:srgbClr val="0070C0"/>
                </a:solidFill>
                <a:effectLst>
                  <a:outerShdw blurRad="19685" dist="12700" dir="5400000" algn="tl" rotWithShape="0">
                    <a:srgbClr val="BBE0E3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5400" b="1" cap="all" dirty="0">
                <a:ln/>
                <a:solidFill>
                  <a:srgbClr val="0070C0"/>
                </a:solidFill>
                <a:effectLst>
                  <a:outerShdw blurRad="19685" dist="12700" dir="5400000" algn="tl" rotWithShape="0">
                    <a:srgbClr val="BBE0E3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cap="all" dirty="0" err="1">
                <a:ln/>
                <a:solidFill>
                  <a:srgbClr val="0070C0"/>
                </a:solidFill>
                <a:effectLst>
                  <a:outerShdw blurRad="19685" dist="12700" dir="5400000" algn="tl" rotWithShape="0">
                    <a:srgbClr val="BBE0E3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lao</a:t>
            </a:r>
            <a:endParaRPr lang="en-US" sz="5400" b="1" cap="all" dirty="0">
              <a:ln/>
              <a:solidFill>
                <a:srgbClr val="0070C0"/>
              </a:solidFill>
              <a:effectLst>
                <a:outerShdw blurRad="19685" dist="12700" dir="5400000" algn="tl" rotWithShape="0">
                  <a:srgbClr val="BBE0E3">
                    <a:satMod val="130000"/>
                    <a:alpha val="60000"/>
                  </a:srgb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F95A0A-19BB-F72D-869B-C6BD790EC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If You're Happy - Super Simple Songs">
            <a:hlinkClick r:id="" action="ppaction://media"/>
            <a:extLst>
              <a:ext uri="{FF2B5EF4-FFF2-40B4-BE49-F238E27FC236}">
                <a16:creationId xmlns:a16="http://schemas.microsoft.com/office/drawing/2014/main" id="{1D0426F8-F58F-A0B1-F709-D7A3C4BB7C71}"/>
              </a:ext>
            </a:extLst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end="14018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498934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04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9.818"/>
  <p:tag name="TIMING" val="|9.817"/>
  <p:tag name="ISPRING_CUSTOM_TIMING_USED" val="1"/>
  <p:tag name="ISPRING_SLIDE_ID_2" val="{80A698BF-843F-42AA-944E-8540EEDBE92C}"/>
</p:tagLst>
</file>

<file path=ppt/theme/theme1.xml><?xml version="1.0" encoding="utf-8"?>
<a:theme xmlns:a="http://schemas.openxmlformats.org/drawingml/2006/main" name="Green Color">
  <a:themeElements>
    <a:clrScheme name="Green Color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9900"/>
      </a:accent1>
      <a:accent2>
        <a:srgbClr val="99CC00"/>
      </a:accent2>
      <a:accent3>
        <a:srgbClr val="FFFFFF"/>
      </a:accent3>
      <a:accent4>
        <a:srgbClr val="000000"/>
      </a:accent4>
      <a:accent5>
        <a:srgbClr val="AACAAA"/>
      </a:accent5>
      <a:accent6>
        <a:srgbClr val="8AB900"/>
      </a:accent6>
      <a:hlink>
        <a:srgbClr val="CC3300"/>
      </a:hlink>
      <a:folHlink>
        <a:srgbClr val="996600"/>
      </a:folHlink>
    </a:clrScheme>
    <a:fontScheme name="Green Color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Green Colo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9900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AACAAA"/>
        </a:accent5>
        <a:accent6>
          <a:srgbClr val="8AB900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UTM Avo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631</TotalTime>
  <Words>71</Words>
  <Application>Microsoft Office PowerPoint</Application>
  <PresentationFormat>Widescreen</PresentationFormat>
  <Paragraphs>19</Paragraphs>
  <Slides>14</Slides>
  <Notes>3</Notes>
  <HiddenSlides>0</HiddenSlides>
  <MMClips>2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5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7" baseType="lpstr">
      <vt:lpstr>SimSun</vt:lpstr>
      <vt:lpstr>Arial</vt:lpstr>
      <vt:lpstr>SimSun</vt:lpstr>
      <vt:lpstr>UTM Avo</vt:lpstr>
      <vt:lpstr>Times New Roman</vt:lpstr>
      <vt:lpstr>Calibri Light</vt:lpstr>
      <vt:lpstr>Calibri</vt:lpstr>
      <vt:lpstr>Green Color</vt:lpstr>
      <vt:lpstr>Office Theme</vt:lpstr>
      <vt:lpstr>Default Design</vt:lpstr>
      <vt:lpstr>1_Office Theme</vt:lpstr>
      <vt:lpstr>Office 主题</vt:lpstr>
      <vt:lpstr>Clip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</cp:lastModifiedBy>
  <cp:revision>94</cp:revision>
  <dcterms:created xsi:type="dcterms:W3CDTF">2021-11-01T08:16:00Z</dcterms:created>
  <dcterms:modified xsi:type="dcterms:W3CDTF">2022-12-15T00:43:02Z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709E20F4E35D4865AAF63C455BAD36F9</vt:lpwstr>
  </property>
  <property fmtid="{D5CDD505-2E9C-101B-9397-08002B2CF9AE}" pid="3" name="KSOProductBuildVer">
    <vt:lpwstr>1033-11.2.0.10351</vt:lpwstr>
  </property>
</Properties>
</file>