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87" r:id="rId2"/>
    <p:sldMasterId id="2147483692" r:id="rId3"/>
    <p:sldMasterId id="2147483695" r:id="rId4"/>
    <p:sldMasterId id="2147483707" r:id="rId5"/>
  </p:sldMasterIdLst>
  <p:notesMasterIdLst>
    <p:notesMasterId r:id="rId30"/>
  </p:notesMasterIdLst>
  <p:sldIdLst>
    <p:sldId id="8567" r:id="rId6"/>
    <p:sldId id="8570" r:id="rId7"/>
    <p:sldId id="4385" r:id="rId8"/>
    <p:sldId id="4365" r:id="rId9"/>
    <p:sldId id="4370" r:id="rId10"/>
    <p:sldId id="4368" r:id="rId11"/>
    <p:sldId id="4386" r:id="rId12"/>
    <p:sldId id="4369" r:id="rId13"/>
    <p:sldId id="257" r:id="rId14"/>
    <p:sldId id="8562" r:id="rId15"/>
    <p:sldId id="8563" r:id="rId16"/>
    <p:sldId id="8561" r:id="rId17"/>
    <p:sldId id="8571" r:id="rId18"/>
    <p:sldId id="8572" r:id="rId19"/>
    <p:sldId id="8573" r:id="rId20"/>
    <p:sldId id="293" r:id="rId21"/>
    <p:sldId id="292" r:id="rId22"/>
    <p:sldId id="8565" r:id="rId23"/>
    <p:sldId id="284" r:id="rId24"/>
    <p:sldId id="296" r:id="rId25"/>
    <p:sldId id="8574" r:id="rId26"/>
    <p:sldId id="8575" r:id="rId27"/>
    <p:sldId id="286" r:id="rId28"/>
    <p:sldId id="8558" r:id="rId29"/>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109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B39B9-773F-4999-87A3-D7D147D585BF}" type="datetimeFigureOut">
              <a:rPr lang="en-US" smtClean="0"/>
              <a:t>3/21/2024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1B2300-7BDA-46CF-ABD6-CF059A986F79}" type="slidenum">
              <a:rPr lang="en-US" smtClean="0"/>
              <a:t>‹#›</a:t>
            </a:fld>
            <a:endParaRPr lang="en-US"/>
          </a:p>
        </p:txBody>
      </p:sp>
    </p:spTree>
    <p:extLst>
      <p:ext uri="{BB962C8B-B14F-4D97-AF65-F5344CB8AC3E}">
        <p14:creationId xmlns:p14="http://schemas.microsoft.com/office/powerpoint/2010/main" val="843646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1522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6517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72974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1467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68434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14</a:t>
            </a:fld>
            <a:endParaRPr lang="en-US"/>
          </a:p>
        </p:txBody>
      </p:sp>
    </p:spTree>
    <p:extLst>
      <p:ext uri="{BB962C8B-B14F-4D97-AF65-F5344CB8AC3E}">
        <p14:creationId xmlns:p14="http://schemas.microsoft.com/office/powerpoint/2010/main" val="2695837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15</a:t>
            </a:fld>
            <a:endParaRPr lang="en-US"/>
          </a:p>
        </p:txBody>
      </p:sp>
    </p:spTree>
    <p:extLst>
      <p:ext uri="{BB962C8B-B14F-4D97-AF65-F5344CB8AC3E}">
        <p14:creationId xmlns:p14="http://schemas.microsoft.com/office/powerpoint/2010/main" val="3179157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16</a:t>
            </a:fld>
            <a:endParaRPr lang="en-US"/>
          </a:p>
        </p:txBody>
      </p:sp>
    </p:spTree>
    <p:extLst>
      <p:ext uri="{BB962C8B-B14F-4D97-AF65-F5344CB8AC3E}">
        <p14:creationId xmlns:p14="http://schemas.microsoft.com/office/powerpoint/2010/main" val="3452378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17</a:t>
            </a:fld>
            <a:endParaRPr lang="en-US"/>
          </a:p>
        </p:txBody>
      </p:sp>
    </p:spTree>
    <p:extLst>
      <p:ext uri="{BB962C8B-B14F-4D97-AF65-F5344CB8AC3E}">
        <p14:creationId xmlns:p14="http://schemas.microsoft.com/office/powerpoint/2010/main" val="3324745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18</a:t>
            </a:fld>
            <a:endParaRPr lang="en-US"/>
          </a:p>
        </p:txBody>
      </p:sp>
    </p:spTree>
    <p:extLst>
      <p:ext uri="{BB962C8B-B14F-4D97-AF65-F5344CB8AC3E}">
        <p14:creationId xmlns:p14="http://schemas.microsoft.com/office/powerpoint/2010/main" val="1539993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19</a:t>
            </a:fld>
            <a:endParaRPr lang="en-US"/>
          </a:p>
        </p:txBody>
      </p:sp>
    </p:spTree>
    <p:extLst>
      <p:ext uri="{BB962C8B-B14F-4D97-AF65-F5344CB8AC3E}">
        <p14:creationId xmlns:p14="http://schemas.microsoft.com/office/powerpoint/2010/main" val="465733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56471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20</a:t>
            </a:fld>
            <a:endParaRPr lang="en-US"/>
          </a:p>
        </p:txBody>
      </p:sp>
    </p:spTree>
    <p:extLst>
      <p:ext uri="{BB962C8B-B14F-4D97-AF65-F5344CB8AC3E}">
        <p14:creationId xmlns:p14="http://schemas.microsoft.com/office/powerpoint/2010/main" val="2113252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21</a:t>
            </a:fld>
            <a:endParaRPr lang="en-US"/>
          </a:p>
        </p:txBody>
      </p:sp>
    </p:spTree>
    <p:extLst>
      <p:ext uri="{BB962C8B-B14F-4D97-AF65-F5344CB8AC3E}">
        <p14:creationId xmlns:p14="http://schemas.microsoft.com/office/powerpoint/2010/main" val="42532683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22</a:t>
            </a:fld>
            <a:endParaRPr lang="en-US"/>
          </a:p>
        </p:txBody>
      </p:sp>
    </p:spTree>
    <p:extLst>
      <p:ext uri="{BB962C8B-B14F-4D97-AF65-F5344CB8AC3E}">
        <p14:creationId xmlns:p14="http://schemas.microsoft.com/office/powerpoint/2010/main" val="18860221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23</a:t>
            </a:fld>
            <a:endParaRPr lang="en-US"/>
          </a:p>
        </p:txBody>
      </p:sp>
    </p:spTree>
    <p:extLst>
      <p:ext uri="{BB962C8B-B14F-4D97-AF65-F5344CB8AC3E}">
        <p14:creationId xmlns:p14="http://schemas.microsoft.com/office/powerpoint/2010/main" val="2914562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94188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09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83416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705570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6</a:t>
            </a:fld>
            <a:endParaRPr lang="en-US"/>
          </a:p>
        </p:txBody>
      </p:sp>
    </p:spTree>
    <p:extLst>
      <p:ext uri="{BB962C8B-B14F-4D97-AF65-F5344CB8AC3E}">
        <p14:creationId xmlns:p14="http://schemas.microsoft.com/office/powerpoint/2010/main" val="3899216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7</a:t>
            </a:fld>
            <a:endParaRPr lang="en-US"/>
          </a:p>
        </p:txBody>
      </p:sp>
    </p:spTree>
    <p:extLst>
      <p:ext uri="{BB962C8B-B14F-4D97-AF65-F5344CB8AC3E}">
        <p14:creationId xmlns:p14="http://schemas.microsoft.com/office/powerpoint/2010/main" val="1355068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1B2300-7BDA-46CF-ABD6-CF059A986F79}" type="slidenum">
              <a:rPr lang="en-US" smtClean="0"/>
              <a:t>8</a:t>
            </a:fld>
            <a:endParaRPr lang="en-US"/>
          </a:p>
        </p:txBody>
      </p:sp>
    </p:spTree>
    <p:extLst>
      <p:ext uri="{BB962C8B-B14F-4D97-AF65-F5344CB8AC3E}">
        <p14:creationId xmlns:p14="http://schemas.microsoft.com/office/powerpoint/2010/main" val="2072334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896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D9A6D8-9477-4105-B1F6-052FF92F338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04AC2DB-308D-4753-8C8F-39AEAA2AE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82B26AC-ADEB-4A3D-87D3-6D6E4E58C1F7}"/>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5" name="页脚占位符 4">
            <a:extLst>
              <a:ext uri="{FF2B5EF4-FFF2-40B4-BE49-F238E27FC236}">
                <a16:creationId xmlns:a16="http://schemas.microsoft.com/office/drawing/2014/main" id="{4C81C138-C986-4A82-BE06-808EC1B433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8989116-4AD8-4FFF-919E-5A8D17C5EAAD}"/>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4274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8C91BF-0107-49A6-8C10-5411D70E708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CB36D46-30FA-4AA6-B8CA-897C1126AF81}"/>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6EF4D0E-5577-4330-9C76-B4BF6B6FA6B8}"/>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5" name="页脚占位符 4">
            <a:extLst>
              <a:ext uri="{FF2B5EF4-FFF2-40B4-BE49-F238E27FC236}">
                <a16:creationId xmlns:a16="http://schemas.microsoft.com/office/drawing/2014/main" id="{31889DB5-0DDA-4867-B668-8F8F9F0D7C0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56B95C5-A5D8-490C-9253-A8F1BFC700C2}"/>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7375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E47942A-90AC-43BD-B821-A50C9361A45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0B4118-D8D6-4343-8813-621AACA8481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3922A64-8FC0-4869-B80A-DB812ED4B7B4}"/>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5" name="页脚占位符 4">
            <a:extLst>
              <a:ext uri="{FF2B5EF4-FFF2-40B4-BE49-F238E27FC236}">
                <a16:creationId xmlns:a16="http://schemas.microsoft.com/office/drawing/2014/main" id="{C287A63E-CEBE-40F4-B82F-2F8EB79FC90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73CBB22-6706-46E8-9C53-B717DDF5CB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59608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5905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447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67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5498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164929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p:txBody>
          <a:bodyPr/>
          <a:lstStyle/>
          <a:p>
            <a:fld id="{A02D5873-6696-4EE0-B765-90B210B469DD}" type="datetimeFigureOut">
              <a:rPr lang="vi-VN" smtClean="0"/>
              <a:t>21/03/2024</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1015142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4763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67710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DD1E9C-B97A-4AEE-9AEB-E0F10E1FB37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B4675A8-8974-4A41-B4A9-B8F3663D716A}"/>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A07F708-FC78-4685-A229-CD1C9ECBE9A3}"/>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5" name="页脚占位符 4">
            <a:extLst>
              <a:ext uri="{FF2B5EF4-FFF2-40B4-BE49-F238E27FC236}">
                <a16:creationId xmlns:a16="http://schemas.microsoft.com/office/drawing/2014/main" id="{85CCE027-D605-4E46-8FAE-C7A8740444C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FC0DDA-7BB1-415D-B399-DEB46054E0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098445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1655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331094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30099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880734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027613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826352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34904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486447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6086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42037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C5B5FF-9EA9-4223-B1CC-7DE35BA6F7E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F6FE18B-51AA-4004-8A87-CF7117880F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8E19DB3-624D-4EFA-9B51-E59A2194E6E1}"/>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5" name="页脚占位符 4">
            <a:extLst>
              <a:ext uri="{FF2B5EF4-FFF2-40B4-BE49-F238E27FC236}">
                <a16:creationId xmlns:a16="http://schemas.microsoft.com/office/drawing/2014/main" id="{1D40ED5D-5528-4CA9-8361-31EE592A857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D2CAA95-8972-45A9-A0A3-50C2F5404CC6}"/>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0551339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ABD9C292-2317-4EA7-BFC4-FA9C7CBFCA4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647705" y="2476682"/>
            <a:ext cx="1524612" cy="152461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856438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542671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83101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446696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664765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9187602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678063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83492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119833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794114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C1975D-D494-4CBB-90C7-32B588D812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56ADA4-5C14-417C-A979-69B03E41B6D0}"/>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4BE5DB9-54E6-4C2C-AB15-06AD1F82302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88EBCCD-87B7-460E-95F0-2A9736B74689}"/>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6" name="页脚占位符 5">
            <a:extLst>
              <a:ext uri="{FF2B5EF4-FFF2-40B4-BE49-F238E27FC236}">
                <a16:creationId xmlns:a16="http://schemas.microsoft.com/office/drawing/2014/main" id="{2D24B074-A3FC-4400-9A67-FC1286E0282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3E6125-6A4A-4C15-9204-BA902362AE5B}"/>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1858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2E6277-1E00-4744-9ADA-07364AC2BEC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C83F28B-E295-4948-9383-BE7091A2C9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9A194AC-2E03-44C5-B6A8-5B86C7F90481}"/>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AA704FF-7FFD-460C-94BD-6F971DD0B5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519F04E-439C-43D5-AF42-464D5D57A37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D6EC7CD2-2F6F-4BE5-8B39-1DE04A244776}"/>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8" name="页脚占位符 7">
            <a:extLst>
              <a:ext uri="{FF2B5EF4-FFF2-40B4-BE49-F238E27FC236}">
                <a16:creationId xmlns:a16="http://schemas.microsoft.com/office/drawing/2014/main" id="{AB29A13F-30A3-4E3B-B854-1DC430BC752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D5EE3B8-2EAB-4DC1-A312-EF2954EFDBCC}"/>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995683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893681-ABE5-4C01-8747-DA9EC424D58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213A20C-E10A-40BB-84E2-3CB13CA0F881}"/>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4" name="页脚占位符 3">
            <a:extLst>
              <a:ext uri="{FF2B5EF4-FFF2-40B4-BE49-F238E27FC236}">
                <a16:creationId xmlns:a16="http://schemas.microsoft.com/office/drawing/2014/main" id="{F8EA11A8-5FF7-4C30-AE3D-5A0A3348D9D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23EE09F-C4E0-4690-9E89-12B506D4BE6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364704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FEEEA15-9B96-48F9-9C31-E57417F53440}"/>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3" name="页脚占位符 2">
            <a:extLst>
              <a:ext uri="{FF2B5EF4-FFF2-40B4-BE49-F238E27FC236}">
                <a16:creationId xmlns:a16="http://schemas.microsoft.com/office/drawing/2014/main" id="{DD966BC0-CD13-497A-92A7-0344DFD0D97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4E6560-363D-4A6D-8806-BC34A2F67C7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84677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C246FB-8869-445F-9A0A-F1F758B06B3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F2F995D-578E-4384-8439-37C67DF84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ABF54308-66BA-4974-AECB-D6708E3CA5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BF3F4F8F-6136-4547-BE2A-E34343CDDE5C}"/>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6" name="页脚占位符 5">
            <a:extLst>
              <a:ext uri="{FF2B5EF4-FFF2-40B4-BE49-F238E27FC236}">
                <a16:creationId xmlns:a16="http://schemas.microsoft.com/office/drawing/2014/main" id="{2CF26B6E-D08C-46B3-AA13-199031EF1A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071426-9C72-43D0-B1CF-96BD4F3AFBFE}"/>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423645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E39FCE-019E-4B4D-A951-134A1958A64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DC6433B-295F-4064-9323-0C090A00E8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A40D615-800A-4A3F-91AC-744F9B29D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EDBE59C-9E95-4033-8574-5D8729BF7B16}"/>
              </a:ext>
            </a:extLst>
          </p:cNvPr>
          <p:cNvSpPr>
            <a:spLocks noGrp="1"/>
          </p:cNvSpPr>
          <p:nvPr>
            <p:ph type="dt" sz="half" idx="10"/>
          </p:nvPr>
        </p:nvSpPr>
        <p:spPr/>
        <p:txBody>
          <a:bodyPr/>
          <a:lstStyle/>
          <a:p>
            <a:fld id="{09B873BF-D25C-4B19-88F0-CC98E94B8042}" type="datetimeFigureOut">
              <a:rPr lang="zh-CN" altLang="en-US" smtClean="0"/>
              <a:t>2024/3/21</a:t>
            </a:fld>
            <a:endParaRPr lang="zh-CN" altLang="en-US"/>
          </a:p>
        </p:txBody>
      </p:sp>
      <p:sp>
        <p:nvSpPr>
          <p:cNvPr id="6" name="页脚占位符 5">
            <a:extLst>
              <a:ext uri="{FF2B5EF4-FFF2-40B4-BE49-F238E27FC236}">
                <a16:creationId xmlns:a16="http://schemas.microsoft.com/office/drawing/2014/main" id="{B9B3AB5D-0CD1-415B-AE6F-6757D1554A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C19B142-A3FF-49C7-B511-8A0348CB584A}"/>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707162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9Slide.vn - 2019">
            <a:extLst>
              <a:ext uri="{FF2B5EF4-FFF2-40B4-BE49-F238E27FC236}">
                <a16:creationId xmlns:a16="http://schemas.microsoft.com/office/drawing/2014/main" id="{90FBA853-17CE-4559-AF1A-984395AD016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EC6F5637-C55D-43D2-AE7A-4134896DF6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5AE6F62-6529-44B8-BF5A-4578757C2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405C3E5-EEBC-43EB-B52C-EE84D0E8BC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873BF-D25C-4B19-88F0-CC98E94B8042}" type="datetimeFigureOut">
              <a:rPr lang="zh-CN" altLang="en-US" smtClean="0"/>
              <a:t>2024/3/21</a:t>
            </a:fld>
            <a:endParaRPr lang="zh-CN" altLang="en-US"/>
          </a:p>
        </p:txBody>
      </p:sp>
      <p:sp>
        <p:nvSpPr>
          <p:cNvPr id="5" name="页脚占位符 4">
            <a:extLst>
              <a:ext uri="{FF2B5EF4-FFF2-40B4-BE49-F238E27FC236}">
                <a16:creationId xmlns:a16="http://schemas.microsoft.com/office/drawing/2014/main" id="{ADF09B99-43F8-4E55-AA6A-80FBDBF39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EA6B576-353B-4F19-AB7F-DE80650C0E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9B8C8-18BA-492C-9CDD-66C3DAE0BDEE}"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F90CBC5B-C1D5-48BD-BC72-971913B500D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52575" y="295275"/>
            <a:ext cx="1238250" cy="1238250"/>
          </a:xfrm>
          <a:prstGeom prst="rect">
            <a:avLst/>
          </a:prstGeom>
        </p:spPr>
      </p:pic>
    </p:spTree>
    <p:extLst>
      <p:ext uri="{BB962C8B-B14F-4D97-AF65-F5344CB8AC3E}">
        <p14:creationId xmlns:p14="http://schemas.microsoft.com/office/powerpoint/2010/main" val="197094128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27D8C2F3-0604-495A-B17D-F6FA57484772}"/>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Tree>
    <p:extLst>
      <p:ext uri="{BB962C8B-B14F-4D97-AF65-F5344CB8AC3E}">
        <p14:creationId xmlns:p14="http://schemas.microsoft.com/office/powerpoint/2010/main" val="238808383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097B2AEB-A3FD-4F4A-93ED-8E4A0EB1D524}"/>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1"/>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90" y="6356749"/>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pPr defTabSz="866683" fontAlgn="base">
              <a:spcBef>
                <a:spcPct val="0"/>
              </a:spcBef>
              <a:spcAft>
                <a:spcPct val="0"/>
              </a:spcAft>
            </a:pPr>
            <a:fld id="{43A93E93-166D-47F5-9EF1-ACEABE24AEEA}" type="datetimeFigureOut">
              <a:rPr lang="zh-CN" altLang="en-US" smtClean="0">
                <a:solidFill>
                  <a:prstClr val="black">
                    <a:tint val="75000"/>
                  </a:prstClr>
                </a:solidFill>
              </a:rPr>
              <a:pPr defTabSz="866683" fontAlgn="base">
                <a:spcBef>
                  <a:spcPct val="0"/>
                </a:spcBef>
                <a:spcAft>
                  <a:spcPct val="0"/>
                </a:spcAft>
              </a:pPr>
              <a:t>2024/3/21</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13" y="6356749"/>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pPr defTabSz="866683"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167" y="6356749"/>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pPr defTabSz="866683" fontAlgn="base">
              <a:spcBef>
                <a:spcPct val="0"/>
              </a:spcBef>
              <a:spcAft>
                <a:spcPct val="0"/>
              </a:spcAft>
            </a:pPr>
            <a:fld id="{118D5ACA-62CA-46DB-AD6B-12EDD6D51A23}" type="slidenum">
              <a:rPr lang="zh-CN" altLang="en-US" smtClean="0">
                <a:solidFill>
                  <a:prstClr val="black">
                    <a:tint val="75000"/>
                  </a:prstClr>
                </a:solidFill>
              </a:rPr>
              <a:pPr defTabSz="866683"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825486355"/>
      </p:ext>
    </p:extLst>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279130900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21/03/2024</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36645282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43.png"/><Relationship Id="rId5" Type="http://schemas.openxmlformats.org/officeDocument/2006/relationships/image" Target="../media/image6.pn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image" Target="../media/image44.png"/><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45.png"/><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46.PN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14.xml"/><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jpeg"/><Relationship Id="rId9" Type="http://schemas.openxmlformats.org/officeDocument/2006/relationships/image" Target="../media/image52.png"/></Relationships>
</file>

<file path=ppt/slides/_rels/slide1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notesSlide" Target="../notesSlides/notesSlide15.xml"/><Relationship Id="rId7"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47.jpeg"/><Relationship Id="rId9" Type="http://schemas.openxmlformats.org/officeDocument/2006/relationships/image" Target="../media/image58.png"/></Relationships>
</file>

<file path=ppt/slides/_rels/slide1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notesSlide" Target="../notesSlides/notesSlide16.xml"/><Relationship Id="rId7" Type="http://schemas.openxmlformats.org/officeDocument/2006/relationships/image" Target="../media/image63.png"/><Relationship Id="rId2" Type="http://schemas.openxmlformats.org/officeDocument/2006/relationships/slideLayout" Target="../slideLayouts/slideLayout19.xml"/><Relationship Id="rId1" Type="http://schemas.openxmlformats.org/officeDocument/2006/relationships/tags" Target="../tags/tag17.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47.jpeg"/><Relationship Id="rId9" Type="http://schemas.openxmlformats.org/officeDocument/2006/relationships/image" Target="../media/image65.png"/></Relationships>
</file>

<file path=ppt/slides/_rels/slide17.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notesSlide" Target="../notesSlides/notesSlide17.xml"/><Relationship Id="rId7" Type="http://schemas.openxmlformats.org/officeDocument/2006/relationships/image" Target="../media/image67.png"/><Relationship Id="rId2" Type="http://schemas.openxmlformats.org/officeDocument/2006/relationships/slideLayout" Target="../slideLayouts/slideLayout19.xml"/><Relationship Id="rId1" Type="http://schemas.openxmlformats.org/officeDocument/2006/relationships/tags" Target="../tags/tag1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47.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71.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notesSlide" Target="../notesSlides/notesSlide19.xml"/><Relationship Id="rId7" Type="http://schemas.openxmlformats.org/officeDocument/2006/relationships/image" Target="../media/image74.png"/><Relationship Id="rId2" Type="http://schemas.openxmlformats.org/officeDocument/2006/relationships/slideLayout" Target="../slideLayouts/slideLayout19.xml"/><Relationship Id="rId1" Type="http://schemas.openxmlformats.org/officeDocument/2006/relationships/tags" Target="../tags/tag20.xml"/><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47.jpeg"/><Relationship Id="rId9"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2.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jp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9.xml"/><Relationship Id="rId1" Type="http://schemas.openxmlformats.org/officeDocument/2006/relationships/tags" Target="../tags/tag21.xml"/><Relationship Id="rId5" Type="http://schemas.openxmlformats.org/officeDocument/2006/relationships/image" Target="../media/image76.png"/><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tags" Target="../tags/tag22.xml"/><Relationship Id="rId4" Type="http://schemas.openxmlformats.org/officeDocument/2006/relationships/image" Target="../media/image7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9.xml"/><Relationship Id="rId1" Type="http://schemas.openxmlformats.org/officeDocument/2006/relationships/tags" Target="../tags/tag23.xml"/><Relationship Id="rId5" Type="http://schemas.openxmlformats.org/officeDocument/2006/relationships/image" Target="../media/image78.pn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23.xml"/><Relationship Id="rId7" Type="http://schemas.openxmlformats.org/officeDocument/2006/relationships/image" Target="../media/image50.png"/><Relationship Id="rId2" Type="http://schemas.openxmlformats.org/officeDocument/2006/relationships/slideLayout" Target="../slideLayouts/slideLayout30.xml"/><Relationship Id="rId1" Type="http://schemas.openxmlformats.org/officeDocument/2006/relationships/tags" Target="../tags/tag24.xml"/><Relationship Id="rId6" Type="http://schemas.openxmlformats.org/officeDocument/2006/relationships/image" Target="../media/image49.sv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jpeg"/><Relationship Id="rId9" Type="http://schemas.openxmlformats.org/officeDocument/2006/relationships/image" Target="../media/image52.png"/></Relationships>
</file>

<file path=ppt/slides/_rels/slide24.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notesSlide" Target="../notesSlides/notesSlide24.xml"/><Relationship Id="rId7" Type="http://schemas.openxmlformats.org/officeDocument/2006/relationships/image" Target="../media/image81.pn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3.xml"/><Relationship Id="rId7" Type="http://schemas.openxmlformats.org/officeDocument/2006/relationships/image" Target="../media/image18.png"/><Relationship Id="rId2" Type="http://schemas.openxmlformats.org/officeDocument/2006/relationships/slideLayout" Target="../slideLayouts/slideLayout15.xml"/><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slide" Target="slide5.xml"/><Relationship Id="rId18" Type="http://schemas.openxmlformats.org/officeDocument/2006/relationships/slide" Target="slide10.xml"/><Relationship Id="rId3" Type="http://schemas.openxmlformats.org/officeDocument/2006/relationships/audio" Target="../media/media1.MP3"/><Relationship Id="rId21" Type="http://schemas.openxmlformats.org/officeDocument/2006/relationships/image" Target="../media/image32.png"/><Relationship Id="rId7" Type="http://schemas.openxmlformats.org/officeDocument/2006/relationships/image" Target="../media/image23.svg"/><Relationship Id="rId12" Type="http://schemas.openxmlformats.org/officeDocument/2006/relationships/image" Target="../media/image27.gif"/><Relationship Id="rId17" Type="http://schemas.openxmlformats.org/officeDocument/2006/relationships/slide" Target="slide9.xml"/><Relationship Id="rId25" Type="http://schemas.openxmlformats.org/officeDocument/2006/relationships/image" Target="../media/image35.png"/><Relationship Id="rId2" Type="http://schemas.microsoft.com/office/2007/relationships/media" Target="../media/media1.MP3"/><Relationship Id="rId16" Type="http://schemas.openxmlformats.org/officeDocument/2006/relationships/image" Target="../media/image30.png"/><Relationship Id="rId20" Type="http://schemas.openxmlformats.org/officeDocument/2006/relationships/slide" Target="slide11.xml"/><Relationship Id="rId1" Type="http://schemas.openxmlformats.org/officeDocument/2006/relationships/tags" Target="../tags/tag5.xml"/><Relationship Id="rId6" Type="http://schemas.openxmlformats.org/officeDocument/2006/relationships/image" Target="../media/image22.png"/><Relationship Id="rId11" Type="http://schemas.openxmlformats.org/officeDocument/2006/relationships/image" Target="../media/image26.png"/><Relationship Id="rId24" Type="http://schemas.openxmlformats.org/officeDocument/2006/relationships/image" Target="../media/image34.png"/><Relationship Id="rId5" Type="http://schemas.openxmlformats.org/officeDocument/2006/relationships/notesSlide" Target="../notesSlides/notesSlide4.xml"/><Relationship Id="rId15" Type="http://schemas.openxmlformats.org/officeDocument/2006/relationships/image" Target="../media/image29.png"/><Relationship Id="rId23" Type="http://schemas.openxmlformats.org/officeDocument/2006/relationships/slide" Target="slide2.xml"/><Relationship Id="rId10" Type="http://schemas.microsoft.com/office/2007/relationships/hdphoto" Target="../media/hdphoto1.wdp"/><Relationship Id="rId19" Type="http://schemas.openxmlformats.org/officeDocument/2006/relationships/image" Target="../media/image31.png"/><Relationship Id="rId4" Type="http://schemas.openxmlformats.org/officeDocument/2006/relationships/slideLayout" Target="../slideLayouts/slideLayout16.xml"/><Relationship Id="rId9" Type="http://schemas.openxmlformats.org/officeDocument/2006/relationships/image" Target="../media/image25.png"/><Relationship Id="rId14" Type="http://schemas.openxmlformats.org/officeDocument/2006/relationships/image" Target="../media/image28.png"/><Relationship Id="rId22" Type="http://schemas.openxmlformats.org/officeDocument/2006/relationships/image" Target="../media/image33.gif"/></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3.gif"/><Relationship Id="rId3" Type="http://schemas.openxmlformats.org/officeDocument/2006/relationships/audio" Target="../media/media1.MP3"/><Relationship Id="rId21" Type="http://schemas.openxmlformats.org/officeDocument/2006/relationships/slide" Target="slide9.xml"/><Relationship Id="rId7" Type="http://schemas.openxmlformats.org/officeDocument/2006/relationships/image" Target="../media/image23.svg"/><Relationship Id="rId12" Type="http://schemas.openxmlformats.org/officeDocument/2006/relationships/image" Target="../media/image27.gif"/><Relationship Id="rId17" Type="http://schemas.openxmlformats.org/officeDocument/2006/relationships/image" Target="../media/image32.png"/><Relationship Id="rId2" Type="http://schemas.microsoft.com/office/2007/relationships/media" Target="../media/media1.MP3"/><Relationship Id="rId16" Type="http://schemas.openxmlformats.org/officeDocument/2006/relationships/slide" Target="slide8.xml"/><Relationship Id="rId20" Type="http://schemas.openxmlformats.org/officeDocument/2006/relationships/image" Target="../media/image30.png"/><Relationship Id="rId1" Type="http://schemas.openxmlformats.org/officeDocument/2006/relationships/tags" Target="../tags/tag6.xml"/><Relationship Id="rId6" Type="http://schemas.openxmlformats.org/officeDocument/2006/relationships/image" Target="../media/image22.png"/><Relationship Id="rId11" Type="http://schemas.openxmlformats.org/officeDocument/2006/relationships/image" Target="../media/image26.png"/><Relationship Id="rId5" Type="http://schemas.openxmlformats.org/officeDocument/2006/relationships/notesSlide" Target="../notesSlides/notesSlide5.xml"/><Relationship Id="rId15" Type="http://schemas.openxmlformats.org/officeDocument/2006/relationships/image" Target="../media/image31.png"/><Relationship Id="rId10" Type="http://schemas.microsoft.com/office/2007/relationships/hdphoto" Target="../media/hdphoto1.wdp"/><Relationship Id="rId19" Type="http://schemas.openxmlformats.org/officeDocument/2006/relationships/slide" Target="slide6.xml"/><Relationship Id="rId4" Type="http://schemas.openxmlformats.org/officeDocument/2006/relationships/slideLayout" Target="../slideLayouts/slideLayout16.xml"/><Relationship Id="rId9" Type="http://schemas.openxmlformats.org/officeDocument/2006/relationships/image" Target="../media/image25.png"/><Relationship Id="rId14" Type="http://schemas.openxmlformats.org/officeDocument/2006/relationships/slide" Target="slide7.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6.xml"/><Relationship Id="rId7" Type="http://schemas.openxmlformats.org/officeDocument/2006/relationships/image" Target="../media/image17.png"/><Relationship Id="rId2" Type="http://schemas.openxmlformats.org/officeDocument/2006/relationships/slideLayout" Target="../slideLayouts/slideLayout15.xml"/><Relationship Id="rId1" Type="http://schemas.openxmlformats.org/officeDocument/2006/relationships/tags" Target="../tags/tag7.xml"/><Relationship Id="rId6" Type="http://schemas.openxmlformats.org/officeDocument/2006/relationships/image" Target="../media/image15.png"/><Relationship Id="rId11" Type="http://schemas.openxmlformats.org/officeDocument/2006/relationships/slide" Target="slide4.xml"/><Relationship Id="rId5" Type="http://schemas.openxmlformats.org/officeDocument/2006/relationships/audio" Target="../media/audio2.wav"/><Relationship Id="rId10" Type="http://schemas.openxmlformats.org/officeDocument/2006/relationships/image" Target="../media/image37.png"/><Relationship Id="rId4" Type="http://schemas.openxmlformats.org/officeDocument/2006/relationships/audio" Target="../media/audio1.wav"/><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7.xml"/><Relationship Id="rId7" Type="http://schemas.openxmlformats.org/officeDocument/2006/relationships/image" Target="../media/image17.png"/><Relationship Id="rId2" Type="http://schemas.openxmlformats.org/officeDocument/2006/relationships/slideLayout" Target="../slideLayouts/slideLayout15.xml"/><Relationship Id="rId1" Type="http://schemas.openxmlformats.org/officeDocument/2006/relationships/tags" Target="../tags/tag8.xml"/><Relationship Id="rId6" Type="http://schemas.openxmlformats.org/officeDocument/2006/relationships/image" Target="../media/image15.png"/><Relationship Id="rId11" Type="http://schemas.openxmlformats.org/officeDocument/2006/relationships/slide" Target="slide4.xml"/><Relationship Id="rId5" Type="http://schemas.openxmlformats.org/officeDocument/2006/relationships/audio" Target="../media/audio2.wav"/><Relationship Id="rId10" Type="http://schemas.openxmlformats.org/officeDocument/2006/relationships/image" Target="../media/image37.png"/><Relationship Id="rId4" Type="http://schemas.openxmlformats.org/officeDocument/2006/relationships/audio" Target="../media/audio1.wav"/><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8.xml"/><Relationship Id="rId7" Type="http://schemas.openxmlformats.org/officeDocument/2006/relationships/image" Target="../media/image38.png"/><Relationship Id="rId2" Type="http://schemas.openxmlformats.org/officeDocument/2006/relationships/slideLayout" Target="../slideLayouts/slideLayout15.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9.xml"/><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 Id="rId9"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13" name="Picture 12" descr="A picture containing text, lamp&#10;&#10;Description automatically generated">
            <a:extLst>
              <a:ext uri="{FF2B5EF4-FFF2-40B4-BE49-F238E27FC236}">
                <a16:creationId xmlns:a16="http://schemas.microsoft.com/office/drawing/2014/main" id="{42486833-AF5F-4CE6-B522-C7C4AD105B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975" y="-200031"/>
            <a:ext cx="2762256" cy="2762256"/>
          </a:xfrm>
          <a:prstGeom prst="rect">
            <a:avLst/>
          </a:prstGeom>
        </p:spPr>
      </p:pic>
      <p:sp>
        <p:nvSpPr>
          <p:cNvPr id="15" name="文本框 21">
            <a:extLst>
              <a:ext uri="{FF2B5EF4-FFF2-40B4-BE49-F238E27FC236}">
                <a16:creationId xmlns:a16="http://schemas.microsoft.com/office/drawing/2014/main" id="{D4F3DAA5-34A9-4B73-BD83-1A48EEB63CDE}"/>
              </a:ext>
            </a:extLst>
          </p:cNvPr>
          <p:cNvSpPr txBox="1"/>
          <p:nvPr/>
        </p:nvSpPr>
        <p:spPr>
          <a:xfrm>
            <a:off x="2935077" y="910269"/>
            <a:ext cx="679942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Thứ</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ngày</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tháng</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năm</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a:t>
            </a:r>
            <a:endParaRPr kumimoji="0" lang="zh-CN" altLang="en-US"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3" name="Picture 2">
            <a:extLst>
              <a:ext uri="{FF2B5EF4-FFF2-40B4-BE49-F238E27FC236}">
                <a16:creationId xmlns:a16="http://schemas.microsoft.com/office/drawing/2014/main" id="{0FB76E50-3FFD-4567-B2DD-51E3DFC9B473}"/>
              </a:ext>
            </a:extLst>
          </p:cNvPr>
          <p:cNvPicPr>
            <a:picLocks noChangeAspect="1"/>
          </p:cNvPicPr>
          <p:nvPr/>
        </p:nvPicPr>
        <p:blipFill>
          <a:blip r:embed="rId8"/>
          <a:stretch>
            <a:fillRect/>
          </a:stretch>
        </p:blipFill>
        <p:spPr>
          <a:xfrm>
            <a:off x="2641910" y="2581576"/>
            <a:ext cx="7498730" cy="1847248"/>
          </a:xfrm>
          <a:prstGeom prst="rect">
            <a:avLst/>
          </a:prstGeom>
        </p:spPr>
      </p:pic>
      <p:pic>
        <p:nvPicPr>
          <p:cNvPr id="2" name="Picture 1">
            <a:extLst>
              <a:ext uri="{FF2B5EF4-FFF2-40B4-BE49-F238E27FC236}">
                <a16:creationId xmlns:a16="http://schemas.microsoft.com/office/drawing/2014/main" id="{9F9EAC38-A6BA-45D0-807F-8ABEB4C55694}"/>
              </a:ext>
            </a:extLst>
          </p:cNvPr>
          <p:cNvPicPr>
            <a:picLocks noChangeAspect="1"/>
          </p:cNvPicPr>
          <p:nvPr/>
        </p:nvPicPr>
        <p:blipFill>
          <a:blip r:embed="rId9"/>
          <a:stretch>
            <a:fillRect/>
          </a:stretch>
        </p:blipFill>
        <p:spPr>
          <a:xfrm>
            <a:off x="3255011" y="1632924"/>
            <a:ext cx="5834378" cy="963251"/>
          </a:xfrm>
          <a:prstGeom prst="rect">
            <a:avLst/>
          </a:prstGeom>
        </p:spPr>
      </p:pic>
    </p:spTree>
    <p:custDataLst>
      <p:tags r:id="rId1"/>
    </p:custDataLst>
    <p:extLst>
      <p:ext uri="{BB962C8B-B14F-4D97-AF65-F5344CB8AC3E}">
        <p14:creationId xmlns:p14="http://schemas.microsoft.com/office/powerpoint/2010/main" val="375812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par>
                          <p:cTn id="8" fill="hold">
                            <p:stCondLst>
                              <p:cond delay="750"/>
                            </p:stCondLst>
                            <p:childTnLst>
                              <p:par>
                                <p:cTn id="9" presetID="50" presetClass="entr" presetSubtype="0" decel="10000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000" fill="hold"/>
                                        <p:tgtEl>
                                          <p:spTgt spid="15"/>
                                        </p:tgtEl>
                                        <p:attrNameLst>
                                          <p:attrName>ppt_w</p:attrName>
                                        </p:attrNameLst>
                                      </p:cBhvr>
                                      <p:tavLst>
                                        <p:tav tm="0">
                                          <p:val>
                                            <p:strVal val="#ppt_w+.3"/>
                                          </p:val>
                                        </p:tav>
                                        <p:tav tm="100000">
                                          <p:val>
                                            <p:strVal val="#ppt_w"/>
                                          </p:val>
                                        </p:tav>
                                      </p:tavLst>
                                    </p:anim>
                                    <p:anim calcmode="lin" valueType="num">
                                      <p:cBhvr>
                                        <p:cTn id="12" dur="1000" fill="hold"/>
                                        <p:tgtEl>
                                          <p:spTgt spid="15"/>
                                        </p:tgtEl>
                                        <p:attrNameLst>
                                          <p:attrName>ppt_h</p:attrName>
                                        </p:attrNameLst>
                                      </p:cBhvr>
                                      <p:tavLst>
                                        <p:tav tm="0">
                                          <p:val>
                                            <p:strVal val="#ppt_h"/>
                                          </p:val>
                                        </p:tav>
                                        <p:tav tm="100000">
                                          <p:val>
                                            <p:strVal val="#ppt_h"/>
                                          </p:val>
                                        </p:tav>
                                      </p:tavLst>
                                    </p:anim>
                                    <p:animEffect transition="in" filter="fade">
                                      <p:cBhvr>
                                        <p:cTn id="13" dur="1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barn(inVertical)">
                                      <p:cBhvr>
                                        <p:cTn id="18" dur="500"/>
                                        <p:tgtEl>
                                          <p:spTgt spid="1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16" name="组合 5">
            <a:extLst>
              <a:ext uri="{FF2B5EF4-FFF2-40B4-BE49-F238E27FC236}">
                <a16:creationId xmlns:a16="http://schemas.microsoft.com/office/drawing/2014/main" id="{D57074A7-EB77-4C08-A78D-369DBEBD328E}"/>
              </a:ext>
            </a:extLst>
          </p:cNvPr>
          <p:cNvGrpSpPr/>
          <p:nvPr/>
        </p:nvGrpSpPr>
        <p:grpSpPr>
          <a:xfrm>
            <a:off x="3495675" y="95251"/>
            <a:ext cx="4876800" cy="1390650"/>
            <a:chOff x="1457541" y="1771650"/>
            <a:chExt cx="3783061" cy="2563700"/>
          </a:xfrm>
        </p:grpSpPr>
        <p:sp>
          <p:nvSpPr>
            <p:cNvPr id="17" name="矩形: 圆角 6">
              <a:extLst>
                <a:ext uri="{FF2B5EF4-FFF2-40B4-BE49-F238E27FC236}">
                  <a16:creationId xmlns:a16="http://schemas.microsoft.com/office/drawing/2014/main" id="{46D50987-5063-4CEA-8496-0FAE624943D8}"/>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18" name="矩形: 圆角 7">
              <a:extLst>
                <a:ext uri="{FF2B5EF4-FFF2-40B4-BE49-F238E27FC236}">
                  <a16:creationId xmlns:a16="http://schemas.microsoft.com/office/drawing/2014/main" id="{9AF170F5-0FEB-437F-B26B-8476C7E3CCD0}"/>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19" name="矩形: 圆角 8">
              <a:extLst>
                <a:ext uri="{FF2B5EF4-FFF2-40B4-BE49-F238E27FC236}">
                  <a16:creationId xmlns:a16="http://schemas.microsoft.com/office/drawing/2014/main" id="{53FBF7EA-B5C4-4DA3-BEF5-18C6507C2687}"/>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24" name="Rounded Rectangle 26">
            <a:extLst>
              <a:ext uri="{FF2B5EF4-FFF2-40B4-BE49-F238E27FC236}">
                <a16:creationId xmlns:a16="http://schemas.microsoft.com/office/drawing/2014/main" id="{A1FCFB1F-760A-46A4-B244-247272A0DDDF}"/>
              </a:ext>
            </a:extLst>
          </p:cNvPr>
          <p:cNvSpPr/>
          <p:nvPr/>
        </p:nvSpPr>
        <p:spPr>
          <a:xfrm>
            <a:off x="981075" y="1966272"/>
            <a:ext cx="5029199"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00206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28" name="TextBox 27">
            <a:extLst>
              <a:ext uri="{FF2B5EF4-FFF2-40B4-BE49-F238E27FC236}">
                <a16:creationId xmlns:a16="http://schemas.microsoft.com/office/drawing/2014/main" id="{2AD86A5F-6F09-43FA-B2FD-0F54D06F4F23}"/>
              </a:ext>
            </a:extLst>
          </p:cNvPr>
          <p:cNvSpPr txBox="1"/>
          <p:nvPr/>
        </p:nvSpPr>
        <p:spPr>
          <a:xfrm>
            <a:off x="1826986" y="250612"/>
            <a:ext cx="83927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Quan </a:t>
            </a:r>
            <a:r>
              <a:rPr kumimoji="0" lang="en-US" sz="40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sát</a:t>
            </a:r>
            <a:r>
              <a:rPr kumimoji="0" lang="en-US" sz="4000" b="1" i="0" u="none" strike="noStrike" kern="1200" cap="none" spc="0" normalizeH="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000" b="1" i="0" u="none" strike="noStrike" kern="1200" cap="none" spc="0" normalizeH="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tranh</a:t>
            </a:r>
            <a:endPar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5" name="Picture 14">
            <a:extLst>
              <a:ext uri="{FF2B5EF4-FFF2-40B4-BE49-F238E27FC236}">
                <a16:creationId xmlns:a16="http://schemas.microsoft.com/office/drawing/2014/main" id="{78D29D7F-CB53-483E-B065-05DF428BC658}"/>
              </a:ext>
            </a:extLst>
          </p:cNvPr>
          <p:cNvPicPr>
            <a:picLocks noChangeAspect="1"/>
          </p:cNvPicPr>
          <p:nvPr/>
        </p:nvPicPr>
        <p:blipFill>
          <a:blip r:embed="rId6"/>
          <a:stretch>
            <a:fillRect/>
          </a:stretch>
        </p:blipFill>
        <p:spPr>
          <a:xfrm>
            <a:off x="6491287" y="1728787"/>
            <a:ext cx="3767138" cy="38108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23229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wipe(left)">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3E3161A-EEBC-4A05-A695-5DCC5FE3A0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圆角 6">
            <a:extLst>
              <a:ext uri="{FF2B5EF4-FFF2-40B4-BE49-F238E27FC236}">
                <a16:creationId xmlns:a16="http://schemas.microsoft.com/office/drawing/2014/main" id="{4B525346-2A46-4A4E-B9B0-0999CCC61BF0}"/>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6" name="Picture 35">
            <a:extLst>
              <a:ext uri="{FF2B5EF4-FFF2-40B4-BE49-F238E27FC236}">
                <a16:creationId xmlns:a16="http://schemas.microsoft.com/office/drawing/2014/main" id="{F6D138BE-C543-45F0-8329-855A3E919BD2}"/>
              </a:ext>
            </a:extLst>
          </p:cNvPr>
          <p:cNvPicPr>
            <a:picLocks noChangeAspect="1"/>
          </p:cNvPicPr>
          <p:nvPr/>
        </p:nvPicPr>
        <p:blipFill>
          <a:blip r:embed="rId5"/>
          <a:stretch>
            <a:fillRect/>
          </a:stretch>
        </p:blipFill>
        <p:spPr>
          <a:xfrm>
            <a:off x="9143093" y="2656400"/>
            <a:ext cx="2354580" cy="3618865"/>
          </a:xfrm>
          <a:prstGeom prst="rect">
            <a:avLst/>
          </a:prstGeom>
        </p:spPr>
      </p:pic>
      <p:sp>
        <p:nvSpPr>
          <p:cNvPr id="37" name="Rounded Rectangular Callout 16">
            <a:extLst>
              <a:ext uri="{FF2B5EF4-FFF2-40B4-BE49-F238E27FC236}">
                <a16:creationId xmlns:a16="http://schemas.microsoft.com/office/drawing/2014/main" id="{415727F0-A401-4FCC-A370-4B2364741CCB}"/>
              </a:ext>
            </a:extLst>
          </p:cNvPr>
          <p:cNvSpPr/>
          <p:nvPr/>
        </p:nvSpPr>
        <p:spPr>
          <a:xfrm flipH="1">
            <a:off x="1629202" y="1011666"/>
            <a:ext cx="6952175" cy="3747575"/>
          </a:xfrm>
          <a:prstGeom prst="wedgeRoundRectCallout">
            <a:avLst>
              <a:gd name="adj1" fmla="val -63427"/>
              <a:gd name="adj2" fmla="val 38441"/>
              <a:gd name="adj3" fmla="val 16667"/>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Khi </a:t>
            </a:r>
            <a:r>
              <a:rPr kumimoji="0" lang="en-US" sz="36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gặp</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một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bất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ngờ</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cơ</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thể</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tự</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động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phản</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ứng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rất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nhanh</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Những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ứng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như</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vậy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gọi</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là</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Tủy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sống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điều</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khiển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này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a:t>
            </a:r>
            <a:endPar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pic>
        <p:nvPicPr>
          <p:cNvPr id="38" name="图片 3">
            <a:extLst>
              <a:ext uri="{FF2B5EF4-FFF2-40B4-BE49-F238E27FC236}">
                <a16:creationId xmlns:a16="http://schemas.microsoft.com/office/drawing/2014/main" id="{AF55C889-96EE-4CE6-B975-E17D7960A8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spTree>
    <p:custDataLst>
      <p:tags r:id="rId1"/>
    </p:custDataLst>
    <p:extLst>
      <p:ext uri="{BB962C8B-B14F-4D97-AF65-F5344CB8AC3E}">
        <p14:creationId xmlns:p14="http://schemas.microsoft.com/office/powerpoint/2010/main" val="183635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180975" y="449942"/>
            <a:ext cx="11488511"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altLang="zh-CN" dirty="0">
                <a:solidFill>
                  <a:prstClr val="white"/>
                </a:solidFill>
                <a:latin typeface="等线" panose="020F0502020204030204"/>
              </a:rPr>
              <a:t>Bạn gái chạm tay vào cốc nước nóng, bạn ấy sẽ rụt tay lại. Do tủy sống điều khiển rụt tay lại.</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5"/>
          <a:stretch>
            <a:fillRect/>
          </a:stretch>
        </p:blipFill>
        <p:spPr>
          <a:xfrm>
            <a:off x="685799" y="9382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067297" y="561975"/>
            <a:ext cx="6457952" cy="2305050"/>
          </a:xfrm>
          <a:prstGeom prst="wedgeRoundRectCallout">
            <a:avLst>
              <a:gd name="adj1" fmla="val 62262"/>
              <a:gd name="adj2" fmla="val 1691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3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4 vẽ gì? Khi chạm tay vào cốc nước nóng, bạn gái phản ứng như nào? Cơ quan nào giúp bạn ấy phản ứng như vậy?</a:t>
            </a:r>
            <a:endParaRPr kumimoji="0" lang="en-US" sz="33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20" name="Rounded Rectangle 26">
            <a:extLst>
              <a:ext uri="{FF2B5EF4-FFF2-40B4-BE49-F238E27FC236}">
                <a16:creationId xmlns:a16="http://schemas.microsoft.com/office/drawing/2014/main" id="{69E4FBE7-791A-435F-ADD3-B83803ABC6BB}"/>
              </a:ext>
            </a:extLst>
          </p:cNvPr>
          <p:cNvSpPr/>
          <p:nvPr/>
        </p:nvSpPr>
        <p:spPr>
          <a:xfrm>
            <a:off x="4817579" y="3218603"/>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FF000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Tree>
    <p:custDataLst>
      <p:tags r:id="rId1"/>
    </p:custDataLst>
    <p:extLst>
      <p:ext uri="{BB962C8B-B14F-4D97-AF65-F5344CB8AC3E}">
        <p14:creationId xmlns:p14="http://schemas.microsoft.com/office/powerpoint/2010/main" val="125965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a:solidFill>
                  <a:prstClr val="white"/>
                </a:solidFill>
              </a:rPr>
              <a:t>Bạn nam ngã, bạn cạm thấy bị đau. Do tủy sống điều khiển. Bạn sẽ khóc nếu đau, là do não điều khiển.</a:t>
            </a: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5">
            <a:extLst>
              <a:ext uri="{28A0092B-C50C-407E-A947-70E740481C1C}">
                <a14:useLocalDpi xmlns:a14="http://schemas.microsoft.com/office/drawing/2010/main" val="0"/>
              </a:ext>
            </a:extLst>
          </a:blip>
          <a:srcRect l="2671" r="2671"/>
          <a:stretch/>
        </p:blipFill>
        <p:spPr>
          <a:xfrm>
            <a:off x="923924" y="15097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199820" y="724314"/>
            <a:ext cx="6190601" cy="2920916"/>
          </a:xfrm>
          <a:prstGeom prst="wedgeRoundRectCallout">
            <a:avLst>
              <a:gd name="adj1" fmla="val 66109"/>
              <a:gd name="adj2" fmla="val 21158"/>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5 vẽ gì? Khi bị ngã bạn nam phản ứng như nào? Cơ quan nào giúp bạn ấy phản ứng?</a:t>
            </a:r>
            <a:endPar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7" name="Rounded Rectangle 26">
            <a:extLst>
              <a:ext uri="{FF2B5EF4-FFF2-40B4-BE49-F238E27FC236}">
                <a16:creationId xmlns:a16="http://schemas.microsoft.com/office/drawing/2014/main" id="{708A1123-40B1-4ECC-9A6A-68843827F539}"/>
              </a:ext>
            </a:extLst>
          </p:cNvPr>
          <p:cNvSpPr/>
          <p:nvPr/>
        </p:nvSpPr>
        <p:spPr>
          <a:xfrm>
            <a:off x="5026301" y="3854708"/>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algn="just"/>
            <a:r>
              <a:rPr lang="nl-NL" sz="3600" b="1" dirty="0">
                <a:solidFill>
                  <a:srgbClr val="FF0000"/>
                </a:solidFill>
                <a:latin typeface="Cambria" panose="02040503050406030204" pitchFamily="18" charset="0"/>
                <a:ea typeface="Cambria" panose="02040503050406030204" pitchFamily="18" charset="0"/>
              </a:rPr>
              <a:t>Bạn nam ngã, bạn cạm thấy bị đau. Do tủy sống điều khiển. Bạn sẽ khóc nếu đau, là do não điều khiển.</a:t>
            </a:r>
            <a:endParaRPr lang="en-US" sz="3600" b="1" dirty="0">
              <a:solidFill>
                <a:srgbClr val="FF0000"/>
              </a:solidFill>
              <a:latin typeface="Cambria" panose="02040503050406030204" pitchFamily="18" charset="0"/>
              <a:ea typeface="Cambria" panose="02040503050406030204" pitchFamily="18" charset="0"/>
            </a:endParaRPr>
          </a:p>
        </p:txBody>
      </p:sp>
    </p:spTree>
    <p:custDataLst>
      <p:tags r:id="rId1"/>
    </p:custDataLst>
    <p:extLst>
      <p:ext uri="{BB962C8B-B14F-4D97-AF65-F5344CB8AC3E}">
        <p14:creationId xmlns:p14="http://schemas.microsoft.com/office/powerpoint/2010/main" val="65901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BE859BFF-A963-4876-A528-775DC28842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7081520"/>
          </a:xfrm>
          <a:prstGeom prst="rect">
            <a:avLst/>
          </a:prstGeom>
        </p:spPr>
      </p:pic>
      <p:grpSp>
        <p:nvGrpSpPr>
          <p:cNvPr id="3" name="Group 2">
            <a:extLst>
              <a:ext uri="{FF2B5EF4-FFF2-40B4-BE49-F238E27FC236}">
                <a16:creationId xmlns:a16="http://schemas.microsoft.com/office/drawing/2014/main" id="{ADF01293-6319-4683-89AD-51BA1C729999}"/>
              </a:ext>
            </a:extLst>
          </p:cNvPr>
          <p:cNvGrpSpPr/>
          <p:nvPr/>
        </p:nvGrpSpPr>
        <p:grpSpPr>
          <a:xfrm>
            <a:off x="1477350" y="893312"/>
            <a:ext cx="9129114" cy="5689659"/>
            <a:chOff x="1531443" y="152400"/>
            <a:chExt cx="9129114" cy="6773572"/>
          </a:xfrm>
        </p:grpSpPr>
        <p:pic>
          <p:nvPicPr>
            <p:cNvPr id="4" name="Picture 6">
              <a:extLst>
                <a:ext uri="{FF2B5EF4-FFF2-40B4-BE49-F238E27FC236}">
                  <a16:creationId xmlns:a16="http://schemas.microsoft.com/office/drawing/2014/main" id="{3660D2D9-13CC-4315-BB12-C7850C33CB6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31443" y="152400"/>
              <a:ext cx="9129114" cy="6773572"/>
            </a:xfrm>
            <a:prstGeom prst="rect">
              <a:avLst/>
            </a:prstGeom>
          </p:spPr>
        </p:pic>
        <p:sp>
          <p:nvSpPr>
            <p:cNvPr id="5" name="TextBox 4">
              <a:extLst>
                <a:ext uri="{FF2B5EF4-FFF2-40B4-BE49-F238E27FC236}">
                  <a16:creationId xmlns:a16="http://schemas.microsoft.com/office/drawing/2014/main" id="{85FE3297-535F-463D-A561-C8B09B9FB2DA}"/>
                </a:ext>
              </a:extLst>
            </p:cNvPr>
            <p:cNvSpPr txBox="1"/>
            <p:nvPr/>
          </p:nvSpPr>
          <p:spPr>
            <a:xfrm>
              <a:off x="3212971" y="1853689"/>
              <a:ext cx="6045693" cy="3774021"/>
            </a:xfrm>
            <a:prstGeom prst="rect">
              <a:avLst/>
            </a:prstGeom>
            <a:noFill/>
          </p:spPr>
          <p:txBody>
            <a:bodyPr wrap="square" rtlCol="0">
              <a:spAutoFit/>
            </a:bodyPr>
            <a:lstStyle/>
            <a:p>
              <a:pPr algn="ctr"/>
              <a:r>
                <a:rPr lang="en-US" sz="4000" b="1" dirty="0" err="1">
                  <a:solidFill>
                    <a:srgbClr val="FF0000"/>
                  </a:solidFill>
                  <a:latin typeface="Cambria" panose="02040503050406030204" pitchFamily="18" charset="0"/>
                  <a:ea typeface="Cambria" panose="02040503050406030204" pitchFamily="18" charset="0"/>
                </a:rPr>
                <a:t>Các</a:t>
              </a:r>
              <a:r>
                <a:rPr lang="en-US" sz="4000" b="1" dirty="0">
                  <a:solidFill>
                    <a:srgbClr val="FF0000"/>
                  </a:solidFill>
                  <a:latin typeface="Cambria" panose="02040503050406030204" pitchFamily="18" charset="0"/>
                  <a:ea typeface="Cambria" panose="02040503050406030204" pitchFamily="18" charset="0"/>
                </a:rPr>
                <a:t> </a:t>
              </a:r>
              <a:r>
                <a:rPr lang="en-US" sz="4000" b="1" dirty="0" err="1">
                  <a:solidFill>
                    <a:srgbClr val="FF0000"/>
                  </a:solidFill>
                  <a:latin typeface="Cambria" panose="02040503050406030204" pitchFamily="18" charset="0"/>
                  <a:ea typeface="Cambria" panose="02040503050406030204" pitchFamily="18" charset="0"/>
                </a:rPr>
                <a:t>em</a:t>
              </a:r>
              <a:r>
                <a:rPr lang="en-US" sz="4000" b="1" dirty="0">
                  <a:solidFill>
                    <a:srgbClr val="FF0000"/>
                  </a:solidFill>
                  <a:latin typeface="Cambria" panose="02040503050406030204" pitchFamily="18" charset="0"/>
                  <a:ea typeface="Cambria" panose="02040503050406030204" pitchFamily="18" charset="0"/>
                </a:rPr>
                <a:t> c</a:t>
              </a:r>
              <a:r>
                <a:rPr lang="vi-VN" sz="4000" b="1" dirty="0">
                  <a:solidFill>
                    <a:srgbClr val="FF0000"/>
                  </a:solidFill>
                  <a:latin typeface="Cambria" panose="02040503050406030204" pitchFamily="18" charset="0"/>
                  <a:ea typeface="Cambria" panose="02040503050406030204" pitchFamily="18" charset="0"/>
                </a:rPr>
                <a:t>ần có ý thức: không vứt đồ ăn, làm đổ nước ra sàn, để các vật nhọn, nguy hiểm vào đúng nơi quy định ...</a:t>
              </a:r>
            </a:p>
          </p:txBody>
        </p:sp>
      </p:grpSp>
      <p:pic>
        <p:nvPicPr>
          <p:cNvPr id="6" name="Picture 5">
            <a:extLst>
              <a:ext uri="{FF2B5EF4-FFF2-40B4-BE49-F238E27FC236}">
                <a16:creationId xmlns:a16="http://schemas.microsoft.com/office/drawing/2014/main" id="{23F64EA9-6378-4326-9BD5-BC4AEDC90622}"/>
              </a:ext>
            </a:extLst>
          </p:cNvPr>
          <p:cNvPicPr>
            <a:picLocks noChangeAspect="1"/>
          </p:cNvPicPr>
          <p:nvPr/>
        </p:nvPicPr>
        <p:blipFill>
          <a:blip r:embed="rId7"/>
          <a:stretch>
            <a:fillRect/>
          </a:stretch>
        </p:blipFill>
        <p:spPr>
          <a:xfrm>
            <a:off x="8471031" y="3910523"/>
            <a:ext cx="2960577" cy="2947477"/>
          </a:xfrm>
          <a:prstGeom prst="rect">
            <a:avLst/>
          </a:prstGeom>
        </p:spPr>
      </p:pic>
      <p:pic>
        <p:nvPicPr>
          <p:cNvPr id="7" name="Picture 6">
            <a:extLst>
              <a:ext uri="{FF2B5EF4-FFF2-40B4-BE49-F238E27FC236}">
                <a16:creationId xmlns:a16="http://schemas.microsoft.com/office/drawing/2014/main" id="{7EABA996-2EBA-43D0-A1D2-95AE57517995}"/>
              </a:ext>
            </a:extLst>
          </p:cNvPr>
          <p:cNvPicPr>
            <a:picLocks noChangeAspect="1"/>
          </p:cNvPicPr>
          <p:nvPr/>
        </p:nvPicPr>
        <p:blipFill>
          <a:blip r:embed="rId8"/>
          <a:stretch>
            <a:fillRect/>
          </a:stretch>
        </p:blipFill>
        <p:spPr>
          <a:xfrm>
            <a:off x="8809458" y="31999"/>
            <a:ext cx="1797006" cy="1722627"/>
          </a:xfrm>
          <a:prstGeom prst="rect">
            <a:avLst/>
          </a:prstGeom>
        </p:spPr>
      </p:pic>
      <p:grpSp>
        <p:nvGrpSpPr>
          <p:cNvPr id="8" name="Group 7">
            <a:extLst>
              <a:ext uri="{FF2B5EF4-FFF2-40B4-BE49-F238E27FC236}">
                <a16:creationId xmlns:a16="http://schemas.microsoft.com/office/drawing/2014/main" id="{B4AD6B47-A734-4E39-9A72-DB9443B27639}"/>
              </a:ext>
            </a:extLst>
          </p:cNvPr>
          <p:cNvGrpSpPr/>
          <p:nvPr/>
        </p:nvGrpSpPr>
        <p:grpSpPr>
          <a:xfrm>
            <a:off x="-25643" y="363710"/>
            <a:ext cx="3098796" cy="929640"/>
            <a:chOff x="-25643" y="363710"/>
            <a:chExt cx="3098796" cy="929640"/>
          </a:xfrm>
        </p:grpSpPr>
        <p:pic>
          <p:nvPicPr>
            <p:cNvPr id="9" name="Graphic 8">
              <a:extLst>
                <a:ext uri="{FF2B5EF4-FFF2-40B4-BE49-F238E27FC236}">
                  <a16:creationId xmlns:a16="http://schemas.microsoft.com/office/drawing/2014/main" id="{11173089-8A6B-4CBE-A556-B4395F50851E}"/>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3162672B-504F-4227-87DC-27655FC7F4D7}"/>
                </a:ext>
              </a:extLst>
            </p:cNvPr>
            <p:cNvSpPr txBox="1"/>
            <p:nvPr/>
          </p:nvSpPr>
          <p:spPr>
            <a:xfrm>
              <a:off x="201519" y="474587"/>
              <a:ext cx="2325950" cy="707886"/>
            </a:xfrm>
            <a:prstGeom prst="rect">
              <a:avLst/>
            </a:prstGeom>
            <a:noFill/>
          </p:spPr>
          <p:txBody>
            <a:bodyPr wrap="square" rtlCol="0">
              <a:spAutoFit/>
            </a:bodyPr>
            <a:lstStyle/>
            <a:p>
              <a:r>
                <a:rPr lang="en-US" sz="4000" dirty="0" err="1">
                  <a:solidFill>
                    <a:srgbClr val="F1008B"/>
                  </a:solidFill>
                  <a:latin typeface="Cambria" panose="02040503050406030204" pitchFamily="18" charset="0"/>
                  <a:ea typeface="Cambria" panose="02040503050406030204" pitchFamily="18" charset="0"/>
                </a:rPr>
                <a:t>Ghi</a:t>
              </a:r>
              <a:r>
                <a:rPr lang="en-US" sz="4000" dirty="0">
                  <a:solidFill>
                    <a:srgbClr val="F1008B"/>
                  </a:solidFill>
                  <a:latin typeface="Cambria" panose="02040503050406030204" pitchFamily="18" charset="0"/>
                  <a:ea typeface="Cambria" panose="02040503050406030204" pitchFamily="18" charset="0"/>
                </a:rPr>
                <a:t> </a:t>
              </a:r>
              <a:r>
                <a:rPr lang="en-US" sz="4000" dirty="0" err="1">
                  <a:solidFill>
                    <a:srgbClr val="F1008B"/>
                  </a:solidFill>
                  <a:latin typeface="Cambria" panose="02040503050406030204" pitchFamily="18" charset="0"/>
                  <a:ea typeface="Cambria" panose="02040503050406030204" pitchFamily="18" charset="0"/>
                </a:rPr>
                <a:t>nhớ</a:t>
              </a:r>
              <a:endParaRPr lang="vi-VN" sz="4000" dirty="0">
                <a:solidFill>
                  <a:srgbClr val="F1008B"/>
                </a:solidFill>
                <a:latin typeface="Cambria" panose="02040503050406030204" pitchFamily="18" charset="0"/>
                <a:ea typeface="Cambria" panose="02040503050406030204" pitchFamily="18" charset="0"/>
              </a:endParaRPr>
            </a:p>
          </p:txBody>
        </p:sp>
      </p:grpSp>
    </p:spTree>
    <p:custDataLst>
      <p:tags r:id="rId1"/>
    </p:custDataLst>
    <p:extLst>
      <p:ext uri="{BB962C8B-B14F-4D97-AF65-F5344CB8AC3E}">
        <p14:creationId xmlns:p14="http://schemas.microsoft.com/office/powerpoint/2010/main" val="380980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DBBF881C-8DC1-4DDE-9CE0-B546B685C8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686FAD28-5646-42B7-BEAB-26886F246AA9}"/>
              </a:ext>
            </a:extLst>
          </p:cNvPr>
          <p:cNvGrpSpPr/>
          <p:nvPr/>
        </p:nvGrpSpPr>
        <p:grpSpPr>
          <a:xfrm>
            <a:off x="2931548" y="-6032"/>
            <a:ext cx="7305040" cy="3393440"/>
            <a:chOff x="4886960" y="-6032"/>
            <a:chExt cx="7305040" cy="3393440"/>
          </a:xfrm>
        </p:grpSpPr>
        <p:sp>
          <p:nvSpPr>
            <p:cNvPr id="4" name="Flowchart: Document 3">
              <a:extLst>
                <a:ext uri="{FF2B5EF4-FFF2-40B4-BE49-F238E27FC236}">
                  <a16:creationId xmlns:a16="http://schemas.microsoft.com/office/drawing/2014/main" id="{C7817235-4A7B-41C5-9C72-C8775BE0E8E0}"/>
                </a:ext>
              </a:extLst>
            </p:cNvPr>
            <p:cNvSpPr/>
            <p:nvPr/>
          </p:nvSpPr>
          <p:spPr>
            <a:xfrm>
              <a:off x="4886960" y="-6032"/>
              <a:ext cx="7305040" cy="3393440"/>
            </a:xfrm>
            <a:prstGeom prst="flowChartDocument">
              <a:avLst/>
            </a:prstGeom>
            <a:solidFill>
              <a:schemeClr val="bg1"/>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Rectangle 4">
              <a:extLst>
                <a:ext uri="{FF2B5EF4-FFF2-40B4-BE49-F238E27FC236}">
                  <a16:creationId xmlns:a16="http://schemas.microsoft.com/office/drawing/2014/main" id="{504C9B4D-A9B2-40B2-8C08-6DDBB01E5740}"/>
                </a:ext>
              </a:extLst>
            </p:cNvPr>
            <p:cNvSpPr/>
            <p:nvPr/>
          </p:nvSpPr>
          <p:spPr>
            <a:xfrm>
              <a:off x="4963795" y="309930"/>
              <a:ext cx="6979920" cy="2308324"/>
            </a:xfrm>
            <a:prstGeom prst="rect">
              <a:avLst/>
            </a:prstGeom>
          </p:spPr>
          <p:txBody>
            <a:bodyPr wrap="square">
              <a:spAutoFit/>
            </a:bodyPr>
            <a:lstStyle/>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Khi viết bài, em thường thực hiện những hành động nào?</a:t>
              </a:r>
              <a:endParaRPr lang="en-US" sz="3600" b="1" i="0" dirty="0">
                <a:solidFill>
                  <a:srgbClr val="000000"/>
                </a:solidFill>
                <a:effectLst/>
                <a:latin typeface="Cambria" panose="02040503050406030204" pitchFamily="18" charset="0"/>
                <a:ea typeface="Cambria" panose="02040503050406030204" pitchFamily="18" charset="0"/>
              </a:endParaRPr>
            </a:p>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Các hoạt động đó do cơ quan nào điều khiển?</a:t>
              </a:r>
              <a:endParaRPr lang="vi-VN"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mbria" panose="02040503050406030204" pitchFamily="18" charset="0"/>
                <a:ea typeface="Cambria" panose="02040503050406030204" pitchFamily="18" charset="0"/>
              </a:endParaRPr>
            </a:p>
          </p:txBody>
        </p:sp>
      </p:grpSp>
      <p:grpSp>
        <p:nvGrpSpPr>
          <p:cNvPr id="6" name="Group 5">
            <a:extLst>
              <a:ext uri="{FF2B5EF4-FFF2-40B4-BE49-F238E27FC236}">
                <a16:creationId xmlns:a16="http://schemas.microsoft.com/office/drawing/2014/main" id="{B4CF5E10-ED15-4163-B7D9-83EA2BDBBA0C}"/>
              </a:ext>
            </a:extLst>
          </p:cNvPr>
          <p:cNvGrpSpPr/>
          <p:nvPr/>
        </p:nvGrpSpPr>
        <p:grpSpPr>
          <a:xfrm>
            <a:off x="648549" y="3470593"/>
            <a:ext cx="10470785" cy="3038568"/>
            <a:chOff x="648549" y="3470593"/>
            <a:chExt cx="10470785" cy="3038568"/>
          </a:xfrm>
        </p:grpSpPr>
        <p:grpSp>
          <p:nvGrpSpPr>
            <p:cNvPr id="7" name="Group 6">
              <a:extLst>
                <a:ext uri="{FF2B5EF4-FFF2-40B4-BE49-F238E27FC236}">
                  <a16:creationId xmlns:a16="http://schemas.microsoft.com/office/drawing/2014/main" id="{767C52AA-6DAD-4B7D-8FE5-5BD0780F7740}"/>
                </a:ext>
              </a:extLst>
            </p:cNvPr>
            <p:cNvGrpSpPr/>
            <p:nvPr/>
          </p:nvGrpSpPr>
          <p:grpSpPr>
            <a:xfrm>
              <a:off x="648549" y="4738791"/>
              <a:ext cx="4131498" cy="1120669"/>
              <a:chOff x="986602" y="657156"/>
              <a:chExt cx="4131498" cy="1120669"/>
            </a:xfrm>
            <a:solidFill>
              <a:schemeClr val="accent1">
                <a:lumMod val="60000"/>
                <a:lumOff val="40000"/>
              </a:schemeClr>
            </a:solidFill>
          </p:grpSpPr>
          <p:pic>
            <p:nvPicPr>
              <p:cNvPr id="13" name="Picture 2">
                <a:extLst>
                  <a:ext uri="{FF2B5EF4-FFF2-40B4-BE49-F238E27FC236}">
                    <a16:creationId xmlns:a16="http://schemas.microsoft.com/office/drawing/2014/main" id="{AF5968A5-F0A9-428A-9A8A-D6B811E70FEE}"/>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86602" y="657156"/>
                <a:ext cx="4131498" cy="1120669"/>
              </a:xfrm>
              <a:prstGeom prst="rect">
                <a:avLst/>
              </a:prstGeom>
            </p:spPr>
          </p:pic>
          <p:sp>
            <p:nvSpPr>
              <p:cNvPr id="14" name="TextBox 13">
                <a:extLst>
                  <a:ext uri="{FF2B5EF4-FFF2-40B4-BE49-F238E27FC236}">
                    <a16:creationId xmlns:a16="http://schemas.microsoft.com/office/drawing/2014/main" id="{9538D78F-A13B-44A5-9C6A-FDE50F2C644D}"/>
                  </a:ext>
                </a:extLst>
              </p:cNvPr>
              <p:cNvSpPr txBox="1"/>
              <p:nvPr/>
            </p:nvSpPr>
            <p:spPr>
              <a:xfrm>
                <a:off x="1176253" y="858098"/>
                <a:ext cx="3791987" cy="600164"/>
              </a:xfrm>
              <a:prstGeom prst="rect">
                <a:avLst/>
              </a:prstGeom>
              <a:grpFill/>
            </p:spPr>
            <p:txBody>
              <a:bodyPr wrap="square" rtlCol="0">
                <a:spAutoFit/>
              </a:bodyPr>
              <a:lstStyle/>
              <a:p>
                <a:r>
                  <a:rPr lang="en-US" sz="3300" b="1" dirty="0" err="1">
                    <a:solidFill>
                      <a:schemeClr val="bg2">
                        <a:lumMod val="25000"/>
                      </a:schemeClr>
                    </a:solidFill>
                    <a:latin typeface="Cambria" panose="02040503050406030204" pitchFamily="18" charset="0"/>
                    <a:ea typeface="Cambria" panose="02040503050406030204" pitchFamily="18" charset="0"/>
                  </a:rPr>
                  <a:t>Thảo</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luận</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nhóm</a:t>
                </a:r>
                <a:r>
                  <a:rPr lang="en-US" sz="3300" b="1" dirty="0">
                    <a:solidFill>
                      <a:schemeClr val="bg2">
                        <a:lumMod val="25000"/>
                      </a:schemeClr>
                    </a:solidFill>
                    <a:latin typeface="Cambria" panose="02040503050406030204" pitchFamily="18" charset="0"/>
                    <a:ea typeface="Cambria" panose="02040503050406030204" pitchFamily="18" charset="0"/>
                  </a:rPr>
                  <a:t> 4</a:t>
                </a:r>
                <a:endParaRPr lang="vi-VN" sz="3300" b="1" dirty="0">
                  <a:solidFill>
                    <a:schemeClr val="bg2">
                      <a:lumMod val="25000"/>
                    </a:schemeClr>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30F934FF-E0CE-470B-9959-EDA9F5329FCE}"/>
                </a:ext>
              </a:extLst>
            </p:cNvPr>
            <p:cNvGrpSpPr/>
            <p:nvPr/>
          </p:nvGrpSpPr>
          <p:grpSpPr>
            <a:xfrm>
              <a:off x="5049520" y="3470593"/>
              <a:ext cx="6069814" cy="3038568"/>
              <a:chOff x="435126" y="3007428"/>
              <a:chExt cx="6069814" cy="3038568"/>
            </a:xfrm>
          </p:grpSpPr>
          <p:pic>
            <p:nvPicPr>
              <p:cNvPr id="9" name="Picture 8">
                <a:extLst>
                  <a:ext uri="{FF2B5EF4-FFF2-40B4-BE49-F238E27FC236}">
                    <a16:creationId xmlns:a16="http://schemas.microsoft.com/office/drawing/2014/main" id="{61747834-9B5B-4CEF-AA39-8F1F56239EBA}"/>
                  </a:ext>
                </a:extLst>
              </p:cNvPr>
              <p:cNvPicPr>
                <a:picLocks noChangeAspect="1"/>
              </p:cNvPicPr>
              <p:nvPr/>
            </p:nvPicPr>
            <p:blipFill>
              <a:blip r:embed="rId7"/>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10" name="Picture 9">
                <a:extLst>
                  <a:ext uri="{FF2B5EF4-FFF2-40B4-BE49-F238E27FC236}">
                    <a16:creationId xmlns:a16="http://schemas.microsoft.com/office/drawing/2014/main" id="{7B2E213B-AFB4-4E42-874C-93820190DA5B}"/>
                  </a:ext>
                </a:extLst>
              </p:cNvPr>
              <p:cNvPicPr>
                <a:picLocks noChangeAspect="1"/>
              </p:cNvPicPr>
              <p:nvPr/>
            </p:nvPicPr>
            <p:blipFill>
              <a:blip r:embed="rId8"/>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11" name="Picture 10">
                <a:extLst>
                  <a:ext uri="{FF2B5EF4-FFF2-40B4-BE49-F238E27FC236}">
                    <a16:creationId xmlns:a16="http://schemas.microsoft.com/office/drawing/2014/main" id="{28BF0176-AB5F-480D-B984-37AE1753E78B}"/>
                  </a:ext>
                </a:extLst>
              </p:cNvPr>
              <p:cNvPicPr>
                <a:picLocks noChangeAspect="1"/>
              </p:cNvPicPr>
              <p:nvPr/>
            </p:nvPicPr>
            <p:blipFill>
              <a:blip r:embed="rId9"/>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12" name="Picture 11">
                <a:extLst>
                  <a:ext uri="{FF2B5EF4-FFF2-40B4-BE49-F238E27FC236}">
                    <a16:creationId xmlns:a16="http://schemas.microsoft.com/office/drawing/2014/main" id="{0A5B344D-B5BF-4E07-A2A3-E9CDAE325B83}"/>
                  </a:ext>
                </a:extLst>
              </p:cNvPr>
              <p:cNvPicPr>
                <a:picLocks noChangeAspect="1"/>
              </p:cNvPicPr>
              <p:nvPr/>
            </p:nvPicPr>
            <p:blipFill>
              <a:blip r:embed="rId10"/>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pic>
        <p:nvPicPr>
          <p:cNvPr id="15" name="Picture 4">
            <a:extLst>
              <a:ext uri="{FF2B5EF4-FFF2-40B4-BE49-F238E27FC236}">
                <a16:creationId xmlns:a16="http://schemas.microsoft.com/office/drawing/2014/main" id="{A4A6B2CC-FA01-452E-9E9D-503DADF6F7C6}"/>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838200" y="813526"/>
            <a:ext cx="1078104" cy="10781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1843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10799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Các</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nhóm</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khác</a:t>
              </a:r>
              <a:endPar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lắng</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nghe</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góp</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ý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bổ</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5"/>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6"/>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7"/>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8"/>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Cùng</a:t>
              </a:r>
              <a:r>
                <a:rPr kumimoji="0" lang="en-US"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rPr>
                <a:t> chia </a:t>
              </a: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sẻ</a:t>
              </a:r>
              <a:endParaRPr kumimoji="0" lang="vi-VN"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endParaRPr>
            </a:p>
          </p:txBody>
        </p:sp>
      </p:grpSp>
    </p:spTree>
    <p:custDataLst>
      <p:tags r:id="rId1"/>
    </p:custDataLst>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12192000" cy="6929120"/>
          </a:xfrm>
        </p:spPr>
      </p:pic>
      <p:grpSp>
        <p:nvGrpSpPr>
          <p:cNvPr id="4" name="Group 3">
            <a:extLst>
              <a:ext uri="{FF2B5EF4-FFF2-40B4-BE49-F238E27FC236}">
                <a16:creationId xmlns:a16="http://schemas.microsoft.com/office/drawing/2014/main" id="{BEA226A5-214B-4ED4-B86E-B41227F062CE}"/>
              </a:ext>
            </a:extLst>
          </p:cNvPr>
          <p:cNvGrpSpPr/>
          <p:nvPr/>
        </p:nvGrpSpPr>
        <p:grpSpPr>
          <a:xfrm>
            <a:off x="1390650" y="1118397"/>
            <a:ext cx="9572625" cy="4301327"/>
            <a:chOff x="2278140" y="1118398"/>
            <a:chExt cx="7635719" cy="3085452"/>
          </a:xfrm>
        </p:grpSpPr>
        <p:sp>
          <p:nvSpPr>
            <p:cNvPr id="6" name="Google Shape;174;p4">
              <a:extLst>
                <a:ext uri="{FF2B5EF4-FFF2-40B4-BE49-F238E27FC236}">
                  <a16:creationId xmlns:a16="http://schemas.microsoft.com/office/drawing/2014/main" id="{725B5BCA-3327-4F40-8C95-A3875CEF8CDF}"/>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a:sym typeface="Calibri"/>
              </a:endParaRPr>
            </a:p>
          </p:txBody>
        </p:sp>
        <p:sp>
          <p:nvSpPr>
            <p:cNvPr id="3" name="TextBox 2">
              <a:extLst>
                <a:ext uri="{FF2B5EF4-FFF2-40B4-BE49-F238E27FC236}">
                  <a16:creationId xmlns:a16="http://schemas.microsoft.com/office/drawing/2014/main" id="{C0B22856-F8DC-4EE1-BE98-71E047115686}"/>
                </a:ext>
              </a:extLst>
            </p:cNvPr>
            <p:cNvSpPr txBox="1"/>
            <p:nvPr/>
          </p:nvSpPr>
          <p:spPr>
            <a:xfrm>
              <a:off x="2673221" y="1513982"/>
              <a:ext cx="6951924" cy="2538924"/>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Khi ta học bài và làm bài thì tai phải nghe, mắt phải nhìn, tay phải viết, ...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Não tiếp nhận các thông tin từ mắt, tai, tay... và chỉ dẫn cho mắt nhìn, tai nghe, tay viết,...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Như vậy cơ quan thần kinh không chỉ điều khiển mà còn phối hợp mọi hoạt động của cơ thể, giúp chúng ta học và ghi nhớ.</a:t>
              </a:r>
              <a:endPar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8" name="Picture 7">
            <a:extLst>
              <a:ext uri="{FF2B5EF4-FFF2-40B4-BE49-F238E27FC236}">
                <a16:creationId xmlns:a16="http://schemas.microsoft.com/office/drawing/2014/main" id="{786E98D6-1495-458F-B4E4-218480B3DDC7}"/>
              </a:ext>
            </a:extLst>
          </p:cNvPr>
          <p:cNvPicPr>
            <a:picLocks noChangeAspect="1"/>
          </p:cNvPicPr>
          <p:nvPr/>
        </p:nvPicPr>
        <p:blipFill>
          <a:blip r:embed="rId5"/>
          <a:stretch>
            <a:fillRect/>
          </a:stretch>
        </p:blipFill>
        <p:spPr>
          <a:xfrm>
            <a:off x="0" y="2941321"/>
            <a:ext cx="1751507" cy="37649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D07B23C3-22F2-440E-8A36-6D799872D82A}"/>
              </a:ext>
            </a:extLst>
          </p:cNvPr>
          <p:cNvPicPr>
            <a:picLocks noChangeAspect="1"/>
          </p:cNvPicPr>
          <p:nvPr/>
        </p:nvPicPr>
        <p:blipFill>
          <a:blip r:embed="rId6"/>
          <a:stretch>
            <a:fillRect/>
          </a:stretch>
        </p:blipFill>
        <p:spPr>
          <a:xfrm>
            <a:off x="10224753" y="3167861"/>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41074A1B-F2BC-48F7-A875-AA7408D550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28B17838-7268-48D5-85CB-B888633A894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ACBA0E1C-3087-48CF-9364-BEFF740DEF6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0BA63824-BAC3-4E51-9FBD-669C710218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12184" y="1782871"/>
            <a:ext cx="381887" cy="378594"/>
          </a:xfrm>
          <a:prstGeom prst="rect">
            <a:avLst/>
          </a:prstGeom>
        </p:spPr>
      </p:pic>
      <p:sp>
        <p:nvSpPr>
          <p:cNvPr id="7" name="Rectangle: Rounded Corners 6">
            <a:extLst>
              <a:ext uri="{FF2B5EF4-FFF2-40B4-BE49-F238E27FC236}">
                <a16:creationId xmlns:a16="http://schemas.microsoft.com/office/drawing/2014/main" id="{B5F75B92-54E8-5B88-D098-EECA07EDBE44}"/>
              </a:ext>
            </a:extLst>
          </p:cNvPr>
          <p:cNvSpPr/>
          <p:nvPr/>
        </p:nvSpPr>
        <p:spPr>
          <a:xfrm>
            <a:off x="4126168" y="498255"/>
            <a:ext cx="3939664"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KẾT LUẬN</a:t>
            </a:r>
          </a:p>
        </p:txBody>
      </p:sp>
    </p:spTree>
    <p:custDataLst>
      <p:tags r:id="rId1"/>
    </p:custDataLst>
    <p:extLst>
      <p:ext uri="{BB962C8B-B14F-4D97-AF65-F5344CB8AC3E}">
        <p14:creationId xmlns:p14="http://schemas.microsoft.com/office/powerpoint/2010/main" val="18965177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60000">
                                          <p:cBhvr additive="base">
                                            <p:cTn id="11" dur="10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Content Placeholder 4">
            <a:extLst>
              <a:ext uri="{FF2B5EF4-FFF2-40B4-BE49-F238E27FC236}">
                <a16:creationId xmlns:a16="http://schemas.microsoft.com/office/drawing/2014/main" id="{D7447ABA-BD20-4187-B5B9-3FC417AF68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949440"/>
          </a:xfrm>
          <a:prstGeom prst="rect">
            <a:avLst/>
          </a:prstGeom>
        </p:spPr>
      </p:pic>
      <p:sp>
        <p:nvSpPr>
          <p:cNvPr id="21" name="Rectangle: Rounded Corners 20">
            <a:extLst>
              <a:ext uri="{FF2B5EF4-FFF2-40B4-BE49-F238E27FC236}">
                <a16:creationId xmlns:a16="http://schemas.microsoft.com/office/drawing/2014/main" id="{0D196E0E-6B52-4BAA-8503-AB4B7CA61130}"/>
              </a:ext>
            </a:extLst>
          </p:cNvPr>
          <p:cNvSpPr/>
          <p:nvPr/>
        </p:nvSpPr>
        <p:spPr>
          <a:xfrm>
            <a:off x="2521258" y="1606858"/>
            <a:ext cx="7031115" cy="3554240"/>
          </a:xfrm>
          <a:prstGeom prst="roundRect">
            <a:avLst/>
          </a:prstGeom>
          <a:solidFill>
            <a:srgbClr val="CCFFCC"/>
          </a:solidFill>
          <a:ln w="130175">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3" name="Picture 22">
            <a:extLst>
              <a:ext uri="{FF2B5EF4-FFF2-40B4-BE49-F238E27FC236}">
                <a16:creationId xmlns:a16="http://schemas.microsoft.com/office/drawing/2014/main" id="{22ACDA33-F2E6-468F-B896-2A84E037A8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6907" y="823003"/>
            <a:ext cx="2057400" cy="5303433"/>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A84DD15D-3868-4237-BCE9-077121B53A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32516" y="2429344"/>
            <a:ext cx="4069644" cy="3554240"/>
          </a:xfrm>
          <a:prstGeom prst="rect">
            <a:avLst/>
          </a:prstGeom>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0AE0CC1C-7388-4BD1-95F1-87C11BB8D4C9}"/>
              </a:ext>
            </a:extLst>
          </p:cNvPr>
          <p:cNvPicPr>
            <a:picLocks noChangeAspect="1"/>
          </p:cNvPicPr>
          <p:nvPr/>
        </p:nvPicPr>
        <p:blipFill>
          <a:blip r:embed="rId7"/>
          <a:stretch>
            <a:fillRect/>
          </a:stretch>
        </p:blipFill>
        <p:spPr>
          <a:xfrm>
            <a:off x="2924678" y="2468436"/>
            <a:ext cx="5980694" cy="1444877"/>
          </a:xfrm>
          <a:prstGeom prst="rect">
            <a:avLst/>
          </a:prstGeom>
        </p:spPr>
      </p:pic>
    </p:spTree>
    <p:custDataLst>
      <p:tags r:id="rId1"/>
    </p:custDataLst>
    <p:extLst>
      <p:ext uri="{BB962C8B-B14F-4D97-AF65-F5344CB8AC3E}">
        <p14:creationId xmlns:p14="http://schemas.microsoft.com/office/powerpoint/2010/main" val="40458584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2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2000">
                                          <p:cBhvr additive="base">
                                            <p:cTn id="7" dur="1500" fill="hold"/>
                                            <p:tgtEl>
                                              <p:spTgt spid="23"/>
                                            </p:tgtEl>
                                            <p:attrNameLst>
                                              <p:attrName>ppt_x</p:attrName>
                                            </p:attrNameLst>
                                          </p:cBhvr>
                                          <p:tavLst>
                                            <p:tav tm="0">
                                              <p:val>
                                                <p:strVal val="0-#ppt_w/2"/>
                                              </p:val>
                                            </p:tav>
                                            <p:tav tm="100000">
                                              <p:val>
                                                <p:strVal val="#ppt_x"/>
                                              </p:val>
                                            </p:tav>
                                          </p:tavLst>
                                        </p:anim>
                                        <p:anim calcmode="lin" valueType="num" p14:bounceEnd="62000">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14:presetBounceEnd="62000">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14:bounceEnd="62000">
                                          <p:cBhvr additive="base">
                                            <p:cTn id="11" dur="1500" fill="hold"/>
                                            <p:tgtEl>
                                              <p:spTgt spid="24"/>
                                            </p:tgtEl>
                                            <p:attrNameLst>
                                              <p:attrName>ppt_x</p:attrName>
                                            </p:attrNameLst>
                                          </p:cBhvr>
                                          <p:tavLst>
                                            <p:tav tm="0">
                                              <p:val>
                                                <p:strVal val="1+#ppt_w/2"/>
                                              </p:val>
                                            </p:tav>
                                            <p:tav tm="100000">
                                              <p:val>
                                                <p:strVal val="#ppt_x"/>
                                              </p:val>
                                            </p:tav>
                                          </p:tavLst>
                                        </p:anim>
                                        <p:anim calcmode="lin" valueType="num" p14:bounceEnd="62000">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500" fill="hold"/>
                                            <p:tgtEl>
                                              <p:spTgt spid="23"/>
                                            </p:tgtEl>
                                            <p:attrNameLst>
                                              <p:attrName>ppt_x</p:attrName>
                                            </p:attrNameLst>
                                          </p:cBhvr>
                                          <p:tavLst>
                                            <p:tav tm="0">
                                              <p:val>
                                                <p:strVal val="0-#ppt_w/2"/>
                                              </p:val>
                                            </p:tav>
                                            <p:tav tm="100000">
                                              <p:val>
                                                <p:strVal val="#ppt_x"/>
                                              </p:val>
                                            </p:tav>
                                          </p:tavLst>
                                        </p:anim>
                                        <p:anim calcmode="lin" valueType="num">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500" fill="hold"/>
                                            <p:tgtEl>
                                              <p:spTgt spid="24"/>
                                            </p:tgtEl>
                                            <p:attrNameLst>
                                              <p:attrName>ppt_x</p:attrName>
                                            </p:attrNameLst>
                                          </p:cBhvr>
                                          <p:tavLst>
                                            <p:tav tm="0">
                                              <p:val>
                                                <p:strVal val="1+#ppt_w/2"/>
                                              </p:val>
                                            </p:tav>
                                            <p:tav tm="100000">
                                              <p:val>
                                                <p:strVal val="#ppt_x"/>
                                              </p:val>
                                            </p:tav>
                                          </p:tavLst>
                                        </p:anim>
                                        <p:anim calcmode="lin" valueType="num">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12192000" cy="6805534"/>
          </a:xfrm>
        </p:spPr>
      </p:pic>
      <p:pic>
        <p:nvPicPr>
          <p:cNvPr id="14" name="Graphic 13">
            <a:extLst>
              <a:ext uri="{FF2B5EF4-FFF2-40B4-BE49-F238E27FC236}">
                <a16:creationId xmlns:a16="http://schemas.microsoft.com/office/drawing/2014/main" id="{9D0E344E-5EE2-4E8E-B7C5-1867A7A852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5335" y="1690686"/>
            <a:ext cx="6234343" cy="4386729"/>
          </a:xfrm>
          <a:prstGeom prst="rect">
            <a:avLst/>
          </a:prstGeom>
        </p:spPr>
      </p:pic>
      <p:sp>
        <p:nvSpPr>
          <p:cNvPr id="8" name="TextBox 7">
            <a:extLst>
              <a:ext uri="{FF2B5EF4-FFF2-40B4-BE49-F238E27FC236}">
                <a16:creationId xmlns:a16="http://schemas.microsoft.com/office/drawing/2014/main" id="{BE6AE39D-BA0E-4694-B3FF-F88755E1E08F}"/>
              </a:ext>
            </a:extLst>
          </p:cNvPr>
          <p:cNvSpPr txBox="1"/>
          <p:nvPr/>
        </p:nvSpPr>
        <p:spPr>
          <a:xfrm>
            <a:off x="327896" y="2362251"/>
            <a:ext cx="576810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Tôi</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là</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bộ</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phận</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nào</a:t>
            </a:r>
            <a:endParaRPr kumimoji="0" lang="vi-VN"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endParaRPr>
          </a:p>
        </p:txBody>
      </p:sp>
      <p:pic>
        <p:nvPicPr>
          <p:cNvPr id="12" name="Picture 11">
            <a:extLst>
              <a:ext uri="{FF2B5EF4-FFF2-40B4-BE49-F238E27FC236}">
                <a16:creationId xmlns:a16="http://schemas.microsoft.com/office/drawing/2014/main" id="{3A71B2B1-15A0-4B40-A911-8C06A15E4BF4}"/>
              </a:ext>
            </a:extLst>
          </p:cNvPr>
          <p:cNvPicPr>
            <a:picLocks noChangeAspect="1"/>
          </p:cNvPicPr>
          <p:nvPr/>
        </p:nvPicPr>
        <p:blipFill>
          <a:blip r:embed="rId7"/>
          <a:stretch>
            <a:fillRect/>
          </a:stretch>
        </p:blipFill>
        <p:spPr>
          <a:xfrm>
            <a:off x="6547566" y="1233771"/>
            <a:ext cx="5410997" cy="5150060"/>
          </a:xfrm>
          <a:prstGeom prst="rect">
            <a:avLst/>
          </a:prstGeom>
        </p:spPr>
      </p:pic>
      <p:grpSp>
        <p:nvGrpSpPr>
          <p:cNvPr id="18" name="Group 17">
            <a:extLst>
              <a:ext uri="{FF2B5EF4-FFF2-40B4-BE49-F238E27FC236}">
                <a16:creationId xmlns:a16="http://schemas.microsoft.com/office/drawing/2014/main" id="{CD0A0784-0C65-47B8-B640-1CF6DE2071B6}"/>
              </a:ext>
            </a:extLst>
          </p:cNvPr>
          <p:cNvGrpSpPr/>
          <p:nvPr/>
        </p:nvGrpSpPr>
        <p:grpSpPr>
          <a:xfrm>
            <a:off x="1695450" y="1093255"/>
            <a:ext cx="3933824" cy="1088507"/>
            <a:chOff x="1907037" y="483652"/>
            <a:chExt cx="3347334" cy="1088507"/>
          </a:xfrm>
        </p:grpSpPr>
        <p:pic>
          <p:nvPicPr>
            <p:cNvPr id="17" name="Picture 16">
              <a:extLst>
                <a:ext uri="{FF2B5EF4-FFF2-40B4-BE49-F238E27FC236}">
                  <a16:creationId xmlns:a16="http://schemas.microsoft.com/office/drawing/2014/main" id="{81AA8B68-881C-4C62-89C5-7B1476CB089F}"/>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Lst>
            </a:blip>
            <a:stretch>
              <a:fillRect/>
            </a:stretch>
          </p:blipFill>
          <p:spPr>
            <a:xfrm>
              <a:off x="1907037" y="483652"/>
              <a:ext cx="2913538" cy="1088507"/>
            </a:xfrm>
            <a:prstGeom prst="rect">
              <a:avLst/>
            </a:prstGeom>
          </p:spPr>
        </p:pic>
        <p:sp>
          <p:nvSpPr>
            <p:cNvPr id="7" name="TextBox 6">
              <a:extLst>
                <a:ext uri="{FF2B5EF4-FFF2-40B4-BE49-F238E27FC236}">
                  <a16:creationId xmlns:a16="http://schemas.microsoft.com/office/drawing/2014/main" id="{600F772E-1F3C-4923-A074-56B7AC405399}"/>
                </a:ext>
              </a:extLst>
            </p:cNvPr>
            <p:cNvSpPr txBox="1"/>
            <p:nvPr/>
          </p:nvSpPr>
          <p:spPr>
            <a:xfrm>
              <a:off x="1965842" y="486421"/>
              <a:ext cx="328852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Trò</a:t>
              </a:r>
              <a:r>
                <a:rPr kumimoji="0" lang="en-US"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 </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ch</a:t>
              </a:r>
              <a:r>
                <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ơ</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i</a:t>
              </a:r>
              <a:endPar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endParaRPr>
            </a:p>
          </p:txBody>
        </p:sp>
      </p:grpSp>
    </p:spTree>
    <p:custDataLst>
      <p:tags r:id="rId1"/>
    </p:custDataLst>
    <p:extLst>
      <p:ext uri="{BB962C8B-B14F-4D97-AF65-F5344CB8AC3E}">
        <p14:creationId xmlns:p14="http://schemas.microsoft.com/office/powerpoint/2010/main" val="341691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18"/>
                                        </p:tgtEl>
                                      </p:cBhvr>
                                    </p:animEffect>
                                    <p:animScale>
                                      <p:cBhvr>
                                        <p:cTn id="7" dur="250" autoRev="1" fill="hold"/>
                                        <p:tgtEl>
                                          <p:spTgt spid="18"/>
                                        </p:tgtEl>
                                      </p:cBhvr>
                                      <p:by x="105000" y="105000"/>
                                    </p:animScale>
                                  </p:childTnLst>
                                </p:cTn>
                              </p:par>
                              <p:par>
                                <p:cTn id="8" presetID="32" presetClass="emph" presetSubtype="0" repeatCount="indefinite" fill="hold" nodeType="withEffect">
                                  <p:stCondLst>
                                    <p:cond delay="0"/>
                                  </p:stCondLst>
                                  <p:childTnLst>
                                    <p:animRot by="120000">
                                      <p:cBhvr>
                                        <p:cTn id="9" dur="175" fill="hold">
                                          <p:stCondLst>
                                            <p:cond delay="0"/>
                                          </p:stCondLst>
                                        </p:cTn>
                                        <p:tgtEl>
                                          <p:spTgt spid="12"/>
                                        </p:tgtEl>
                                        <p:attrNameLst>
                                          <p:attrName>r</p:attrName>
                                        </p:attrNameLst>
                                      </p:cBhvr>
                                    </p:animRot>
                                    <p:animRot by="-240000">
                                      <p:cBhvr>
                                        <p:cTn id="10" dur="350" fill="hold">
                                          <p:stCondLst>
                                            <p:cond delay="350"/>
                                          </p:stCondLst>
                                        </p:cTn>
                                        <p:tgtEl>
                                          <p:spTgt spid="12"/>
                                        </p:tgtEl>
                                        <p:attrNameLst>
                                          <p:attrName>r</p:attrName>
                                        </p:attrNameLst>
                                      </p:cBhvr>
                                    </p:animRot>
                                    <p:animRot by="240000">
                                      <p:cBhvr>
                                        <p:cTn id="11" dur="350" fill="hold">
                                          <p:stCondLst>
                                            <p:cond delay="700"/>
                                          </p:stCondLst>
                                        </p:cTn>
                                        <p:tgtEl>
                                          <p:spTgt spid="12"/>
                                        </p:tgtEl>
                                        <p:attrNameLst>
                                          <p:attrName>r</p:attrName>
                                        </p:attrNameLst>
                                      </p:cBhvr>
                                    </p:animRot>
                                    <p:animRot by="-240000">
                                      <p:cBhvr>
                                        <p:cTn id="12" dur="350" fill="hold">
                                          <p:stCondLst>
                                            <p:cond delay="1050"/>
                                          </p:stCondLst>
                                        </p:cTn>
                                        <p:tgtEl>
                                          <p:spTgt spid="12"/>
                                        </p:tgtEl>
                                        <p:attrNameLst>
                                          <p:attrName>r</p:attrName>
                                        </p:attrNameLst>
                                      </p:cBhvr>
                                    </p:animRot>
                                    <p:animRot by="120000">
                                      <p:cBhvr>
                                        <p:cTn id="13" dur="350" fill="hold">
                                          <p:stCondLst>
                                            <p:cond delay="14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26" name="Group 25">
            <a:extLst>
              <a:ext uri="{FF2B5EF4-FFF2-40B4-BE49-F238E27FC236}">
                <a16:creationId xmlns:a16="http://schemas.microsoft.com/office/drawing/2014/main" id="{159E1592-7159-4D4C-936E-C73C153E3A29}"/>
              </a:ext>
            </a:extLst>
          </p:cNvPr>
          <p:cNvGrpSpPr/>
          <p:nvPr/>
        </p:nvGrpSpPr>
        <p:grpSpPr>
          <a:xfrm>
            <a:off x="1021784" y="1491267"/>
            <a:ext cx="10458055" cy="3128358"/>
            <a:chOff x="1021784" y="1491267"/>
            <a:chExt cx="10458055" cy="2395716"/>
          </a:xfrm>
        </p:grpSpPr>
        <p:grpSp>
          <p:nvGrpSpPr>
            <p:cNvPr id="27" name="Group 26">
              <a:extLst>
                <a:ext uri="{FF2B5EF4-FFF2-40B4-BE49-F238E27FC236}">
                  <a16:creationId xmlns:a16="http://schemas.microsoft.com/office/drawing/2014/main" id="{CC43CFCD-6DD7-4098-AA71-B2935809E541}"/>
                </a:ext>
              </a:extLst>
            </p:cNvPr>
            <p:cNvGrpSpPr/>
            <p:nvPr/>
          </p:nvGrpSpPr>
          <p:grpSpPr>
            <a:xfrm>
              <a:off x="1021784" y="2020326"/>
              <a:ext cx="10458055" cy="1866657"/>
              <a:chOff x="1021784" y="2033479"/>
              <a:chExt cx="10458055" cy="1866657"/>
            </a:xfrm>
          </p:grpSpPr>
          <p:sp>
            <p:nvSpPr>
              <p:cNvPr id="32" name="Google Shape;125;p2">
                <a:extLst>
                  <a:ext uri="{FF2B5EF4-FFF2-40B4-BE49-F238E27FC236}">
                    <a16:creationId xmlns:a16="http://schemas.microsoft.com/office/drawing/2014/main" id="{B6E75A93-E06D-4E52-8D0E-E48F0246C242}"/>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3" name="Google Shape;128;p2">
                <a:extLst>
                  <a:ext uri="{FF2B5EF4-FFF2-40B4-BE49-F238E27FC236}">
                    <a16:creationId xmlns:a16="http://schemas.microsoft.com/office/drawing/2014/main" id="{AEDD11E5-6CD2-494D-9899-D7E3E416A0B0}"/>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2155CD"/>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4" name="TextBox 33">
                <a:extLst>
                  <a:ext uri="{FF2B5EF4-FFF2-40B4-BE49-F238E27FC236}">
                    <a16:creationId xmlns:a16="http://schemas.microsoft.com/office/drawing/2014/main" id="{4E05380E-C7DF-4B22-925A-6E1F1CBF7661}"/>
                  </a:ext>
                </a:extLst>
              </p:cNvPr>
              <p:cNvSpPr txBox="1"/>
              <p:nvPr/>
            </p:nvSpPr>
            <p:spPr>
              <a:xfrm>
                <a:off x="1605151" y="2257221"/>
                <a:ext cx="9430797" cy="1397046"/>
              </a:xfrm>
              <a:prstGeom prst="rect">
                <a:avLst/>
              </a:prstGeom>
              <a:noFill/>
            </p:spPr>
            <p:txBody>
              <a:bodyPr wrap="square" rtlCol="0">
                <a:spAutoFit/>
              </a:bodyPr>
              <a:lstStyle/>
              <a:p>
                <a:pPr marL="0" marR="0" indent="228600" algn="just">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Nhận biết và trình bày được chức năng các bộ phận của các cơ quan thần kinh ở mức độ đơn giản qua hoạt động sống hàng ngày của bản thân (phát hiện phản ứng của cơ thể khi rụt tay lại khi sờ tay vào vật nóng, thya đổi cảm xúc, ...)</a:t>
                </a:r>
                <a:endParaRPr lang="en-US" sz="2400" b="1" dirty="0">
                  <a:solidFill>
                    <a:srgbClr val="002060"/>
                  </a:solidFill>
                  <a:effectLst/>
                  <a:latin typeface="Cambria" panose="02040503050406030204" pitchFamily="18" charset="0"/>
                  <a:ea typeface="Cambria" panose="02040503050406030204" pitchFamily="18" charset="0"/>
                </a:endParaRPr>
              </a:p>
            </p:txBody>
          </p:sp>
        </p:grpSp>
        <p:pic>
          <p:nvPicPr>
            <p:cNvPr id="28" name="Picture 2">
              <a:extLst>
                <a:ext uri="{FF2B5EF4-FFF2-40B4-BE49-F238E27FC236}">
                  <a16:creationId xmlns:a16="http://schemas.microsoft.com/office/drawing/2014/main" id="{58C0B0F4-D862-4DC3-B538-481269130627}"/>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5631930" y="1491267"/>
              <a:ext cx="792480" cy="7924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C51F8359-4A70-477E-891D-9FFE31A054F0}"/>
              </a:ext>
            </a:extLst>
          </p:cNvPr>
          <p:cNvGrpSpPr/>
          <p:nvPr/>
        </p:nvGrpSpPr>
        <p:grpSpPr>
          <a:xfrm>
            <a:off x="866972" y="4743450"/>
            <a:ext cx="11325028" cy="1697020"/>
            <a:chOff x="866972" y="4161681"/>
            <a:chExt cx="11325028" cy="2278789"/>
          </a:xfrm>
        </p:grpSpPr>
        <p:grpSp>
          <p:nvGrpSpPr>
            <p:cNvPr id="36" name="Group 35">
              <a:extLst>
                <a:ext uri="{FF2B5EF4-FFF2-40B4-BE49-F238E27FC236}">
                  <a16:creationId xmlns:a16="http://schemas.microsoft.com/office/drawing/2014/main" id="{DE876BD7-FBD9-4AE3-9C7D-8DEA80CE70B6}"/>
                </a:ext>
              </a:extLst>
            </p:cNvPr>
            <p:cNvGrpSpPr/>
            <p:nvPr/>
          </p:nvGrpSpPr>
          <p:grpSpPr>
            <a:xfrm>
              <a:off x="866972" y="4573813"/>
              <a:ext cx="11325028" cy="1866657"/>
              <a:chOff x="1021784" y="2033479"/>
              <a:chExt cx="11325028" cy="1866657"/>
            </a:xfrm>
          </p:grpSpPr>
          <p:sp>
            <p:nvSpPr>
              <p:cNvPr id="38" name="Google Shape;125;p2">
                <a:extLst>
                  <a:ext uri="{FF2B5EF4-FFF2-40B4-BE49-F238E27FC236}">
                    <a16:creationId xmlns:a16="http://schemas.microsoft.com/office/drawing/2014/main" id="{BA2E1EE8-FF03-4D49-BA2B-4A6C7A9A3F51}"/>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89A">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1" name="Google Shape;128;p2">
                <a:extLst>
                  <a:ext uri="{FF2B5EF4-FFF2-40B4-BE49-F238E27FC236}">
                    <a16:creationId xmlns:a16="http://schemas.microsoft.com/office/drawing/2014/main" id="{9520CD44-CD28-4D80-8D6E-A572445CE97B}"/>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00B050"/>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2" name="TextBox 41">
                <a:extLst>
                  <a:ext uri="{FF2B5EF4-FFF2-40B4-BE49-F238E27FC236}">
                    <a16:creationId xmlns:a16="http://schemas.microsoft.com/office/drawing/2014/main" id="{7DEE2049-5A90-4F3C-AADD-F209D0A9D91E}"/>
                  </a:ext>
                </a:extLst>
              </p:cNvPr>
              <p:cNvSpPr txBox="1"/>
              <p:nvPr/>
            </p:nvSpPr>
            <p:spPr>
              <a:xfrm>
                <a:off x="2916015" y="2577375"/>
                <a:ext cx="9430797" cy="95056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nl-NL" sz="4000" b="1" dirty="0">
                    <a:solidFill>
                      <a:srgbClr val="002060"/>
                    </a:solidFill>
                    <a:effectLst/>
                    <a:latin typeface="Cambria" panose="02040503050406030204" pitchFamily="18" charset="0"/>
                    <a:ea typeface="Cambria" panose="02040503050406030204" pitchFamily="18" charset="0"/>
                  </a:rPr>
                  <a:t>Nêu được chức năng của não</a:t>
                </a:r>
                <a:endParaRPr kumimoji="0" lang="vi-VN"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pic>
          <p:nvPicPr>
            <p:cNvPr id="37" name="Picture 2">
              <a:extLst>
                <a:ext uri="{FF2B5EF4-FFF2-40B4-BE49-F238E27FC236}">
                  <a16:creationId xmlns:a16="http://schemas.microsoft.com/office/drawing/2014/main" id="{79B0166D-A04A-4F7A-B4B3-F476BBAA34CD}"/>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5631930" y="4161681"/>
              <a:ext cx="792480" cy="792480"/>
            </a:xfrm>
            <a:prstGeom prst="rect">
              <a:avLst/>
            </a:prstGeom>
            <a:noFill/>
            <a:extLst>
              <a:ext uri="{909E8E84-426E-40DD-AFC4-6F175D3DCCD1}">
                <a14:hiddenFill xmlns:a14="http://schemas.microsoft.com/office/drawing/2010/main">
                  <a:solidFill>
                    <a:srgbClr val="FFFFFF"/>
                  </a:solidFill>
                </a14:hiddenFill>
              </a:ext>
            </a:extLst>
          </p:spPr>
        </p:pic>
      </p:grpSp>
      <p:pic>
        <p:nvPicPr>
          <p:cNvPr id="43" name="Picture 4">
            <a:extLst>
              <a:ext uri="{FF2B5EF4-FFF2-40B4-BE49-F238E27FC236}">
                <a16:creationId xmlns:a16="http://schemas.microsoft.com/office/drawing/2014/main" id="{BE58EA33-DA71-49F4-80B2-2404959050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809014">
            <a:off x="508048" y="191261"/>
            <a:ext cx="1477812" cy="14778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a:extLst>
              <a:ext uri="{FF2B5EF4-FFF2-40B4-BE49-F238E27FC236}">
                <a16:creationId xmlns:a16="http://schemas.microsoft.com/office/drawing/2014/main" id="{5CFA0E21-28AC-415A-AA0B-05A12E83AC1C}"/>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20889858">
            <a:off x="10268122" y="323931"/>
            <a:ext cx="1109709" cy="110970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945BCA3D-97AF-4098-BC5D-D9B47A7E416B}"/>
              </a:ext>
            </a:extLst>
          </p:cNvPr>
          <p:cNvPicPr>
            <a:picLocks noChangeAspect="1"/>
          </p:cNvPicPr>
          <p:nvPr/>
        </p:nvPicPr>
        <p:blipFill>
          <a:blip r:embed="rId9"/>
          <a:stretch>
            <a:fillRect/>
          </a:stretch>
        </p:blipFill>
        <p:spPr>
          <a:xfrm>
            <a:off x="2553130" y="494867"/>
            <a:ext cx="7657240" cy="1201016"/>
          </a:xfrm>
          <a:prstGeom prst="rect">
            <a:avLst/>
          </a:prstGeom>
        </p:spPr>
      </p:pic>
    </p:spTree>
    <p:custDataLst>
      <p:tags r:id="rId1"/>
    </p:custDataLst>
    <p:extLst>
      <p:ext uri="{BB962C8B-B14F-4D97-AF65-F5344CB8AC3E}">
        <p14:creationId xmlns:p14="http://schemas.microsoft.com/office/powerpoint/2010/main" val="50155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3"/>
                                        </p:tgtEl>
                                        <p:attrNameLst>
                                          <p:attrName>r</p:attrName>
                                        </p:attrNameLst>
                                      </p:cBhvr>
                                    </p:animRot>
                                    <p:animRot by="-240000">
                                      <p:cBhvr>
                                        <p:cTn id="7" dur="200" fill="hold">
                                          <p:stCondLst>
                                            <p:cond delay="200"/>
                                          </p:stCondLst>
                                        </p:cTn>
                                        <p:tgtEl>
                                          <p:spTgt spid="43"/>
                                        </p:tgtEl>
                                        <p:attrNameLst>
                                          <p:attrName>r</p:attrName>
                                        </p:attrNameLst>
                                      </p:cBhvr>
                                    </p:animRot>
                                    <p:animRot by="240000">
                                      <p:cBhvr>
                                        <p:cTn id="8" dur="200" fill="hold">
                                          <p:stCondLst>
                                            <p:cond delay="400"/>
                                          </p:stCondLst>
                                        </p:cTn>
                                        <p:tgtEl>
                                          <p:spTgt spid="43"/>
                                        </p:tgtEl>
                                        <p:attrNameLst>
                                          <p:attrName>r</p:attrName>
                                        </p:attrNameLst>
                                      </p:cBhvr>
                                    </p:animRot>
                                    <p:animRot by="-240000">
                                      <p:cBhvr>
                                        <p:cTn id="9" dur="200" fill="hold">
                                          <p:stCondLst>
                                            <p:cond delay="600"/>
                                          </p:stCondLst>
                                        </p:cTn>
                                        <p:tgtEl>
                                          <p:spTgt spid="43"/>
                                        </p:tgtEl>
                                        <p:attrNameLst>
                                          <p:attrName>r</p:attrName>
                                        </p:attrNameLst>
                                      </p:cBhvr>
                                    </p:animRot>
                                    <p:animRot by="120000">
                                      <p:cBhvr>
                                        <p:cTn id="10" dur="200" fill="hold">
                                          <p:stCondLst>
                                            <p:cond delay="800"/>
                                          </p:stCondLst>
                                        </p:cTn>
                                        <p:tgtEl>
                                          <p:spTgt spid="4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44"/>
                                        </p:tgtEl>
                                        <p:attrNameLst>
                                          <p:attrName>r</p:attrName>
                                        </p:attrNameLst>
                                      </p:cBhvr>
                                    </p:animRot>
                                    <p:animRot by="-240000">
                                      <p:cBhvr>
                                        <p:cTn id="13" dur="200" fill="hold">
                                          <p:stCondLst>
                                            <p:cond delay="200"/>
                                          </p:stCondLst>
                                        </p:cTn>
                                        <p:tgtEl>
                                          <p:spTgt spid="44"/>
                                        </p:tgtEl>
                                        <p:attrNameLst>
                                          <p:attrName>r</p:attrName>
                                        </p:attrNameLst>
                                      </p:cBhvr>
                                    </p:animRot>
                                    <p:animRot by="240000">
                                      <p:cBhvr>
                                        <p:cTn id="14" dur="200" fill="hold">
                                          <p:stCondLst>
                                            <p:cond delay="400"/>
                                          </p:stCondLst>
                                        </p:cTn>
                                        <p:tgtEl>
                                          <p:spTgt spid="44"/>
                                        </p:tgtEl>
                                        <p:attrNameLst>
                                          <p:attrName>r</p:attrName>
                                        </p:attrNameLst>
                                      </p:cBhvr>
                                    </p:animRot>
                                    <p:animRot by="-240000">
                                      <p:cBhvr>
                                        <p:cTn id="15" dur="200" fill="hold">
                                          <p:stCondLst>
                                            <p:cond delay="600"/>
                                          </p:stCondLst>
                                        </p:cTn>
                                        <p:tgtEl>
                                          <p:spTgt spid="44"/>
                                        </p:tgtEl>
                                        <p:attrNameLst>
                                          <p:attrName>r</p:attrName>
                                        </p:attrNameLst>
                                      </p:cBhvr>
                                    </p:animRot>
                                    <p:animRot by="120000">
                                      <p:cBhvr>
                                        <p:cTn id="16" dur="200" fill="hold">
                                          <p:stCondLst>
                                            <p:cond delay="800"/>
                                          </p:stCondLst>
                                        </p:cTn>
                                        <p:tgtEl>
                                          <p:spTgt spid="4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900" decel="100000" fill="hold"/>
                                        <p:tgtEl>
                                          <p:spTgt spid="2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1000"/>
                                        <p:tgtEl>
                                          <p:spTgt spid="35"/>
                                        </p:tgtEl>
                                      </p:cBhvr>
                                    </p:animEffect>
                                    <p:anim calcmode="lin" valueType="num">
                                      <p:cBhvr>
                                        <p:cTn id="30" dur="1000" fill="hold"/>
                                        <p:tgtEl>
                                          <p:spTgt spid="35"/>
                                        </p:tgtEl>
                                        <p:attrNameLst>
                                          <p:attrName>ppt_x</p:attrName>
                                        </p:attrNameLst>
                                      </p:cBhvr>
                                      <p:tavLst>
                                        <p:tav tm="0">
                                          <p:val>
                                            <p:strVal val="#ppt_x"/>
                                          </p:val>
                                        </p:tav>
                                        <p:tav tm="100000">
                                          <p:val>
                                            <p:strVal val="#ppt_x"/>
                                          </p:val>
                                        </p:tav>
                                      </p:tavLst>
                                    </p:anim>
                                    <p:anim calcmode="lin" valueType="num">
                                      <p:cBhvr>
                                        <p:cTn id="31" dur="900" decel="100000" fill="hold"/>
                                        <p:tgtEl>
                                          <p:spTgt spid="35"/>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12192000" cy="6805534"/>
          </a:xfrm>
        </p:spPr>
      </p:pic>
      <p:sp>
        <p:nvSpPr>
          <p:cNvPr id="3" name="TextBox 2">
            <a:extLst>
              <a:ext uri="{FF2B5EF4-FFF2-40B4-BE49-F238E27FC236}">
                <a16:creationId xmlns:a16="http://schemas.microsoft.com/office/drawing/2014/main" id="{C0B22856-F8DC-4EE1-BE98-71E047115686}"/>
              </a:ext>
            </a:extLst>
          </p:cNvPr>
          <p:cNvSpPr txBox="1"/>
          <p:nvPr/>
        </p:nvSpPr>
        <p:spPr>
          <a:xfrm>
            <a:off x="4158438" y="712033"/>
            <a:ext cx="5369039" cy="110799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Luật</a:t>
            </a:r>
            <a:r>
              <a:rPr kumimoji="0" lang="en-US"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 </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ch</a:t>
            </a:r>
            <a:r>
              <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ơ</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i</a:t>
            </a:r>
            <a:endPar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endParaRPr>
          </a:p>
        </p:txBody>
      </p:sp>
      <p:grpSp>
        <p:nvGrpSpPr>
          <p:cNvPr id="6" name="Group 5">
            <a:extLst>
              <a:ext uri="{FF2B5EF4-FFF2-40B4-BE49-F238E27FC236}">
                <a16:creationId xmlns:a16="http://schemas.microsoft.com/office/drawing/2014/main" id="{48E88C6A-0C81-45DB-9D49-DD3F8046243E}"/>
              </a:ext>
            </a:extLst>
          </p:cNvPr>
          <p:cNvGrpSpPr/>
          <p:nvPr/>
        </p:nvGrpSpPr>
        <p:grpSpPr>
          <a:xfrm>
            <a:off x="1967883" y="1873188"/>
            <a:ext cx="8256233" cy="4619687"/>
            <a:chOff x="838202" y="737756"/>
            <a:chExt cx="7619998" cy="5282044"/>
          </a:xfrm>
        </p:grpSpPr>
        <p:sp>
          <p:nvSpPr>
            <p:cNvPr id="7" name="Rectangle: Rounded Corners 6">
              <a:extLst>
                <a:ext uri="{FF2B5EF4-FFF2-40B4-BE49-F238E27FC236}">
                  <a16:creationId xmlns:a16="http://schemas.microsoft.com/office/drawing/2014/main" id="{1FA47F17-CA87-4120-89DA-29ABC27646C2}"/>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905FF4A1-AD12-47BE-8BC1-59BEEAFB3A78}"/>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10" name="Group 9">
            <a:extLst>
              <a:ext uri="{FF2B5EF4-FFF2-40B4-BE49-F238E27FC236}">
                <a16:creationId xmlns:a16="http://schemas.microsoft.com/office/drawing/2014/main" id="{C8BF1CE4-A6BB-4C44-B2D0-2C1DE55CC900}"/>
              </a:ext>
            </a:extLst>
          </p:cNvPr>
          <p:cNvGrpSpPr/>
          <p:nvPr/>
        </p:nvGrpSpPr>
        <p:grpSpPr>
          <a:xfrm>
            <a:off x="2552248" y="2397884"/>
            <a:ext cx="7271985" cy="3355149"/>
            <a:chOff x="2738679" y="2345425"/>
            <a:chExt cx="7271985" cy="3355149"/>
          </a:xfrm>
        </p:grpSpPr>
        <p:sp>
          <p:nvSpPr>
            <p:cNvPr id="12" name="TextBox 11">
              <a:extLst>
                <a:ext uri="{FF2B5EF4-FFF2-40B4-BE49-F238E27FC236}">
                  <a16:creationId xmlns:a16="http://schemas.microsoft.com/office/drawing/2014/main" id="{6EEEFABA-7249-46D3-99CE-FEEB245FB852}"/>
                </a:ext>
              </a:extLst>
            </p:cNvPr>
            <p:cNvSpPr txBox="1"/>
            <p:nvPr/>
          </p:nvSpPr>
          <p:spPr>
            <a:xfrm>
              <a:off x="3324215" y="2345425"/>
              <a:ext cx="6686449" cy="3355149"/>
            </a:xfrm>
            <a:prstGeom prst="rect">
              <a:avLst/>
            </a:prstGeom>
            <a:noFill/>
          </p:spPr>
          <p:txBody>
            <a:bodyPr wrap="square" rtlCol="0">
              <a:spAutoFit/>
            </a:bodyPr>
            <a:lstStyle/>
            <a:p>
              <a:pPr marL="0" marR="0" algn="just">
                <a:lnSpc>
                  <a:spcPct val="120000"/>
                </a:lnSpc>
                <a:spcBef>
                  <a:spcPts val="0"/>
                </a:spcBef>
                <a:spcAft>
                  <a:spcPts val="0"/>
                </a:spcAft>
              </a:pPr>
              <a:r>
                <a:rPr lang="nl-NL" sz="3600" b="1" dirty="0">
                  <a:effectLst/>
                  <a:latin typeface="Cambria" panose="02040503050406030204" pitchFamily="18" charset="0"/>
                  <a:ea typeface="Cambria" panose="02040503050406030204" pitchFamily="18" charset="0"/>
                </a:rPr>
                <a:t>Mỗi bạn đóng 1 vai nói về chức năng của từng bộ phận của cơ quan thần kinh, bạn khác trả lời bộ phận đó là gì ở trong nhóm.</a:t>
              </a:r>
              <a:endParaRPr lang="en-US" sz="3600" b="1" dirty="0">
                <a:effectLst/>
                <a:latin typeface="Cambria" panose="02040503050406030204" pitchFamily="18" charset="0"/>
                <a:ea typeface="Cambria" panose="02040503050406030204" pitchFamily="18" charset="0"/>
              </a:endParaRPr>
            </a:p>
          </p:txBody>
        </p:sp>
        <p:pic>
          <p:nvPicPr>
            <p:cNvPr id="1028" name="Picture 4">
              <a:extLst>
                <a:ext uri="{FF2B5EF4-FFF2-40B4-BE49-F238E27FC236}">
                  <a16:creationId xmlns:a16="http://schemas.microsoft.com/office/drawing/2014/main" id="{DA025BF5-4F18-492F-86AE-B35BEC63A1D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2738679" y="2500009"/>
              <a:ext cx="398718" cy="398718"/>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40917614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2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2000">
                                          <p:cBhvr additive="base">
                                            <p:cTn id="7" dur="1000" fill="hold"/>
                                            <p:tgtEl>
                                              <p:spTgt spid="6"/>
                                            </p:tgtEl>
                                            <p:attrNameLst>
                                              <p:attrName>ppt_x</p:attrName>
                                            </p:attrNameLst>
                                          </p:cBhvr>
                                          <p:tavLst>
                                            <p:tav tm="0">
                                              <p:val>
                                                <p:strVal val="1+#ppt_w/2"/>
                                              </p:val>
                                            </p:tav>
                                            <p:tav tm="100000">
                                              <p:val>
                                                <p:strVal val="#ppt_x"/>
                                              </p:val>
                                            </p:tav>
                                          </p:tavLst>
                                        </p:anim>
                                        <p:anim calcmode="lin" valueType="num" p14:bounceEnd="52000">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ED06C4-D5F8-40A6-9157-556BF90D609F}"/>
              </a:ext>
            </a:extLst>
          </p:cNvPr>
          <p:cNvPicPr>
            <a:picLocks noChangeAspect="1"/>
          </p:cNvPicPr>
          <p:nvPr/>
        </p:nvPicPr>
        <p:blipFill>
          <a:blip r:embed="rId4"/>
          <a:stretch>
            <a:fillRect/>
          </a:stretch>
        </p:blipFill>
        <p:spPr>
          <a:xfrm>
            <a:off x="1647825" y="133350"/>
            <a:ext cx="8705850" cy="6522010"/>
          </a:xfrm>
          <a:prstGeom prst="rect">
            <a:avLst/>
          </a:prstGeom>
        </p:spPr>
      </p:pic>
    </p:spTree>
    <p:custDataLst>
      <p:tags r:id="rId1"/>
    </p:custDataLst>
    <p:extLst>
      <p:ext uri="{BB962C8B-B14F-4D97-AF65-F5344CB8AC3E}">
        <p14:creationId xmlns:p14="http://schemas.microsoft.com/office/powerpoint/2010/main" val="89439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12192000" cy="6805534"/>
          </a:xfrm>
        </p:spPr>
      </p:pic>
      <p:pic>
        <p:nvPicPr>
          <p:cNvPr id="4" name="Picture 3">
            <a:extLst>
              <a:ext uri="{FF2B5EF4-FFF2-40B4-BE49-F238E27FC236}">
                <a16:creationId xmlns:a16="http://schemas.microsoft.com/office/drawing/2014/main" id="{07E2D234-2D39-4147-A607-7B9B4618AB0D}"/>
              </a:ext>
            </a:extLst>
          </p:cNvPr>
          <p:cNvPicPr>
            <a:picLocks noChangeAspect="1"/>
          </p:cNvPicPr>
          <p:nvPr/>
        </p:nvPicPr>
        <p:blipFill>
          <a:blip r:embed="rId5"/>
          <a:stretch>
            <a:fillRect/>
          </a:stretch>
        </p:blipFill>
        <p:spPr>
          <a:xfrm>
            <a:off x="523875" y="547687"/>
            <a:ext cx="11420400" cy="55483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122995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12192000" cy="7081520"/>
          </a:xfrm>
        </p:spPr>
      </p:pic>
      <p:grpSp>
        <p:nvGrpSpPr>
          <p:cNvPr id="8" name="Group 7">
            <a:extLst>
              <a:ext uri="{FF2B5EF4-FFF2-40B4-BE49-F238E27FC236}">
                <a16:creationId xmlns:a16="http://schemas.microsoft.com/office/drawing/2014/main" id="{1F6056FB-7E77-4B56-8049-B067060C2F58}"/>
              </a:ext>
            </a:extLst>
          </p:cNvPr>
          <p:cNvGrpSpPr/>
          <p:nvPr/>
        </p:nvGrpSpPr>
        <p:grpSpPr>
          <a:xfrm>
            <a:off x="1477350" y="893312"/>
            <a:ext cx="9129114" cy="5689659"/>
            <a:chOff x="1531443" y="152400"/>
            <a:chExt cx="9129114" cy="6773572"/>
          </a:xfrm>
        </p:grpSpPr>
        <p:pic>
          <p:nvPicPr>
            <p:cNvPr id="7" name="Picture 6">
              <a:extLst>
                <a:ext uri="{FF2B5EF4-FFF2-40B4-BE49-F238E27FC236}">
                  <a16:creationId xmlns:a16="http://schemas.microsoft.com/office/drawing/2014/main" id="{5EBCDFF1-9CE5-4271-BF09-BF1C0E7DFB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31443" y="152400"/>
              <a:ext cx="9129114" cy="6773572"/>
            </a:xfrm>
            <a:prstGeom prst="rect">
              <a:avLst/>
            </a:prstGeom>
          </p:spPr>
        </p:pic>
        <p:sp>
          <p:nvSpPr>
            <p:cNvPr id="6" name="TextBox 5">
              <a:extLst>
                <a:ext uri="{FF2B5EF4-FFF2-40B4-BE49-F238E27FC236}">
                  <a16:creationId xmlns:a16="http://schemas.microsoft.com/office/drawing/2014/main" id="{A36ECDB2-5812-428A-AA3D-49B9B97CB1BE}"/>
                </a:ext>
              </a:extLst>
            </p:cNvPr>
            <p:cNvSpPr txBox="1"/>
            <p:nvPr/>
          </p:nvSpPr>
          <p:spPr>
            <a:xfrm>
              <a:off x="3127246" y="2261913"/>
              <a:ext cx="6045693" cy="23083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Suy</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nghĩ</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hiểu</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về</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lang="en-US" sz="4000" dirty="0">
                  <a:solidFill>
                    <a:prstClr val="black"/>
                  </a:solidFill>
                  <a:latin typeface="Calibri" panose="020F0502020204030204"/>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gì</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để</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chăm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sóc</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và</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bảo</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vệ</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cơ</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quan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thần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kinh</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endParaRPr kumimoji="0" lang="vi-VN" sz="40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grpSp>
      <p:pic>
        <p:nvPicPr>
          <p:cNvPr id="4" name="Picture 3">
            <a:extLst>
              <a:ext uri="{FF2B5EF4-FFF2-40B4-BE49-F238E27FC236}">
                <a16:creationId xmlns:a16="http://schemas.microsoft.com/office/drawing/2014/main" id="{B19979CB-1DE8-4827-A11A-83AFEA1BA7F7}"/>
              </a:ext>
            </a:extLst>
          </p:cNvPr>
          <p:cNvPicPr>
            <a:picLocks noChangeAspect="1"/>
          </p:cNvPicPr>
          <p:nvPr/>
        </p:nvPicPr>
        <p:blipFill>
          <a:blip r:embed="rId7"/>
          <a:stretch>
            <a:fillRect/>
          </a:stretch>
        </p:blipFill>
        <p:spPr>
          <a:xfrm>
            <a:off x="8471031" y="3910523"/>
            <a:ext cx="2960577" cy="2947477"/>
          </a:xfrm>
          <a:prstGeom prst="rect">
            <a:avLst/>
          </a:prstGeom>
        </p:spPr>
      </p:pic>
      <p:pic>
        <p:nvPicPr>
          <p:cNvPr id="10" name="Picture 9">
            <a:extLst>
              <a:ext uri="{FF2B5EF4-FFF2-40B4-BE49-F238E27FC236}">
                <a16:creationId xmlns:a16="http://schemas.microsoft.com/office/drawing/2014/main" id="{0395CDEA-70B6-447C-A226-88EAFA99A6D9}"/>
              </a:ext>
            </a:extLst>
          </p:cNvPr>
          <p:cNvPicPr>
            <a:picLocks noChangeAspect="1"/>
          </p:cNvPicPr>
          <p:nvPr/>
        </p:nvPicPr>
        <p:blipFill>
          <a:blip r:embed="rId8"/>
          <a:stretch>
            <a:fillRect/>
          </a:stretch>
        </p:blipFill>
        <p:spPr>
          <a:xfrm>
            <a:off x="8809458" y="31999"/>
            <a:ext cx="1797006" cy="1722627"/>
          </a:xfrm>
          <a:prstGeom prst="rect">
            <a:avLst/>
          </a:prstGeom>
        </p:spPr>
      </p:pic>
      <p:grpSp>
        <p:nvGrpSpPr>
          <p:cNvPr id="16" name="Group 15">
            <a:extLst>
              <a:ext uri="{FF2B5EF4-FFF2-40B4-BE49-F238E27FC236}">
                <a16:creationId xmlns:a16="http://schemas.microsoft.com/office/drawing/2014/main" id="{2205BF7B-6216-4F63-97DB-CA7D9C6FBEE0}"/>
              </a:ext>
            </a:extLst>
          </p:cNvPr>
          <p:cNvGrpSpPr/>
          <p:nvPr/>
        </p:nvGrpSpPr>
        <p:grpSpPr>
          <a:xfrm>
            <a:off x="-25643" y="363710"/>
            <a:ext cx="3098796" cy="929640"/>
            <a:chOff x="-25643" y="363710"/>
            <a:chExt cx="3098796" cy="929640"/>
          </a:xfrm>
        </p:grpSpPr>
        <p:pic>
          <p:nvPicPr>
            <p:cNvPr id="14" name="Graphic 13">
              <a:extLst>
                <a:ext uri="{FF2B5EF4-FFF2-40B4-BE49-F238E27FC236}">
                  <a16:creationId xmlns:a16="http://schemas.microsoft.com/office/drawing/2014/main" id="{5CD51C80-82CD-4C8E-93D7-D2ABE94E7C7A}"/>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EBC50895-AF4B-4F98-ABF6-45D2C05888AF}"/>
                </a:ext>
              </a:extLst>
            </p:cNvPr>
            <p:cNvSpPr txBox="1"/>
            <p:nvPr/>
          </p:nvSpPr>
          <p:spPr>
            <a:xfrm>
              <a:off x="201519" y="474587"/>
              <a:ext cx="23259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Về</a:t>
              </a:r>
              <a:r>
                <a:rPr kumimoji="0" lang="en-US" sz="4000" b="1" i="0" u="none" strike="noStrike" kern="1200" cap="none" spc="0" normalizeH="0" baseline="0" noProof="0" dirty="0">
                  <a:ln>
                    <a:noFill/>
                  </a:ln>
                  <a:solidFill>
                    <a:srgbClr val="F1008B"/>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nhà</a:t>
              </a:r>
              <a:endParaRPr kumimoji="0" lang="vi-VN" sz="4000" b="1" i="0" u="none" strike="noStrike" kern="1200" cap="none" spc="0" normalizeH="0" baseline="0" noProof="0" dirty="0">
                <a:ln>
                  <a:noFill/>
                </a:ln>
                <a:solidFill>
                  <a:srgbClr val="F1008B"/>
                </a:solidFill>
                <a:effectLst/>
                <a:uLnTx/>
                <a:uFillTx/>
                <a:latin typeface="Arial" panose="020B0604020202020204" pitchFamily="34" charset="0"/>
                <a:ea typeface="+mn-ea"/>
                <a:cs typeface="+mn-cs"/>
              </a:endParaRPr>
            </a:p>
          </p:txBody>
        </p:sp>
      </p:grpSp>
    </p:spTree>
    <p:custDataLst>
      <p:tags r:id="rId1"/>
    </p:custDataLst>
    <p:extLst>
      <p:ext uri="{BB962C8B-B14F-4D97-AF65-F5344CB8AC3E}">
        <p14:creationId xmlns:p14="http://schemas.microsoft.com/office/powerpoint/2010/main" val="191042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993C6C-D8FC-462D-BA4C-48D0DE706B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矩形: 圆角 22">
            <a:extLst>
              <a:ext uri="{FF2B5EF4-FFF2-40B4-BE49-F238E27FC236}">
                <a16:creationId xmlns:a16="http://schemas.microsoft.com/office/drawing/2014/main" id="{DC8D5C83-8C91-4469-87EE-65A8A7FABE35}"/>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片 7">
            <a:extLst>
              <a:ext uri="{FF2B5EF4-FFF2-40B4-BE49-F238E27FC236}">
                <a16:creationId xmlns:a16="http://schemas.microsoft.com/office/drawing/2014/main" id="{AAC5884B-635F-4BC5-92F1-E3322D35A0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5037" y="0"/>
            <a:ext cx="2916963" cy="3786852"/>
          </a:xfrm>
          <a:prstGeom prst="rect">
            <a:avLst/>
          </a:prstGeom>
        </p:spPr>
      </p:pic>
      <p:pic>
        <p:nvPicPr>
          <p:cNvPr id="10" name="图片 9">
            <a:extLst>
              <a:ext uri="{FF2B5EF4-FFF2-40B4-BE49-F238E27FC236}">
                <a16:creationId xmlns:a16="http://schemas.microsoft.com/office/drawing/2014/main" id="{868EA810-C8CE-4A9E-944D-5E93001857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251200"/>
            <a:ext cx="4025311" cy="3650541"/>
          </a:xfrm>
          <a:prstGeom prst="rect">
            <a:avLst/>
          </a:prstGeom>
        </p:spPr>
      </p:pic>
      <p:pic>
        <p:nvPicPr>
          <p:cNvPr id="12" name="图片 11">
            <a:extLst>
              <a:ext uri="{FF2B5EF4-FFF2-40B4-BE49-F238E27FC236}">
                <a16:creationId xmlns:a16="http://schemas.microsoft.com/office/drawing/2014/main" id="{6DDAC81B-18C1-4BD7-9E4B-8B58B35376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38476" y="0"/>
            <a:ext cx="1682095" cy="1511842"/>
          </a:xfrm>
          <a:prstGeom prst="rect">
            <a:avLst/>
          </a:prstGeom>
        </p:spPr>
      </p:pic>
      <p:pic>
        <p:nvPicPr>
          <p:cNvPr id="18" name="图片 17">
            <a:extLst>
              <a:ext uri="{FF2B5EF4-FFF2-40B4-BE49-F238E27FC236}">
                <a16:creationId xmlns:a16="http://schemas.microsoft.com/office/drawing/2014/main" id="{BF75BD88-1F1D-417E-8E20-07CFEF2507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5999" y="1980167"/>
            <a:ext cx="6096001" cy="4877833"/>
          </a:xfrm>
          <a:prstGeom prst="rect">
            <a:avLst/>
          </a:prstGeom>
        </p:spPr>
      </p:pic>
      <p:sp>
        <p:nvSpPr>
          <p:cNvPr id="9" name="TextBox 8">
            <a:extLst>
              <a:ext uri="{FF2B5EF4-FFF2-40B4-BE49-F238E27FC236}">
                <a16:creationId xmlns:a16="http://schemas.microsoft.com/office/drawing/2014/main" id="{5B280EDD-6AEE-4C5A-AB1B-16294990A748}"/>
              </a:ext>
            </a:extLst>
          </p:cNvPr>
          <p:cNvSpPr txBox="1"/>
          <p:nvPr/>
        </p:nvSpPr>
        <p:spPr>
          <a:xfrm>
            <a:off x="1112977" y="2274837"/>
            <a:ext cx="9620541"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iCiel Cadena" panose="02000503000000020004" pitchFamily="2" charset="0"/>
                <a:ea typeface="+mn-ea"/>
                <a:cs typeface="+mn-cs"/>
              </a:rPr>
              <a:t>TẠM BIỆT VÀ</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iCiel Cadena" panose="02000503000000020004" pitchFamily="2" charset="0"/>
                <a:ea typeface="+mn-ea"/>
                <a:cs typeface="+mn-cs"/>
              </a:rPr>
              <a:t> HẸN GẶP LẠI</a:t>
            </a:r>
            <a:endParaRPr kumimoji="0" lang="en-US" sz="7200" b="1" i="0" u="none" strike="noStrike" kern="1200" cap="none" spc="0" normalizeH="0" baseline="0" noProof="0" dirty="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iCiel Cadena" panose="02000503000000020004" pitchFamily="2" charset="0"/>
              <a:ea typeface="+mn-ea"/>
              <a:cs typeface="+mn-cs"/>
            </a:endParaRPr>
          </a:p>
        </p:txBody>
      </p:sp>
    </p:spTree>
    <p:custDataLst>
      <p:tags r:id="rId1"/>
    </p:custDataLst>
    <p:extLst>
      <p:ext uri="{BB962C8B-B14F-4D97-AF65-F5344CB8AC3E}">
        <p14:creationId xmlns:p14="http://schemas.microsoft.com/office/powerpoint/2010/main" val="19465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5"/>
          <a:stretch>
            <a:fillRect/>
          </a:stretch>
        </p:blipFill>
        <p:spPr>
          <a:xfrm>
            <a:off x="1588" y="895"/>
            <a:ext cx="12179302" cy="5795405"/>
          </a:xfrm>
          <a:prstGeom prst="rect">
            <a:avLst/>
          </a:prstGeom>
        </p:spPr>
      </p:pic>
      <p:pic>
        <p:nvPicPr>
          <p:cNvPr id="5" name="图片 4" descr="34"/>
          <p:cNvPicPr>
            <a:picLocks noChangeAspect="1"/>
          </p:cNvPicPr>
          <p:nvPr/>
        </p:nvPicPr>
        <p:blipFill>
          <a:blip r:embed="rId6"/>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551" y="205133"/>
            <a:ext cx="1371549" cy="1371549"/>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zh-CN" altLang="en-US" sz="1799" dirty="0">
              <a:solidFill>
                <a:srgbClr val="000000"/>
              </a:solidFill>
              <a:latin typeface="字魂105号-简雅黑" panose="00000500000000000000" charset="-122"/>
              <a:ea typeface="字魂105号-简雅黑" panose="00000500000000000000" charset="-122"/>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8"/>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18" name="Picture 17">
            <a:extLst>
              <a:ext uri="{FF2B5EF4-FFF2-40B4-BE49-F238E27FC236}">
                <a16:creationId xmlns:a16="http://schemas.microsoft.com/office/drawing/2014/main" id="{5D4D3C31-C35B-C8E9-0AD3-2F821F6C1403}"/>
              </a:ext>
            </a:extLst>
          </p:cNvPr>
          <p:cNvPicPr>
            <a:picLocks noChangeAspect="1"/>
          </p:cNvPicPr>
          <p:nvPr/>
        </p:nvPicPr>
        <p:blipFill>
          <a:blip r:embed="rId9"/>
          <a:stretch>
            <a:fillRect/>
          </a:stretch>
        </p:blipFill>
        <p:spPr>
          <a:xfrm>
            <a:off x="5136023" y="328676"/>
            <a:ext cx="1353077" cy="1322602"/>
          </a:xfrm>
          <a:prstGeom prst="rect">
            <a:avLst/>
          </a:prstGeom>
        </p:spPr>
      </p:pic>
      <p:pic>
        <p:nvPicPr>
          <p:cNvPr id="19" name="Picture 18">
            <a:extLst>
              <a:ext uri="{FF2B5EF4-FFF2-40B4-BE49-F238E27FC236}">
                <a16:creationId xmlns:a16="http://schemas.microsoft.com/office/drawing/2014/main" id="{53389A76-2A53-AC56-2D95-9B31A81BF008}"/>
              </a:ext>
            </a:extLst>
          </p:cNvPr>
          <p:cNvPicPr>
            <a:picLocks noChangeAspect="1"/>
          </p:cNvPicPr>
          <p:nvPr/>
        </p:nvPicPr>
        <p:blipFill rotWithShape="1">
          <a:blip r:embed="rId10"/>
          <a:srcRect l="8432" r="7434" b="24976"/>
          <a:stretch/>
        </p:blipFill>
        <p:spPr>
          <a:xfrm>
            <a:off x="1756358" y="1061703"/>
            <a:ext cx="8773854" cy="2510399"/>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8"/>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1"/>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pic>
        <p:nvPicPr>
          <p:cNvPr id="12" name="Picture 11">
            <a:hlinkClick r:id="rId13" action="ppaction://hlinksldjump"/>
            <a:extLst>
              <a:ext uri="{FF2B5EF4-FFF2-40B4-BE49-F238E27FC236}">
                <a16:creationId xmlns:a16="http://schemas.microsoft.com/office/drawing/2014/main" id="{B3224159-34E8-4529-B537-07C9B6A1268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077090" y="1246778"/>
            <a:ext cx="2037820" cy="620694"/>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46843" y="268963"/>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12513684" y="3733721"/>
            <a:ext cx="812588" cy="812588"/>
          </a:xfrm>
          <a:prstGeom prst="rect">
            <a:avLst/>
          </a:prstGeom>
        </p:spPr>
      </p:pic>
      <p:pic>
        <p:nvPicPr>
          <p:cNvPr id="22" name="Picture 21">
            <a:extLst>
              <a:ext uri="{FF2B5EF4-FFF2-40B4-BE49-F238E27FC236}">
                <a16:creationId xmlns:a16="http://schemas.microsoft.com/office/drawing/2014/main" id="{6C5A5AD5-8E82-46EA-BB2A-8EB55DFF34C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09455" y="5221019"/>
            <a:ext cx="1422030" cy="1291492"/>
          </a:xfrm>
          <a:prstGeom prst="rect">
            <a:avLst/>
          </a:prstGeom>
        </p:spPr>
      </p:pic>
      <p:pic>
        <p:nvPicPr>
          <p:cNvPr id="23" name="Picture 22">
            <a:hlinkClick r:id="rId17"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7427931">
            <a:off x="1017323" y="5394607"/>
            <a:ext cx="1422030" cy="1291492"/>
          </a:xfrm>
          <a:prstGeom prst="rect">
            <a:avLst/>
          </a:prstGeom>
        </p:spPr>
      </p:pic>
      <p:pic>
        <p:nvPicPr>
          <p:cNvPr id="24" name="Picture 2" descr="200+ Free Plastic Recycling &amp; Plastic Images - Pixabay">
            <a:hlinkClick r:id="rId18"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845907" y="5568195"/>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20"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1449866">
            <a:off x="9639753" y="5086055"/>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728339" y="4404860"/>
            <a:ext cx="2107651" cy="2107651"/>
          </a:xfrm>
          <a:prstGeom prst="rect">
            <a:avLst/>
          </a:prstGeom>
        </p:spPr>
      </p:pic>
      <p:pic>
        <p:nvPicPr>
          <p:cNvPr id="27" name="Picture 26">
            <a:hlinkClick r:id="rId23" action="ppaction://hlinksldjump"/>
            <a:extLst>
              <a:ext uri="{FF2B5EF4-FFF2-40B4-BE49-F238E27FC236}">
                <a16:creationId xmlns:a16="http://schemas.microsoft.com/office/drawing/2014/main" id="{3E774B5D-4506-4B57-90D4-E7F2BD8AA9AB}"/>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rot="2086941" flipH="1">
            <a:off x="3771903" y="5110565"/>
            <a:ext cx="915259" cy="915259"/>
          </a:xfrm>
          <a:prstGeom prst="rect">
            <a:avLst/>
          </a:prstGeom>
        </p:spPr>
      </p:pic>
      <p:pic>
        <p:nvPicPr>
          <p:cNvPr id="28" name="Picture 27">
            <a:extLst>
              <a:ext uri="{FF2B5EF4-FFF2-40B4-BE49-F238E27FC236}">
                <a16:creationId xmlns:a16="http://schemas.microsoft.com/office/drawing/2014/main" id="{8C9EF152-816C-4086-96E6-C75EF006E434}"/>
              </a:ext>
            </a:extLst>
          </p:cNvPr>
          <p:cNvPicPr>
            <a:picLocks noChangeAspect="1"/>
          </p:cNvPicPr>
          <p:nvPr/>
        </p:nvPicPr>
        <p:blipFill rotWithShape="1">
          <a:blip r:embed="rId25" cstate="print">
            <a:extLst>
              <a:ext uri="{28A0092B-C50C-407E-A947-70E740481C1C}">
                <a14:useLocalDpi xmlns:a14="http://schemas.microsoft.com/office/drawing/2010/main" val="0"/>
              </a:ext>
            </a:extLst>
          </a:blip>
          <a:srcRect b="6424"/>
          <a:stretch/>
        </p:blipFill>
        <p:spPr>
          <a:xfrm>
            <a:off x="1381812" y="91370"/>
            <a:ext cx="7516447" cy="7033615"/>
          </a:xfrm>
          <a:prstGeom prst="rect">
            <a:avLst/>
          </a:prstGeom>
        </p:spPr>
      </p:pic>
      <p:sp>
        <p:nvSpPr>
          <p:cNvPr id="29" name="Rectangle 28">
            <a:extLst>
              <a:ext uri="{FF2B5EF4-FFF2-40B4-BE49-F238E27FC236}">
                <a16:creationId xmlns:a16="http://schemas.microsoft.com/office/drawing/2014/main" id="{8407C785-964E-40E1-BD32-77F611D0FF87}"/>
              </a:ext>
            </a:extLst>
          </p:cNvPr>
          <p:cNvSpPr/>
          <p:nvPr/>
        </p:nvSpPr>
        <p:spPr>
          <a:xfrm>
            <a:off x="1775952" y="1719818"/>
            <a:ext cx="6602277" cy="1569251"/>
          </a:xfrm>
          <a:prstGeom prst="rect">
            <a:avLst/>
          </a:prstGeom>
        </p:spPr>
        <p:txBody>
          <a:bodyPr wrap="square">
            <a:spAutoFit/>
          </a:bodyPr>
          <a:lstStyle/>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học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đang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bị</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ô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nhiễm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bởi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rác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thải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Em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hãy</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giúp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bạn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nhỏ</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dọn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dẹp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vệ</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sinh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làm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mái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thân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yêu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bằng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trả</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lời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đúng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câu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hỏi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nhé</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p:txBody>
      </p:sp>
    </p:spTree>
    <p:custDataLst>
      <p:tags r:id="rId1"/>
    </p:custDataLst>
    <p:extLst>
      <p:ext uri="{BB962C8B-B14F-4D97-AF65-F5344CB8AC3E}">
        <p14:creationId xmlns:p14="http://schemas.microsoft.com/office/powerpoint/2010/main" val="93875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0" presetClass="entr" presetSubtype="0" fill="hold" nodeType="withEffect">
                                  <p:stCondLst>
                                    <p:cond delay="75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 presetClass="mediacall" presetSubtype="0" fill="hold" nodeType="withEffect">
                                  <p:stCondLst>
                                    <p:cond delay="0"/>
                                  </p:stCondLst>
                                  <p:childTnLst>
                                    <p:cmd type="call" cmd="playFrom(0.0)">
                                      <p:cBhvr>
                                        <p:cTn id="11" dur="1" fill="hold"/>
                                        <p:tgtEl>
                                          <p:spTgt spid="21"/>
                                        </p:tgtEl>
                                      </p:cBhvr>
                                    </p:cmd>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500" fill="hold"/>
                                        <p:tgtEl>
                                          <p:spTgt spid="28"/>
                                        </p:tgtEl>
                                        <p:attrNameLst>
                                          <p:attrName>ppt_x</p:attrName>
                                        </p:attrNameLst>
                                      </p:cBhvr>
                                      <p:tavLst>
                                        <p:tav tm="0">
                                          <p:val>
                                            <p:strVal val="#ppt_x"/>
                                          </p:val>
                                        </p:tav>
                                        <p:tav tm="100000">
                                          <p:val>
                                            <p:strVal val="#ppt_x"/>
                                          </p:val>
                                        </p:tav>
                                      </p:tavLst>
                                    </p:anim>
                                    <p:anim calcmode="lin" valueType="num">
                                      <p:cBhvr additive="base">
                                        <p:cTn id="17" dur="500" fill="hold"/>
                                        <p:tgtEl>
                                          <p:spTgt spid="2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nodeType="clickEffect">
                                  <p:stCondLst>
                                    <p:cond delay="0"/>
                                  </p:stCondLst>
                                  <p:childTnLst>
                                    <p:animEffect transition="out" filter="randombar(horizontal)">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par>
                                <p:cTn id="27" presetID="14" presetClass="exit" presetSubtype="10" fill="hold" grpId="1" nodeType="withEffect">
                                  <p:stCondLst>
                                    <p:cond delay="0"/>
                                  </p:stCondLst>
                                  <p:childTnLst>
                                    <p:animEffect transition="out" filter="randombar(horizontal)">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5"/>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25"/>
                                        </p:tgtEl>
                                        <p:attrNameLst>
                                          <p:attrName>ppt_x</p:attrName>
                                        </p:attrNameLst>
                                      </p:cBhvr>
                                      <p:tavLst>
                                        <p:tav tm="0">
                                          <p:val>
                                            <p:strVal val="ppt_x"/>
                                          </p:val>
                                        </p:tav>
                                        <p:tav tm="100000">
                                          <p:val>
                                            <p:strVal val="ppt_x"/>
                                          </p:val>
                                        </p:tav>
                                      </p:tavLst>
                                    </p:anim>
                                    <p:anim calcmode="lin" valueType="num">
                                      <p:cBhvr additive="base">
                                        <p:cTn id="35" dur="500"/>
                                        <p:tgtEl>
                                          <p:spTgt spid="25"/>
                                        </p:tgtEl>
                                        <p:attrNameLst>
                                          <p:attrName>ppt_y</p:attrName>
                                        </p:attrNameLst>
                                      </p:cBhvr>
                                      <p:tavLst>
                                        <p:tav tm="0">
                                          <p:val>
                                            <p:strVal val="ppt_y"/>
                                          </p:val>
                                        </p:tav>
                                        <p:tav tm="100000">
                                          <p:val>
                                            <p:strVal val="1+ppt_h/2"/>
                                          </p:val>
                                        </p:tav>
                                      </p:tavLst>
                                    </p:anim>
                                    <p:set>
                                      <p:cBhvr>
                                        <p:cTn id="36" dur="1" fill="hold">
                                          <p:stCondLst>
                                            <p:cond delay="499"/>
                                          </p:stCondLst>
                                        </p:cTn>
                                        <p:tgtEl>
                                          <p:spTgt spid="25"/>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7"/>
                    </p:tgtEl>
                  </p:cond>
                </p:stCondLst>
                <p:endSync evt="end" delay="0">
                  <p:rtn val="all"/>
                </p:endSync>
                <p:childTnLst>
                  <p:par>
                    <p:cTn id="41" fill="hold">
                      <p:stCondLst>
                        <p:cond delay="0"/>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27"/>
                                        </p:tgtEl>
                                        <p:attrNameLst>
                                          <p:attrName>ppt_x</p:attrName>
                                        </p:attrNameLst>
                                      </p:cBhvr>
                                      <p:tavLst>
                                        <p:tav tm="0">
                                          <p:val>
                                            <p:strVal val="ppt_x"/>
                                          </p:val>
                                        </p:tav>
                                        <p:tav tm="100000">
                                          <p:val>
                                            <p:strVal val="ppt_x"/>
                                          </p:val>
                                        </p:tav>
                                      </p:tavLst>
                                    </p:anim>
                                    <p:anim calcmode="lin" valueType="num">
                                      <p:cBhvr additive="base">
                                        <p:cTn id="45" dur="500"/>
                                        <p:tgtEl>
                                          <p:spTgt spid="27"/>
                                        </p:tgtEl>
                                        <p:attrNameLst>
                                          <p:attrName>ppt_y</p:attrName>
                                        </p:attrNameLst>
                                      </p:cBhvr>
                                      <p:tavLst>
                                        <p:tav tm="0">
                                          <p:val>
                                            <p:strVal val="ppt_y"/>
                                          </p:val>
                                        </p:tav>
                                        <p:tav tm="100000">
                                          <p:val>
                                            <p:strVal val="1+ppt_h/2"/>
                                          </p:val>
                                        </p:tav>
                                      </p:tavLst>
                                    </p:anim>
                                    <p:set>
                                      <p:cBhvr>
                                        <p:cTn id="4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3"/>
                    </p:tgtEl>
                  </p:cond>
                </p:stCondLst>
                <p:endSync evt="end" delay="0">
                  <p:rtn val="all"/>
                </p:endSync>
                <p:childTnLst>
                  <p:par>
                    <p:cTn id="48" fill="hold">
                      <p:stCondLst>
                        <p:cond delay="0"/>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23"/>
                                        </p:tgtEl>
                                        <p:attrNameLst>
                                          <p:attrName>ppt_x</p:attrName>
                                        </p:attrNameLst>
                                      </p:cBhvr>
                                      <p:tavLst>
                                        <p:tav tm="0">
                                          <p:val>
                                            <p:strVal val="ppt_x"/>
                                          </p:val>
                                        </p:tav>
                                        <p:tav tm="100000">
                                          <p:val>
                                            <p:strVal val="ppt_x"/>
                                          </p:val>
                                        </p:tav>
                                      </p:tavLst>
                                    </p:anim>
                                    <p:anim calcmode="lin" valueType="num">
                                      <p:cBhvr additive="base">
                                        <p:cTn id="52" dur="500"/>
                                        <p:tgtEl>
                                          <p:spTgt spid="23"/>
                                        </p:tgtEl>
                                        <p:attrNameLst>
                                          <p:attrName>ppt_y</p:attrName>
                                        </p:attrNameLst>
                                      </p:cBhvr>
                                      <p:tavLst>
                                        <p:tav tm="0">
                                          <p:val>
                                            <p:strVal val="ppt_y"/>
                                          </p:val>
                                        </p:tav>
                                        <p:tav tm="100000">
                                          <p:val>
                                            <p:strVal val="1+ppt_h/2"/>
                                          </p:val>
                                        </p:tav>
                                      </p:tavLst>
                                    </p:anim>
                                    <p:set>
                                      <p:cBhvr>
                                        <p:cTn id="53" dur="1" fill="hold">
                                          <p:stCondLst>
                                            <p:cond delay="499"/>
                                          </p:stCondLst>
                                        </p:cTn>
                                        <p:tgtEl>
                                          <p:spTgt spid="23"/>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22"/>
                                        </p:tgtEl>
                                        <p:attrNameLst>
                                          <p:attrName>ppt_x</p:attrName>
                                        </p:attrNameLst>
                                      </p:cBhvr>
                                      <p:tavLst>
                                        <p:tav tm="0">
                                          <p:val>
                                            <p:strVal val="ppt_x"/>
                                          </p:val>
                                        </p:tav>
                                        <p:tav tm="100000">
                                          <p:val>
                                            <p:strVal val="ppt_x"/>
                                          </p:val>
                                        </p:tav>
                                      </p:tavLst>
                                    </p:anim>
                                    <p:anim calcmode="lin" valueType="num">
                                      <p:cBhvr additive="base">
                                        <p:cTn id="56" dur="500"/>
                                        <p:tgtEl>
                                          <p:spTgt spid="22"/>
                                        </p:tgtEl>
                                        <p:attrNameLst>
                                          <p:attrName>ppt_y</p:attrName>
                                        </p:attrNameLst>
                                      </p:cBhvr>
                                      <p:tavLst>
                                        <p:tav tm="0">
                                          <p:val>
                                            <p:strVal val="ppt_y"/>
                                          </p:val>
                                        </p:tav>
                                        <p:tav tm="100000">
                                          <p:val>
                                            <p:strVal val="1+ppt_h/2"/>
                                          </p:val>
                                        </p:tav>
                                      </p:tavLst>
                                    </p:anim>
                                    <p:set>
                                      <p:cBhvr>
                                        <p:cTn id="57" dur="1" fill="hold">
                                          <p:stCondLst>
                                            <p:cond delay="499"/>
                                          </p:stCondLst>
                                        </p:cTn>
                                        <p:tgtEl>
                                          <p:spTgt spid="22"/>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4"/>
                    </p:tgtEl>
                  </p:cond>
                </p:stCondLst>
                <p:endSync evt="end" delay="0">
                  <p:rtn val="all"/>
                </p:endSync>
                <p:childTnLst>
                  <p:par>
                    <p:cTn id="62" fill="hold">
                      <p:stCondLst>
                        <p:cond delay="0"/>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24"/>
                                        </p:tgtEl>
                                        <p:attrNameLst>
                                          <p:attrName>ppt_x</p:attrName>
                                        </p:attrNameLst>
                                      </p:cBhvr>
                                      <p:tavLst>
                                        <p:tav tm="0">
                                          <p:val>
                                            <p:strVal val="ppt_x"/>
                                          </p:val>
                                        </p:tav>
                                        <p:tav tm="100000">
                                          <p:val>
                                            <p:strVal val="ppt_x"/>
                                          </p:val>
                                        </p:tav>
                                      </p:tavLst>
                                    </p:anim>
                                    <p:anim calcmode="lin" valueType="num">
                                      <p:cBhvr additive="base">
                                        <p:cTn id="66" dur="500"/>
                                        <p:tgtEl>
                                          <p:spTgt spid="24"/>
                                        </p:tgtEl>
                                        <p:attrNameLst>
                                          <p:attrName>ppt_y</p:attrName>
                                        </p:attrNameLst>
                                      </p:cBhvr>
                                      <p:tavLst>
                                        <p:tav tm="0">
                                          <p:val>
                                            <p:strVal val="ppt_y"/>
                                          </p:val>
                                        </p:tav>
                                        <p:tav tm="100000">
                                          <p:val>
                                            <p:strVal val="1+ppt_h/2"/>
                                          </p:val>
                                        </p:tav>
                                      </p:tavLst>
                                    </p:anim>
                                    <p:set>
                                      <p:cBhvr>
                                        <p:cTn id="6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68" repeatCount="indefinite" fill="hold" display="0">
                  <p:stCondLst>
                    <p:cond delay="indefinite"/>
                  </p:stCondLst>
                  <p:endCondLst>
                    <p:cond evt="onStopAudio" delay="0">
                      <p:tgtEl>
                        <p:sldTgt/>
                      </p:tgtEl>
                    </p:cond>
                  </p:endCondLst>
                </p:cTn>
                <p:tgtEl>
                  <p:spTgt spid="21"/>
                </p:tgtEl>
              </p:cMediaNode>
            </p:audio>
          </p:childTnLst>
        </p:cTn>
      </p:par>
    </p:tnLst>
    <p:bldLst>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8"/>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1"/>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60474" y="162101"/>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2513684" y="3733721"/>
            <a:ext cx="812588" cy="812588"/>
          </a:xfrm>
          <a:prstGeom prst="rect">
            <a:avLst/>
          </a:prstGeom>
        </p:spPr>
      </p:pic>
      <p:pic>
        <p:nvPicPr>
          <p:cNvPr id="24" name="Picture 2" descr="200+ Free Plastic Recycling &amp; Plastic Images - Pixabay">
            <a:hlinkClick r:id="rId14"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659819" y="5458911"/>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6"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1449866">
            <a:off x="8417799" y="5073699"/>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557955" y="4153687"/>
            <a:ext cx="2107651" cy="2107651"/>
          </a:xfrm>
          <a:prstGeom prst="rect">
            <a:avLst/>
          </a:prstGeom>
        </p:spPr>
      </p:pic>
      <p:pic>
        <p:nvPicPr>
          <p:cNvPr id="23" name="Picture 22">
            <a:hlinkClick r:id="rId19"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7427931">
            <a:off x="1835925" y="4750154"/>
            <a:ext cx="1422030" cy="1291492"/>
          </a:xfrm>
          <a:prstGeom prst="rect">
            <a:avLst/>
          </a:prstGeom>
        </p:spPr>
      </p:pic>
      <p:sp>
        <p:nvSpPr>
          <p:cNvPr id="2" name="Arrow: Right 1">
            <a:hlinkClick r:id="rId21" action="ppaction://hlinksldjump"/>
            <a:extLst>
              <a:ext uri="{FF2B5EF4-FFF2-40B4-BE49-F238E27FC236}">
                <a16:creationId xmlns:a16="http://schemas.microsoft.com/office/drawing/2014/main" id="{BA67C7A7-5CDC-4329-986A-70812738C7FF}"/>
              </a:ext>
            </a:extLst>
          </p:cNvPr>
          <p:cNvSpPr/>
          <p:nvPr/>
        </p:nvSpPr>
        <p:spPr>
          <a:xfrm>
            <a:off x="11134045" y="6019876"/>
            <a:ext cx="887882" cy="652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Cambria" panose="02040503050406030204" pitchFamily="18" charset="0"/>
              <a:ea typeface="Cambria" panose="02040503050406030204" pitchFamily="18" charset="0"/>
            </a:endParaRPr>
          </a:p>
        </p:txBody>
      </p:sp>
    </p:spTree>
    <p:custDataLst>
      <p:tags r:id="rId1"/>
    </p:custDataLst>
    <p:extLst>
      <p:ext uri="{BB962C8B-B14F-4D97-AF65-F5344CB8AC3E}">
        <p14:creationId xmlns:p14="http://schemas.microsoft.com/office/powerpoint/2010/main" val="196511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 presetClass="mediacall" presetSubtype="0" fill="hold" nodeType="withEffect">
                                  <p:stCondLst>
                                    <p:cond delay="0"/>
                                  </p:stCondLst>
                                  <p:childTnLst>
                                    <p:cmd type="call" cmd="playFrom(0.0)">
                                      <p:cBhvr>
                                        <p:cTn id="8" dur="69365"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25"/>
                                        </p:tgtEl>
                                        <p:attrNameLst>
                                          <p:attrName>ppt_x</p:attrName>
                                        </p:attrNameLst>
                                      </p:cBhvr>
                                      <p:tavLst>
                                        <p:tav tm="0">
                                          <p:val>
                                            <p:strVal val="ppt_x"/>
                                          </p:val>
                                        </p:tav>
                                        <p:tav tm="100000">
                                          <p:val>
                                            <p:strVal val="ppt_x"/>
                                          </p:val>
                                        </p:tav>
                                      </p:tavLst>
                                    </p:anim>
                                    <p:anim calcmode="lin" valueType="num">
                                      <p:cBhvr additive="base">
                                        <p:cTn id="14" dur="500"/>
                                        <p:tgtEl>
                                          <p:spTgt spid="25"/>
                                        </p:tgtEl>
                                        <p:attrNameLst>
                                          <p:attrName>ppt_y</p:attrName>
                                        </p:attrNameLst>
                                      </p:cBhvr>
                                      <p:tavLst>
                                        <p:tav tm="0">
                                          <p:val>
                                            <p:strVal val="ppt_y"/>
                                          </p:val>
                                        </p:tav>
                                        <p:tav tm="100000">
                                          <p:val>
                                            <p:strVal val="1+ppt_h/2"/>
                                          </p:val>
                                        </p:tav>
                                      </p:tavLst>
                                    </p:anim>
                                    <p:set>
                                      <p:cBhvr>
                                        <p:cTn id="15" dur="1" fill="hold">
                                          <p:stCondLst>
                                            <p:cond delay="499"/>
                                          </p:stCondLst>
                                        </p:cTn>
                                        <p:tgtEl>
                                          <p:spTgt spid="2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9" restart="whenNotActive" fill="hold" evtFilter="cancelBubble" nodeType="interactiveSeq">
                <p:stCondLst>
                  <p:cond evt="onClick" delay="0">
                    <p:tgtEl>
                      <p:spTgt spid="23"/>
                    </p:tgtEl>
                  </p:cond>
                </p:stCondLst>
                <p:endSync evt="end" delay="0">
                  <p:rtn val="all"/>
                </p:endSync>
                <p:childTnLst>
                  <p:par>
                    <p:cTn id="20" fill="hold">
                      <p:stCondLst>
                        <p:cond delay="0"/>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23"/>
                                        </p:tgtEl>
                                        <p:attrNameLst>
                                          <p:attrName>ppt_x</p:attrName>
                                        </p:attrNameLst>
                                      </p:cBhvr>
                                      <p:tavLst>
                                        <p:tav tm="0">
                                          <p:val>
                                            <p:strVal val="ppt_x"/>
                                          </p:val>
                                        </p:tav>
                                        <p:tav tm="100000">
                                          <p:val>
                                            <p:strVal val="ppt_x"/>
                                          </p:val>
                                        </p:tav>
                                      </p:tavLst>
                                    </p:anim>
                                    <p:anim calcmode="lin" valueType="num">
                                      <p:cBhvr additive="base">
                                        <p:cTn id="24" dur="500"/>
                                        <p:tgtEl>
                                          <p:spTgt spid="23"/>
                                        </p:tgtEl>
                                        <p:attrNameLst>
                                          <p:attrName>ppt_y</p:attrName>
                                        </p:attrNameLst>
                                      </p:cBhvr>
                                      <p:tavLst>
                                        <p:tav tm="0">
                                          <p:val>
                                            <p:strVal val="ppt_y"/>
                                          </p:val>
                                        </p:tav>
                                        <p:tav tm="100000">
                                          <p:val>
                                            <p:strVal val="1+ppt_h/2"/>
                                          </p:val>
                                        </p:tav>
                                      </p:tavLst>
                                    </p:anim>
                                    <p:set>
                                      <p:cBhvr>
                                        <p:cTn id="25" dur="1" fill="hold">
                                          <p:stCondLst>
                                            <p:cond delay="499"/>
                                          </p:stCondLst>
                                        </p:cTn>
                                        <p:tgtEl>
                                          <p:spTgt spid="2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6"/>
                                        </p:tgtEl>
                                      </p:cBhvr>
                                    </p:animEffect>
                                    <p:set>
                                      <p:cBhvr>
                                        <p:cTn id="2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24"/>
                                        </p:tgtEl>
                                        <p:attrNameLst>
                                          <p:attrName>ppt_x</p:attrName>
                                        </p:attrNameLst>
                                      </p:cBhvr>
                                      <p:tavLst>
                                        <p:tav tm="0">
                                          <p:val>
                                            <p:strVal val="ppt_x"/>
                                          </p:val>
                                        </p:tav>
                                        <p:tav tm="100000">
                                          <p:val>
                                            <p:strVal val="ppt_x"/>
                                          </p:val>
                                        </p:tav>
                                      </p:tavLst>
                                    </p:anim>
                                    <p:anim calcmode="lin" valueType="num">
                                      <p:cBhvr additive="base">
                                        <p:cTn id="34" dur="500"/>
                                        <p:tgtEl>
                                          <p:spTgt spid="24"/>
                                        </p:tgtEl>
                                        <p:attrNameLst>
                                          <p:attrName>ppt_y</p:attrName>
                                        </p:attrNameLst>
                                      </p:cBhvr>
                                      <p:tavLst>
                                        <p:tav tm="0">
                                          <p:val>
                                            <p:strVal val="ppt_y"/>
                                          </p:val>
                                        </p:tav>
                                        <p:tav tm="100000">
                                          <p:val>
                                            <p:strVal val="1+ppt_h/2"/>
                                          </p:val>
                                        </p:tav>
                                      </p:tavLst>
                                    </p:anim>
                                    <p:set>
                                      <p:cBhvr>
                                        <p:cTn id="3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36" repeatCount="indefinite" fill="hold" display="0">
                  <p:stCondLst>
                    <p:cond delay="indefinite"/>
                  </p:stCondLst>
                  <p:endCondLst>
                    <p:cond evt="onStopAudio" delay="0">
                      <p:tgtEl>
                        <p:sldTgt/>
                      </p:tgtEl>
                    </p:cond>
                  </p:endCondLst>
                </p:cTn>
                <p:tgtEl>
                  <p:spTgt spid="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6"/>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7"/>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8"/>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12497" y="3714813"/>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761031" y="2259699"/>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Tủy</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Mạch</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máu</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47628" y="2121480"/>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22448" y="505307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11882" y="3608249"/>
            <a:ext cx="1001223" cy="962629"/>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vi-VN" sz="4266" b="1" dirty="0">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quan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gồm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các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dây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và</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
        <p:nvSpPr>
          <p:cNvPr id="28" name="Right Arrow 16">
            <a:hlinkClick r:id="rId11" action="ppaction://hlinksldjump"/>
            <a:extLst>
              <a:ext uri="{FF2B5EF4-FFF2-40B4-BE49-F238E27FC236}">
                <a16:creationId xmlns:a16="http://schemas.microsoft.com/office/drawing/2014/main" id="{5C75408D-7F42-4530-AC8F-35811F14B94A}"/>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Tree>
    <p:custDataLst>
      <p:tags r:id="rId1"/>
    </p:custDataLst>
    <p:extLst>
      <p:ext uri="{BB962C8B-B14F-4D97-AF65-F5344CB8AC3E}">
        <p14:creationId xmlns:p14="http://schemas.microsoft.com/office/powerpoint/2010/main" val="57607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6"/>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7"/>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8"/>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29912" y="2601904"/>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Cột</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829913" y="3820786"/>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Hộp</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sọ</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62089" y="3767704"/>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49381" y="506375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18315" y="2526832"/>
            <a:ext cx="1001223" cy="962629"/>
          </a:xfrm>
          <a:prstGeom prst="rect">
            <a:avLst/>
          </a:prstGeom>
        </p:spPr>
      </p:pic>
      <p:sp>
        <p:nvSpPr>
          <p:cNvPr id="26" name="Right Arrow 16">
            <a:hlinkClick r:id="rId11" action="ppaction://hlinksldjump"/>
            <a:extLst>
              <a:ext uri="{FF2B5EF4-FFF2-40B4-BE49-F238E27FC236}">
                <a16:creationId xmlns:a16="http://schemas.microsoft.com/office/drawing/2014/main" id="{54217E0F-A223-40A5-A531-759776E50464}"/>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nằm</a:t>
            </a:r>
            <a:r>
              <a:rPr lang="en-US" sz="4266" b="1" dirty="0">
                <a:solidFill>
                  <a:prstClr val="black"/>
                </a:solidFill>
                <a:latin typeface="Cambria" panose="02040503050406030204" pitchFamily="18" charset="0"/>
                <a:ea typeface="Cambria" panose="02040503050406030204" pitchFamily="18" charset="0"/>
              </a:rPr>
              <a:t> ở </a:t>
            </a:r>
            <a:r>
              <a:rPr lang="en-US" sz="4266" b="1" dirty="0" err="1">
                <a:solidFill>
                  <a:prstClr val="black"/>
                </a:solidFill>
                <a:latin typeface="Cambria" panose="02040503050406030204" pitchFamily="18" charset="0"/>
                <a:ea typeface="Cambria" panose="02040503050406030204" pitchFamily="18" charset="0"/>
              </a:rPr>
              <a:t>đâu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trong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thể</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Tree>
    <p:custDataLst>
      <p:tags r:id="rId1"/>
    </p:custDataLst>
    <p:extLst>
      <p:ext uri="{BB962C8B-B14F-4D97-AF65-F5344CB8AC3E}">
        <p14:creationId xmlns:p14="http://schemas.microsoft.com/office/powerpoint/2010/main" val="368877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1404042" y="1642252"/>
            <a:ext cx="9380578" cy="9866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Em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hãy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nêu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chức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năng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của</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endParaRPr lang="vi-VN" sz="4266" b="1" dirty="0">
              <a:solidFill>
                <a:prstClr val="black"/>
              </a:solidFill>
              <a:latin typeface="Cambria" panose="02040503050406030204" pitchFamily="18" charset="0"/>
              <a:ea typeface="Cambria" panose="02040503050406030204" pitchFamily="18" charset="0"/>
            </a:endParaRPr>
          </a:p>
        </p:txBody>
      </p:sp>
      <p:pic>
        <p:nvPicPr>
          <p:cNvPr id="28" name="Picture 27">
            <a:extLst>
              <a:ext uri="{FF2B5EF4-FFF2-40B4-BE49-F238E27FC236}">
                <a16:creationId xmlns:a16="http://schemas.microsoft.com/office/drawing/2014/main" id="{C8FBFB89-76C2-4D51-8442-C3C6130DC458}"/>
              </a:ext>
            </a:extLst>
          </p:cNvPr>
          <p:cNvPicPr>
            <a:picLocks noChangeAspect="1"/>
          </p:cNvPicPr>
          <p:nvPr/>
        </p:nvPicPr>
        <p:blipFill>
          <a:blip r:embed="rId7"/>
          <a:stretch>
            <a:fillRect/>
          </a:stretch>
        </p:blipFill>
        <p:spPr>
          <a:xfrm>
            <a:off x="6219546" y="4041141"/>
            <a:ext cx="5590013" cy="2742641"/>
          </a:xfrm>
          <a:prstGeom prst="rect">
            <a:avLst/>
          </a:prstGeom>
        </p:spPr>
      </p:pic>
      <p:pic>
        <p:nvPicPr>
          <p:cNvPr id="29" name="Picture 28">
            <a:extLst>
              <a:ext uri="{FF2B5EF4-FFF2-40B4-BE49-F238E27FC236}">
                <a16:creationId xmlns:a16="http://schemas.microsoft.com/office/drawing/2014/main" id="{6D8E1A8B-9003-402D-89B0-453B407A99ED}"/>
              </a:ext>
            </a:extLst>
          </p:cNvPr>
          <p:cNvPicPr>
            <a:picLocks noChangeAspect="1"/>
          </p:cNvPicPr>
          <p:nvPr/>
        </p:nvPicPr>
        <p:blipFill>
          <a:blip r:embed="rId8"/>
          <a:stretch>
            <a:fillRect/>
          </a:stretch>
        </p:blipFill>
        <p:spPr>
          <a:xfrm>
            <a:off x="621821" y="4404147"/>
            <a:ext cx="4716003" cy="2379634"/>
          </a:xfrm>
          <a:prstGeom prst="rect">
            <a:avLst/>
          </a:prstGeom>
        </p:spPr>
      </p:pic>
      <p:sp>
        <p:nvSpPr>
          <p:cNvPr id="30" name="Right Arrow 16">
            <a:hlinkClick r:id="rId9" action="ppaction://hlinksldjump"/>
            <a:extLst>
              <a:ext uri="{FF2B5EF4-FFF2-40B4-BE49-F238E27FC236}">
                <a16:creationId xmlns:a16="http://schemas.microsoft.com/office/drawing/2014/main" id="{6987ECE0-1261-48A8-8CD1-5824607CAB99}"/>
              </a:ext>
            </a:extLst>
          </p:cNvPr>
          <p:cNvSpPr/>
          <p:nvPr/>
        </p:nvSpPr>
        <p:spPr>
          <a:xfrm>
            <a:off x="10790920" y="143156"/>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3359893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31"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7AC0501B-0E90-4EC9-A171-1347D275882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1004" y="152150"/>
            <a:ext cx="1409374" cy="1286997"/>
          </a:xfrm>
          <a:prstGeom prst="rect">
            <a:avLst/>
          </a:prstGeom>
          <a:noFill/>
          <a:extLst>
            <a:ext uri="{909E8E84-426E-40DD-AFC4-6F175D3DCCD1}">
              <a14:hiddenFill xmlns:a14="http://schemas.microsoft.com/office/drawing/2010/main">
                <a:solidFill>
                  <a:srgbClr val="FFFFFF"/>
                </a:solidFill>
              </a14:hiddenFill>
            </a:ext>
          </a:extLst>
        </p:spPr>
      </p:pic>
      <p:pic>
        <p:nvPicPr>
          <p:cNvPr id="39" name="图片 26">
            <a:extLst>
              <a:ext uri="{FF2B5EF4-FFF2-40B4-BE49-F238E27FC236}">
                <a16:creationId xmlns:a16="http://schemas.microsoft.com/office/drawing/2014/main" id="{25633909-1819-4013-8CCD-27AB98FAFD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06138" y="1355769"/>
            <a:ext cx="1911086" cy="1452425"/>
          </a:xfrm>
          <a:prstGeom prst="rect">
            <a:avLst/>
          </a:prstGeom>
        </p:spPr>
      </p:pic>
      <p:pic>
        <p:nvPicPr>
          <p:cNvPr id="10" name="Picture 9">
            <a:extLst>
              <a:ext uri="{FF2B5EF4-FFF2-40B4-BE49-F238E27FC236}">
                <a16:creationId xmlns:a16="http://schemas.microsoft.com/office/drawing/2014/main" id="{32ED5B36-1A1E-4AE2-B6F3-63C6DE2EE6CE}"/>
              </a:ext>
            </a:extLst>
          </p:cNvPr>
          <p:cNvPicPr>
            <a:picLocks noChangeAspect="1"/>
          </p:cNvPicPr>
          <p:nvPr/>
        </p:nvPicPr>
        <p:blipFill>
          <a:blip r:embed="rId9"/>
          <a:stretch>
            <a:fillRect/>
          </a:stretch>
        </p:blipFill>
        <p:spPr>
          <a:xfrm>
            <a:off x="2633145" y="2640954"/>
            <a:ext cx="7535309" cy="3176291"/>
          </a:xfrm>
          <a:prstGeom prst="rect">
            <a:avLst/>
          </a:prstGeom>
        </p:spPr>
      </p:pic>
    </p:spTree>
    <p:custDataLst>
      <p:tags r:id="rId1"/>
    </p:custDataLst>
    <p:extLst>
      <p:ext uri="{BB962C8B-B14F-4D97-AF65-F5344CB8AC3E}">
        <p14:creationId xmlns:p14="http://schemas.microsoft.com/office/powerpoint/2010/main" val="268278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B721165-7CD6-4B1E-8F70-E942632BA321"/>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8\&quot;\uFFFD\uFFFD{6DD62464-FE3E-4AF0-B92D-CA3C54DF8811}&quot;,&quot;C:\\Users\\SingPC\\Downloads&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1&quot;,&quot;uploadSources&quot;:true}}"/>
  <p:tag name="ISPRING_SCORM_RATE_QUIZZES" val="0"/>
  <p:tag name="ISPRING_SCORM_PASSING_SCORE" val="100.000000"/>
  <p:tag name="ISPRING_PRESENTATION_TITLE" val="Bài 22. CƠ QUAN THẦN KINH -t2"/>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1028DC03-B735-4E0B-AA06-EACA12306D49}:257"/>
</p:tagLst>
</file>

<file path=ppt/tags/tag11.xml><?xml version="1.0" encoding="utf-8"?>
<p:tagLst xmlns:a="http://schemas.openxmlformats.org/drawingml/2006/main" xmlns:r="http://schemas.openxmlformats.org/officeDocument/2006/relationships" xmlns:p="http://schemas.openxmlformats.org/presentationml/2006/main">
  <p:tag name="GENSWF_SLIDE_UID" val="{DC2C71A1-FAFA-42F2-8E5D-DA83C66F5F51}:8562"/>
</p:tagLst>
</file>

<file path=ppt/tags/tag12.xml><?xml version="1.0" encoding="utf-8"?>
<p:tagLst xmlns:a="http://schemas.openxmlformats.org/drawingml/2006/main" xmlns:r="http://schemas.openxmlformats.org/officeDocument/2006/relationships" xmlns:p="http://schemas.openxmlformats.org/presentationml/2006/main">
  <p:tag name="GENSWF_SLIDE_UID" val="{EC80F72C-3DCA-4B59-9FDC-90659C23CD91}:8563"/>
</p:tagLst>
</file>

<file path=ppt/tags/tag13.xml><?xml version="1.0" encoding="utf-8"?>
<p:tagLst xmlns:a="http://schemas.openxmlformats.org/drawingml/2006/main" xmlns:r="http://schemas.openxmlformats.org/officeDocument/2006/relationships" xmlns:p="http://schemas.openxmlformats.org/presentationml/2006/main">
  <p:tag name="GENSWF_SLIDE_UID" val="{73D5DD02-D95F-495C-AE8C-2B65B98A6242}:8561"/>
</p:tagLst>
</file>

<file path=ppt/tags/tag14.xml><?xml version="1.0" encoding="utf-8"?>
<p:tagLst xmlns:a="http://schemas.openxmlformats.org/drawingml/2006/main" xmlns:r="http://schemas.openxmlformats.org/officeDocument/2006/relationships" xmlns:p="http://schemas.openxmlformats.org/presentationml/2006/main">
  <p:tag name="GENSWF_SLIDE_UID" val="{2CA655C5-3B81-46A2-8161-2789CD561764}:8571"/>
</p:tagLst>
</file>

<file path=ppt/tags/tag15.xml><?xml version="1.0" encoding="utf-8"?>
<p:tagLst xmlns:a="http://schemas.openxmlformats.org/drawingml/2006/main" xmlns:r="http://schemas.openxmlformats.org/officeDocument/2006/relationships" xmlns:p="http://schemas.openxmlformats.org/presentationml/2006/main">
  <p:tag name="GENSWF_SLIDE_UID" val="{95376194-697E-432A-92A5-1F37471DD61B}:8572"/>
</p:tagLst>
</file>

<file path=ppt/tags/tag16.xml><?xml version="1.0" encoding="utf-8"?>
<p:tagLst xmlns:a="http://schemas.openxmlformats.org/drawingml/2006/main" xmlns:r="http://schemas.openxmlformats.org/officeDocument/2006/relationships" xmlns:p="http://schemas.openxmlformats.org/presentationml/2006/main">
  <p:tag name="GENSWF_SLIDE_UID" val="{3DFB0D53-7E9D-43D4-B4B8-B674E23F2EA3}:8573"/>
</p:tagLst>
</file>

<file path=ppt/tags/tag17.xml><?xml version="1.0" encoding="utf-8"?>
<p:tagLst xmlns:a="http://schemas.openxmlformats.org/drawingml/2006/main" xmlns:r="http://schemas.openxmlformats.org/officeDocument/2006/relationships" xmlns:p="http://schemas.openxmlformats.org/presentationml/2006/main">
  <p:tag name="GENSWF_SLIDE_UID" val="{410CBDB9-8BD0-4322-BF7D-33D9FC99F651}:293"/>
</p:tagLst>
</file>

<file path=ppt/tags/tag18.xml><?xml version="1.0" encoding="utf-8"?>
<p:tagLst xmlns:a="http://schemas.openxmlformats.org/drawingml/2006/main" xmlns:r="http://schemas.openxmlformats.org/officeDocument/2006/relationships" xmlns:p="http://schemas.openxmlformats.org/presentationml/2006/main">
  <p:tag name="GENSWF_SLIDE_UID" val="{504384B1-CFD0-4434-932E-498F77EC916F}:292"/>
</p:tagLst>
</file>

<file path=ppt/tags/tag19.xml><?xml version="1.0" encoding="utf-8"?>
<p:tagLst xmlns:a="http://schemas.openxmlformats.org/drawingml/2006/main" xmlns:r="http://schemas.openxmlformats.org/officeDocument/2006/relationships" xmlns:p="http://schemas.openxmlformats.org/presentationml/2006/main">
  <p:tag name="GENSWF_SLIDE_UID" val="{55B457EF-AE9E-40F3-A8DC-4D9B3585F759}:8565"/>
</p:tagLst>
</file>

<file path=ppt/tags/tag2.xml><?xml version="1.0" encoding="utf-8"?>
<p:tagLst xmlns:a="http://schemas.openxmlformats.org/drawingml/2006/main" xmlns:r="http://schemas.openxmlformats.org/officeDocument/2006/relationships" xmlns:p="http://schemas.openxmlformats.org/presentationml/2006/main">
  <p:tag name="GENSWF_SLIDE_UID" val="{B4C100E5-4D94-405F-AFF3-AA5A0AE72587}:8567"/>
</p:tagLst>
</file>

<file path=ppt/tags/tag20.xml><?xml version="1.0" encoding="utf-8"?>
<p:tagLst xmlns:a="http://schemas.openxmlformats.org/drawingml/2006/main" xmlns:r="http://schemas.openxmlformats.org/officeDocument/2006/relationships" xmlns:p="http://schemas.openxmlformats.org/presentationml/2006/main">
  <p:tag name="GENSWF_SLIDE_UID" val="{39BAD0F0-34BA-4753-8E7F-83399C733604}:284"/>
</p:tagLst>
</file>

<file path=ppt/tags/tag21.xml><?xml version="1.0" encoding="utf-8"?>
<p:tagLst xmlns:a="http://schemas.openxmlformats.org/drawingml/2006/main" xmlns:r="http://schemas.openxmlformats.org/officeDocument/2006/relationships" xmlns:p="http://schemas.openxmlformats.org/presentationml/2006/main">
  <p:tag name="GENSWF_SLIDE_UID" val="{FC9BD5FE-6C0E-48F9-ABA1-6970B904E4F1}:296"/>
</p:tagLst>
</file>

<file path=ppt/tags/tag22.xml><?xml version="1.0" encoding="utf-8"?>
<p:tagLst xmlns:a="http://schemas.openxmlformats.org/drawingml/2006/main" xmlns:r="http://schemas.openxmlformats.org/officeDocument/2006/relationships" xmlns:p="http://schemas.openxmlformats.org/presentationml/2006/main">
  <p:tag name="GENSWF_SLIDE_UID" val="{B0A4A0A7-02F7-4B59-8A5E-65AF0DD66885}:8574"/>
</p:tagLst>
</file>

<file path=ppt/tags/tag23.xml><?xml version="1.0" encoding="utf-8"?>
<p:tagLst xmlns:a="http://schemas.openxmlformats.org/drawingml/2006/main" xmlns:r="http://schemas.openxmlformats.org/officeDocument/2006/relationships" xmlns:p="http://schemas.openxmlformats.org/presentationml/2006/main">
  <p:tag name="GENSWF_SLIDE_UID" val="{62694B1D-1AC4-434B-ACB7-F8547DA86712}:8575"/>
</p:tagLst>
</file>

<file path=ppt/tags/tag24.xml><?xml version="1.0" encoding="utf-8"?>
<p:tagLst xmlns:a="http://schemas.openxmlformats.org/drawingml/2006/main" xmlns:r="http://schemas.openxmlformats.org/officeDocument/2006/relationships" xmlns:p="http://schemas.openxmlformats.org/presentationml/2006/main">
  <p:tag name="GENSWF_SLIDE_UID" val="{AAAF1E13-C8D5-4EE9-A63A-DD4A8313ECC7}:286"/>
</p:tagLst>
</file>

<file path=ppt/tags/tag25.xml><?xml version="1.0" encoding="utf-8"?>
<p:tagLst xmlns:a="http://schemas.openxmlformats.org/drawingml/2006/main" xmlns:r="http://schemas.openxmlformats.org/officeDocument/2006/relationships" xmlns:p="http://schemas.openxmlformats.org/presentationml/2006/main">
  <p:tag name="GENSWF_SLIDE_UID" val="{1E54234E-EBF4-4531-BC8B-0BF59A4B204E}:8558"/>
</p:tagLst>
</file>

<file path=ppt/tags/tag3.xml><?xml version="1.0" encoding="utf-8"?>
<p:tagLst xmlns:a="http://schemas.openxmlformats.org/drawingml/2006/main" xmlns:r="http://schemas.openxmlformats.org/officeDocument/2006/relationships" xmlns:p="http://schemas.openxmlformats.org/presentationml/2006/main">
  <p:tag name="GENSWF_SLIDE_UID" val="{C04B1DE8-1C15-4BD5-BA77-7CA8688693BE}:8570"/>
</p:tagLst>
</file>

<file path=ppt/tags/tag4.xml><?xml version="1.0" encoding="utf-8"?>
<p:tagLst xmlns:a="http://schemas.openxmlformats.org/drawingml/2006/main" xmlns:r="http://schemas.openxmlformats.org/officeDocument/2006/relationships" xmlns:p="http://schemas.openxmlformats.org/presentationml/2006/main">
  <p:tag name="GENSWF_SLIDE_UID" val="{6FBB33EF-54AE-43D2-9E09-C20227F9EBE7}:4385"/>
</p:tagLst>
</file>

<file path=ppt/tags/tag5.xml><?xml version="1.0" encoding="utf-8"?>
<p:tagLst xmlns:a="http://schemas.openxmlformats.org/drawingml/2006/main" xmlns:r="http://schemas.openxmlformats.org/officeDocument/2006/relationships" xmlns:p="http://schemas.openxmlformats.org/presentationml/2006/main">
  <p:tag name="GENSWF_SLIDE_UID" val="{D09AE098-68FC-418A-BF3F-585B6E24B917}:4365"/>
</p:tagLst>
</file>

<file path=ppt/tags/tag6.xml><?xml version="1.0" encoding="utf-8"?>
<p:tagLst xmlns:a="http://schemas.openxmlformats.org/drawingml/2006/main" xmlns:r="http://schemas.openxmlformats.org/officeDocument/2006/relationships" xmlns:p="http://schemas.openxmlformats.org/presentationml/2006/main">
  <p:tag name="GENSWF_SLIDE_UID" val="{F65975D5-55D4-4215-9636-99C67189EE3D}:4370"/>
</p:tagLst>
</file>

<file path=ppt/tags/tag7.xml><?xml version="1.0" encoding="utf-8"?>
<p:tagLst xmlns:a="http://schemas.openxmlformats.org/drawingml/2006/main" xmlns:r="http://schemas.openxmlformats.org/officeDocument/2006/relationships" xmlns:p="http://schemas.openxmlformats.org/presentationml/2006/main">
  <p:tag name="GENSWF_SLIDE_UID" val="{555023AC-A542-4019-B866-31C5EA278BE4}:4368"/>
</p:tagLst>
</file>

<file path=ppt/tags/tag8.xml><?xml version="1.0" encoding="utf-8"?>
<p:tagLst xmlns:a="http://schemas.openxmlformats.org/drawingml/2006/main" xmlns:r="http://schemas.openxmlformats.org/officeDocument/2006/relationships" xmlns:p="http://schemas.openxmlformats.org/presentationml/2006/main">
  <p:tag name="GENSWF_SLIDE_UID" val="{DF45B833-5405-4FE2-ABA2-A79A4840A6D3}:4386"/>
</p:tagLst>
</file>

<file path=ppt/tags/tag9.xml><?xml version="1.0" encoding="utf-8"?>
<p:tagLst xmlns:a="http://schemas.openxmlformats.org/drawingml/2006/main" xmlns:r="http://schemas.openxmlformats.org/officeDocument/2006/relationships" xmlns:p="http://schemas.openxmlformats.org/presentationml/2006/main">
  <p:tag name="GENSWF_SLIDE_UID" val="{CACA62AC-2927-42AD-B944-8D6D662B2D1C}:436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639</Words>
  <Application>Microsoft Office PowerPoint</Application>
  <PresentationFormat>Widescreen</PresentationFormat>
  <Paragraphs>70</Paragraphs>
  <Slides>24</Slides>
  <Notes>24</Notes>
  <HiddenSlides>0</HiddenSlides>
  <MMClips>2</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24</vt:i4>
      </vt:variant>
    </vt:vector>
  </HeadingPairs>
  <TitlesOfParts>
    <vt:vector size="40" baseType="lpstr">
      <vt:lpstr>等线</vt:lpstr>
      <vt:lpstr>等线 Light</vt:lpstr>
      <vt:lpstr>Arial</vt:lpstr>
      <vt:lpstr>Calibri</vt:lpstr>
      <vt:lpstr>Calibri Light</vt:lpstr>
      <vt:lpstr>Cambria</vt:lpstr>
      <vt:lpstr>iCiel Cadena</vt:lpstr>
      <vt:lpstr>Times New Roman</vt:lpstr>
      <vt:lpstr>UTM Avo</vt:lpstr>
      <vt:lpstr>Wingdings</vt:lpstr>
      <vt:lpstr>字魂105号-简雅黑</vt:lpstr>
      <vt:lpstr>Office 主题​​</vt:lpstr>
      <vt:lpstr>4_Office 主题​​</vt:lpstr>
      <vt:lpstr>1_www.33ppt.com</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22. CƠ QUAN THẦN KINH -t2</dc:title>
  <dc:creator>Thao Tran</dc:creator>
  <cp:lastModifiedBy>SingPC</cp:lastModifiedBy>
  <cp:revision>27</cp:revision>
  <dcterms:created xsi:type="dcterms:W3CDTF">2022-11-24T12:05:23Z</dcterms:created>
  <dcterms:modified xsi:type="dcterms:W3CDTF">2024-03-21T08:10:06Z</dcterms:modified>
</cp:coreProperties>
</file>