
<file path=[Content_Types].xml><?xml version="1.0" encoding="utf-8"?>
<Types xmlns="http://schemas.openxmlformats.org/package/2006/content-types">
  <Default Extension="jpeg" ContentType="image/jpeg"/>
  <Default Extension="jpg" ContentType="image/jpeg"/>
  <Default Extension="mp3" ContentType="audio/mpeg"/>
  <Default Extension="mp4" ContentType="video/mp4"/>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3.xml" ContentType="application/vnd.openxmlformats-officedocument.theme+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heme/theme4.xml" ContentType="application/vnd.openxmlformats-officedocument.theme+xml"/>
  <Override PartName="/ppt/tags/tag65.xml" ContentType="application/vnd.openxmlformats-officedocument.presentationml.tags+xml"/>
  <Override PartName="/ppt/notesSlides/notesSlide1.xml" ContentType="application/vnd.openxmlformats-officedocument.presentationml.notesSlide+xml"/>
  <Override PartName="/ppt/tags/tag66.xml" ContentType="application/vnd.openxmlformats-officedocument.presentationml.tags+xml"/>
  <Override PartName="/ppt/notesSlides/notesSlide2.xml" ContentType="application/vnd.openxmlformats-officedocument.presentationml.notesSlide+xml"/>
  <Override PartName="/ppt/tags/tag67.xml" ContentType="application/vnd.openxmlformats-officedocument.presentationml.tags+xml"/>
  <Override PartName="/ppt/notesSlides/notesSlide3.xml" ContentType="application/vnd.openxmlformats-officedocument.presentationml.notesSlide+xml"/>
  <Override PartName="/ppt/tags/tag68.xml" ContentType="application/vnd.openxmlformats-officedocument.presentationml.tags+xml"/>
  <Override PartName="/ppt/notesSlides/notesSlide4.xml" ContentType="application/vnd.openxmlformats-officedocument.presentationml.notesSlide+xml"/>
  <Override PartName="/ppt/tags/tag69.xml" ContentType="application/vnd.openxmlformats-officedocument.presentationml.tags+xml"/>
  <Override PartName="/ppt/notesSlides/notesSlide5.xml" ContentType="application/vnd.openxmlformats-officedocument.presentationml.notesSlide+xml"/>
  <Override PartName="/ppt/tags/tag70.xml" ContentType="application/vnd.openxmlformats-officedocument.presentationml.tags+xml"/>
  <Override PartName="/ppt/notesSlides/notesSlide6.xml" ContentType="application/vnd.openxmlformats-officedocument.presentationml.notesSlide+xml"/>
  <Override PartName="/ppt/tags/tag71.xml" ContentType="application/vnd.openxmlformats-officedocument.presentationml.tags+xml"/>
  <Override PartName="/ppt/notesSlides/notesSlide7.xml" ContentType="application/vnd.openxmlformats-officedocument.presentationml.notesSlide+xml"/>
  <Override PartName="/ppt/tags/tag72.xml" ContentType="application/vnd.openxmlformats-officedocument.presentationml.tags+xml"/>
  <Override PartName="/ppt/notesSlides/notesSlide8.xml" ContentType="application/vnd.openxmlformats-officedocument.presentationml.notesSlide+xml"/>
  <Override PartName="/ppt/tags/tag73.xml" ContentType="application/vnd.openxmlformats-officedocument.presentationml.tags+xml"/>
  <Override PartName="/ppt/notesSlides/notesSlide9.xml" ContentType="application/vnd.openxmlformats-officedocument.presentationml.notesSlide+xml"/>
  <Override PartName="/ppt/tags/tag74.xml" ContentType="application/vnd.openxmlformats-officedocument.presentationml.tags+xml"/>
  <Override PartName="/ppt/notesSlides/notesSlide10.xml" ContentType="application/vnd.openxmlformats-officedocument.presentationml.notesSlide+xml"/>
  <Override PartName="/ppt/tags/tag75.xml" ContentType="application/vnd.openxmlformats-officedocument.presentationml.tags+xml"/>
  <Override PartName="/ppt/notesSlides/notesSlide11.xml" ContentType="application/vnd.openxmlformats-officedocument.presentationml.notesSlide+xml"/>
  <Override PartName="/ppt/tags/tag76.xml" ContentType="application/vnd.openxmlformats-officedocument.presentationml.tags+xml"/>
  <Override PartName="/ppt/notesSlides/notesSlide12.xml" ContentType="application/vnd.openxmlformats-officedocument.presentationml.notesSlide+xml"/>
  <Override PartName="/ppt/tags/tag77.xml" ContentType="application/vnd.openxmlformats-officedocument.presentationml.tags+xml"/>
  <Override PartName="/ppt/notesSlides/notesSlide13.xml" ContentType="application/vnd.openxmlformats-officedocument.presentationml.notesSlide+xml"/>
  <Override PartName="/ppt/tags/tag78.xml" ContentType="application/vnd.openxmlformats-officedocument.presentationml.tags+xml"/>
  <Override PartName="/ppt/notesSlides/notesSlide14.xml" ContentType="application/vnd.openxmlformats-officedocument.presentationml.notesSlide+xml"/>
  <Override PartName="/ppt/tags/tag79.xml" ContentType="application/vnd.openxmlformats-officedocument.presentationml.tags+xml"/>
  <Override PartName="/ppt/notesSlides/notesSlide15.xml" ContentType="application/vnd.openxmlformats-officedocument.presentationml.notesSlide+xml"/>
  <Override PartName="/ppt/tags/tag80.xml" ContentType="application/vnd.openxmlformats-officedocument.presentationml.tags+xml"/>
  <Override PartName="/ppt/notesSlides/notesSlide16.xml" ContentType="application/vnd.openxmlformats-officedocument.presentationml.notesSlide+xml"/>
  <Override PartName="/ppt/tags/tag81.xml" ContentType="application/vnd.openxmlformats-officedocument.presentationml.tags+xml"/>
  <Override PartName="/ppt/notesSlides/notesSlide17.xml" ContentType="application/vnd.openxmlformats-officedocument.presentationml.notesSlide+xml"/>
  <Override PartName="/ppt/tags/tag82.xml" ContentType="application/vnd.openxmlformats-officedocument.presentationml.tags+xml"/>
  <Override PartName="/ppt/notesSlides/notesSlide18.xml" ContentType="application/vnd.openxmlformats-officedocument.presentationml.notesSlide+xml"/>
  <Override PartName="/ppt/tags/tag83.xml" ContentType="application/vnd.openxmlformats-officedocument.presentationml.tags+xml"/>
  <Override PartName="/ppt/notesSlides/notesSlide19.xml" ContentType="application/vnd.openxmlformats-officedocument.presentationml.notesSlide+xml"/>
  <Override PartName="/ppt/tags/tag84.xml" ContentType="application/vnd.openxmlformats-officedocument.presentationml.tags+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4" r:id="rId2"/>
    <p:sldMasterId id="2147483681" r:id="rId3"/>
  </p:sldMasterIdLst>
  <p:notesMasterIdLst>
    <p:notesMasterId r:id="rId24"/>
  </p:notesMasterIdLst>
  <p:sldIdLst>
    <p:sldId id="288" r:id="rId4"/>
    <p:sldId id="762" r:id="rId5"/>
    <p:sldId id="319" r:id="rId6"/>
    <p:sldId id="509" r:id="rId7"/>
    <p:sldId id="320" r:id="rId8"/>
    <p:sldId id="510" r:id="rId9"/>
    <p:sldId id="514" r:id="rId10"/>
    <p:sldId id="333" r:id="rId11"/>
    <p:sldId id="298" r:id="rId12"/>
    <p:sldId id="515" r:id="rId13"/>
    <p:sldId id="526" r:id="rId14"/>
    <p:sldId id="519" r:id="rId15"/>
    <p:sldId id="523" r:id="rId16"/>
    <p:sldId id="257" r:id="rId17"/>
    <p:sldId id="259" r:id="rId18"/>
    <p:sldId id="524" r:id="rId19"/>
    <p:sldId id="260" r:id="rId20"/>
    <p:sldId id="525" r:id="rId21"/>
    <p:sldId id="337" r:id="rId22"/>
    <p:sldId id="761" r:id="rId23"/>
  </p:sldIdLst>
  <p:sldSz cx="12192000" cy="6858000"/>
  <p:notesSz cx="6858000" cy="9144000"/>
  <p:custDataLst>
    <p:tags r:id="rId25"/>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111" d="100"/>
          <a:sy n="111" d="100"/>
        </p:scale>
        <p:origin x="588"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tags" Target="tags/tag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notesMaster" Target="notesMasters/notesMaster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theme" Target="theme/theme1.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A97E7BA-2E28-436D-846A-2B91A68B16CD}" type="datetimeFigureOut">
              <a:rPr lang="en-US" smtClean="0"/>
              <a:t>3/21/2024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9CA6281-48B3-4235-8FBB-6DB5AC0E7607}" type="slidenum">
              <a:rPr lang="en-US" smtClean="0"/>
              <a:t>‹#›</a:t>
            </a:fld>
            <a:endParaRPr lang="en-US"/>
          </a:p>
        </p:txBody>
      </p:sp>
    </p:spTree>
    <p:extLst>
      <p:ext uri="{BB962C8B-B14F-4D97-AF65-F5344CB8AC3E}">
        <p14:creationId xmlns:p14="http://schemas.microsoft.com/office/powerpoint/2010/main" val="30746466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幻灯片图像占位符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91"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CN" altLang="en-US"/>
          </a:p>
        </p:txBody>
      </p:sp>
      <p:sp>
        <p:nvSpPr>
          <p:cNvPr id="12292"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300">
                <a:solidFill>
                  <a:schemeClr val="tx1"/>
                </a:solidFill>
                <a:latin typeface="方正正黑简体" panose="02000000000000000000" pitchFamily="2" charset="-122"/>
                <a:ea typeface="方正正黑简体" panose="02000000000000000000" pitchFamily="2" charset="-122"/>
              </a:defRPr>
            </a:lvl1pPr>
            <a:lvl2pPr marL="742950" indent="-285750">
              <a:defRPr sz="1300">
                <a:solidFill>
                  <a:schemeClr val="tx1"/>
                </a:solidFill>
                <a:latin typeface="方正正黑简体" panose="02000000000000000000" pitchFamily="2" charset="-122"/>
                <a:ea typeface="方正正黑简体" panose="02000000000000000000" pitchFamily="2" charset="-122"/>
              </a:defRPr>
            </a:lvl2pPr>
            <a:lvl3pPr marL="1143000" indent="-228600">
              <a:defRPr sz="1300">
                <a:solidFill>
                  <a:schemeClr val="tx1"/>
                </a:solidFill>
                <a:latin typeface="方正正黑简体" panose="02000000000000000000" pitchFamily="2" charset="-122"/>
                <a:ea typeface="方正正黑简体" panose="02000000000000000000" pitchFamily="2" charset="-122"/>
              </a:defRPr>
            </a:lvl3pPr>
            <a:lvl4pPr marL="1600200" indent="-228600">
              <a:defRPr sz="1300">
                <a:solidFill>
                  <a:schemeClr val="tx1"/>
                </a:solidFill>
                <a:latin typeface="方正正黑简体" panose="02000000000000000000" pitchFamily="2" charset="-122"/>
                <a:ea typeface="方正正黑简体" panose="02000000000000000000" pitchFamily="2" charset="-122"/>
              </a:defRPr>
            </a:lvl4pPr>
            <a:lvl5pPr marL="2057400" indent="-228600">
              <a:defRPr sz="1300">
                <a:solidFill>
                  <a:schemeClr val="tx1"/>
                </a:solidFill>
                <a:latin typeface="方正正黑简体" panose="02000000000000000000" pitchFamily="2" charset="-122"/>
                <a:ea typeface="方正正黑简体" panose="02000000000000000000" pitchFamily="2" charset="-122"/>
              </a:defRPr>
            </a:lvl5pPr>
            <a:lvl6pPr marL="25146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6pPr>
            <a:lvl7pPr marL="29718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7pPr>
            <a:lvl8pPr marL="34290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8pPr>
            <a:lvl9pPr marL="38862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9pPr>
          </a:lstStyle>
          <a:p>
            <a:pPr marL="0" marR="0" lvl="0" indent="0" algn="r" defTabSz="685800" rtl="0" eaLnBrk="1" fontAlgn="auto" latinLnBrk="0" hangingPunct="1">
              <a:lnSpc>
                <a:spcPct val="100000"/>
              </a:lnSpc>
              <a:spcBef>
                <a:spcPts val="0"/>
              </a:spcBef>
              <a:spcAft>
                <a:spcPts val="0"/>
              </a:spcAft>
              <a:buClrTx/>
              <a:buSzTx/>
              <a:buFontTx/>
              <a:buNone/>
              <a:tabLst/>
              <a:defRPr/>
            </a:pPr>
            <a:fld id="{8E734D7E-DDC1-43BA-BA84-4A1CFE3D3418}" type="slidenum">
              <a:rPr kumimoji="0" lang="zh-CN" altLang="en-US" sz="1200" b="0" i="0" u="none" strike="noStrike" kern="1200" cap="none" spc="0" normalizeH="0" baseline="0" noProof="0">
                <a:ln>
                  <a:noFill/>
                </a:ln>
                <a:solidFill>
                  <a:prstClr val="black"/>
                </a:solidFill>
                <a:effectLst/>
                <a:uLnTx/>
                <a:uFillTx/>
                <a:latin typeface="Calibri" panose="020F0502020204030204" pitchFamily="34" charset="0"/>
                <a:ea typeface="宋体" panose="02010600030101010101" pitchFamily="2" charset="-122"/>
                <a:cs typeface="Arial"/>
                <a:sym typeface="Arial"/>
              </a:rPr>
              <a:pPr marL="0" marR="0" lvl="0" indent="0" algn="r" defTabSz="685800" rtl="0" eaLnBrk="1" fontAlgn="auto" latinLnBrk="0" hangingPunct="1">
                <a:lnSpc>
                  <a:spcPct val="100000"/>
                </a:lnSpc>
                <a:spcBef>
                  <a:spcPts val="0"/>
                </a:spcBef>
                <a:spcAft>
                  <a:spcPts val="0"/>
                </a:spcAft>
                <a:buClrTx/>
                <a:buSzTx/>
                <a:buFontTx/>
                <a:buNone/>
                <a:tabLst/>
                <a:defRPr/>
              </a:pPr>
              <a:t>1</a:t>
            </a:fld>
            <a:endParaRPr kumimoji="0" lang="zh-CN" altLang="en-US" sz="1200" b="0" i="0" u="none" strike="noStrike" kern="1200" cap="none" spc="0" normalizeH="0" baseline="0" noProof="0">
              <a:ln>
                <a:noFill/>
              </a:ln>
              <a:solidFill>
                <a:prstClr val="black"/>
              </a:solidFill>
              <a:effectLst/>
              <a:uLnTx/>
              <a:uFillTx/>
              <a:latin typeface="Calibri" panose="020F0502020204030204" pitchFamily="34" charset="0"/>
              <a:ea typeface="宋体" panose="02010600030101010101" pitchFamily="2" charset="-122"/>
              <a:cs typeface="Arial"/>
              <a:sym typeface="Arial"/>
            </a:endParaRPr>
          </a:p>
        </p:txBody>
      </p:sp>
    </p:spTree>
    <p:extLst>
      <p:ext uri="{BB962C8B-B14F-4D97-AF65-F5344CB8AC3E}">
        <p14:creationId xmlns:p14="http://schemas.microsoft.com/office/powerpoint/2010/main" val="101199124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9CA6281-48B3-4235-8FBB-6DB5AC0E7607}" type="slidenum">
              <a:rPr lang="en-US" smtClean="0"/>
              <a:t>10</a:t>
            </a:fld>
            <a:endParaRPr lang="en-US"/>
          </a:p>
        </p:txBody>
      </p:sp>
    </p:spTree>
    <p:extLst>
      <p:ext uri="{BB962C8B-B14F-4D97-AF65-F5344CB8AC3E}">
        <p14:creationId xmlns:p14="http://schemas.microsoft.com/office/powerpoint/2010/main" val="78722193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9CA6281-48B3-4235-8FBB-6DB5AC0E7607}" type="slidenum">
              <a:rPr lang="en-US" smtClean="0"/>
              <a:t>11</a:t>
            </a:fld>
            <a:endParaRPr lang="en-US"/>
          </a:p>
        </p:txBody>
      </p:sp>
    </p:spTree>
    <p:extLst>
      <p:ext uri="{BB962C8B-B14F-4D97-AF65-F5344CB8AC3E}">
        <p14:creationId xmlns:p14="http://schemas.microsoft.com/office/powerpoint/2010/main" val="99785761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9CA6281-48B3-4235-8FBB-6DB5AC0E7607}" type="slidenum">
              <a:rPr lang="en-US" smtClean="0"/>
              <a:t>12</a:t>
            </a:fld>
            <a:endParaRPr lang="en-US"/>
          </a:p>
        </p:txBody>
      </p:sp>
    </p:spTree>
    <p:extLst>
      <p:ext uri="{BB962C8B-B14F-4D97-AF65-F5344CB8AC3E}">
        <p14:creationId xmlns:p14="http://schemas.microsoft.com/office/powerpoint/2010/main" val="388186757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9CA6281-48B3-4235-8FBB-6DB5AC0E7607}" type="slidenum">
              <a:rPr lang="en-US" smtClean="0"/>
              <a:t>13</a:t>
            </a:fld>
            <a:endParaRPr lang="en-US"/>
          </a:p>
        </p:txBody>
      </p:sp>
    </p:spTree>
    <p:extLst>
      <p:ext uri="{BB962C8B-B14F-4D97-AF65-F5344CB8AC3E}">
        <p14:creationId xmlns:p14="http://schemas.microsoft.com/office/powerpoint/2010/main" val="251090020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9CA6281-48B3-4235-8FBB-6DB5AC0E7607}" type="slidenum">
              <a:rPr lang="en-US" smtClean="0"/>
              <a:t>14</a:t>
            </a:fld>
            <a:endParaRPr lang="en-US"/>
          </a:p>
        </p:txBody>
      </p:sp>
    </p:spTree>
    <p:extLst>
      <p:ext uri="{BB962C8B-B14F-4D97-AF65-F5344CB8AC3E}">
        <p14:creationId xmlns:p14="http://schemas.microsoft.com/office/powerpoint/2010/main" val="217840029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9CA6281-48B3-4235-8FBB-6DB5AC0E7607}" type="slidenum">
              <a:rPr lang="en-US" smtClean="0"/>
              <a:t>15</a:t>
            </a:fld>
            <a:endParaRPr lang="en-US"/>
          </a:p>
        </p:txBody>
      </p:sp>
    </p:spTree>
    <p:extLst>
      <p:ext uri="{BB962C8B-B14F-4D97-AF65-F5344CB8AC3E}">
        <p14:creationId xmlns:p14="http://schemas.microsoft.com/office/powerpoint/2010/main" val="132334689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9CA6281-48B3-4235-8FBB-6DB5AC0E7607}" type="slidenum">
              <a:rPr lang="en-US" smtClean="0"/>
              <a:t>16</a:t>
            </a:fld>
            <a:endParaRPr lang="en-US"/>
          </a:p>
        </p:txBody>
      </p:sp>
    </p:spTree>
    <p:extLst>
      <p:ext uri="{BB962C8B-B14F-4D97-AF65-F5344CB8AC3E}">
        <p14:creationId xmlns:p14="http://schemas.microsoft.com/office/powerpoint/2010/main" val="229830073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9CA6281-48B3-4235-8FBB-6DB5AC0E7607}" type="slidenum">
              <a:rPr lang="en-US" smtClean="0"/>
              <a:t>17</a:t>
            </a:fld>
            <a:endParaRPr lang="en-US"/>
          </a:p>
        </p:txBody>
      </p:sp>
    </p:spTree>
    <p:extLst>
      <p:ext uri="{BB962C8B-B14F-4D97-AF65-F5344CB8AC3E}">
        <p14:creationId xmlns:p14="http://schemas.microsoft.com/office/powerpoint/2010/main" val="341410882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9CA6281-48B3-4235-8FBB-6DB5AC0E7607}" type="slidenum">
              <a:rPr lang="en-US" smtClean="0"/>
              <a:t>18</a:t>
            </a:fld>
            <a:endParaRPr lang="en-US"/>
          </a:p>
        </p:txBody>
      </p:sp>
    </p:spTree>
    <p:extLst>
      <p:ext uri="{BB962C8B-B14F-4D97-AF65-F5344CB8AC3E}">
        <p14:creationId xmlns:p14="http://schemas.microsoft.com/office/powerpoint/2010/main" val="25033548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幻灯片图像占位符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91"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CN" altLang="en-US"/>
          </a:p>
        </p:txBody>
      </p:sp>
      <p:sp>
        <p:nvSpPr>
          <p:cNvPr id="12292"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300">
                <a:solidFill>
                  <a:schemeClr val="tx1"/>
                </a:solidFill>
                <a:latin typeface="方正正黑简体" panose="02000000000000000000" pitchFamily="2" charset="-122"/>
                <a:ea typeface="方正正黑简体" panose="02000000000000000000" pitchFamily="2" charset="-122"/>
              </a:defRPr>
            </a:lvl1pPr>
            <a:lvl2pPr marL="742950" indent="-285750">
              <a:defRPr sz="1300">
                <a:solidFill>
                  <a:schemeClr val="tx1"/>
                </a:solidFill>
                <a:latin typeface="方正正黑简体" panose="02000000000000000000" pitchFamily="2" charset="-122"/>
                <a:ea typeface="方正正黑简体" panose="02000000000000000000" pitchFamily="2" charset="-122"/>
              </a:defRPr>
            </a:lvl2pPr>
            <a:lvl3pPr marL="1143000" indent="-228600">
              <a:defRPr sz="1300">
                <a:solidFill>
                  <a:schemeClr val="tx1"/>
                </a:solidFill>
                <a:latin typeface="方正正黑简体" panose="02000000000000000000" pitchFamily="2" charset="-122"/>
                <a:ea typeface="方正正黑简体" panose="02000000000000000000" pitchFamily="2" charset="-122"/>
              </a:defRPr>
            </a:lvl3pPr>
            <a:lvl4pPr marL="1600200" indent="-228600">
              <a:defRPr sz="1300">
                <a:solidFill>
                  <a:schemeClr val="tx1"/>
                </a:solidFill>
                <a:latin typeface="方正正黑简体" panose="02000000000000000000" pitchFamily="2" charset="-122"/>
                <a:ea typeface="方正正黑简体" panose="02000000000000000000" pitchFamily="2" charset="-122"/>
              </a:defRPr>
            </a:lvl4pPr>
            <a:lvl5pPr marL="2057400" indent="-228600">
              <a:defRPr sz="1300">
                <a:solidFill>
                  <a:schemeClr val="tx1"/>
                </a:solidFill>
                <a:latin typeface="方正正黑简体" panose="02000000000000000000" pitchFamily="2" charset="-122"/>
                <a:ea typeface="方正正黑简体" panose="02000000000000000000" pitchFamily="2" charset="-122"/>
              </a:defRPr>
            </a:lvl5pPr>
            <a:lvl6pPr marL="25146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6pPr>
            <a:lvl7pPr marL="29718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7pPr>
            <a:lvl8pPr marL="34290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8pPr>
            <a:lvl9pPr marL="38862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9pPr>
          </a:lstStyle>
          <a:p>
            <a:pPr marL="0" marR="0" lvl="0" indent="0" algn="r" defTabSz="685800" rtl="0" eaLnBrk="1" fontAlgn="auto" latinLnBrk="0" hangingPunct="1">
              <a:lnSpc>
                <a:spcPct val="100000"/>
              </a:lnSpc>
              <a:spcBef>
                <a:spcPts val="0"/>
              </a:spcBef>
              <a:spcAft>
                <a:spcPts val="0"/>
              </a:spcAft>
              <a:buClrTx/>
              <a:buSzTx/>
              <a:buFontTx/>
              <a:buNone/>
              <a:tabLst/>
              <a:defRPr/>
            </a:pPr>
            <a:fld id="{8E734D7E-DDC1-43BA-BA84-4A1CFE3D3418}" type="slidenum">
              <a:rPr kumimoji="0" lang="zh-CN" altLang="en-US" sz="1200" b="0" i="0" u="none" strike="noStrike" kern="1200" cap="none" spc="0" normalizeH="0" baseline="0" noProof="0">
                <a:ln>
                  <a:noFill/>
                </a:ln>
                <a:solidFill>
                  <a:prstClr val="black"/>
                </a:solidFill>
                <a:effectLst/>
                <a:uLnTx/>
                <a:uFillTx/>
                <a:latin typeface="Calibri" panose="020F0502020204030204" pitchFamily="34" charset="0"/>
                <a:ea typeface="宋体" panose="02010600030101010101" pitchFamily="2" charset="-122"/>
                <a:cs typeface="Arial"/>
                <a:sym typeface="Arial"/>
              </a:rPr>
              <a:pPr marL="0" marR="0" lvl="0" indent="0" algn="r" defTabSz="685800" rtl="0" eaLnBrk="1" fontAlgn="auto" latinLnBrk="0" hangingPunct="1">
                <a:lnSpc>
                  <a:spcPct val="100000"/>
                </a:lnSpc>
                <a:spcBef>
                  <a:spcPts val="0"/>
                </a:spcBef>
                <a:spcAft>
                  <a:spcPts val="0"/>
                </a:spcAft>
                <a:buClrTx/>
                <a:buSzTx/>
                <a:buFontTx/>
                <a:buNone/>
                <a:tabLst/>
                <a:defRPr/>
              </a:pPr>
              <a:t>19</a:t>
            </a:fld>
            <a:endParaRPr kumimoji="0" lang="zh-CN" altLang="en-US" sz="1200" b="0" i="0" u="none" strike="noStrike" kern="1200" cap="none" spc="0" normalizeH="0" baseline="0" noProof="0">
              <a:ln>
                <a:noFill/>
              </a:ln>
              <a:solidFill>
                <a:prstClr val="black"/>
              </a:solidFill>
              <a:effectLst/>
              <a:uLnTx/>
              <a:uFillTx/>
              <a:latin typeface="Calibri" panose="020F0502020204030204" pitchFamily="34" charset="0"/>
              <a:ea typeface="宋体" panose="02010600030101010101" pitchFamily="2" charset="-122"/>
              <a:cs typeface="Arial"/>
              <a:sym typeface="Arial"/>
            </a:endParaRPr>
          </a:p>
        </p:txBody>
      </p:sp>
    </p:spTree>
    <p:extLst>
      <p:ext uri="{BB962C8B-B14F-4D97-AF65-F5344CB8AC3E}">
        <p14:creationId xmlns:p14="http://schemas.microsoft.com/office/powerpoint/2010/main" val="19299614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9CA6281-48B3-4235-8FBB-6DB5AC0E7607}" type="slidenum">
              <a:rPr lang="en-US" smtClean="0"/>
              <a:t>2</a:t>
            </a:fld>
            <a:endParaRPr lang="en-US"/>
          </a:p>
        </p:txBody>
      </p:sp>
    </p:spTree>
    <p:extLst>
      <p:ext uri="{BB962C8B-B14F-4D97-AF65-F5344CB8AC3E}">
        <p14:creationId xmlns:p14="http://schemas.microsoft.com/office/powerpoint/2010/main" val="365487928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9CA6281-48B3-4235-8FBB-6DB5AC0E7607}" type="slidenum">
              <a:rPr lang="en-US" smtClean="0"/>
              <a:t>20</a:t>
            </a:fld>
            <a:endParaRPr lang="en-US"/>
          </a:p>
        </p:txBody>
      </p:sp>
    </p:spTree>
    <p:extLst>
      <p:ext uri="{BB962C8B-B14F-4D97-AF65-F5344CB8AC3E}">
        <p14:creationId xmlns:p14="http://schemas.microsoft.com/office/powerpoint/2010/main" val="34939758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9CA6281-48B3-4235-8FBB-6DB5AC0E7607}" type="slidenum">
              <a:rPr lang="en-US" smtClean="0"/>
              <a:t>3</a:t>
            </a:fld>
            <a:endParaRPr lang="en-US"/>
          </a:p>
        </p:txBody>
      </p:sp>
    </p:spTree>
    <p:extLst>
      <p:ext uri="{BB962C8B-B14F-4D97-AF65-F5344CB8AC3E}">
        <p14:creationId xmlns:p14="http://schemas.microsoft.com/office/powerpoint/2010/main" val="2980817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9CA6281-48B3-4235-8FBB-6DB5AC0E7607}" type="slidenum">
              <a:rPr lang="en-US" smtClean="0"/>
              <a:t>4</a:t>
            </a:fld>
            <a:endParaRPr lang="en-US"/>
          </a:p>
        </p:txBody>
      </p:sp>
    </p:spTree>
    <p:extLst>
      <p:ext uri="{BB962C8B-B14F-4D97-AF65-F5344CB8AC3E}">
        <p14:creationId xmlns:p14="http://schemas.microsoft.com/office/powerpoint/2010/main" val="41439159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9CA6281-48B3-4235-8FBB-6DB5AC0E7607}" type="slidenum">
              <a:rPr lang="en-US" smtClean="0"/>
              <a:t>5</a:t>
            </a:fld>
            <a:endParaRPr lang="en-US"/>
          </a:p>
        </p:txBody>
      </p:sp>
    </p:spTree>
    <p:extLst>
      <p:ext uri="{BB962C8B-B14F-4D97-AF65-F5344CB8AC3E}">
        <p14:creationId xmlns:p14="http://schemas.microsoft.com/office/powerpoint/2010/main" val="41046963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9CA6281-48B3-4235-8FBB-6DB5AC0E7607}" type="slidenum">
              <a:rPr lang="en-US" smtClean="0"/>
              <a:t>6</a:t>
            </a:fld>
            <a:endParaRPr lang="en-US"/>
          </a:p>
        </p:txBody>
      </p:sp>
    </p:spTree>
    <p:extLst>
      <p:ext uri="{BB962C8B-B14F-4D97-AF65-F5344CB8AC3E}">
        <p14:creationId xmlns:p14="http://schemas.microsoft.com/office/powerpoint/2010/main" val="21834682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9CA6281-48B3-4235-8FBB-6DB5AC0E7607}" type="slidenum">
              <a:rPr lang="en-US" smtClean="0"/>
              <a:t>7</a:t>
            </a:fld>
            <a:endParaRPr lang="en-US"/>
          </a:p>
        </p:txBody>
      </p:sp>
    </p:spTree>
    <p:extLst>
      <p:ext uri="{BB962C8B-B14F-4D97-AF65-F5344CB8AC3E}">
        <p14:creationId xmlns:p14="http://schemas.microsoft.com/office/powerpoint/2010/main" val="253798092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9CA6281-48B3-4235-8FBB-6DB5AC0E7607}" type="slidenum">
              <a:rPr lang="en-US" smtClean="0"/>
              <a:t>8</a:t>
            </a:fld>
            <a:endParaRPr lang="en-US"/>
          </a:p>
        </p:txBody>
      </p:sp>
    </p:spTree>
    <p:extLst>
      <p:ext uri="{BB962C8B-B14F-4D97-AF65-F5344CB8AC3E}">
        <p14:creationId xmlns:p14="http://schemas.microsoft.com/office/powerpoint/2010/main" val="289402298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9CA6281-48B3-4235-8FBB-6DB5AC0E7607}" type="slidenum">
              <a:rPr lang="en-US" smtClean="0"/>
              <a:t>9</a:t>
            </a:fld>
            <a:endParaRPr lang="en-US"/>
          </a:p>
        </p:txBody>
      </p:sp>
    </p:spTree>
    <p:extLst>
      <p:ext uri="{BB962C8B-B14F-4D97-AF65-F5344CB8AC3E}">
        <p14:creationId xmlns:p14="http://schemas.microsoft.com/office/powerpoint/2010/main" val="264233439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tags" Target="../tags/tag11.xml"/><Relationship Id="rId2" Type="http://schemas.openxmlformats.org/officeDocument/2006/relationships/tags" Target="../tags/tag10.xml"/><Relationship Id="rId1" Type="http://schemas.openxmlformats.org/officeDocument/2006/relationships/tags" Target="../tags/tag9.xml"/><Relationship Id="rId6" Type="http://schemas.openxmlformats.org/officeDocument/2006/relationships/slideMaster" Target="../slideMasters/slideMaster3.xml"/><Relationship Id="rId5" Type="http://schemas.openxmlformats.org/officeDocument/2006/relationships/tags" Target="../tags/tag13.xml"/><Relationship Id="rId4" Type="http://schemas.openxmlformats.org/officeDocument/2006/relationships/tags" Target="../tags/tag12.xml"/></Relationships>
</file>

<file path=ppt/slideLayouts/_rels/slideLayout21.xml.rels><?xml version="1.0" encoding="UTF-8" standalone="yes"?>
<Relationships xmlns="http://schemas.openxmlformats.org/package/2006/relationships"><Relationship Id="rId3" Type="http://schemas.openxmlformats.org/officeDocument/2006/relationships/tags" Target="../tags/tag16.xml"/><Relationship Id="rId2" Type="http://schemas.openxmlformats.org/officeDocument/2006/relationships/tags" Target="../tags/tag15.xml"/><Relationship Id="rId1" Type="http://schemas.openxmlformats.org/officeDocument/2006/relationships/tags" Target="../tags/tag14.xml"/><Relationship Id="rId6" Type="http://schemas.openxmlformats.org/officeDocument/2006/relationships/slideMaster" Target="../slideMasters/slideMaster3.xml"/><Relationship Id="rId5" Type="http://schemas.openxmlformats.org/officeDocument/2006/relationships/tags" Target="../tags/tag18.xml"/><Relationship Id="rId4" Type="http://schemas.openxmlformats.org/officeDocument/2006/relationships/tags" Target="../tags/tag17.xml"/></Relationships>
</file>

<file path=ppt/slideLayouts/_rels/slideLayout22.xml.rels><?xml version="1.0" encoding="UTF-8" standalone="yes"?>
<Relationships xmlns="http://schemas.openxmlformats.org/package/2006/relationships"><Relationship Id="rId3" Type="http://schemas.openxmlformats.org/officeDocument/2006/relationships/tags" Target="../tags/tag21.xml"/><Relationship Id="rId2" Type="http://schemas.openxmlformats.org/officeDocument/2006/relationships/tags" Target="../tags/tag20.xml"/><Relationship Id="rId1" Type="http://schemas.openxmlformats.org/officeDocument/2006/relationships/tags" Target="../tags/tag19.xml"/><Relationship Id="rId6" Type="http://schemas.openxmlformats.org/officeDocument/2006/relationships/slideMaster" Target="../slideMasters/slideMaster3.xml"/><Relationship Id="rId5" Type="http://schemas.openxmlformats.org/officeDocument/2006/relationships/tags" Target="../tags/tag23.xml"/><Relationship Id="rId4" Type="http://schemas.openxmlformats.org/officeDocument/2006/relationships/tags" Target="../tags/tag22.xml"/></Relationships>
</file>

<file path=ppt/slideLayouts/_rels/slideLayout23.xml.rels><?xml version="1.0" encoding="UTF-8" standalone="yes"?>
<Relationships xmlns="http://schemas.openxmlformats.org/package/2006/relationships"><Relationship Id="rId3" Type="http://schemas.openxmlformats.org/officeDocument/2006/relationships/tags" Target="../tags/tag26.xml"/><Relationship Id="rId7" Type="http://schemas.openxmlformats.org/officeDocument/2006/relationships/slideMaster" Target="../slideMasters/slideMaster3.xml"/><Relationship Id="rId2" Type="http://schemas.openxmlformats.org/officeDocument/2006/relationships/tags" Target="../tags/tag25.xml"/><Relationship Id="rId1" Type="http://schemas.openxmlformats.org/officeDocument/2006/relationships/tags" Target="../tags/tag24.xml"/><Relationship Id="rId6" Type="http://schemas.openxmlformats.org/officeDocument/2006/relationships/tags" Target="../tags/tag29.xml"/><Relationship Id="rId5" Type="http://schemas.openxmlformats.org/officeDocument/2006/relationships/tags" Target="../tags/tag28.xml"/><Relationship Id="rId4" Type="http://schemas.openxmlformats.org/officeDocument/2006/relationships/tags" Target="../tags/tag27.xml"/></Relationships>
</file>

<file path=ppt/slideLayouts/_rels/slideLayout24.xml.rels><?xml version="1.0" encoding="UTF-8" standalone="yes"?>
<Relationships xmlns="http://schemas.openxmlformats.org/package/2006/relationships"><Relationship Id="rId8" Type="http://schemas.openxmlformats.org/officeDocument/2006/relationships/tags" Target="../tags/tag37.xml"/><Relationship Id="rId3" Type="http://schemas.openxmlformats.org/officeDocument/2006/relationships/tags" Target="../tags/tag32.xml"/><Relationship Id="rId7" Type="http://schemas.openxmlformats.org/officeDocument/2006/relationships/tags" Target="../tags/tag36.xml"/><Relationship Id="rId2" Type="http://schemas.openxmlformats.org/officeDocument/2006/relationships/tags" Target="../tags/tag31.xml"/><Relationship Id="rId1" Type="http://schemas.openxmlformats.org/officeDocument/2006/relationships/tags" Target="../tags/tag30.xml"/><Relationship Id="rId6" Type="http://schemas.openxmlformats.org/officeDocument/2006/relationships/tags" Target="../tags/tag35.xml"/><Relationship Id="rId5" Type="http://schemas.openxmlformats.org/officeDocument/2006/relationships/tags" Target="../tags/tag34.xml"/><Relationship Id="rId4" Type="http://schemas.openxmlformats.org/officeDocument/2006/relationships/tags" Target="../tags/tag33.xml"/><Relationship Id="rId9"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3" Type="http://schemas.openxmlformats.org/officeDocument/2006/relationships/tags" Target="../tags/tag40.xml"/><Relationship Id="rId2" Type="http://schemas.openxmlformats.org/officeDocument/2006/relationships/tags" Target="../tags/tag39.xml"/><Relationship Id="rId1" Type="http://schemas.openxmlformats.org/officeDocument/2006/relationships/tags" Target="../tags/tag38.xml"/><Relationship Id="rId5" Type="http://schemas.openxmlformats.org/officeDocument/2006/relationships/slideMaster" Target="../slideMasters/slideMaster3.xml"/><Relationship Id="rId4" Type="http://schemas.openxmlformats.org/officeDocument/2006/relationships/tags" Target="../tags/tag41.xml"/></Relationships>
</file>

<file path=ppt/slideLayouts/_rels/slideLayout26.xml.rels><?xml version="1.0" encoding="UTF-8" standalone="yes"?>
<Relationships xmlns="http://schemas.openxmlformats.org/package/2006/relationships"><Relationship Id="rId3" Type="http://schemas.openxmlformats.org/officeDocument/2006/relationships/tags" Target="../tags/tag44.xml"/><Relationship Id="rId2" Type="http://schemas.openxmlformats.org/officeDocument/2006/relationships/tags" Target="../tags/tag43.xml"/><Relationship Id="rId1" Type="http://schemas.openxmlformats.org/officeDocument/2006/relationships/tags" Target="../tags/tag42.xml"/><Relationship Id="rId4"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3" Type="http://schemas.openxmlformats.org/officeDocument/2006/relationships/tags" Target="../tags/tag47.xml"/><Relationship Id="rId7" Type="http://schemas.openxmlformats.org/officeDocument/2006/relationships/slideMaster" Target="../slideMasters/slideMaster3.xml"/><Relationship Id="rId2" Type="http://schemas.openxmlformats.org/officeDocument/2006/relationships/tags" Target="../tags/tag46.xml"/><Relationship Id="rId1" Type="http://schemas.openxmlformats.org/officeDocument/2006/relationships/tags" Target="../tags/tag45.xml"/><Relationship Id="rId6" Type="http://schemas.openxmlformats.org/officeDocument/2006/relationships/tags" Target="../tags/tag50.xml"/><Relationship Id="rId5" Type="http://schemas.openxmlformats.org/officeDocument/2006/relationships/tags" Target="../tags/tag49.xml"/><Relationship Id="rId4" Type="http://schemas.openxmlformats.org/officeDocument/2006/relationships/tags" Target="../tags/tag48.xml"/></Relationships>
</file>

<file path=ppt/slideLayouts/_rels/slideLayout28.xml.rels><?xml version="1.0" encoding="UTF-8" standalone="yes"?>
<Relationships xmlns="http://schemas.openxmlformats.org/package/2006/relationships"><Relationship Id="rId3" Type="http://schemas.openxmlformats.org/officeDocument/2006/relationships/tags" Target="../tags/tag53.xml"/><Relationship Id="rId2" Type="http://schemas.openxmlformats.org/officeDocument/2006/relationships/tags" Target="../tags/tag52.xml"/><Relationship Id="rId1" Type="http://schemas.openxmlformats.org/officeDocument/2006/relationships/tags" Target="../tags/tag51.xml"/><Relationship Id="rId6" Type="http://schemas.openxmlformats.org/officeDocument/2006/relationships/slideMaster" Target="../slideMasters/slideMaster3.xml"/><Relationship Id="rId5" Type="http://schemas.openxmlformats.org/officeDocument/2006/relationships/tags" Target="../tags/tag55.xml"/><Relationship Id="rId4" Type="http://schemas.openxmlformats.org/officeDocument/2006/relationships/tags" Target="../tags/tag54.xml"/></Relationships>
</file>

<file path=ppt/slideLayouts/_rels/slideLayout29.xml.rels><?xml version="1.0" encoding="UTF-8" standalone="yes"?>
<Relationships xmlns="http://schemas.openxmlformats.org/package/2006/relationships"><Relationship Id="rId3" Type="http://schemas.openxmlformats.org/officeDocument/2006/relationships/tags" Target="../tags/tag58.xml"/><Relationship Id="rId2" Type="http://schemas.openxmlformats.org/officeDocument/2006/relationships/tags" Target="../tags/tag57.xml"/><Relationship Id="rId1" Type="http://schemas.openxmlformats.org/officeDocument/2006/relationships/tags" Target="../tags/tag56.xml"/><Relationship Id="rId5" Type="http://schemas.openxmlformats.org/officeDocument/2006/relationships/slideMaster" Target="../slideMasters/slideMaster3.xml"/><Relationship Id="rId4" Type="http://schemas.openxmlformats.org/officeDocument/2006/relationships/tags" Target="../tags/tag59.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tags" Target="../tags/tag62.xml"/><Relationship Id="rId2" Type="http://schemas.openxmlformats.org/officeDocument/2006/relationships/tags" Target="../tags/tag61.xml"/><Relationship Id="rId1" Type="http://schemas.openxmlformats.org/officeDocument/2006/relationships/tags" Target="../tags/tag60.xml"/><Relationship Id="rId6" Type="http://schemas.openxmlformats.org/officeDocument/2006/relationships/slideMaster" Target="../slideMasters/slideMaster3.xml"/><Relationship Id="rId5" Type="http://schemas.openxmlformats.org/officeDocument/2006/relationships/tags" Target="../tags/tag64.xml"/><Relationship Id="rId4" Type="http://schemas.openxmlformats.org/officeDocument/2006/relationships/tags" Target="../tags/tag6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3940" y="0"/>
            <a:ext cx="12486619" cy="6858000"/>
          </a:xfrm>
          <a:prstGeom prst="rect">
            <a:avLst/>
          </a:prstGeom>
        </p:spPr>
      </p:pic>
      <p:pic>
        <p:nvPicPr>
          <p:cNvPr id="8" name="图片 6"/>
          <p:cNvPicPr>
            <a:picLocks noChangeAspect="1"/>
          </p:cNvPicPr>
          <p:nvPr userDrawn="1"/>
        </p:nvPicPr>
        <p:blipFill rotWithShape="1">
          <a:blip r:embed="rId3" cstate="print">
            <a:extLst>
              <a:ext uri="{28A0092B-C50C-407E-A947-70E740481C1C}">
                <a14:useLocalDpi xmlns:a14="http://schemas.microsoft.com/office/drawing/2010/main" val="0"/>
              </a:ext>
            </a:extLst>
          </a:blip>
          <a:srcRect l="1385"/>
          <a:stretch/>
        </p:blipFill>
        <p:spPr>
          <a:xfrm>
            <a:off x="-112163" y="3215928"/>
            <a:ext cx="12683064" cy="4083744"/>
          </a:xfrm>
          <a:prstGeom prst="rect">
            <a:avLst/>
          </a:prstGeom>
        </p:spPr>
      </p:pic>
    </p:spTree>
    <p:extLst>
      <p:ext uri="{BB962C8B-B14F-4D97-AF65-F5344CB8AC3E}">
        <p14:creationId xmlns:p14="http://schemas.microsoft.com/office/powerpoint/2010/main" val="133789730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838200" y="1825625"/>
            <a:ext cx="10515600" cy="4351339"/>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a:xfrm>
            <a:off x="838200" y="6356351"/>
            <a:ext cx="2743200" cy="365125"/>
          </a:xfrm>
          <a:prstGeom prst="rect">
            <a:avLst/>
          </a:prstGeom>
        </p:spPr>
        <p:txBody>
          <a:bodyPr/>
          <a:lstStyle/>
          <a:p>
            <a:fld id="{ACA37975-6AF7-4301-9DC5-87C074AA59D1}" type="datetimeFigureOut">
              <a:rPr lang="zh-CN" altLang="en-US" smtClean="0"/>
              <a:t>2024/3/21</a:t>
            </a:fld>
            <a:endParaRPr lang="zh-CN" altLang="en-US"/>
          </a:p>
        </p:txBody>
      </p:sp>
      <p:sp>
        <p:nvSpPr>
          <p:cNvPr id="5" name="Footer Placeholder 4"/>
          <p:cNvSpPr>
            <a:spLocks noGrp="1"/>
          </p:cNvSpPr>
          <p:nvPr>
            <p:ph type="ftr" sz="quarter" idx="11"/>
          </p:nvPr>
        </p:nvSpPr>
        <p:spPr>
          <a:xfrm>
            <a:off x="4038600" y="6356351"/>
            <a:ext cx="4114800" cy="365125"/>
          </a:xfrm>
          <a:prstGeom prst="rect">
            <a:avLst/>
          </a:prstGeom>
        </p:spPr>
        <p:txBody>
          <a:bodyPr/>
          <a:lstStyle/>
          <a:p>
            <a:endParaRPr lang="zh-CN" altLang="en-US"/>
          </a:p>
        </p:txBody>
      </p:sp>
      <p:sp>
        <p:nvSpPr>
          <p:cNvPr id="6" name="Slide Number Placeholder 5"/>
          <p:cNvSpPr>
            <a:spLocks noGrp="1"/>
          </p:cNvSpPr>
          <p:nvPr>
            <p:ph type="sldNum" sz="quarter" idx="12"/>
          </p:nvPr>
        </p:nvSpPr>
        <p:spPr>
          <a:xfrm>
            <a:off x="8610600" y="6356351"/>
            <a:ext cx="2743200" cy="365125"/>
          </a:xfrm>
          <a:prstGeom prst="rect">
            <a:avLst/>
          </a:prstGeom>
        </p:spPr>
        <p:txBody>
          <a:bodyPr/>
          <a:lstStyle/>
          <a:p>
            <a:fld id="{D27987A4-0198-42B4-AAAE-EDBADA4485AB}" type="slidenum">
              <a:rPr lang="zh-CN" altLang="en-US" smtClean="0"/>
              <a:t>‹#›</a:t>
            </a:fld>
            <a:endParaRPr lang="zh-CN" altLang="en-US"/>
          </a:p>
        </p:txBody>
      </p:sp>
    </p:spTree>
    <p:extLst>
      <p:ext uri="{BB962C8B-B14F-4D97-AF65-F5344CB8AC3E}">
        <p14:creationId xmlns:p14="http://schemas.microsoft.com/office/powerpoint/2010/main" val="357574826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6"/>
            <a:ext cx="2628900" cy="5811839"/>
          </a:xfrm>
          <a:prstGeom prst="rect">
            <a:avLst/>
          </a:prstGeo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838201" y="365126"/>
            <a:ext cx="7734300" cy="5811839"/>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a:xfrm>
            <a:off x="838200" y="6356351"/>
            <a:ext cx="2743200" cy="365125"/>
          </a:xfrm>
          <a:prstGeom prst="rect">
            <a:avLst/>
          </a:prstGeom>
        </p:spPr>
        <p:txBody>
          <a:bodyPr/>
          <a:lstStyle/>
          <a:p>
            <a:fld id="{ACA37975-6AF7-4301-9DC5-87C074AA59D1}" type="datetimeFigureOut">
              <a:rPr lang="zh-CN" altLang="en-US" smtClean="0"/>
              <a:t>2024/3/21</a:t>
            </a:fld>
            <a:endParaRPr lang="zh-CN" altLang="en-US"/>
          </a:p>
        </p:txBody>
      </p:sp>
      <p:sp>
        <p:nvSpPr>
          <p:cNvPr id="5" name="Footer Placeholder 4"/>
          <p:cNvSpPr>
            <a:spLocks noGrp="1"/>
          </p:cNvSpPr>
          <p:nvPr>
            <p:ph type="ftr" sz="quarter" idx="11"/>
          </p:nvPr>
        </p:nvSpPr>
        <p:spPr>
          <a:xfrm>
            <a:off x="4038600" y="6356351"/>
            <a:ext cx="4114800" cy="365125"/>
          </a:xfrm>
          <a:prstGeom prst="rect">
            <a:avLst/>
          </a:prstGeom>
        </p:spPr>
        <p:txBody>
          <a:bodyPr/>
          <a:lstStyle/>
          <a:p>
            <a:endParaRPr lang="zh-CN" altLang="en-US"/>
          </a:p>
        </p:txBody>
      </p:sp>
      <p:sp>
        <p:nvSpPr>
          <p:cNvPr id="6" name="Slide Number Placeholder 5"/>
          <p:cNvSpPr>
            <a:spLocks noGrp="1"/>
          </p:cNvSpPr>
          <p:nvPr>
            <p:ph type="sldNum" sz="quarter" idx="12"/>
          </p:nvPr>
        </p:nvSpPr>
        <p:spPr>
          <a:xfrm>
            <a:off x="8610600" y="6356351"/>
            <a:ext cx="2743200" cy="365125"/>
          </a:xfrm>
          <a:prstGeom prst="rect">
            <a:avLst/>
          </a:prstGeom>
        </p:spPr>
        <p:txBody>
          <a:bodyPr/>
          <a:lstStyle/>
          <a:p>
            <a:fld id="{D27987A4-0198-42B4-AAAE-EDBADA4485AB}" type="slidenum">
              <a:rPr lang="zh-CN" altLang="en-US" smtClean="0"/>
              <a:t>‹#›</a:t>
            </a:fld>
            <a:endParaRPr lang="zh-CN" altLang="en-US"/>
          </a:p>
        </p:txBody>
      </p:sp>
    </p:spTree>
    <p:extLst>
      <p:ext uri="{BB962C8B-B14F-4D97-AF65-F5344CB8AC3E}">
        <p14:creationId xmlns:p14="http://schemas.microsoft.com/office/powerpoint/2010/main" val="422942303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56251781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1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146501734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004DA77-0714-4226-8456-DE0FB00C8765}"/>
              </a:ext>
            </a:extLst>
          </p:cNvPr>
          <p:cNvSpPr>
            <a:spLocks noGrp="1"/>
          </p:cNvSpPr>
          <p:nvPr>
            <p:ph type="dt" sz="half" idx="10"/>
          </p:nvPr>
        </p:nvSpPr>
        <p:spPr>
          <a:xfrm>
            <a:off x="838200" y="6356350"/>
            <a:ext cx="2743200" cy="365125"/>
          </a:xfrm>
          <a:prstGeom prst="rect">
            <a:avLst/>
          </a:prstGeom>
        </p:spPr>
        <p:txBody>
          <a:bodyPr/>
          <a:lstStyle/>
          <a:p>
            <a:fld id="{E69B9EE9-F3BF-4B40-83E7-C9BC68FDDB0E}" type="datetimeFigureOut">
              <a:rPr lang="en-US" smtClean="0"/>
              <a:t>3/21/2024</a:t>
            </a:fld>
            <a:endParaRPr lang="en-US"/>
          </a:p>
        </p:txBody>
      </p:sp>
      <p:sp>
        <p:nvSpPr>
          <p:cNvPr id="3" name="Footer Placeholder 2">
            <a:extLst>
              <a:ext uri="{FF2B5EF4-FFF2-40B4-BE49-F238E27FC236}">
                <a16:creationId xmlns:a16="http://schemas.microsoft.com/office/drawing/2014/main" id="{548689CE-C57C-4CCE-B5D7-91A284CB1988}"/>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4440DF66-3D9B-4E31-B419-8D199F946398}"/>
              </a:ext>
            </a:extLst>
          </p:cNvPr>
          <p:cNvSpPr>
            <a:spLocks noGrp="1"/>
          </p:cNvSpPr>
          <p:nvPr>
            <p:ph type="sldNum" sz="quarter" idx="12"/>
          </p:nvPr>
        </p:nvSpPr>
        <p:spPr>
          <a:xfrm>
            <a:off x="8610600" y="6356350"/>
            <a:ext cx="2743200" cy="365125"/>
          </a:xfrm>
          <a:prstGeom prst="rect">
            <a:avLst/>
          </a:prstGeom>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10455371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F0A372-E784-4489-91B1-EB5F9893BA95}"/>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36E1B435-934F-44C4-8F1B-EC379BCB0879}"/>
              </a:ext>
            </a:extLst>
          </p:cNvPr>
          <p:cNvSpPr>
            <a:spLocks noGrp="1"/>
          </p:cNvSpPr>
          <p:nvPr>
            <p:ph type="dt" sz="half" idx="10"/>
          </p:nvPr>
        </p:nvSpPr>
        <p:spPr>
          <a:xfrm>
            <a:off x="838200" y="6356350"/>
            <a:ext cx="2743200" cy="365125"/>
          </a:xfrm>
          <a:prstGeom prst="rect">
            <a:avLst/>
          </a:prstGeom>
        </p:spPr>
        <p:txBody>
          <a:bodyPr/>
          <a:lstStyle/>
          <a:p>
            <a:fld id="{E69B9EE9-F3BF-4B40-83E7-C9BC68FDDB0E}" type="datetimeFigureOut">
              <a:rPr lang="en-US" smtClean="0"/>
              <a:t>3/21/2024</a:t>
            </a:fld>
            <a:endParaRPr lang="en-US"/>
          </a:p>
        </p:txBody>
      </p:sp>
      <p:sp>
        <p:nvSpPr>
          <p:cNvPr id="4" name="Footer Placeholder 3">
            <a:extLst>
              <a:ext uri="{FF2B5EF4-FFF2-40B4-BE49-F238E27FC236}">
                <a16:creationId xmlns:a16="http://schemas.microsoft.com/office/drawing/2014/main" id="{7D9BAE6C-C81A-448F-810E-8201A0E7DDE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8598452A-D52B-4D53-AA70-42F3E1B91326}"/>
              </a:ext>
            </a:extLst>
          </p:cNvPr>
          <p:cNvSpPr>
            <a:spLocks noGrp="1"/>
          </p:cNvSpPr>
          <p:nvPr>
            <p:ph type="sldNum" sz="quarter" idx="12"/>
          </p:nvPr>
        </p:nvSpPr>
        <p:spPr>
          <a:xfrm>
            <a:off x="8610600" y="6356350"/>
            <a:ext cx="2743200" cy="365125"/>
          </a:xfrm>
          <a:prstGeom prst="rect">
            <a:avLst/>
          </a:prstGeom>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41357988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16A006-59DD-41EF-BB59-5CF0A5B0F3A2}"/>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847CF5D0-5E86-4B07-82F0-4706674B42CB}"/>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932F55C-8EFE-4A66-9DB3-D0CB88777B6B}"/>
              </a:ext>
            </a:extLst>
          </p:cNvPr>
          <p:cNvSpPr>
            <a:spLocks noGrp="1"/>
          </p:cNvSpPr>
          <p:nvPr>
            <p:ph type="dt" sz="half" idx="10"/>
          </p:nvPr>
        </p:nvSpPr>
        <p:spPr>
          <a:xfrm>
            <a:off x="838200" y="6356350"/>
            <a:ext cx="2743200" cy="365125"/>
          </a:xfrm>
          <a:prstGeom prst="rect">
            <a:avLst/>
          </a:prstGeom>
        </p:spPr>
        <p:txBody>
          <a:bodyPr/>
          <a:lstStyle/>
          <a:p>
            <a:fld id="{E69B9EE9-F3BF-4B40-83E7-C9BC68FDDB0E}" type="datetimeFigureOut">
              <a:rPr lang="en-US" smtClean="0"/>
              <a:t>3/21/2024</a:t>
            </a:fld>
            <a:endParaRPr lang="en-US"/>
          </a:p>
        </p:txBody>
      </p:sp>
      <p:sp>
        <p:nvSpPr>
          <p:cNvPr id="5" name="Footer Placeholder 4">
            <a:extLst>
              <a:ext uri="{FF2B5EF4-FFF2-40B4-BE49-F238E27FC236}">
                <a16:creationId xmlns:a16="http://schemas.microsoft.com/office/drawing/2014/main" id="{B3E38045-8612-4FFC-BF9F-64FB98C8EF03}"/>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BB615B52-8190-4B2D-852C-B23A268AE49F}"/>
              </a:ext>
            </a:extLst>
          </p:cNvPr>
          <p:cNvSpPr>
            <a:spLocks noGrp="1"/>
          </p:cNvSpPr>
          <p:nvPr>
            <p:ph type="sldNum" sz="quarter" idx="12"/>
          </p:nvPr>
        </p:nvSpPr>
        <p:spPr>
          <a:xfrm>
            <a:off x="8610600" y="6356350"/>
            <a:ext cx="2743200" cy="365125"/>
          </a:xfrm>
          <a:prstGeom prst="rect">
            <a:avLst/>
          </a:prstGeom>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33629290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92C063-6317-449C-A341-883F2682D4C8}"/>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D53C2C5-1069-41AD-AB8E-A272B5F74D0D}"/>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B335F9C6-7A1E-4BB1-8382-AF2048FA93AE}"/>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A2CF1DA-3491-456F-B971-C43EFCD2163E}"/>
              </a:ext>
            </a:extLst>
          </p:cNvPr>
          <p:cNvSpPr>
            <a:spLocks noGrp="1"/>
          </p:cNvSpPr>
          <p:nvPr>
            <p:ph type="dt" sz="half" idx="10"/>
          </p:nvPr>
        </p:nvSpPr>
        <p:spPr>
          <a:xfrm>
            <a:off x="838200" y="6356350"/>
            <a:ext cx="2743200" cy="365125"/>
          </a:xfrm>
          <a:prstGeom prst="rect">
            <a:avLst/>
          </a:prstGeom>
        </p:spPr>
        <p:txBody>
          <a:bodyPr/>
          <a:lstStyle/>
          <a:p>
            <a:fld id="{E69B9EE9-F3BF-4B40-83E7-C9BC68FDDB0E}" type="datetimeFigureOut">
              <a:rPr lang="en-US" smtClean="0"/>
              <a:t>3/21/2024</a:t>
            </a:fld>
            <a:endParaRPr lang="en-US"/>
          </a:p>
        </p:txBody>
      </p:sp>
      <p:sp>
        <p:nvSpPr>
          <p:cNvPr id="6" name="Footer Placeholder 5">
            <a:extLst>
              <a:ext uri="{FF2B5EF4-FFF2-40B4-BE49-F238E27FC236}">
                <a16:creationId xmlns:a16="http://schemas.microsoft.com/office/drawing/2014/main" id="{A2D613E6-C32A-4783-9219-260167E50DBD}"/>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F3F57CA7-22C9-4637-98D5-45CB81C4CD6F}"/>
              </a:ext>
            </a:extLst>
          </p:cNvPr>
          <p:cNvSpPr>
            <a:spLocks noGrp="1"/>
          </p:cNvSpPr>
          <p:nvPr>
            <p:ph type="sldNum" sz="quarter" idx="12"/>
          </p:nvPr>
        </p:nvSpPr>
        <p:spPr>
          <a:xfrm>
            <a:off x="8610600" y="6356350"/>
            <a:ext cx="2743200" cy="365125"/>
          </a:xfrm>
          <a:prstGeom prst="rect">
            <a:avLst/>
          </a:prstGeom>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11392320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95C8BC-CF44-4FCD-ACB9-6C06E1FD0DA3}"/>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DFE26985-A785-4717-80AD-9B8D8F5B85B1}"/>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305A630-F12E-492E-A3AD-AE8A23606B49}"/>
              </a:ext>
            </a:extLst>
          </p:cNvPr>
          <p:cNvSpPr>
            <a:spLocks noGrp="1"/>
          </p:cNvSpPr>
          <p:nvPr>
            <p:ph type="dt" sz="half" idx="10"/>
          </p:nvPr>
        </p:nvSpPr>
        <p:spPr>
          <a:xfrm>
            <a:off x="838200" y="6356350"/>
            <a:ext cx="2743200" cy="365125"/>
          </a:xfrm>
          <a:prstGeom prst="rect">
            <a:avLst/>
          </a:prstGeom>
        </p:spPr>
        <p:txBody>
          <a:bodyPr/>
          <a:lstStyle/>
          <a:p>
            <a:fld id="{E69B9EE9-F3BF-4B40-83E7-C9BC68FDDB0E}" type="datetimeFigureOut">
              <a:rPr lang="en-US" smtClean="0"/>
              <a:t>3/21/2024</a:t>
            </a:fld>
            <a:endParaRPr lang="en-US"/>
          </a:p>
        </p:txBody>
      </p:sp>
      <p:sp>
        <p:nvSpPr>
          <p:cNvPr id="5" name="Footer Placeholder 4">
            <a:extLst>
              <a:ext uri="{FF2B5EF4-FFF2-40B4-BE49-F238E27FC236}">
                <a16:creationId xmlns:a16="http://schemas.microsoft.com/office/drawing/2014/main" id="{7F5C2166-B6AA-4084-B4D7-069DDC982D5B}"/>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30C20EA2-78ED-4391-B2FB-25000FDBCAA6}"/>
              </a:ext>
            </a:extLst>
          </p:cNvPr>
          <p:cNvSpPr>
            <a:spLocks noGrp="1"/>
          </p:cNvSpPr>
          <p:nvPr>
            <p:ph type="sldNum" sz="quarter" idx="12"/>
          </p:nvPr>
        </p:nvSpPr>
        <p:spPr>
          <a:xfrm>
            <a:off x="8610600" y="6356350"/>
            <a:ext cx="2743200" cy="365125"/>
          </a:xfrm>
          <a:prstGeom prst="rect">
            <a:avLst/>
          </a:prstGeom>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13056065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2F1648-7584-4AEA-8C77-7809A781D6C3}"/>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AA69EACA-EA18-4330-8E00-A6EE638C59A2}"/>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4741BCD-3A1F-4F81-8567-C86538D045CE}"/>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2ECD319-65C0-4D9E-8CC8-C9F4B7BAB83C}"/>
              </a:ext>
            </a:extLst>
          </p:cNvPr>
          <p:cNvSpPr>
            <a:spLocks noGrp="1"/>
          </p:cNvSpPr>
          <p:nvPr>
            <p:ph type="dt" sz="half" idx="10"/>
          </p:nvPr>
        </p:nvSpPr>
        <p:spPr>
          <a:xfrm>
            <a:off x="838200" y="6356350"/>
            <a:ext cx="2743200" cy="365125"/>
          </a:xfrm>
          <a:prstGeom prst="rect">
            <a:avLst/>
          </a:prstGeom>
        </p:spPr>
        <p:txBody>
          <a:bodyPr/>
          <a:lstStyle/>
          <a:p>
            <a:fld id="{E69B9EE9-F3BF-4B40-83E7-C9BC68FDDB0E}" type="datetimeFigureOut">
              <a:rPr lang="en-US" smtClean="0"/>
              <a:t>3/21/2024</a:t>
            </a:fld>
            <a:endParaRPr lang="en-US"/>
          </a:p>
        </p:txBody>
      </p:sp>
      <p:sp>
        <p:nvSpPr>
          <p:cNvPr id="6" name="Footer Placeholder 5">
            <a:extLst>
              <a:ext uri="{FF2B5EF4-FFF2-40B4-BE49-F238E27FC236}">
                <a16:creationId xmlns:a16="http://schemas.microsoft.com/office/drawing/2014/main" id="{13AF69DE-49A0-40DA-9375-B38039E4569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F54ADCBC-3C3A-4256-87D5-D0D9AF50D871}"/>
              </a:ext>
            </a:extLst>
          </p:cNvPr>
          <p:cNvSpPr>
            <a:spLocks noGrp="1"/>
          </p:cNvSpPr>
          <p:nvPr>
            <p:ph type="sldNum" sz="quarter" idx="12"/>
          </p:nvPr>
        </p:nvSpPr>
        <p:spPr>
          <a:xfrm>
            <a:off x="8610600" y="6356350"/>
            <a:ext cx="2743200" cy="365125"/>
          </a:xfrm>
          <a:prstGeom prst="rect">
            <a:avLst/>
          </a:prstGeom>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34583786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endParaRPr lang="en-US" dirty="0"/>
          </a:p>
        </p:txBody>
      </p:sp>
      <p:sp>
        <p:nvSpPr>
          <p:cNvPr id="3" name="Content Placeholder 2"/>
          <p:cNvSpPr>
            <a:spLocks noGrp="1"/>
          </p:cNvSpPr>
          <p:nvPr>
            <p:ph idx="1"/>
          </p:nvPr>
        </p:nvSpPr>
        <p:spPr>
          <a:xfrm>
            <a:off x="838200" y="1825625"/>
            <a:ext cx="10515600" cy="4351339"/>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a:xfrm>
            <a:off x="838200" y="6356351"/>
            <a:ext cx="2743200" cy="365125"/>
          </a:xfrm>
          <a:prstGeom prst="rect">
            <a:avLst/>
          </a:prstGeom>
        </p:spPr>
        <p:txBody>
          <a:bodyPr/>
          <a:lstStyle/>
          <a:p>
            <a:fld id="{ACA37975-6AF7-4301-9DC5-87C074AA59D1}" type="datetimeFigureOut">
              <a:rPr lang="zh-CN" altLang="en-US" smtClean="0"/>
              <a:t>2024/3/21</a:t>
            </a:fld>
            <a:endParaRPr lang="zh-CN" altLang="en-US"/>
          </a:p>
        </p:txBody>
      </p:sp>
      <p:sp>
        <p:nvSpPr>
          <p:cNvPr id="5" name="Footer Placeholder 4"/>
          <p:cNvSpPr>
            <a:spLocks noGrp="1"/>
          </p:cNvSpPr>
          <p:nvPr>
            <p:ph type="ftr" sz="quarter" idx="11"/>
          </p:nvPr>
        </p:nvSpPr>
        <p:spPr>
          <a:xfrm>
            <a:off x="4038600" y="6356351"/>
            <a:ext cx="4114800" cy="365125"/>
          </a:xfrm>
          <a:prstGeom prst="rect">
            <a:avLst/>
          </a:prstGeom>
        </p:spPr>
        <p:txBody>
          <a:bodyPr/>
          <a:lstStyle/>
          <a:p>
            <a:endParaRPr lang="zh-CN" altLang="en-US"/>
          </a:p>
        </p:txBody>
      </p:sp>
      <p:sp>
        <p:nvSpPr>
          <p:cNvPr id="6" name="Slide Number Placeholder 5"/>
          <p:cNvSpPr>
            <a:spLocks noGrp="1"/>
          </p:cNvSpPr>
          <p:nvPr>
            <p:ph type="sldNum" sz="quarter" idx="12"/>
          </p:nvPr>
        </p:nvSpPr>
        <p:spPr>
          <a:xfrm>
            <a:off x="8610600" y="6356351"/>
            <a:ext cx="2743200" cy="365125"/>
          </a:xfrm>
          <a:prstGeom prst="rect">
            <a:avLst/>
          </a:prstGeom>
        </p:spPr>
        <p:txBody>
          <a:bodyPr/>
          <a:lstStyle/>
          <a:p>
            <a:fld id="{D27987A4-0198-42B4-AAAE-EDBADA4485AB}" type="slidenum">
              <a:rPr lang="zh-CN" altLang="en-US" smtClean="0"/>
              <a:t>‹#›</a:t>
            </a:fld>
            <a:endParaRPr lang="zh-CN" altLang="en-US"/>
          </a:p>
        </p:txBody>
      </p:sp>
    </p:spTree>
    <p:extLst>
      <p:ext uri="{BB962C8B-B14F-4D97-AF65-F5344CB8AC3E}">
        <p14:creationId xmlns:p14="http://schemas.microsoft.com/office/powerpoint/2010/main" val="372454446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hasCustomPrompt="1"/>
            <p:custDataLst>
              <p:tags r:id="rId1"/>
            </p:custDataLst>
          </p:nvPr>
        </p:nvSpPr>
        <p:spPr>
          <a:xfrm>
            <a:off x="1198800" y="914400"/>
            <a:ext cx="9799200" cy="2570400"/>
          </a:xfrm>
        </p:spPr>
        <p:txBody>
          <a:bodyPr lIns="90000" tIns="46800" rIns="90000" bIns="46800" anchor="b" anchorCtr="0">
            <a:normAutofit/>
          </a:bodyPr>
          <a:lstStyle>
            <a:lvl1pPr algn="ctr">
              <a:defRPr sz="6000"/>
            </a:lvl1pPr>
          </a:lstStyle>
          <a:p>
            <a:r>
              <a:rPr lang="zh-CN" altLang="en-US" dirty="0"/>
              <a:t>单击此处编辑标题</a:t>
            </a:r>
          </a:p>
        </p:txBody>
      </p:sp>
      <p:sp>
        <p:nvSpPr>
          <p:cNvPr id="3" name="副标题 2"/>
          <p:cNvSpPr>
            <a:spLocks noGrp="1"/>
          </p:cNvSpPr>
          <p:nvPr>
            <p:ph type="subTitle" idx="1" hasCustomPrompt="1"/>
            <p:custDataLst>
              <p:tags r:id="rId2"/>
            </p:custDataLst>
          </p:nvPr>
        </p:nvSpPr>
        <p:spPr>
          <a:xfrm>
            <a:off x="1198800" y="3560400"/>
            <a:ext cx="9799200" cy="1472400"/>
          </a:xfrm>
        </p:spPr>
        <p:txBody>
          <a:bodyPr lIns="90000" tIns="46800" rIns="90000" bIns="46800">
            <a:normAutofit/>
          </a:bodyPr>
          <a:lstStyle>
            <a:lvl1pPr marL="0" indent="0" algn="ctr">
              <a:lnSpc>
                <a:spcPct val="110000"/>
              </a:lnSpc>
              <a:buNone/>
              <a:defRPr sz="2400" spc="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单击此处编辑副标题</a:t>
            </a:r>
          </a:p>
        </p:txBody>
      </p:sp>
      <p:sp>
        <p:nvSpPr>
          <p:cNvPr id="16" name="日期占位符 15"/>
          <p:cNvSpPr>
            <a:spLocks noGrp="1"/>
          </p:cNvSpPr>
          <p:nvPr>
            <p:ph type="dt" sz="half" idx="10"/>
            <p:custDataLst>
              <p:tags r:id="rId3"/>
            </p:custDataLst>
          </p:nvPr>
        </p:nvSpPr>
        <p:spPr/>
        <p:txBody>
          <a:bodyPr/>
          <a:lstStyle/>
          <a:p>
            <a:fld id="{760FBDFE-C587-4B4C-A407-44438C67B59E}" type="datetimeFigureOut">
              <a:rPr lang="zh-CN" altLang="en-US" smtClean="0"/>
              <a:t>2024/3/21</a:t>
            </a:fld>
            <a:endParaRPr lang="zh-CN" altLang="en-US"/>
          </a:p>
        </p:txBody>
      </p:sp>
      <p:sp>
        <p:nvSpPr>
          <p:cNvPr id="17" name="页脚占位符 16"/>
          <p:cNvSpPr>
            <a:spLocks noGrp="1"/>
          </p:cNvSpPr>
          <p:nvPr>
            <p:ph type="ftr" sz="quarter" idx="11"/>
            <p:custDataLst>
              <p:tags r:id="rId4"/>
            </p:custDataLst>
          </p:nvPr>
        </p:nvSpPr>
        <p:spPr/>
        <p:txBody>
          <a:bodyPr/>
          <a:lstStyle/>
          <a:p>
            <a:endParaRPr lang="zh-CN" altLang="en-US" dirty="0"/>
          </a:p>
        </p:txBody>
      </p:sp>
      <p:sp>
        <p:nvSpPr>
          <p:cNvPr id="18" name="灯片编号占位符 17"/>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dirty="0"/>
          </a:p>
        </p:txBody>
      </p:sp>
    </p:spTree>
    <p:extLst>
      <p:ext uri="{BB962C8B-B14F-4D97-AF65-F5344CB8AC3E}">
        <p14:creationId xmlns:p14="http://schemas.microsoft.com/office/powerpoint/2010/main" val="2145711623"/>
      </p:ext>
    </p:extLst>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p>
            <a:pPr lvl="0"/>
            <a:r>
              <a:rPr dirty="0">
                <a:sym typeface="+mn-ea"/>
              </a:rPr>
              <a:t>单击此处编辑母版标题样式</a:t>
            </a:r>
          </a:p>
        </p:txBody>
      </p:sp>
      <p:sp>
        <p:nvSpPr>
          <p:cNvPr id="3" name="内容占位符 2"/>
          <p:cNvSpPr>
            <a:spLocks noGrp="1"/>
          </p:cNvSpPr>
          <p:nvPr>
            <p:ph idx="1"/>
            <p:custDataLst>
              <p:tags r:id="rId2"/>
            </p:custDataLst>
          </p:nvPr>
        </p:nvSpPr>
        <p:spPr>
          <a:xfrm>
            <a:off x="608400" y="1490400"/>
            <a:ext cx="10969200" cy="4759200"/>
          </a:xfrm>
        </p:spPr>
        <p:txBody>
          <a:bodyPr vert="horz" lIns="90000" tIns="46800" rIns="90000" bIns="46800" rtlCol="0">
            <a:normAutofit/>
          </a:bodyPr>
          <a:lstStyle/>
          <a:p>
            <a:pPr lvl="0"/>
            <a:r>
              <a:rPr dirty="0">
                <a:sym typeface="+mn-ea"/>
              </a:rPr>
              <a:t>单击此处编辑母版文本样式</a:t>
            </a:r>
          </a:p>
          <a:p>
            <a:pPr lvl="1"/>
            <a:r>
              <a:rPr dirty="0">
                <a:sym typeface="+mn-ea"/>
              </a:rPr>
              <a:t>第二级</a:t>
            </a:r>
          </a:p>
          <a:p>
            <a:pPr lvl="2"/>
            <a:r>
              <a:rPr dirty="0">
                <a:sym typeface="+mn-ea"/>
              </a:rPr>
              <a:t>第三级</a:t>
            </a:r>
          </a:p>
          <a:p>
            <a:pPr lvl="3"/>
            <a:r>
              <a:rPr dirty="0">
                <a:sym typeface="+mn-ea"/>
              </a:rPr>
              <a:t>第四级</a:t>
            </a:r>
          </a:p>
          <a:p>
            <a:pPr lvl="4"/>
            <a:r>
              <a:rPr dirty="0">
                <a:sym typeface="+mn-ea"/>
              </a:rPr>
              <a:t>第五级</a:t>
            </a:r>
          </a:p>
        </p:txBody>
      </p:sp>
      <p:sp>
        <p:nvSpPr>
          <p:cNvPr id="4" name="日期占位符 3"/>
          <p:cNvSpPr>
            <a:spLocks noGrp="1"/>
          </p:cNvSpPr>
          <p:nvPr>
            <p:ph type="dt" sz="half" idx="10"/>
            <p:custDataLst>
              <p:tags r:id="rId3"/>
            </p:custDataLst>
          </p:nvPr>
        </p:nvSpPr>
        <p:spPr/>
        <p:txBody>
          <a:bodyPr/>
          <a:lstStyle/>
          <a:p>
            <a:fld id="{760FBDFE-C587-4B4C-A407-44438C67B59E}" type="datetimeFigureOut">
              <a:rPr lang="zh-CN" altLang="en-US" smtClean="0"/>
              <a:t>2024/3/21</a:t>
            </a:fld>
            <a:endParaRPr lang="zh-CN" altLang="en-US"/>
          </a:p>
        </p:txBody>
      </p:sp>
      <p:sp>
        <p:nvSpPr>
          <p:cNvPr id="5" name="页脚占位符 4"/>
          <p:cNvSpPr>
            <a:spLocks noGrp="1"/>
          </p:cNvSpPr>
          <p:nvPr>
            <p:ph type="ftr" sz="quarter" idx="11"/>
            <p:custDataLst>
              <p:tags r:id="rId4"/>
            </p:custDataLst>
          </p:nvPr>
        </p:nvSpPr>
        <p:spPr/>
        <p:txBody>
          <a:bodyPr/>
          <a:lstStyle/>
          <a:p>
            <a:endParaRPr lang="zh-CN" altLang="en-US"/>
          </a:p>
        </p:txBody>
      </p:sp>
      <p:sp>
        <p:nvSpPr>
          <p:cNvPr id="6" name="灯片编号占位符 5"/>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1696736260"/>
      </p:ext>
    </p:extLst>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hasCustomPrompt="1"/>
            <p:custDataLst>
              <p:tags r:id="rId1"/>
            </p:custDataLst>
          </p:nvPr>
        </p:nvSpPr>
        <p:spPr>
          <a:xfrm>
            <a:off x="1990800" y="3848400"/>
            <a:ext cx="7768800" cy="766800"/>
          </a:xfrm>
        </p:spPr>
        <p:txBody>
          <a:bodyPr lIns="90000" tIns="46800" rIns="90000" bIns="46800" anchor="b" anchorCtr="0">
            <a:normAutofit/>
          </a:bodyPr>
          <a:lstStyle>
            <a:lvl1pPr>
              <a:defRPr sz="4400"/>
            </a:lvl1pPr>
          </a:lstStyle>
          <a:p>
            <a:r>
              <a:rPr lang="zh-CN" altLang="en-US" dirty="0"/>
              <a:t>单击此处编辑标题</a:t>
            </a:r>
          </a:p>
        </p:txBody>
      </p:sp>
      <p:sp>
        <p:nvSpPr>
          <p:cNvPr id="3" name="文本占位符 2"/>
          <p:cNvSpPr>
            <a:spLocks noGrp="1"/>
          </p:cNvSpPr>
          <p:nvPr>
            <p:ph type="body" idx="1" hasCustomPrompt="1"/>
            <p:custDataLst>
              <p:tags r:id="rId2"/>
            </p:custDataLst>
          </p:nvPr>
        </p:nvSpPr>
        <p:spPr>
          <a:xfrm>
            <a:off x="1990800" y="4615200"/>
            <a:ext cx="7768800" cy="867600"/>
          </a:xfrm>
        </p:spPr>
        <p:txBody>
          <a:bodyPr lIns="90000" tIns="46800" rIns="90000" bIns="46800">
            <a:normAutofit/>
          </a:bodyPr>
          <a:lstStyle>
            <a:lvl1pPr marL="0" indent="0">
              <a:buNone/>
              <a:defRPr sz="1800">
                <a:solidFill>
                  <a:schemeClr val="tx1">
                    <a:lumMod val="65000"/>
                    <a:lumOff val="35000"/>
                  </a:schemeClr>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dirty="0"/>
              <a:t>单击此处编辑文本</a:t>
            </a:r>
          </a:p>
        </p:txBody>
      </p:sp>
      <p:sp>
        <p:nvSpPr>
          <p:cNvPr id="4" name="日期占位符 3"/>
          <p:cNvSpPr>
            <a:spLocks noGrp="1"/>
          </p:cNvSpPr>
          <p:nvPr>
            <p:ph type="dt" sz="half" idx="10"/>
            <p:custDataLst>
              <p:tags r:id="rId3"/>
            </p:custDataLst>
          </p:nvPr>
        </p:nvSpPr>
        <p:spPr/>
        <p:txBody>
          <a:bodyPr/>
          <a:lstStyle/>
          <a:p>
            <a:fld id="{760FBDFE-C587-4B4C-A407-44438C67B59E}" type="datetimeFigureOut">
              <a:rPr lang="zh-CN" altLang="en-US" smtClean="0"/>
              <a:t>2024/3/21</a:t>
            </a:fld>
            <a:endParaRPr lang="zh-CN" altLang="en-US"/>
          </a:p>
        </p:txBody>
      </p:sp>
      <p:sp>
        <p:nvSpPr>
          <p:cNvPr id="5" name="页脚占位符 4"/>
          <p:cNvSpPr>
            <a:spLocks noGrp="1"/>
          </p:cNvSpPr>
          <p:nvPr>
            <p:ph type="ftr" sz="quarter" idx="11"/>
            <p:custDataLst>
              <p:tags r:id="rId4"/>
            </p:custDataLst>
          </p:nvPr>
        </p:nvSpPr>
        <p:spPr/>
        <p:txBody>
          <a:bodyPr/>
          <a:lstStyle/>
          <a:p>
            <a:endParaRPr lang="zh-CN" altLang="en-US"/>
          </a:p>
        </p:txBody>
      </p:sp>
      <p:sp>
        <p:nvSpPr>
          <p:cNvPr id="6" name="灯片编号占位符 5"/>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3214156076"/>
      </p:ext>
    </p:extLst>
  </p:cSld>
  <p:clrMapOvr>
    <a:masterClrMapping/>
  </p:clrMapOv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p>
            <a:pPr lvl="0"/>
            <a:r>
              <a:rPr dirty="0">
                <a:sym typeface="+mn-ea"/>
              </a:rPr>
              <a:t>单击此处编辑母版标题样式</a:t>
            </a:r>
          </a:p>
        </p:txBody>
      </p:sp>
      <p:sp>
        <p:nvSpPr>
          <p:cNvPr id="3" name="内容占位符 2"/>
          <p:cNvSpPr>
            <a:spLocks noGrp="1"/>
          </p:cNvSpPr>
          <p:nvPr>
            <p:ph sz="half" idx="1"/>
            <p:custDataLst>
              <p:tags r:id="rId2"/>
            </p:custDataLst>
          </p:nvPr>
        </p:nvSpPr>
        <p:spPr>
          <a:xfrm>
            <a:off x="608400" y="1501200"/>
            <a:ext cx="5176800" cy="4748400"/>
          </a:xfrm>
        </p:spPr>
        <p:txBody>
          <a:bodyPr vert="horz" lIns="90000" tIns="46800" rIns="90000" bIns="46800" rtlCol="0">
            <a:normAutofit/>
          </a:bodyPr>
          <a:lstStyle/>
          <a:p>
            <a:pPr lvl="0"/>
            <a:r>
              <a:rPr dirty="0">
                <a:sym typeface="+mn-ea"/>
              </a:rPr>
              <a:t>单击此处编辑母版文本样式</a:t>
            </a:r>
          </a:p>
          <a:p>
            <a:pPr lvl="1"/>
            <a:r>
              <a:rPr dirty="0">
                <a:sym typeface="+mn-ea"/>
              </a:rPr>
              <a:t>第二级</a:t>
            </a:r>
          </a:p>
          <a:p>
            <a:pPr lvl="2"/>
            <a:r>
              <a:rPr dirty="0">
                <a:sym typeface="+mn-ea"/>
              </a:rPr>
              <a:t>第三级</a:t>
            </a:r>
          </a:p>
          <a:p>
            <a:pPr lvl="3"/>
            <a:r>
              <a:rPr dirty="0">
                <a:sym typeface="+mn-ea"/>
              </a:rPr>
              <a:t>第四级</a:t>
            </a:r>
          </a:p>
          <a:p>
            <a:pPr lvl="4"/>
            <a:r>
              <a:rPr dirty="0">
                <a:sym typeface="+mn-ea"/>
              </a:rPr>
              <a:t>第五级</a:t>
            </a:r>
          </a:p>
        </p:txBody>
      </p:sp>
      <p:sp>
        <p:nvSpPr>
          <p:cNvPr id="4" name="内容占位符 3"/>
          <p:cNvSpPr>
            <a:spLocks noGrp="1"/>
          </p:cNvSpPr>
          <p:nvPr>
            <p:ph sz="half" idx="2"/>
            <p:custDataLst>
              <p:tags r:id="rId3"/>
            </p:custDataLst>
          </p:nvPr>
        </p:nvSpPr>
        <p:spPr>
          <a:xfrm>
            <a:off x="6411600" y="1501200"/>
            <a:ext cx="5176800" cy="4748400"/>
          </a:xfrm>
        </p:spPr>
        <p:txBody>
          <a:bodyPr lIns="90000" tIns="46800" rIns="90000" bIns="46800">
            <a:normAutofit/>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5" name="日期占位符 4"/>
          <p:cNvSpPr>
            <a:spLocks noGrp="1"/>
          </p:cNvSpPr>
          <p:nvPr>
            <p:ph type="dt" sz="half" idx="10"/>
            <p:custDataLst>
              <p:tags r:id="rId4"/>
            </p:custDataLst>
          </p:nvPr>
        </p:nvSpPr>
        <p:spPr/>
        <p:txBody>
          <a:bodyPr/>
          <a:lstStyle/>
          <a:p>
            <a:fld id="{760FBDFE-C587-4B4C-A407-44438C67B59E}" type="datetimeFigureOut">
              <a:rPr lang="zh-CN" altLang="en-US" smtClean="0"/>
              <a:t>2024/3/21</a:t>
            </a:fld>
            <a:endParaRPr lang="zh-CN" altLang="en-US"/>
          </a:p>
        </p:txBody>
      </p:sp>
      <p:sp>
        <p:nvSpPr>
          <p:cNvPr id="6" name="页脚占位符 5"/>
          <p:cNvSpPr>
            <a:spLocks noGrp="1"/>
          </p:cNvSpPr>
          <p:nvPr>
            <p:ph type="ftr" sz="quarter" idx="11"/>
            <p:custDataLst>
              <p:tags r:id="rId5"/>
            </p:custDataLst>
          </p:nvPr>
        </p:nvSpPr>
        <p:spPr/>
        <p:txBody>
          <a:bodyPr/>
          <a:lstStyle/>
          <a:p>
            <a:endParaRPr lang="zh-CN" altLang="en-US"/>
          </a:p>
        </p:txBody>
      </p:sp>
      <p:sp>
        <p:nvSpPr>
          <p:cNvPr id="7" name="灯片编号占位符 6"/>
          <p:cNvSpPr>
            <a:spLocks noGrp="1"/>
          </p:cNvSpPr>
          <p:nvPr>
            <p:ph type="sldNum" sz="quarter" idx="12"/>
            <p:custDataLst>
              <p:tags r:id="rId6"/>
            </p:custDataLst>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2730998329"/>
      </p:ext>
    </p:extLst>
  </p:cSld>
  <p:clrMapOvr>
    <a:masterClrMapping/>
  </p:clrMapOvr>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p>
            <a:pPr lvl="0"/>
            <a:r>
              <a:rPr dirty="0">
                <a:sym typeface="+mn-ea"/>
              </a:rPr>
              <a:t>单击此处编辑母版标题样式</a:t>
            </a:r>
          </a:p>
        </p:txBody>
      </p:sp>
      <p:sp>
        <p:nvSpPr>
          <p:cNvPr id="3" name="文本占位符 2"/>
          <p:cNvSpPr>
            <a:spLocks noGrp="1"/>
          </p:cNvSpPr>
          <p:nvPr>
            <p:ph type="body" idx="1" hasCustomPrompt="1"/>
            <p:custDataLst>
              <p:tags r:id="rId2"/>
            </p:custDataLst>
          </p:nvPr>
        </p:nvSpPr>
        <p:spPr>
          <a:xfrm>
            <a:off x="608400" y="1429200"/>
            <a:ext cx="5342400" cy="381600"/>
          </a:xfrm>
        </p:spPr>
        <p:txBody>
          <a:bodyPr lIns="101600" tIns="38100" rIns="76200" bIns="3810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单击此处编辑文本</a:t>
            </a:r>
          </a:p>
        </p:txBody>
      </p:sp>
      <p:sp>
        <p:nvSpPr>
          <p:cNvPr id="4" name="内容占位符 3"/>
          <p:cNvSpPr>
            <a:spLocks noGrp="1"/>
          </p:cNvSpPr>
          <p:nvPr>
            <p:ph sz="half" idx="2"/>
            <p:custDataLst>
              <p:tags r:id="rId3"/>
            </p:custDataLst>
          </p:nvPr>
        </p:nvSpPr>
        <p:spPr>
          <a:xfrm>
            <a:off x="608400" y="1854000"/>
            <a:ext cx="5342400" cy="4395600"/>
          </a:xfrm>
        </p:spPr>
        <p:txBody>
          <a:bodyPr vert="horz" lIns="101600" tIns="0" rIns="82550" bIns="0" rtlCol="0">
            <a:normAutofit/>
          </a:bodyPr>
          <a:lstStyle/>
          <a:p>
            <a:pPr lvl="0"/>
            <a:r>
              <a:rPr dirty="0">
                <a:sym typeface="+mn-ea"/>
              </a:rPr>
              <a:t>单击此处编辑母版文本样式</a:t>
            </a:r>
          </a:p>
          <a:p>
            <a:pPr lvl="1"/>
            <a:r>
              <a:rPr dirty="0">
                <a:sym typeface="+mn-ea"/>
              </a:rPr>
              <a:t>第二级</a:t>
            </a:r>
          </a:p>
          <a:p>
            <a:pPr lvl="2"/>
            <a:r>
              <a:rPr dirty="0">
                <a:sym typeface="+mn-ea"/>
              </a:rPr>
              <a:t>第三级</a:t>
            </a:r>
          </a:p>
          <a:p>
            <a:pPr lvl="3"/>
            <a:r>
              <a:rPr dirty="0">
                <a:sym typeface="+mn-ea"/>
              </a:rPr>
              <a:t>第四级</a:t>
            </a:r>
          </a:p>
          <a:p>
            <a:pPr lvl="4"/>
            <a:r>
              <a:rPr dirty="0">
                <a:sym typeface="+mn-ea"/>
              </a:rPr>
              <a:t>第五级</a:t>
            </a:r>
          </a:p>
        </p:txBody>
      </p:sp>
      <p:sp>
        <p:nvSpPr>
          <p:cNvPr id="5" name="文本占位符 4"/>
          <p:cNvSpPr>
            <a:spLocks noGrp="1"/>
          </p:cNvSpPr>
          <p:nvPr>
            <p:ph type="body" sz="quarter" idx="3" hasCustomPrompt="1"/>
            <p:custDataLst>
              <p:tags r:id="rId4"/>
            </p:custDataLst>
          </p:nvPr>
        </p:nvSpPr>
        <p:spPr>
          <a:xfrm>
            <a:off x="6235750" y="1421729"/>
            <a:ext cx="5342400" cy="381600"/>
          </a:xfrm>
        </p:spPr>
        <p:txBody>
          <a:bodyPr vert="horz" lIns="101600" tIns="38100" rIns="76200" bIns="38100" rtlCol="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a:sym typeface="+mn-ea"/>
              </a:rPr>
              <a:t>单击此处编辑文本</a:t>
            </a:r>
          </a:p>
        </p:txBody>
      </p:sp>
      <p:sp>
        <p:nvSpPr>
          <p:cNvPr id="6" name="内容占位符 5"/>
          <p:cNvSpPr>
            <a:spLocks noGrp="1"/>
          </p:cNvSpPr>
          <p:nvPr>
            <p:ph sz="quarter" idx="4"/>
            <p:custDataLst>
              <p:tags r:id="rId5"/>
            </p:custDataLst>
          </p:nvPr>
        </p:nvSpPr>
        <p:spPr>
          <a:xfrm>
            <a:off x="6235750" y="1854000"/>
            <a:ext cx="5342400" cy="4395600"/>
          </a:xfrm>
        </p:spPr>
        <p:txBody>
          <a:bodyPr vert="horz" lIns="101600" tIns="0" rIns="82550" bIns="0" rtlCol="0">
            <a:normAutofit/>
          </a:bodyPr>
          <a:lstStyle/>
          <a:p>
            <a:pPr lvl="0"/>
            <a:r>
              <a:rPr dirty="0">
                <a:sym typeface="+mn-ea"/>
              </a:rPr>
              <a:t>单击此处编辑母版文本样式</a:t>
            </a:r>
          </a:p>
          <a:p>
            <a:pPr lvl="1"/>
            <a:r>
              <a:rPr dirty="0">
                <a:sym typeface="+mn-ea"/>
              </a:rPr>
              <a:t>第二级</a:t>
            </a:r>
          </a:p>
          <a:p>
            <a:pPr lvl="2"/>
            <a:r>
              <a:rPr dirty="0">
                <a:sym typeface="+mn-ea"/>
              </a:rPr>
              <a:t>第三级</a:t>
            </a:r>
          </a:p>
          <a:p>
            <a:pPr lvl="3"/>
            <a:r>
              <a:rPr dirty="0">
                <a:sym typeface="+mn-ea"/>
              </a:rPr>
              <a:t>第四级</a:t>
            </a:r>
          </a:p>
          <a:p>
            <a:pPr lvl="4"/>
            <a:r>
              <a:rPr dirty="0">
                <a:sym typeface="+mn-ea"/>
              </a:rPr>
              <a:t>第五级</a:t>
            </a:r>
          </a:p>
        </p:txBody>
      </p:sp>
      <p:sp>
        <p:nvSpPr>
          <p:cNvPr id="7" name="日期占位符 6"/>
          <p:cNvSpPr>
            <a:spLocks noGrp="1"/>
          </p:cNvSpPr>
          <p:nvPr>
            <p:ph type="dt" sz="half" idx="10"/>
            <p:custDataLst>
              <p:tags r:id="rId6"/>
            </p:custDataLst>
          </p:nvPr>
        </p:nvSpPr>
        <p:spPr/>
        <p:txBody>
          <a:bodyPr/>
          <a:lstStyle/>
          <a:p>
            <a:fld id="{760FBDFE-C587-4B4C-A407-44438C67B59E}" type="datetimeFigureOut">
              <a:rPr lang="zh-CN" altLang="en-US" smtClean="0"/>
              <a:t>2024/3/21</a:t>
            </a:fld>
            <a:endParaRPr lang="zh-CN" altLang="en-US"/>
          </a:p>
        </p:txBody>
      </p:sp>
      <p:sp>
        <p:nvSpPr>
          <p:cNvPr id="8" name="页脚占位符 7"/>
          <p:cNvSpPr>
            <a:spLocks noGrp="1"/>
          </p:cNvSpPr>
          <p:nvPr>
            <p:ph type="ftr" sz="quarter" idx="11"/>
            <p:custDataLst>
              <p:tags r:id="rId7"/>
            </p:custDataLst>
          </p:nvPr>
        </p:nvSpPr>
        <p:spPr/>
        <p:txBody>
          <a:bodyPr/>
          <a:lstStyle/>
          <a:p>
            <a:endParaRPr lang="zh-CN" altLang="en-US"/>
          </a:p>
        </p:txBody>
      </p:sp>
      <p:sp>
        <p:nvSpPr>
          <p:cNvPr id="9" name="灯片编号占位符 8"/>
          <p:cNvSpPr>
            <a:spLocks noGrp="1"/>
          </p:cNvSpPr>
          <p:nvPr>
            <p:ph type="sldNum" sz="quarter" idx="12"/>
            <p:custDataLst>
              <p:tags r:id="rId8"/>
            </p:custDataLst>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2199112580"/>
      </p:ext>
    </p:extLst>
  </p:cSld>
  <p:clrMapOvr>
    <a:masterClrMapping/>
  </p:clrMapOvr>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p>
            <a:pPr lvl="0"/>
            <a:r>
              <a:rPr>
                <a:sym typeface="+mn-ea"/>
              </a:rPr>
              <a:t>单击此处编辑母版标题样式</a:t>
            </a:r>
          </a:p>
        </p:txBody>
      </p:sp>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t>2024/3/21</a:t>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1658153979"/>
      </p:ext>
    </p:extLst>
  </p:cSld>
  <p:clrMapOvr>
    <a:masterClrMapping/>
  </p:clrMapOvr>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1"/>
            </p:custDataLst>
          </p:nvPr>
        </p:nvSpPr>
        <p:spPr/>
        <p:txBody>
          <a:bodyPr/>
          <a:lstStyle/>
          <a:p>
            <a:fld id="{760FBDFE-C587-4B4C-A407-44438C67B59E}" type="datetimeFigureOut">
              <a:rPr lang="zh-CN" altLang="en-US" smtClean="0"/>
              <a:t>2024/3/21</a:t>
            </a:fld>
            <a:endParaRPr lang="zh-CN" altLang="en-US"/>
          </a:p>
        </p:txBody>
      </p:sp>
      <p:sp>
        <p:nvSpPr>
          <p:cNvPr id="3" name="页脚占位符 2"/>
          <p:cNvSpPr>
            <a:spLocks noGrp="1"/>
          </p:cNvSpPr>
          <p:nvPr>
            <p:ph type="ftr" sz="quarter" idx="11"/>
            <p:custDataLst>
              <p:tags r:id="rId2"/>
            </p:custDataLst>
          </p:nvPr>
        </p:nvSpPr>
        <p:spPr/>
        <p:txBody>
          <a:bodyPr/>
          <a:lstStyle/>
          <a:p>
            <a:endParaRPr lang="zh-CN" altLang="en-US"/>
          </a:p>
        </p:txBody>
      </p:sp>
      <p:sp>
        <p:nvSpPr>
          <p:cNvPr id="4" name="灯片编号占位符 3"/>
          <p:cNvSpPr>
            <a:spLocks noGrp="1"/>
          </p:cNvSpPr>
          <p:nvPr>
            <p:ph type="sldNum" sz="quarter" idx="12"/>
            <p:custDataLst>
              <p:tags r:id="rId3"/>
            </p:custDataLst>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3115959330"/>
      </p:ext>
    </p:extLst>
  </p:cSld>
  <p:clrMapOvr>
    <a:masterClrMapping/>
  </p:clrMapOvr>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3" name="图片占位符 2"/>
          <p:cNvSpPr>
            <a:spLocks noGrp="1"/>
          </p:cNvSpPr>
          <p:nvPr>
            <p:ph type="pic" idx="1"/>
            <p:custDataLst>
              <p:tags r:id="rId1"/>
            </p:custDataLst>
          </p:nvPr>
        </p:nvSpPr>
        <p:spPr>
          <a:xfrm>
            <a:off x="608400" y="1555200"/>
            <a:ext cx="5233077" cy="4608000"/>
          </a:xfrm>
        </p:spPr>
        <p:txBody>
          <a:bodyPr vert="horz" lIns="90000" tIns="46800" rIns="90000" bIns="46800" rtlCol="0">
            <a:normAutofit/>
          </a:bodyPr>
          <a:lstStyle>
            <a:lvl1pPr>
              <a:buNone/>
              <a:defRPr sz="1600"/>
            </a:lvl1pPr>
          </a:lstStyle>
          <a:p>
            <a:pPr lvl="0"/>
            <a:endParaRPr dirty="0">
              <a:sym typeface="+mn-ea"/>
            </a:endParaRPr>
          </a:p>
        </p:txBody>
      </p:sp>
      <p:sp>
        <p:nvSpPr>
          <p:cNvPr id="4" name="文本占位符 3"/>
          <p:cNvSpPr>
            <a:spLocks noGrp="1"/>
          </p:cNvSpPr>
          <p:nvPr>
            <p:ph type="body" sz="half" idx="2"/>
            <p:custDataLst>
              <p:tags r:id="rId2"/>
            </p:custDataLst>
          </p:nvPr>
        </p:nvSpPr>
        <p:spPr>
          <a:xfrm>
            <a:off x="6350400" y="1555200"/>
            <a:ext cx="5227200" cy="4608000"/>
          </a:xfrm>
        </p:spPr>
        <p:txBody>
          <a:bodyPr vert="horz" lIns="90000" tIns="46800" rIns="90000" bIns="46800" rtlCol="0">
            <a:normAutofit/>
          </a:bodyPr>
          <a:lstStyle>
            <a:lvl1pPr>
              <a:buNone/>
              <a:defRPr sz="1600"/>
            </a:lvl1pPr>
          </a:lstStyle>
          <a:p>
            <a:pPr lvl="0"/>
            <a:r>
              <a:rPr dirty="0">
                <a:sym typeface="+mn-ea"/>
              </a:rPr>
              <a:t>单击此处编辑母版文本样式</a:t>
            </a:r>
          </a:p>
        </p:txBody>
      </p:sp>
      <p:sp>
        <p:nvSpPr>
          <p:cNvPr id="5" name="日期占位符 4"/>
          <p:cNvSpPr>
            <a:spLocks noGrp="1"/>
          </p:cNvSpPr>
          <p:nvPr>
            <p:ph type="dt" sz="half" idx="10"/>
            <p:custDataLst>
              <p:tags r:id="rId3"/>
            </p:custDataLst>
          </p:nvPr>
        </p:nvSpPr>
        <p:spPr/>
        <p:txBody>
          <a:bodyPr/>
          <a:lstStyle/>
          <a:p>
            <a:fld id="{9EFD9D74-47D9-4702-A33C-335B63B48DBF}" type="datetimeFigureOut">
              <a:rPr lang="zh-CN" altLang="en-US" smtClean="0"/>
              <a:t>2024/3/21</a:t>
            </a:fld>
            <a:endParaRPr lang="zh-CN" altLang="en-US" dirty="0"/>
          </a:p>
        </p:txBody>
      </p:sp>
      <p:sp>
        <p:nvSpPr>
          <p:cNvPr id="6" name="页脚占位符 5"/>
          <p:cNvSpPr>
            <a:spLocks noGrp="1"/>
          </p:cNvSpPr>
          <p:nvPr>
            <p:ph type="ftr" sz="quarter" idx="11"/>
            <p:custDataLst>
              <p:tags r:id="rId4"/>
            </p:custDataLst>
          </p:nvPr>
        </p:nvSpPr>
        <p:spPr/>
        <p:txBody>
          <a:bodyPr/>
          <a:lstStyle/>
          <a:p>
            <a:endParaRPr lang="zh-CN" altLang="en-US" dirty="0"/>
          </a:p>
        </p:txBody>
      </p:sp>
      <p:sp>
        <p:nvSpPr>
          <p:cNvPr id="7" name="灯片编号占位符 6"/>
          <p:cNvSpPr>
            <a:spLocks noGrp="1"/>
          </p:cNvSpPr>
          <p:nvPr>
            <p:ph type="sldNum" sz="quarter" idx="12"/>
            <p:custDataLst>
              <p:tags r:id="rId5"/>
            </p:custDataLst>
          </p:nvPr>
        </p:nvSpPr>
        <p:spPr/>
        <p:txBody>
          <a:bodyPr/>
          <a:lstStyle/>
          <a:p>
            <a:fld id="{FABC47A4-756D-490B-A52F-7D9E2C9FC05F}" type="slidenum">
              <a:rPr lang="zh-CN" altLang="en-US" smtClean="0"/>
              <a:t>‹#›</a:t>
            </a:fld>
            <a:endParaRPr lang="zh-CN" altLang="en-US"/>
          </a:p>
        </p:txBody>
      </p:sp>
      <p:sp>
        <p:nvSpPr>
          <p:cNvPr id="9" name="标题 8"/>
          <p:cNvSpPr>
            <a:spLocks noGrp="1"/>
          </p:cNvSpPr>
          <p:nvPr>
            <p:ph type="title"/>
            <p:custDataLst>
              <p:tags r:id="rId6"/>
            </p:custDataLst>
          </p:nvPr>
        </p:nvSpPr>
        <p:spPr/>
        <p:txBody>
          <a:bodyPr/>
          <a:lstStyle/>
          <a:p>
            <a:r>
              <a:rPr lang="zh-CN" altLang="en-US"/>
              <a:t>单击此处编辑母版标题样式</a:t>
            </a:r>
          </a:p>
        </p:txBody>
      </p:sp>
    </p:spTree>
    <p:extLst>
      <p:ext uri="{BB962C8B-B14F-4D97-AF65-F5344CB8AC3E}">
        <p14:creationId xmlns:p14="http://schemas.microsoft.com/office/powerpoint/2010/main" val="2747455689"/>
      </p:ext>
    </p:extLst>
  </p:cSld>
  <p:clrMapOvr>
    <a:masterClrMapping/>
  </p:clrMapOvr>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hasCustomPrompt="1"/>
            <p:custDataLst>
              <p:tags r:id="rId1"/>
            </p:custDataLst>
          </p:nvPr>
        </p:nvSpPr>
        <p:spPr>
          <a:xfrm>
            <a:off x="10234800" y="914400"/>
            <a:ext cx="1044000" cy="5029200"/>
          </a:xfrm>
        </p:spPr>
        <p:txBody>
          <a:bodyPr vert="eaVert" lIns="90000" tIns="46800" rIns="90000" bIns="46800" rtlCol="0" anchor="ctr" anchorCtr="0">
            <a:normAutofit/>
          </a:bodyPr>
          <a:lstStyle>
            <a:lvl1pPr>
              <a:buNone/>
              <a:defRPr sz="2800"/>
            </a:lvl1pPr>
          </a:lstStyle>
          <a:p>
            <a:pPr lvl="0"/>
            <a:r>
              <a:rPr dirty="0">
                <a:sym typeface="+mn-ea"/>
              </a:rPr>
              <a:t>单击此处编辑标题</a:t>
            </a:r>
          </a:p>
        </p:txBody>
      </p:sp>
      <p:sp>
        <p:nvSpPr>
          <p:cNvPr id="3" name="竖排文字占位符 2"/>
          <p:cNvSpPr>
            <a:spLocks noGrp="1"/>
          </p:cNvSpPr>
          <p:nvPr>
            <p:ph type="body" orient="vert" idx="1"/>
            <p:custDataLst>
              <p:tags r:id="rId2"/>
            </p:custDataLst>
          </p:nvPr>
        </p:nvSpPr>
        <p:spPr>
          <a:xfrm>
            <a:off x="914400" y="914400"/>
            <a:ext cx="9169200" cy="5029200"/>
          </a:xfrm>
        </p:spPr>
        <p:txBody>
          <a:bodyPr vert="eaVert" lIns="46800" tIns="46800" rIns="46800" bIns="46800"/>
          <a:lstStyle>
            <a:lvl1pPr marL="228600" indent="-228600">
              <a:spcAft>
                <a:spcPts val="1000"/>
              </a:spcAft>
              <a:defRPr spc="300"/>
            </a:lvl1pPr>
            <a:lvl2pPr marL="685800" indent="-228600">
              <a:defRPr spc="300"/>
            </a:lvl2pPr>
            <a:lvl3pPr marL="1143000" indent="-228600">
              <a:defRPr spc="300"/>
            </a:lvl3pPr>
            <a:lvl4pPr marL="1600200" indent="-228600">
              <a:defRPr spc="300"/>
            </a:lvl4pPr>
            <a:lvl5pPr marL="2057400" indent="-228600">
              <a:defRPr spc="300"/>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10"/>
            <p:custDataLst>
              <p:tags r:id="rId3"/>
            </p:custDataLst>
          </p:nvPr>
        </p:nvSpPr>
        <p:spPr/>
        <p:txBody>
          <a:bodyPr/>
          <a:lstStyle/>
          <a:p>
            <a:fld id="{760FBDFE-C587-4B4C-A407-44438C67B59E}" type="datetimeFigureOut">
              <a:rPr lang="zh-CN" altLang="en-US" smtClean="0"/>
              <a:t>2024/3/21</a:t>
            </a:fld>
            <a:endParaRPr lang="zh-CN" altLang="en-US"/>
          </a:p>
        </p:txBody>
      </p:sp>
      <p:sp>
        <p:nvSpPr>
          <p:cNvPr id="5" name="页脚占位符 4"/>
          <p:cNvSpPr>
            <a:spLocks noGrp="1"/>
          </p:cNvSpPr>
          <p:nvPr>
            <p:ph type="ftr" sz="quarter" idx="11"/>
            <p:custDataLst>
              <p:tags r:id="rId4"/>
            </p:custDataLst>
          </p:nvPr>
        </p:nvSpPr>
        <p:spPr/>
        <p:txBody>
          <a:bodyPr/>
          <a:lstStyle/>
          <a:p>
            <a:endParaRPr lang="zh-CN" altLang="en-US"/>
          </a:p>
        </p:txBody>
      </p:sp>
      <p:sp>
        <p:nvSpPr>
          <p:cNvPr id="6" name="灯片编号占位符 5"/>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3940587244"/>
      </p:ext>
    </p:extLst>
  </p:cSld>
  <p:clrMapOvr>
    <a:masterClrMapping/>
  </p:clrMapOvr>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1"/>
            </p:custDataLst>
          </p:nvPr>
        </p:nvSpPr>
        <p:spPr/>
        <p:txBody>
          <a:bodyPr/>
          <a:lstStyle/>
          <a:p>
            <a:fld id="{760FBDFE-C587-4B4C-A407-44438C67B59E}" type="datetimeFigureOut">
              <a:rPr lang="zh-CN" altLang="en-US" smtClean="0"/>
              <a:t>2024/3/21</a:t>
            </a:fld>
            <a:endParaRPr lang="zh-CN" altLang="en-US"/>
          </a:p>
        </p:txBody>
      </p:sp>
      <p:sp>
        <p:nvSpPr>
          <p:cNvPr id="4" name="页脚占位符 3"/>
          <p:cNvSpPr>
            <a:spLocks noGrp="1"/>
          </p:cNvSpPr>
          <p:nvPr>
            <p:ph type="ftr" sz="quarter" idx="11"/>
            <p:custDataLst>
              <p:tags r:id="rId2"/>
            </p:custDataLst>
          </p:nvPr>
        </p:nvSpPr>
        <p:spPr/>
        <p:txBody>
          <a:bodyPr/>
          <a:lstStyle/>
          <a:p>
            <a:endParaRPr lang="zh-CN" altLang="en-US"/>
          </a:p>
        </p:txBody>
      </p:sp>
      <p:sp>
        <p:nvSpPr>
          <p:cNvPr id="5" name="灯片编号占位符 4"/>
          <p:cNvSpPr>
            <a:spLocks noGrp="1"/>
          </p:cNvSpPr>
          <p:nvPr>
            <p:ph type="sldNum" sz="quarter" idx="12"/>
            <p:custDataLst>
              <p:tags r:id="rId3"/>
            </p:custDataLst>
          </p:nvPr>
        </p:nvSpPr>
        <p:spPr/>
        <p:txBody>
          <a:bodyPr/>
          <a:lstStyle/>
          <a:p>
            <a:fld id="{49AE70B2-8BF9-45C0-BB95-33D1B9D3A854}" type="slidenum">
              <a:rPr lang="zh-CN" altLang="en-US" smtClean="0"/>
              <a:t>‹#›</a:t>
            </a:fld>
            <a:endParaRPr lang="zh-CN" altLang="en-US"/>
          </a:p>
        </p:txBody>
      </p:sp>
      <p:sp>
        <p:nvSpPr>
          <p:cNvPr id="7" name="内容占位符 6"/>
          <p:cNvSpPr>
            <a:spLocks noGrp="1"/>
          </p:cNvSpPr>
          <p:nvPr>
            <p:ph sz="quarter" idx="13"/>
            <p:custDataLst>
              <p:tags r:id="rId4"/>
            </p:custDataLst>
          </p:nvPr>
        </p:nvSpPr>
        <p:spPr>
          <a:xfrm>
            <a:off x="608400" y="774000"/>
            <a:ext cx="10972800" cy="5482800"/>
          </a:xfrm>
        </p:spPr>
        <p:txBody>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Tree>
    <p:extLst>
      <p:ext uri="{BB962C8B-B14F-4D97-AF65-F5344CB8AC3E}">
        <p14:creationId xmlns:p14="http://schemas.microsoft.com/office/powerpoint/2010/main" val="1877299036"/>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a:prstGeom prst="rect">
            <a:avLst/>
          </a:prstGeo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p:nvPr>
        </p:nvSpPr>
        <p:spPr>
          <a:xfrm>
            <a:off x="831851" y="4589464"/>
            <a:ext cx="10515600" cy="1500187"/>
          </a:xfrm>
          <a:prstGeom prst="rect">
            <a:avLst/>
          </a:prstGeom>
        </p:spPr>
        <p:txBody>
          <a:bodyPr/>
          <a:lstStyle>
            <a:lvl1pPr marL="0" indent="0">
              <a:buNone/>
              <a:defRPr sz="2400">
                <a:solidFill>
                  <a:schemeClr val="tx1">
                    <a:tint val="75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zh-CN" altLang="en-US"/>
              <a:t>编辑母版文本样式</a:t>
            </a:r>
          </a:p>
        </p:txBody>
      </p:sp>
      <p:sp>
        <p:nvSpPr>
          <p:cNvPr id="4" name="Date Placeholder 3"/>
          <p:cNvSpPr>
            <a:spLocks noGrp="1"/>
          </p:cNvSpPr>
          <p:nvPr>
            <p:ph type="dt" sz="half" idx="10"/>
          </p:nvPr>
        </p:nvSpPr>
        <p:spPr>
          <a:xfrm>
            <a:off x="838200" y="6356351"/>
            <a:ext cx="2743200" cy="365125"/>
          </a:xfrm>
          <a:prstGeom prst="rect">
            <a:avLst/>
          </a:prstGeom>
        </p:spPr>
        <p:txBody>
          <a:bodyPr/>
          <a:lstStyle/>
          <a:p>
            <a:fld id="{ACA37975-6AF7-4301-9DC5-87C074AA59D1}" type="datetimeFigureOut">
              <a:rPr lang="zh-CN" altLang="en-US" smtClean="0"/>
              <a:t>2024/3/21</a:t>
            </a:fld>
            <a:endParaRPr lang="zh-CN" altLang="en-US"/>
          </a:p>
        </p:txBody>
      </p:sp>
      <p:sp>
        <p:nvSpPr>
          <p:cNvPr id="5" name="Footer Placeholder 4"/>
          <p:cNvSpPr>
            <a:spLocks noGrp="1"/>
          </p:cNvSpPr>
          <p:nvPr>
            <p:ph type="ftr" sz="quarter" idx="11"/>
          </p:nvPr>
        </p:nvSpPr>
        <p:spPr>
          <a:xfrm>
            <a:off x="4038600" y="6356351"/>
            <a:ext cx="4114800" cy="365125"/>
          </a:xfrm>
          <a:prstGeom prst="rect">
            <a:avLst/>
          </a:prstGeom>
        </p:spPr>
        <p:txBody>
          <a:bodyPr/>
          <a:lstStyle/>
          <a:p>
            <a:endParaRPr lang="zh-CN" altLang="en-US"/>
          </a:p>
        </p:txBody>
      </p:sp>
      <p:sp>
        <p:nvSpPr>
          <p:cNvPr id="6" name="Slide Number Placeholder 5"/>
          <p:cNvSpPr>
            <a:spLocks noGrp="1"/>
          </p:cNvSpPr>
          <p:nvPr>
            <p:ph type="sldNum" sz="quarter" idx="12"/>
          </p:nvPr>
        </p:nvSpPr>
        <p:spPr>
          <a:xfrm>
            <a:off x="8610600" y="6356351"/>
            <a:ext cx="2743200" cy="365125"/>
          </a:xfrm>
          <a:prstGeom prst="rect">
            <a:avLst/>
          </a:prstGeom>
        </p:spPr>
        <p:txBody>
          <a:bodyPr/>
          <a:lstStyle/>
          <a:p>
            <a:fld id="{D27987A4-0198-42B4-AAAE-EDBADA4485AB}" type="slidenum">
              <a:rPr lang="zh-CN" altLang="en-US" smtClean="0"/>
              <a:t>‹#›</a:t>
            </a:fld>
            <a:endParaRPr lang="zh-CN" altLang="en-US"/>
          </a:p>
        </p:txBody>
      </p:sp>
    </p:spTree>
    <p:extLst>
      <p:ext uri="{BB962C8B-B14F-4D97-AF65-F5344CB8AC3E}">
        <p14:creationId xmlns:p14="http://schemas.microsoft.com/office/powerpoint/2010/main" val="9328043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末尾幻灯片">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1"/>
            </p:custDataLst>
          </p:nvPr>
        </p:nvSpPr>
        <p:spPr/>
        <p:txBody>
          <a:bodyPr/>
          <a:lstStyle/>
          <a:p>
            <a:fld id="{760FBDFE-C587-4B4C-A407-44438C67B59E}" type="datetimeFigureOut">
              <a:rPr lang="zh-CN" altLang="en-US" smtClean="0"/>
              <a:t>2024/3/21</a:t>
            </a:fld>
            <a:endParaRPr lang="zh-CN" altLang="en-US"/>
          </a:p>
        </p:txBody>
      </p:sp>
      <p:sp>
        <p:nvSpPr>
          <p:cNvPr id="4" name="页脚占位符 3"/>
          <p:cNvSpPr>
            <a:spLocks noGrp="1"/>
          </p:cNvSpPr>
          <p:nvPr>
            <p:ph type="ftr" sz="quarter" idx="11"/>
            <p:custDataLst>
              <p:tags r:id="rId2"/>
            </p:custDataLst>
          </p:nvPr>
        </p:nvSpPr>
        <p:spPr/>
        <p:txBody>
          <a:bodyPr/>
          <a:lstStyle/>
          <a:p>
            <a:endParaRPr lang="zh-CN" altLang="en-US"/>
          </a:p>
        </p:txBody>
      </p:sp>
      <p:sp>
        <p:nvSpPr>
          <p:cNvPr id="5" name="灯片编号占位符 4"/>
          <p:cNvSpPr>
            <a:spLocks noGrp="1"/>
          </p:cNvSpPr>
          <p:nvPr>
            <p:ph type="sldNum" sz="quarter" idx="12"/>
            <p:custDataLst>
              <p:tags r:id="rId3"/>
            </p:custDataLst>
          </p:nvPr>
        </p:nvSpPr>
        <p:spPr/>
        <p:txBody>
          <a:bodyPr/>
          <a:lstStyle/>
          <a:p>
            <a:fld id="{49AE70B2-8BF9-45C0-BB95-33D1B9D3A854}" type="slidenum">
              <a:rPr lang="zh-CN" altLang="en-US" smtClean="0"/>
              <a:t>‹#›</a:t>
            </a:fld>
            <a:endParaRPr lang="zh-CN" altLang="en-US"/>
          </a:p>
        </p:txBody>
      </p:sp>
      <p:sp>
        <p:nvSpPr>
          <p:cNvPr id="2" name="标题 1"/>
          <p:cNvSpPr>
            <a:spLocks noGrp="1"/>
          </p:cNvSpPr>
          <p:nvPr>
            <p:ph type="title" hasCustomPrompt="1"/>
            <p:custDataLst>
              <p:tags r:id="rId4"/>
            </p:custDataLst>
          </p:nvPr>
        </p:nvSpPr>
        <p:spPr>
          <a:xfrm>
            <a:off x="1198800" y="2484000"/>
            <a:ext cx="9799200" cy="1018800"/>
          </a:xfrm>
        </p:spPr>
        <p:txBody>
          <a:bodyPr vert="horz" lIns="90000" tIns="46800" rIns="90000" bIns="46800" rtlCol="0" anchor="t" anchorCtr="0">
            <a:normAutofit/>
          </a:bodyPr>
          <a:lstStyle>
            <a:lvl1pPr algn="ctr">
              <a:defRPr sz="6000"/>
            </a:lvl1pPr>
          </a:lstStyle>
          <a:p>
            <a:pPr lvl="0"/>
            <a:r>
              <a:rPr>
                <a:sym typeface="+mn-ea"/>
              </a:rPr>
              <a:t>单击此处编辑标题</a:t>
            </a:r>
          </a:p>
        </p:txBody>
      </p:sp>
      <p:sp>
        <p:nvSpPr>
          <p:cNvPr id="7" name="文本占位符 6"/>
          <p:cNvSpPr>
            <a:spLocks noGrp="1"/>
          </p:cNvSpPr>
          <p:nvPr>
            <p:ph type="body" sz="quarter" idx="13"/>
            <p:custDataLst>
              <p:tags r:id="rId5"/>
            </p:custDataLst>
          </p:nvPr>
        </p:nvSpPr>
        <p:spPr>
          <a:xfrm>
            <a:off x="1198800" y="3560400"/>
            <a:ext cx="9799200" cy="471600"/>
          </a:xfrm>
        </p:spPr>
        <p:txBody>
          <a:bodyPr lIns="90000" tIns="46800" rIns="90000" bIns="46800">
            <a:normAutofit/>
          </a:bodyPr>
          <a:lstStyle>
            <a:lvl1pPr algn="ctr">
              <a:lnSpc>
                <a:spcPct val="110000"/>
              </a:lnSpc>
              <a:buNone/>
              <a:defRPr sz="2400" spc="200"/>
            </a:lvl1pPr>
          </a:lstStyle>
          <a:p>
            <a:pPr lvl="0"/>
            <a:r>
              <a:rPr lang="zh-CN" altLang="en-US" dirty="0"/>
              <a:t>单击此处编辑母版文本样式</a:t>
            </a:r>
          </a:p>
        </p:txBody>
      </p:sp>
    </p:spTree>
    <p:extLst>
      <p:ext uri="{BB962C8B-B14F-4D97-AF65-F5344CB8AC3E}">
        <p14:creationId xmlns:p14="http://schemas.microsoft.com/office/powerpoint/2010/main" val="4058884669"/>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838200" y="1825625"/>
            <a:ext cx="5181600" cy="4351339"/>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p:nvPr>
        </p:nvSpPr>
        <p:spPr>
          <a:xfrm>
            <a:off x="6172200" y="1825625"/>
            <a:ext cx="5181600" cy="4351339"/>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4"/>
          <p:cNvSpPr>
            <a:spLocks noGrp="1"/>
          </p:cNvSpPr>
          <p:nvPr>
            <p:ph type="dt" sz="half" idx="10"/>
          </p:nvPr>
        </p:nvSpPr>
        <p:spPr>
          <a:xfrm>
            <a:off x="838200" y="6356351"/>
            <a:ext cx="2743200" cy="365125"/>
          </a:xfrm>
          <a:prstGeom prst="rect">
            <a:avLst/>
          </a:prstGeom>
        </p:spPr>
        <p:txBody>
          <a:bodyPr/>
          <a:lstStyle/>
          <a:p>
            <a:fld id="{ACA37975-6AF7-4301-9DC5-87C074AA59D1}" type="datetimeFigureOut">
              <a:rPr lang="zh-CN" altLang="en-US" smtClean="0"/>
              <a:t>2024/3/21</a:t>
            </a:fld>
            <a:endParaRPr lang="zh-CN" altLang="en-US"/>
          </a:p>
        </p:txBody>
      </p:sp>
      <p:sp>
        <p:nvSpPr>
          <p:cNvPr id="6" name="Footer Placeholder 5"/>
          <p:cNvSpPr>
            <a:spLocks noGrp="1"/>
          </p:cNvSpPr>
          <p:nvPr>
            <p:ph type="ftr" sz="quarter" idx="11"/>
          </p:nvPr>
        </p:nvSpPr>
        <p:spPr>
          <a:xfrm>
            <a:off x="4038600" y="6356351"/>
            <a:ext cx="4114800" cy="365125"/>
          </a:xfrm>
          <a:prstGeom prst="rect">
            <a:avLst/>
          </a:prstGeom>
        </p:spPr>
        <p:txBody>
          <a:bodyPr/>
          <a:lstStyle/>
          <a:p>
            <a:endParaRPr lang="zh-CN" altLang="en-US"/>
          </a:p>
        </p:txBody>
      </p:sp>
      <p:sp>
        <p:nvSpPr>
          <p:cNvPr id="7" name="Slide Number Placeholder 6"/>
          <p:cNvSpPr>
            <a:spLocks noGrp="1"/>
          </p:cNvSpPr>
          <p:nvPr>
            <p:ph type="sldNum" sz="quarter" idx="12"/>
          </p:nvPr>
        </p:nvSpPr>
        <p:spPr>
          <a:xfrm>
            <a:off x="8610600" y="6356351"/>
            <a:ext cx="2743200" cy="365125"/>
          </a:xfrm>
          <a:prstGeom prst="rect">
            <a:avLst/>
          </a:prstGeom>
        </p:spPr>
        <p:txBody>
          <a:bodyPr/>
          <a:lstStyle/>
          <a:p>
            <a:fld id="{D27987A4-0198-42B4-AAAE-EDBADA4485AB}" type="slidenum">
              <a:rPr lang="zh-CN" altLang="en-US" smtClean="0"/>
              <a:t>‹#›</a:t>
            </a:fld>
            <a:endParaRPr lang="zh-CN" altLang="en-US"/>
          </a:p>
        </p:txBody>
      </p:sp>
    </p:spTree>
    <p:extLst>
      <p:ext uri="{BB962C8B-B14F-4D97-AF65-F5344CB8AC3E}">
        <p14:creationId xmlns:p14="http://schemas.microsoft.com/office/powerpoint/2010/main" val="1552086532"/>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a:prstGeom prst="rect">
            <a:avLst/>
          </a:prstGeo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839789" y="1681163"/>
            <a:ext cx="5157787" cy="823912"/>
          </a:xfrm>
          <a:prstGeom prst="rect">
            <a:avLst/>
          </a:prstGeo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zh-CN" altLang="en-US"/>
              <a:t>编辑母版文本样式</a:t>
            </a:r>
          </a:p>
        </p:txBody>
      </p:sp>
      <p:sp>
        <p:nvSpPr>
          <p:cNvPr id="4" name="Content Placeholder 3"/>
          <p:cNvSpPr>
            <a:spLocks noGrp="1"/>
          </p:cNvSpPr>
          <p:nvPr>
            <p:ph sz="half" idx="2"/>
          </p:nvPr>
        </p:nvSpPr>
        <p:spPr>
          <a:xfrm>
            <a:off x="839789" y="2505075"/>
            <a:ext cx="5157787"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p:nvPr>
        </p:nvSpPr>
        <p:spPr>
          <a:xfrm>
            <a:off x="6172201" y="1681163"/>
            <a:ext cx="5183188" cy="823912"/>
          </a:xfrm>
          <a:prstGeom prst="rect">
            <a:avLst/>
          </a:prstGeo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zh-CN" altLang="en-US"/>
              <a:t>编辑母版文本样式</a:t>
            </a:r>
          </a:p>
        </p:txBody>
      </p:sp>
      <p:sp>
        <p:nvSpPr>
          <p:cNvPr id="6" name="Content Placeholder 5"/>
          <p:cNvSpPr>
            <a:spLocks noGrp="1"/>
          </p:cNvSpPr>
          <p:nvPr>
            <p:ph sz="quarter" idx="4"/>
          </p:nvPr>
        </p:nvSpPr>
        <p:spPr>
          <a:xfrm>
            <a:off x="6172201" y="2505075"/>
            <a:ext cx="5183188"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a:xfrm>
            <a:off x="838200" y="6356351"/>
            <a:ext cx="2743200" cy="365125"/>
          </a:xfrm>
          <a:prstGeom prst="rect">
            <a:avLst/>
          </a:prstGeom>
        </p:spPr>
        <p:txBody>
          <a:bodyPr/>
          <a:lstStyle/>
          <a:p>
            <a:fld id="{ACA37975-6AF7-4301-9DC5-87C074AA59D1}" type="datetimeFigureOut">
              <a:rPr lang="zh-CN" altLang="en-US" smtClean="0"/>
              <a:t>2024/3/21</a:t>
            </a:fld>
            <a:endParaRPr lang="zh-CN" altLang="en-US"/>
          </a:p>
        </p:txBody>
      </p:sp>
      <p:sp>
        <p:nvSpPr>
          <p:cNvPr id="8" name="Footer Placeholder 7"/>
          <p:cNvSpPr>
            <a:spLocks noGrp="1"/>
          </p:cNvSpPr>
          <p:nvPr>
            <p:ph type="ftr" sz="quarter" idx="11"/>
          </p:nvPr>
        </p:nvSpPr>
        <p:spPr>
          <a:xfrm>
            <a:off x="4038600" y="6356351"/>
            <a:ext cx="4114800" cy="365125"/>
          </a:xfrm>
          <a:prstGeom prst="rect">
            <a:avLst/>
          </a:prstGeom>
        </p:spPr>
        <p:txBody>
          <a:bodyPr/>
          <a:lstStyle/>
          <a:p>
            <a:endParaRPr lang="zh-CN" altLang="en-US"/>
          </a:p>
        </p:txBody>
      </p:sp>
      <p:sp>
        <p:nvSpPr>
          <p:cNvPr id="9" name="Slide Number Placeholder 8"/>
          <p:cNvSpPr>
            <a:spLocks noGrp="1"/>
          </p:cNvSpPr>
          <p:nvPr>
            <p:ph type="sldNum" sz="quarter" idx="12"/>
          </p:nvPr>
        </p:nvSpPr>
        <p:spPr>
          <a:xfrm>
            <a:off x="8610600" y="6356351"/>
            <a:ext cx="2743200" cy="365125"/>
          </a:xfrm>
          <a:prstGeom prst="rect">
            <a:avLst/>
          </a:prstGeom>
        </p:spPr>
        <p:txBody>
          <a:bodyPr/>
          <a:lstStyle/>
          <a:p>
            <a:fld id="{D27987A4-0198-42B4-AAAE-EDBADA4485AB}" type="slidenum">
              <a:rPr lang="zh-CN" altLang="en-US" smtClean="0"/>
              <a:t>‹#›</a:t>
            </a:fld>
            <a:endParaRPr lang="zh-CN" altLang="en-US"/>
          </a:p>
        </p:txBody>
      </p:sp>
    </p:spTree>
    <p:extLst>
      <p:ext uri="{BB962C8B-B14F-4D97-AF65-F5344CB8AC3E}">
        <p14:creationId xmlns:p14="http://schemas.microsoft.com/office/powerpoint/2010/main" val="403405004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a:xfrm>
            <a:off x="838200" y="6356351"/>
            <a:ext cx="2743200" cy="365125"/>
          </a:xfrm>
          <a:prstGeom prst="rect">
            <a:avLst/>
          </a:prstGeom>
        </p:spPr>
        <p:txBody>
          <a:bodyPr/>
          <a:lstStyle/>
          <a:p>
            <a:fld id="{ACA37975-6AF7-4301-9DC5-87C074AA59D1}" type="datetimeFigureOut">
              <a:rPr lang="zh-CN" altLang="en-US" smtClean="0"/>
              <a:t>2024/3/21</a:t>
            </a:fld>
            <a:endParaRPr lang="zh-CN" altLang="en-US"/>
          </a:p>
        </p:txBody>
      </p:sp>
      <p:sp>
        <p:nvSpPr>
          <p:cNvPr id="4" name="Footer Placeholder 3"/>
          <p:cNvSpPr>
            <a:spLocks noGrp="1"/>
          </p:cNvSpPr>
          <p:nvPr>
            <p:ph type="ftr" sz="quarter" idx="11"/>
          </p:nvPr>
        </p:nvSpPr>
        <p:spPr>
          <a:xfrm>
            <a:off x="4038600" y="6356351"/>
            <a:ext cx="4114800" cy="365125"/>
          </a:xfrm>
          <a:prstGeom prst="rect">
            <a:avLst/>
          </a:prstGeom>
        </p:spPr>
        <p:txBody>
          <a:bodyPr/>
          <a:lstStyle/>
          <a:p>
            <a:endParaRPr lang="zh-CN" altLang="en-US"/>
          </a:p>
        </p:txBody>
      </p:sp>
      <p:sp>
        <p:nvSpPr>
          <p:cNvPr id="5" name="Slide Number Placeholder 4"/>
          <p:cNvSpPr>
            <a:spLocks noGrp="1"/>
          </p:cNvSpPr>
          <p:nvPr>
            <p:ph type="sldNum" sz="quarter" idx="12"/>
          </p:nvPr>
        </p:nvSpPr>
        <p:spPr>
          <a:xfrm>
            <a:off x="8610600" y="6356351"/>
            <a:ext cx="2743200" cy="365125"/>
          </a:xfrm>
          <a:prstGeom prst="rect">
            <a:avLst/>
          </a:prstGeom>
        </p:spPr>
        <p:txBody>
          <a:bodyPr/>
          <a:lstStyle/>
          <a:p>
            <a:fld id="{D27987A4-0198-42B4-AAAE-EDBADA4485AB}" type="slidenum">
              <a:rPr lang="zh-CN" altLang="en-US" smtClean="0"/>
              <a:t>‹#›</a:t>
            </a:fld>
            <a:endParaRPr lang="zh-CN" altLang="en-US"/>
          </a:p>
        </p:txBody>
      </p:sp>
    </p:spTree>
    <p:extLst>
      <p:ext uri="{BB962C8B-B14F-4D97-AF65-F5344CB8AC3E}">
        <p14:creationId xmlns:p14="http://schemas.microsoft.com/office/powerpoint/2010/main" val="75603614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1"/>
            <a:ext cx="2743200" cy="365125"/>
          </a:xfrm>
          <a:prstGeom prst="rect">
            <a:avLst/>
          </a:prstGeom>
        </p:spPr>
        <p:txBody>
          <a:bodyPr/>
          <a:lstStyle/>
          <a:p>
            <a:fld id="{ACA37975-6AF7-4301-9DC5-87C074AA59D1}" type="datetimeFigureOut">
              <a:rPr lang="zh-CN" altLang="en-US" smtClean="0"/>
              <a:t>2024/3/21</a:t>
            </a:fld>
            <a:endParaRPr lang="zh-CN" altLang="en-US"/>
          </a:p>
        </p:txBody>
      </p:sp>
      <p:sp>
        <p:nvSpPr>
          <p:cNvPr id="3" name="Footer Placeholder 2"/>
          <p:cNvSpPr>
            <a:spLocks noGrp="1"/>
          </p:cNvSpPr>
          <p:nvPr>
            <p:ph type="ftr" sz="quarter" idx="11"/>
          </p:nvPr>
        </p:nvSpPr>
        <p:spPr>
          <a:xfrm>
            <a:off x="4038600" y="6356351"/>
            <a:ext cx="4114800" cy="365125"/>
          </a:xfrm>
          <a:prstGeom prst="rect">
            <a:avLst/>
          </a:prstGeom>
        </p:spPr>
        <p:txBody>
          <a:bodyPr/>
          <a:lstStyle/>
          <a:p>
            <a:endParaRPr lang="zh-CN" altLang="en-US"/>
          </a:p>
        </p:txBody>
      </p:sp>
      <p:sp>
        <p:nvSpPr>
          <p:cNvPr id="4" name="Slide Number Placeholder 3"/>
          <p:cNvSpPr>
            <a:spLocks noGrp="1"/>
          </p:cNvSpPr>
          <p:nvPr>
            <p:ph type="sldNum" sz="quarter" idx="12"/>
          </p:nvPr>
        </p:nvSpPr>
        <p:spPr>
          <a:xfrm>
            <a:off x="8610600" y="6356351"/>
            <a:ext cx="2743200" cy="365125"/>
          </a:xfrm>
          <a:prstGeom prst="rect">
            <a:avLst/>
          </a:prstGeom>
        </p:spPr>
        <p:txBody>
          <a:bodyPr/>
          <a:lstStyle/>
          <a:p>
            <a:fld id="{D27987A4-0198-42B4-AAAE-EDBADA4485AB}" type="slidenum">
              <a:rPr lang="zh-CN" altLang="en-US" smtClean="0"/>
              <a:t>‹#›</a:t>
            </a:fld>
            <a:endParaRPr lang="zh-CN" altLang="en-US"/>
          </a:p>
        </p:txBody>
      </p:sp>
    </p:spTree>
    <p:extLst>
      <p:ext uri="{BB962C8B-B14F-4D97-AF65-F5344CB8AC3E}">
        <p14:creationId xmlns:p14="http://schemas.microsoft.com/office/powerpoint/2010/main" val="2303513118"/>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内容与标题">
    <p:spTree>
      <p:nvGrpSpPr>
        <p:cNvPr id="1" name=""/>
        <p:cNvGrpSpPr/>
        <p:nvPr/>
      </p:nvGrpSpPr>
      <p:grpSpPr>
        <a:xfrm>
          <a:off x="0" y="0"/>
          <a:ext cx="0" cy="0"/>
          <a:chOff x="0" y="0"/>
          <a:chExt cx="0" cy="0"/>
        </a:xfrm>
      </p:grpSpPr>
      <p:pic>
        <p:nvPicPr>
          <p:cNvPr id="8" name="图片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941" y="0"/>
            <a:ext cx="12205940" cy="6858000"/>
          </a:xfrm>
          <a:prstGeom prst="rect">
            <a:avLst/>
          </a:prstGeom>
        </p:spPr>
      </p:pic>
      <p:pic>
        <p:nvPicPr>
          <p:cNvPr id="9" name="图片 8"/>
          <p:cNvPicPr>
            <a:picLocks noChangeAspect="1"/>
          </p:cNvPicPr>
          <p:nvPr userDrawn="1"/>
        </p:nvPicPr>
        <p:blipFill rotWithShape="1">
          <a:blip r:embed="rId3" cstate="print">
            <a:extLst>
              <a:ext uri="{28A0092B-C50C-407E-A947-70E740481C1C}">
                <a14:useLocalDpi xmlns:a14="http://schemas.microsoft.com/office/drawing/2010/main" val="0"/>
              </a:ext>
            </a:extLst>
          </a:blip>
          <a:srcRect l="1385"/>
          <a:stretch/>
        </p:blipFill>
        <p:spPr>
          <a:xfrm>
            <a:off x="-1" y="2777709"/>
            <a:ext cx="12192000" cy="4083744"/>
          </a:xfrm>
          <a:prstGeom prst="rect">
            <a:avLst/>
          </a:prstGeom>
        </p:spPr>
      </p:pic>
      <p:sp>
        <p:nvSpPr>
          <p:cNvPr id="11" name="矩形 10"/>
          <p:cNvSpPr/>
          <p:nvPr userDrawn="1"/>
        </p:nvSpPr>
        <p:spPr>
          <a:xfrm>
            <a:off x="0" y="716038"/>
            <a:ext cx="12192000" cy="59024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p>
        </p:txBody>
      </p:sp>
      <p:pic>
        <p:nvPicPr>
          <p:cNvPr id="10" name="图片 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009468" y="73674"/>
            <a:ext cx="796929" cy="798849"/>
          </a:xfrm>
          <a:prstGeom prst="rect">
            <a:avLst/>
          </a:prstGeom>
        </p:spPr>
      </p:pic>
    </p:spTree>
    <p:extLst>
      <p:ext uri="{BB962C8B-B14F-4D97-AF65-F5344CB8AC3E}">
        <p14:creationId xmlns:p14="http://schemas.microsoft.com/office/powerpoint/2010/main" val="305824559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5183188" y="987426"/>
            <a:ext cx="6172200" cy="4873625"/>
          </a:xfrm>
          <a:prstGeom prst="rect">
            <a:avLst/>
          </a:prstGeom>
        </p:spPr>
        <p:txBody>
          <a:bodyPr anchor="t"/>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zh-CN" altLang="en-US"/>
              <a:t>单击图标添加图片</a:t>
            </a:r>
            <a:endParaRPr lang="en-US" dirty="0"/>
          </a:p>
        </p:txBody>
      </p:sp>
      <p:sp>
        <p:nvSpPr>
          <p:cNvPr id="4" name="Text Placeholder 3"/>
          <p:cNvSpPr>
            <a:spLocks noGrp="1"/>
          </p:cNvSpPr>
          <p:nvPr>
            <p:ph type="body" sz="half" idx="2"/>
          </p:nvPr>
        </p:nvSpPr>
        <p:spPr>
          <a:xfrm>
            <a:off x="839788" y="2057401"/>
            <a:ext cx="3932237" cy="3811588"/>
          </a:xfrm>
          <a:prstGeom prst="rect">
            <a:avLst/>
          </a:prstGeo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zh-CN" altLang="en-US"/>
              <a:t>编辑母版文本样式</a:t>
            </a:r>
          </a:p>
        </p:txBody>
      </p:sp>
      <p:sp>
        <p:nvSpPr>
          <p:cNvPr id="5" name="Date Placeholder 4"/>
          <p:cNvSpPr>
            <a:spLocks noGrp="1"/>
          </p:cNvSpPr>
          <p:nvPr>
            <p:ph type="dt" sz="half" idx="10"/>
          </p:nvPr>
        </p:nvSpPr>
        <p:spPr>
          <a:xfrm>
            <a:off x="838200" y="6356351"/>
            <a:ext cx="2743200" cy="365125"/>
          </a:xfrm>
          <a:prstGeom prst="rect">
            <a:avLst/>
          </a:prstGeom>
        </p:spPr>
        <p:txBody>
          <a:bodyPr/>
          <a:lstStyle/>
          <a:p>
            <a:fld id="{ACA37975-6AF7-4301-9DC5-87C074AA59D1}" type="datetimeFigureOut">
              <a:rPr lang="zh-CN" altLang="en-US" smtClean="0"/>
              <a:t>2024/3/21</a:t>
            </a:fld>
            <a:endParaRPr lang="zh-CN" altLang="en-US"/>
          </a:p>
        </p:txBody>
      </p:sp>
      <p:sp>
        <p:nvSpPr>
          <p:cNvPr id="6" name="Footer Placeholder 5"/>
          <p:cNvSpPr>
            <a:spLocks noGrp="1"/>
          </p:cNvSpPr>
          <p:nvPr>
            <p:ph type="ftr" sz="quarter" idx="11"/>
          </p:nvPr>
        </p:nvSpPr>
        <p:spPr>
          <a:xfrm>
            <a:off x="4038600" y="6356351"/>
            <a:ext cx="4114800" cy="365125"/>
          </a:xfrm>
          <a:prstGeom prst="rect">
            <a:avLst/>
          </a:prstGeom>
        </p:spPr>
        <p:txBody>
          <a:bodyPr/>
          <a:lstStyle/>
          <a:p>
            <a:endParaRPr lang="zh-CN" altLang="en-US"/>
          </a:p>
        </p:txBody>
      </p:sp>
      <p:sp>
        <p:nvSpPr>
          <p:cNvPr id="7" name="Slide Number Placeholder 6"/>
          <p:cNvSpPr>
            <a:spLocks noGrp="1"/>
          </p:cNvSpPr>
          <p:nvPr>
            <p:ph type="sldNum" sz="quarter" idx="12"/>
          </p:nvPr>
        </p:nvSpPr>
        <p:spPr>
          <a:xfrm>
            <a:off x="8610600" y="6356351"/>
            <a:ext cx="2743200" cy="365125"/>
          </a:xfrm>
          <a:prstGeom prst="rect">
            <a:avLst/>
          </a:prstGeom>
        </p:spPr>
        <p:txBody>
          <a:bodyPr/>
          <a:lstStyle/>
          <a:p>
            <a:fld id="{D27987A4-0198-42B4-AAAE-EDBADA4485AB}" type="slidenum">
              <a:rPr lang="zh-CN" altLang="en-US" smtClean="0"/>
              <a:t>‹#›</a:t>
            </a:fld>
            <a:endParaRPr lang="zh-CN" altLang="en-US"/>
          </a:p>
        </p:txBody>
      </p:sp>
    </p:spTree>
    <p:extLst>
      <p:ext uri="{BB962C8B-B14F-4D97-AF65-F5344CB8AC3E}">
        <p14:creationId xmlns:p14="http://schemas.microsoft.com/office/powerpoint/2010/main" val="92078994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tags" Target="../tags/tag2.xml"/><Relationship Id="rId3" Type="http://schemas.openxmlformats.org/officeDocument/2006/relationships/slideLayout" Target="../slideLayouts/slideLayout16.xml"/><Relationship Id="rId7" Type="http://schemas.openxmlformats.org/officeDocument/2006/relationships/theme" Target="../theme/theme2.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5" Type="http://schemas.openxmlformats.org/officeDocument/2006/relationships/slideLayout" Target="../slideLayouts/slideLayout18.xml"/><Relationship Id="rId4" Type="http://schemas.openxmlformats.org/officeDocument/2006/relationships/slideLayout" Target="../slideLayouts/slideLayout17.xml"/><Relationship Id="rId9" Type="http://schemas.openxmlformats.org/officeDocument/2006/relationships/image" Target="../media/image6.jp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7.xml"/><Relationship Id="rId13" Type="http://schemas.openxmlformats.org/officeDocument/2006/relationships/tags" Target="../tags/tag3.xml"/><Relationship Id="rId18" Type="http://schemas.openxmlformats.org/officeDocument/2006/relationships/tags" Target="../tags/tag8.xml"/><Relationship Id="rId3" Type="http://schemas.openxmlformats.org/officeDocument/2006/relationships/slideLayout" Target="../slideLayouts/slideLayout22.xml"/><Relationship Id="rId7" Type="http://schemas.openxmlformats.org/officeDocument/2006/relationships/slideLayout" Target="../slideLayouts/slideLayout26.xml"/><Relationship Id="rId12" Type="http://schemas.openxmlformats.org/officeDocument/2006/relationships/theme" Target="../theme/theme3.xml"/><Relationship Id="rId17" Type="http://schemas.openxmlformats.org/officeDocument/2006/relationships/tags" Target="../tags/tag7.xml"/><Relationship Id="rId2" Type="http://schemas.openxmlformats.org/officeDocument/2006/relationships/slideLayout" Target="../slideLayouts/slideLayout21.xml"/><Relationship Id="rId16" Type="http://schemas.openxmlformats.org/officeDocument/2006/relationships/tags" Target="../tags/tag6.xml"/><Relationship Id="rId1" Type="http://schemas.openxmlformats.org/officeDocument/2006/relationships/slideLayout" Target="../slideLayouts/slideLayout20.xml"/><Relationship Id="rId6" Type="http://schemas.openxmlformats.org/officeDocument/2006/relationships/slideLayout" Target="../slideLayouts/slideLayout25.xml"/><Relationship Id="rId11" Type="http://schemas.openxmlformats.org/officeDocument/2006/relationships/slideLayout" Target="../slideLayouts/slideLayout30.xml"/><Relationship Id="rId5" Type="http://schemas.openxmlformats.org/officeDocument/2006/relationships/slideLayout" Target="../slideLayouts/slideLayout24.xml"/><Relationship Id="rId15" Type="http://schemas.openxmlformats.org/officeDocument/2006/relationships/tags" Target="../tags/tag5.xml"/><Relationship Id="rId10" Type="http://schemas.openxmlformats.org/officeDocument/2006/relationships/slideLayout" Target="../slideLayouts/slideLayout29.xml"/><Relationship Id="rId4" Type="http://schemas.openxmlformats.org/officeDocument/2006/relationships/slideLayout" Target="../slideLayouts/slideLayout23.xml"/><Relationship Id="rId9" Type="http://schemas.openxmlformats.org/officeDocument/2006/relationships/slideLayout" Target="../slideLayouts/slideLayout28.xml"/><Relationship Id="rId14" Type="http://schemas.openxmlformats.org/officeDocument/2006/relationships/tags" Target="../tags/tag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60B935E-29A5-DCC2-9C90-EF073E078CCB}"/>
              </a:ext>
            </a:extLst>
          </p:cNvPr>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1564758" y="393405"/>
            <a:ext cx="1238250" cy="1238250"/>
          </a:xfrm>
          <a:prstGeom prst="rect">
            <a:avLst/>
          </a:prstGeom>
        </p:spPr>
      </p:pic>
    </p:spTree>
    <p:extLst>
      <p:ext uri="{BB962C8B-B14F-4D97-AF65-F5344CB8AC3E}">
        <p14:creationId xmlns:p14="http://schemas.microsoft.com/office/powerpoint/2010/main" val="352839227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xStyles>
    <p:titleStyle>
      <a:lvl1pPr algn="l" defTabSz="914377" rtl="0" eaLnBrk="1" latinLnBrk="0" hangingPunct="1">
        <a:lnSpc>
          <a:spcPct val="90000"/>
        </a:lnSpc>
        <a:spcBef>
          <a:spcPct val="0"/>
        </a:spcBef>
        <a:buNone/>
        <a:defRPr sz="4400" b="0" i="0" u="none"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b="0" i="0" u="none"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9"/>
          <a:srcRect/>
          <a:stretch>
            <a:fillRect/>
          </a:stretch>
        </a:blipFill>
        <a:effectLst/>
      </p:bgPr>
    </p:bg>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CD0CE00B-B040-4546-AF5D-EEF96AA126B0}"/>
              </a:ext>
            </a:extLst>
          </p:cNvPr>
          <p:cNvGrpSpPr>
            <a:grpSpLocks noGrp="1" noSelect="1" noRot="1" noMove="1" noResize="1"/>
          </p:cNvGrpSpPr>
          <p:nvPr userDrawn="1">
            <p:custDataLst>
              <p:tags r:id="rId8"/>
            </p:custDataLst>
          </p:nvPr>
        </p:nvGrpSpPr>
        <p:grpSpPr>
          <a:xfrm>
            <a:off x="-2202100" y="-2224223"/>
            <a:ext cx="16596200" cy="11284323"/>
            <a:chOff x="-2202100" y="-2224223"/>
            <a:chExt cx="16596200" cy="11284323"/>
          </a:xfrm>
        </p:grpSpPr>
        <p:sp>
          <p:nvSpPr>
            <p:cNvPr id="12" name="Rectangle 11">
              <a:extLst>
                <a:ext uri="{FF2B5EF4-FFF2-40B4-BE49-F238E27FC236}">
                  <a16:creationId xmlns:a16="http://schemas.microsoft.com/office/drawing/2014/main" id="{AA423BDB-6737-4700-9989-01683A4147DA}"/>
                </a:ext>
              </a:extLst>
            </p:cNvPr>
            <p:cNvSpPr/>
            <p:nvPr/>
          </p:nvSpPr>
          <p:spPr>
            <a:xfrm>
              <a:off x="4851540" y="8494776"/>
              <a:ext cx="2488920" cy="565324"/>
            </a:xfrm>
            <a:prstGeom prst="rect">
              <a:avLst/>
            </a:prstGeom>
            <a:noFill/>
            <a:ln w="2159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3" name="TextBox 12">
              <a:extLst>
                <a:ext uri="{FF2B5EF4-FFF2-40B4-BE49-F238E27FC236}">
                  <a16:creationId xmlns:a16="http://schemas.microsoft.com/office/drawing/2014/main" id="{391E50D3-44ED-477F-84FB-1E24BC65ED8F}"/>
                </a:ext>
              </a:extLst>
            </p:cNvPr>
            <p:cNvSpPr txBox="1"/>
            <p:nvPr/>
          </p:nvSpPr>
          <p:spPr>
            <a:xfrm>
              <a:off x="5006988" y="8647176"/>
              <a:ext cx="2178025" cy="260524"/>
            </a:xfrm>
            <a:custGeom>
              <a:avLst/>
              <a:gdLst/>
              <a:ahLst/>
              <a:cxnLst/>
              <a:rect l="l" t="t" r="r" b="b"/>
              <a:pathLst>
                <a:path w="2178025" h="260524">
                  <a:moveTo>
                    <a:pt x="1807648" y="222182"/>
                  </a:moveTo>
                  <a:cubicBezTo>
                    <a:pt x="1814010" y="222182"/>
                    <a:pt x="1818838" y="223968"/>
                    <a:pt x="1822130" y="227540"/>
                  </a:cubicBezTo>
                  <a:cubicBezTo>
                    <a:pt x="1825423" y="231111"/>
                    <a:pt x="1827070" y="235576"/>
                    <a:pt x="1827070" y="240934"/>
                  </a:cubicBezTo>
                  <a:cubicBezTo>
                    <a:pt x="1827070" y="246069"/>
                    <a:pt x="1825423" y="250366"/>
                    <a:pt x="1822130" y="253826"/>
                  </a:cubicBezTo>
                  <a:cubicBezTo>
                    <a:pt x="1818838" y="257287"/>
                    <a:pt x="1814010" y="259017"/>
                    <a:pt x="1807648" y="259017"/>
                  </a:cubicBezTo>
                  <a:cubicBezTo>
                    <a:pt x="1801285" y="259017"/>
                    <a:pt x="1796513" y="257287"/>
                    <a:pt x="1793332" y="253826"/>
                  </a:cubicBezTo>
                  <a:cubicBezTo>
                    <a:pt x="1790151" y="250366"/>
                    <a:pt x="1788560" y="246069"/>
                    <a:pt x="1788560" y="240934"/>
                  </a:cubicBezTo>
                  <a:cubicBezTo>
                    <a:pt x="1788560" y="235576"/>
                    <a:pt x="1790151" y="231111"/>
                    <a:pt x="1793332" y="227540"/>
                  </a:cubicBezTo>
                  <a:cubicBezTo>
                    <a:pt x="1796513" y="223968"/>
                    <a:pt x="1801285" y="222182"/>
                    <a:pt x="1807648" y="222182"/>
                  </a:cubicBezTo>
                  <a:close/>
                  <a:moveTo>
                    <a:pt x="807523" y="222182"/>
                  </a:moveTo>
                  <a:cubicBezTo>
                    <a:pt x="813885" y="222182"/>
                    <a:pt x="818713" y="223968"/>
                    <a:pt x="822005" y="227540"/>
                  </a:cubicBezTo>
                  <a:cubicBezTo>
                    <a:pt x="825298" y="231111"/>
                    <a:pt x="826945" y="235576"/>
                    <a:pt x="826945" y="240934"/>
                  </a:cubicBezTo>
                  <a:cubicBezTo>
                    <a:pt x="826945" y="246069"/>
                    <a:pt x="825298" y="250366"/>
                    <a:pt x="822005" y="253826"/>
                  </a:cubicBezTo>
                  <a:cubicBezTo>
                    <a:pt x="818713" y="257287"/>
                    <a:pt x="813885" y="259017"/>
                    <a:pt x="807523" y="259017"/>
                  </a:cubicBezTo>
                  <a:cubicBezTo>
                    <a:pt x="801160" y="259017"/>
                    <a:pt x="796388" y="257287"/>
                    <a:pt x="793207" y="253826"/>
                  </a:cubicBezTo>
                  <a:cubicBezTo>
                    <a:pt x="790026" y="250366"/>
                    <a:pt x="788435" y="246069"/>
                    <a:pt x="788435" y="240934"/>
                  </a:cubicBezTo>
                  <a:cubicBezTo>
                    <a:pt x="788435" y="235576"/>
                    <a:pt x="790026" y="231111"/>
                    <a:pt x="793207" y="227540"/>
                  </a:cubicBezTo>
                  <a:cubicBezTo>
                    <a:pt x="796388" y="223968"/>
                    <a:pt x="801160" y="222182"/>
                    <a:pt x="807523" y="222182"/>
                  </a:cubicBezTo>
                  <a:close/>
                  <a:moveTo>
                    <a:pt x="1488076" y="98952"/>
                  </a:moveTo>
                  <a:cubicBezTo>
                    <a:pt x="1472896" y="98952"/>
                    <a:pt x="1461064" y="104812"/>
                    <a:pt x="1452581" y="116532"/>
                  </a:cubicBezTo>
                  <a:cubicBezTo>
                    <a:pt x="1444098" y="128253"/>
                    <a:pt x="1439856" y="145610"/>
                    <a:pt x="1439856" y="168604"/>
                  </a:cubicBezTo>
                  <a:cubicBezTo>
                    <a:pt x="1439856" y="189142"/>
                    <a:pt x="1444098" y="205215"/>
                    <a:pt x="1452581" y="216824"/>
                  </a:cubicBezTo>
                  <a:cubicBezTo>
                    <a:pt x="1461064" y="228433"/>
                    <a:pt x="1472784" y="234237"/>
                    <a:pt x="1487741" y="234237"/>
                  </a:cubicBezTo>
                  <a:cubicBezTo>
                    <a:pt x="1507387" y="234237"/>
                    <a:pt x="1521730" y="225419"/>
                    <a:pt x="1530771" y="207783"/>
                  </a:cubicBezTo>
                  <a:lnTo>
                    <a:pt x="1530771" y="124569"/>
                  </a:lnTo>
                  <a:cubicBezTo>
                    <a:pt x="1521507" y="107491"/>
                    <a:pt x="1507275" y="98952"/>
                    <a:pt x="1488076" y="98952"/>
                  </a:cubicBezTo>
                  <a:close/>
                  <a:moveTo>
                    <a:pt x="1678241" y="98115"/>
                  </a:moveTo>
                  <a:cubicBezTo>
                    <a:pt x="1665740" y="98115"/>
                    <a:pt x="1655248" y="102663"/>
                    <a:pt x="1646764" y="111761"/>
                  </a:cubicBezTo>
                  <a:cubicBezTo>
                    <a:pt x="1638281" y="120858"/>
                    <a:pt x="1633035" y="133610"/>
                    <a:pt x="1631026" y="150019"/>
                  </a:cubicBezTo>
                  <a:lnTo>
                    <a:pt x="1721774" y="150019"/>
                  </a:lnTo>
                  <a:lnTo>
                    <a:pt x="1721774" y="147675"/>
                  </a:lnTo>
                  <a:cubicBezTo>
                    <a:pt x="1720881" y="131936"/>
                    <a:pt x="1716639" y="119742"/>
                    <a:pt x="1709049" y="111091"/>
                  </a:cubicBezTo>
                  <a:cubicBezTo>
                    <a:pt x="1701459" y="102440"/>
                    <a:pt x="1691190" y="98115"/>
                    <a:pt x="1678241" y="98115"/>
                  </a:cubicBezTo>
                  <a:close/>
                  <a:moveTo>
                    <a:pt x="1855700" y="76014"/>
                  </a:moveTo>
                  <a:lnTo>
                    <a:pt x="1887345" y="76014"/>
                  </a:lnTo>
                  <a:lnTo>
                    <a:pt x="1933389" y="215150"/>
                  </a:lnTo>
                  <a:lnTo>
                    <a:pt x="1978260" y="76014"/>
                  </a:lnTo>
                  <a:lnTo>
                    <a:pt x="2009905" y="76014"/>
                  </a:lnTo>
                  <a:lnTo>
                    <a:pt x="1944941" y="257175"/>
                  </a:lnTo>
                  <a:lnTo>
                    <a:pt x="1921334" y="257175"/>
                  </a:lnTo>
                  <a:close/>
                  <a:moveTo>
                    <a:pt x="1333370" y="76014"/>
                  </a:moveTo>
                  <a:lnTo>
                    <a:pt x="1364344" y="76014"/>
                  </a:lnTo>
                  <a:lnTo>
                    <a:pt x="1364344" y="257175"/>
                  </a:lnTo>
                  <a:lnTo>
                    <a:pt x="1333370" y="257175"/>
                  </a:lnTo>
                  <a:close/>
                  <a:moveTo>
                    <a:pt x="514350" y="76014"/>
                  </a:moveTo>
                  <a:lnTo>
                    <a:pt x="545157" y="76014"/>
                  </a:lnTo>
                  <a:lnTo>
                    <a:pt x="580820" y="211634"/>
                  </a:lnTo>
                  <a:lnTo>
                    <a:pt x="623013" y="76014"/>
                  </a:lnTo>
                  <a:lnTo>
                    <a:pt x="647960" y="76014"/>
                  </a:lnTo>
                  <a:lnTo>
                    <a:pt x="690990" y="214480"/>
                  </a:lnTo>
                  <a:lnTo>
                    <a:pt x="725816" y="76014"/>
                  </a:lnTo>
                  <a:lnTo>
                    <a:pt x="756791" y="76014"/>
                  </a:lnTo>
                  <a:lnTo>
                    <a:pt x="704050" y="257175"/>
                  </a:lnTo>
                  <a:lnTo>
                    <a:pt x="678935" y="257175"/>
                  </a:lnTo>
                  <a:lnTo>
                    <a:pt x="634901" y="119881"/>
                  </a:lnTo>
                  <a:lnTo>
                    <a:pt x="592038" y="257175"/>
                  </a:lnTo>
                  <a:lnTo>
                    <a:pt x="566923" y="257175"/>
                  </a:lnTo>
                  <a:close/>
                  <a:moveTo>
                    <a:pt x="257175" y="76014"/>
                  </a:moveTo>
                  <a:lnTo>
                    <a:pt x="287982" y="76014"/>
                  </a:lnTo>
                  <a:lnTo>
                    <a:pt x="323645" y="211634"/>
                  </a:lnTo>
                  <a:lnTo>
                    <a:pt x="365838" y="76014"/>
                  </a:lnTo>
                  <a:lnTo>
                    <a:pt x="390785" y="76014"/>
                  </a:lnTo>
                  <a:lnTo>
                    <a:pt x="433815" y="214480"/>
                  </a:lnTo>
                  <a:lnTo>
                    <a:pt x="468641" y="76014"/>
                  </a:lnTo>
                  <a:lnTo>
                    <a:pt x="499616" y="76014"/>
                  </a:lnTo>
                  <a:lnTo>
                    <a:pt x="446875" y="257175"/>
                  </a:lnTo>
                  <a:lnTo>
                    <a:pt x="421760" y="257175"/>
                  </a:lnTo>
                  <a:lnTo>
                    <a:pt x="377726" y="119881"/>
                  </a:lnTo>
                  <a:lnTo>
                    <a:pt x="334863" y="257175"/>
                  </a:lnTo>
                  <a:lnTo>
                    <a:pt x="309748" y="257175"/>
                  </a:lnTo>
                  <a:close/>
                  <a:moveTo>
                    <a:pt x="0" y="76014"/>
                  </a:moveTo>
                  <a:lnTo>
                    <a:pt x="30807" y="76014"/>
                  </a:lnTo>
                  <a:lnTo>
                    <a:pt x="66470" y="211634"/>
                  </a:lnTo>
                  <a:lnTo>
                    <a:pt x="108663" y="76014"/>
                  </a:lnTo>
                  <a:lnTo>
                    <a:pt x="133610" y="76014"/>
                  </a:lnTo>
                  <a:lnTo>
                    <a:pt x="176640" y="214480"/>
                  </a:lnTo>
                  <a:lnTo>
                    <a:pt x="211466" y="76014"/>
                  </a:lnTo>
                  <a:lnTo>
                    <a:pt x="242441" y="76014"/>
                  </a:lnTo>
                  <a:lnTo>
                    <a:pt x="189700" y="257175"/>
                  </a:lnTo>
                  <a:lnTo>
                    <a:pt x="164585" y="257175"/>
                  </a:lnTo>
                  <a:lnTo>
                    <a:pt x="120551" y="119881"/>
                  </a:lnTo>
                  <a:lnTo>
                    <a:pt x="77688" y="257175"/>
                  </a:lnTo>
                  <a:lnTo>
                    <a:pt x="52573" y="257175"/>
                  </a:lnTo>
                  <a:close/>
                  <a:moveTo>
                    <a:pt x="2120094" y="72666"/>
                  </a:moveTo>
                  <a:cubicBezTo>
                    <a:pt x="2158380" y="72666"/>
                    <a:pt x="2177690" y="94264"/>
                    <a:pt x="2178025" y="137461"/>
                  </a:cubicBezTo>
                  <a:lnTo>
                    <a:pt x="2178025" y="257175"/>
                  </a:lnTo>
                  <a:lnTo>
                    <a:pt x="2147050" y="257175"/>
                  </a:lnTo>
                  <a:lnTo>
                    <a:pt x="2147050" y="137294"/>
                  </a:lnTo>
                  <a:cubicBezTo>
                    <a:pt x="2146938" y="124234"/>
                    <a:pt x="2143953" y="114579"/>
                    <a:pt x="2138092" y="108328"/>
                  </a:cubicBezTo>
                  <a:cubicBezTo>
                    <a:pt x="2132232" y="102077"/>
                    <a:pt x="2123107" y="98952"/>
                    <a:pt x="2110717" y="98952"/>
                  </a:cubicBezTo>
                  <a:cubicBezTo>
                    <a:pt x="2100671" y="98952"/>
                    <a:pt x="2091853" y="101631"/>
                    <a:pt x="2084263" y="106989"/>
                  </a:cubicBezTo>
                  <a:cubicBezTo>
                    <a:pt x="2076673" y="112347"/>
                    <a:pt x="2070757" y="119379"/>
                    <a:pt x="2066515" y="128085"/>
                  </a:cubicBezTo>
                  <a:lnTo>
                    <a:pt x="2066515" y="257175"/>
                  </a:lnTo>
                  <a:lnTo>
                    <a:pt x="2035541" y="257175"/>
                  </a:lnTo>
                  <a:lnTo>
                    <a:pt x="2035541" y="76014"/>
                  </a:lnTo>
                  <a:lnTo>
                    <a:pt x="2064841" y="76014"/>
                  </a:lnTo>
                  <a:lnTo>
                    <a:pt x="2065846" y="98785"/>
                  </a:lnTo>
                  <a:cubicBezTo>
                    <a:pt x="2079687" y="81372"/>
                    <a:pt x="2097769" y="72666"/>
                    <a:pt x="2120094" y="72666"/>
                  </a:cubicBezTo>
                  <a:close/>
                  <a:moveTo>
                    <a:pt x="1678241" y="72666"/>
                  </a:moveTo>
                  <a:cubicBezTo>
                    <a:pt x="1701794" y="72666"/>
                    <a:pt x="1720099" y="80423"/>
                    <a:pt x="1733159" y="95938"/>
                  </a:cubicBezTo>
                  <a:cubicBezTo>
                    <a:pt x="1746219" y="111454"/>
                    <a:pt x="1752749" y="133666"/>
                    <a:pt x="1752749" y="162576"/>
                  </a:cubicBezTo>
                  <a:lnTo>
                    <a:pt x="1752749" y="175468"/>
                  </a:lnTo>
                  <a:lnTo>
                    <a:pt x="1630021" y="175468"/>
                  </a:lnTo>
                  <a:cubicBezTo>
                    <a:pt x="1630468" y="193328"/>
                    <a:pt x="1635686" y="207755"/>
                    <a:pt x="1645676" y="218749"/>
                  </a:cubicBezTo>
                  <a:cubicBezTo>
                    <a:pt x="1655666" y="229744"/>
                    <a:pt x="1668363" y="235241"/>
                    <a:pt x="1683767" y="235241"/>
                  </a:cubicBezTo>
                  <a:cubicBezTo>
                    <a:pt x="1694706" y="235241"/>
                    <a:pt x="1703970" y="233009"/>
                    <a:pt x="1711560" y="228544"/>
                  </a:cubicBezTo>
                  <a:cubicBezTo>
                    <a:pt x="1719151" y="224079"/>
                    <a:pt x="1725792" y="218163"/>
                    <a:pt x="1731485" y="210796"/>
                  </a:cubicBezTo>
                  <a:lnTo>
                    <a:pt x="1750405" y="225530"/>
                  </a:lnTo>
                  <a:cubicBezTo>
                    <a:pt x="1735224" y="248859"/>
                    <a:pt x="1712453" y="260524"/>
                    <a:pt x="1682092" y="260524"/>
                  </a:cubicBezTo>
                  <a:cubicBezTo>
                    <a:pt x="1657536" y="260524"/>
                    <a:pt x="1637556" y="252459"/>
                    <a:pt x="1622152" y="236330"/>
                  </a:cubicBezTo>
                  <a:cubicBezTo>
                    <a:pt x="1606748" y="220201"/>
                    <a:pt x="1599046" y="198630"/>
                    <a:pt x="1599046" y="171617"/>
                  </a:cubicBezTo>
                  <a:lnTo>
                    <a:pt x="1599046" y="165925"/>
                  </a:lnTo>
                  <a:cubicBezTo>
                    <a:pt x="1599046" y="147954"/>
                    <a:pt x="1602479" y="131908"/>
                    <a:pt x="1609343" y="117788"/>
                  </a:cubicBezTo>
                  <a:cubicBezTo>
                    <a:pt x="1616208" y="103668"/>
                    <a:pt x="1625807" y="92618"/>
                    <a:pt x="1638142" y="84637"/>
                  </a:cubicBezTo>
                  <a:cubicBezTo>
                    <a:pt x="1650476" y="76656"/>
                    <a:pt x="1663842" y="72666"/>
                    <a:pt x="1678241" y="72666"/>
                  </a:cubicBezTo>
                  <a:close/>
                  <a:moveTo>
                    <a:pt x="1129624" y="72666"/>
                  </a:moveTo>
                  <a:cubicBezTo>
                    <a:pt x="1150162" y="72666"/>
                    <a:pt x="1166822" y="77968"/>
                    <a:pt x="1179602" y="88572"/>
                  </a:cubicBezTo>
                  <a:cubicBezTo>
                    <a:pt x="1192383" y="99175"/>
                    <a:pt x="1198773" y="112737"/>
                    <a:pt x="1198773" y="129257"/>
                  </a:cubicBezTo>
                  <a:lnTo>
                    <a:pt x="1167631" y="129257"/>
                  </a:lnTo>
                  <a:cubicBezTo>
                    <a:pt x="1167631" y="120774"/>
                    <a:pt x="1164031" y="113463"/>
                    <a:pt x="1156831" y="107324"/>
                  </a:cubicBezTo>
                  <a:cubicBezTo>
                    <a:pt x="1149632" y="101185"/>
                    <a:pt x="1140563" y="98115"/>
                    <a:pt x="1129624" y="98115"/>
                  </a:cubicBezTo>
                  <a:cubicBezTo>
                    <a:pt x="1118350" y="98115"/>
                    <a:pt x="1109532" y="100571"/>
                    <a:pt x="1103170" y="105482"/>
                  </a:cubicBezTo>
                  <a:cubicBezTo>
                    <a:pt x="1096807" y="110393"/>
                    <a:pt x="1093626" y="116811"/>
                    <a:pt x="1093626" y="124737"/>
                  </a:cubicBezTo>
                  <a:cubicBezTo>
                    <a:pt x="1093626" y="132215"/>
                    <a:pt x="1096584" y="137852"/>
                    <a:pt x="1102500" y="141647"/>
                  </a:cubicBezTo>
                  <a:cubicBezTo>
                    <a:pt x="1108416" y="145442"/>
                    <a:pt x="1119104" y="149070"/>
                    <a:pt x="1134563" y="152530"/>
                  </a:cubicBezTo>
                  <a:cubicBezTo>
                    <a:pt x="1150023" y="155990"/>
                    <a:pt x="1162552" y="160120"/>
                    <a:pt x="1172151" y="164920"/>
                  </a:cubicBezTo>
                  <a:cubicBezTo>
                    <a:pt x="1181751" y="169720"/>
                    <a:pt x="1188867" y="175496"/>
                    <a:pt x="1193499" y="182249"/>
                  </a:cubicBezTo>
                  <a:cubicBezTo>
                    <a:pt x="1198131" y="189002"/>
                    <a:pt x="1200447" y="197234"/>
                    <a:pt x="1200447" y="206945"/>
                  </a:cubicBezTo>
                  <a:cubicBezTo>
                    <a:pt x="1200447" y="223131"/>
                    <a:pt x="1193973" y="236107"/>
                    <a:pt x="1181025" y="245873"/>
                  </a:cubicBezTo>
                  <a:cubicBezTo>
                    <a:pt x="1168077" y="255640"/>
                    <a:pt x="1151278" y="260524"/>
                    <a:pt x="1130628" y="260524"/>
                  </a:cubicBezTo>
                  <a:cubicBezTo>
                    <a:pt x="1116118" y="260524"/>
                    <a:pt x="1103281" y="257956"/>
                    <a:pt x="1092119" y="252822"/>
                  </a:cubicBezTo>
                  <a:cubicBezTo>
                    <a:pt x="1080957" y="247687"/>
                    <a:pt x="1072223" y="240516"/>
                    <a:pt x="1065916" y="231307"/>
                  </a:cubicBezTo>
                  <a:cubicBezTo>
                    <a:pt x="1059610" y="222098"/>
                    <a:pt x="1056456" y="212136"/>
                    <a:pt x="1056456" y="201420"/>
                  </a:cubicBezTo>
                  <a:lnTo>
                    <a:pt x="1087431" y="201420"/>
                  </a:lnTo>
                  <a:cubicBezTo>
                    <a:pt x="1087989" y="211801"/>
                    <a:pt x="1092147" y="220033"/>
                    <a:pt x="1099905" y="226116"/>
                  </a:cubicBezTo>
                  <a:cubicBezTo>
                    <a:pt x="1107662" y="232200"/>
                    <a:pt x="1117904" y="235241"/>
                    <a:pt x="1130628" y="235241"/>
                  </a:cubicBezTo>
                  <a:cubicBezTo>
                    <a:pt x="1142349" y="235241"/>
                    <a:pt x="1151753" y="232869"/>
                    <a:pt x="1158841" y="228126"/>
                  </a:cubicBezTo>
                  <a:cubicBezTo>
                    <a:pt x="1165929" y="223382"/>
                    <a:pt x="1169473" y="217047"/>
                    <a:pt x="1169473" y="209122"/>
                  </a:cubicBezTo>
                  <a:cubicBezTo>
                    <a:pt x="1169473" y="200751"/>
                    <a:pt x="1166319" y="194249"/>
                    <a:pt x="1160013" y="189616"/>
                  </a:cubicBezTo>
                  <a:cubicBezTo>
                    <a:pt x="1153706" y="184984"/>
                    <a:pt x="1142711" y="180994"/>
                    <a:pt x="1127029" y="177645"/>
                  </a:cubicBezTo>
                  <a:cubicBezTo>
                    <a:pt x="1111346" y="174296"/>
                    <a:pt x="1098900" y="170278"/>
                    <a:pt x="1089691" y="165590"/>
                  </a:cubicBezTo>
                  <a:cubicBezTo>
                    <a:pt x="1080483" y="160902"/>
                    <a:pt x="1073674" y="155321"/>
                    <a:pt x="1069265" y="148847"/>
                  </a:cubicBezTo>
                  <a:cubicBezTo>
                    <a:pt x="1064856" y="142373"/>
                    <a:pt x="1062651" y="134671"/>
                    <a:pt x="1062651" y="125741"/>
                  </a:cubicBezTo>
                  <a:cubicBezTo>
                    <a:pt x="1062651" y="110896"/>
                    <a:pt x="1068930" y="98338"/>
                    <a:pt x="1081487" y="88069"/>
                  </a:cubicBezTo>
                  <a:cubicBezTo>
                    <a:pt x="1094045" y="77800"/>
                    <a:pt x="1110090" y="72666"/>
                    <a:pt x="1129624" y="72666"/>
                  </a:cubicBezTo>
                  <a:close/>
                  <a:moveTo>
                    <a:pt x="942472" y="35831"/>
                  </a:moveTo>
                  <a:cubicBezTo>
                    <a:pt x="928855" y="35831"/>
                    <a:pt x="917916" y="41049"/>
                    <a:pt x="909656" y="51485"/>
                  </a:cubicBezTo>
                  <a:cubicBezTo>
                    <a:pt x="901396" y="61922"/>
                    <a:pt x="897266" y="75679"/>
                    <a:pt x="897266" y="92757"/>
                  </a:cubicBezTo>
                  <a:cubicBezTo>
                    <a:pt x="897266" y="109389"/>
                    <a:pt x="901256" y="123090"/>
                    <a:pt x="909237" y="133862"/>
                  </a:cubicBezTo>
                  <a:cubicBezTo>
                    <a:pt x="917218" y="144633"/>
                    <a:pt x="927906" y="150019"/>
                    <a:pt x="941300" y="150019"/>
                  </a:cubicBezTo>
                  <a:cubicBezTo>
                    <a:pt x="951681" y="150019"/>
                    <a:pt x="961253" y="146838"/>
                    <a:pt x="970015" y="140475"/>
                  </a:cubicBezTo>
                  <a:cubicBezTo>
                    <a:pt x="978777" y="134113"/>
                    <a:pt x="985168" y="126243"/>
                    <a:pt x="989186" y="116867"/>
                  </a:cubicBezTo>
                  <a:lnTo>
                    <a:pt x="989186" y="104477"/>
                  </a:lnTo>
                  <a:cubicBezTo>
                    <a:pt x="989186" y="84163"/>
                    <a:pt x="984777" y="67643"/>
                    <a:pt x="975959" y="54918"/>
                  </a:cubicBezTo>
                  <a:cubicBezTo>
                    <a:pt x="967141" y="42193"/>
                    <a:pt x="955979" y="35831"/>
                    <a:pt x="942472" y="35831"/>
                  </a:cubicBezTo>
                  <a:close/>
                  <a:moveTo>
                    <a:pt x="1349108" y="10046"/>
                  </a:moveTo>
                  <a:cubicBezTo>
                    <a:pt x="1355136" y="10046"/>
                    <a:pt x="1359712" y="11776"/>
                    <a:pt x="1362837" y="15237"/>
                  </a:cubicBezTo>
                  <a:cubicBezTo>
                    <a:pt x="1365963" y="18697"/>
                    <a:pt x="1367526" y="22938"/>
                    <a:pt x="1367526" y="27961"/>
                  </a:cubicBezTo>
                  <a:cubicBezTo>
                    <a:pt x="1367526" y="32984"/>
                    <a:pt x="1365963" y="37170"/>
                    <a:pt x="1362837" y="40519"/>
                  </a:cubicBezTo>
                  <a:cubicBezTo>
                    <a:pt x="1359712" y="43867"/>
                    <a:pt x="1355136" y="45542"/>
                    <a:pt x="1349108" y="45542"/>
                  </a:cubicBezTo>
                  <a:cubicBezTo>
                    <a:pt x="1343081" y="45542"/>
                    <a:pt x="1338532" y="43867"/>
                    <a:pt x="1335462" y="40519"/>
                  </a:cubicBezTo>
                  <a:cubicBezTo>
                    <a:pt x="1332393" y="37170"/>
                    <a:pt x="1330858" y="32984"/>
                    <a:pt x="1330858" y="27961"/>
                  </a:cubicBezTo>
                  <a:cubicBezTo>
                    <a:pt x="1330858" y="22938"/>
                    <a:pt x="1332393" y="18697"/>
                    <a:pt x="1335462" y="15237"/>
                  </a:cubicBezTo>
                  <a:cubicBezTo>
                    <a:pt x="1338532" y="11776"/>
                    <a:pt x="1343081" y="10046"/>
                    <a:pt x="1349108" y="10046"/>
                  </a:cubicBezTo>
                  <a:close/>
                  <a:moveTo>
                    <a:pt x="942305" y="10046"/>
                  </a:moveTo>
                  <a:cubicBezTo>
                    <a:pt x="966415" y="10046"/>
                    <a:pt x="985419" y="19060"/>
                    <a:pt x="999316" y="37086"/>
                  </a:cubicBezTo>
                  <a:cubicBezTo>
                    <a:pt x="1013212" y="55113"/>
                    <a:pt x="1020161" y="79698"/>
                    <a:pt x="1020161" y="110840"/>
                  </a:cubicBezTo>
                  <a:lnTo>
                    <a:pt x="1020161" y="119881"/>
                  </a:lnTo>
                  <a:cubicBezTo>
                    <a:pt x="1020161" y="167320"/>
                    <a:pt x="1010785" y="201950"/>
                    <a:pt x="992032" y="223772"/>
                  </a:cubicBezTo>
                  <a:cubicBezTo>
                    <a:pt x="973280" y="245594"/>
                    <a:pt x="944984" y="256784"/>
                    <a:pt x="907144" y="257342"/>
                  </a:cubicBezTo>
                  <a:lnTo>
                    <a:pt x="901117" y="257342"/>
                  </a:lnTo>
                  <a:lnTo>
                    <a:pt x="901117" y="231056"/>
                  </a:lnTo>
                  <a:lnTo>
                    <a:pt x="907647" y="231056"/>
                  </a:lnTo>
                  <a:cubicBezTo>
                    <a:pt x="933208" y="230611"/>
                    <a:pt x="952853" y="223956"/>
                    <a:pt x="966583" y="211089"/>
                  </a:cubicBezTo>
                  <a:cubicBezTo>
                    <a:pt x="980312" y="198223"/>
                    <a:pt x="987791" y="177866"/>
                    <a:pt x="989018" y="150019"/>
                  </a:cubicBezTo>
                  <a:cubicBezTo>
                    <a:pt x="982545" y="157721"/>
                    <a:pt x="974815" y="163916"/>
                    <a:pt x="965829" y="168604"/>
                  </a:cubicBezTo>
                  <a:cubicBezTo>
                    <a:pt x="956844" y="173292"/>
                    <a:pt x="946993" y="175636"/>
                    <a:pt x="936278" y="175636"/>
                  </a:cubicBezTo>
                  <a:cubicBezTo>
                    <a:pt x="922213" y="175636"/>
                    <a:pt x="909963" y="172176"/>
                    <a:pt x="899526" y="165255"/>
                  </a:cubicBezTo>
                  <a:cubicBezTo>
                    <a:pt x="889090" y="158335"/>
                    <a:pt x="881025" y="148596"/>
                    <a:pt x="875332" y="136038"/>
                  </a:cubicBezTo>
                  <a:cubicBezTo>
                    <a:pt x="869640" y="123481"/>
                    <a:pt x="866793" y="109612"/>
                    <a:pt x="866793" y="94431"/>
                  </a:cubicBezTo>
                  <a:cubicBezTo>
                    <a:pt x="866793" y="78135"/>
                    <a:pt x="869891" y="63457"/>
                    <a:pt x="876086" y="50397"/>
                  </a:cubicBezTo>
                  <a:cubicBezTo>
                    <a:pt x="882281" y="37338"/>
                    <a:pt x="891071" y="27347"/>
                    <a:pt x="902456" y="20427"/>
                  </a:cubicBezTo>
                  <a:cubicBezTo>
                    <a:pt x="913842" y="13506"/>
                    <a:pt x="927125" y="10046"/>
                    <a:pt x="942305" y="10046"/>
                  </a:cubicBezTo>
                  <a:close/>
                  <a:moveTo>
                    <a:pt x="1530771" y="0"/>
                  </a:moveTo>
                  <a:lnTo>
                    <a:pt x="1561746" y="0"/>
                  </a:lnTo>
                  <a:lnTo>
                    <a:pt x="1561746" y="257175"/>
                  </a:lnTo>
                  <a:lnTo>
                    <a:pt x="1533283" y="257175"/>
                  </a:lnTo>
                  <a:lnTo>
                    <a:pt x="1531776" y="237753"/>
                  </a:lnTo>
                  <a:cubicBezTo>
                    <a:pt x="1519386" y="252933"/>
                    <a:pt x="1502141" y="260524"/>
                    <a:pt x="1480040" y="260524"/>
                  </a:cubicBezTo>
                  <a:cubicBezTo>
                    <a:pt x="1459055" y="260524"/>
                    <a:pt x="1441949" y="251929"/>
                    <a:pt x="1428722" y="234739"/>
                  </a:cubicBezTo>
                  <a:cubicBezTo>
                    <a:pt x="1415495" y="217549"/>
                    <a:pt x="1408881" y="195114"/>
                    <a:pt x="1408881" y="167432"/>
                  </a:cubicBezTo>
                  <a:lnTo>
                    <a:pt x="1408881" y="165088"/>
                  </a:lnTo>
                  <a:cubicBezTo>
                    <a:pt x="1408881" y="137294"/>
                    <a:pt x="1415467" y="114942"/>
                    <a:pt x="1428638" y="98031"/>
                  </a:cubicBezTo>
                  <a:cubicBezTo>
                    <a:pt x="1441809" y="81121"/>
                    <a:pt x="1459055" y="72666"/>
                    <a:pt x="1480375" y="72666"/>
                  </a:cubicBezTo>
                  <a:cubicBezTo>
                    <a:pt x="1501583" y="72666"/>
                    <a:pt x="1518381" y="79921"/>
                    <a:pt x="1530771" y="94431"/>
                  </a:cubicBezTo>
                  <a:close/>
                  <a:moveTo>
                    <a:pt x="1247645" y="0"/>
                  </a:moveTo>
                  <a:lnTo>
                    <a:pt x="1278619" y="0"/>
                  </a:lnTo>
                  <a:lnTo>
                    <a:pt x="1278619" y="257175"/>
                  </a:lnTo>
                  <a:lnTo>
                    <a:pt x="1247645" y="257175"/>
                  </a:lnTo>
                  <a:close/>
                </a:path>
              </a:pathLst>
            </a:custGeom>
            <a:solidFill>
              <a:schemeClr val="bg1">
                <a:lumMod val="75000"/>
              </a:schemeClr>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endParaRPr lang="en-US" sz="2700">
                <a:solidFill>
                  <a:schemeClr val="bg1">
                    <a:lumMod val="75000"/>
                  </a:schemeClr>
                </a:solidFill>
                <a:latin typeface="#9Slide02 Noi dung dai" panose="02000000000000000000" pitchFamily="2" charset="0"/>
                <a:ea typeface="#9Slide02 Noi dung dai" panose="02000000000000000000" pitchFamily="2" charset="0"/>
              </a:endParaRPr>
            </a:p>
          </p:txBody>
        </p:sp>
        <p:sp>
          <p:nvSpPr>
            <p:cNvPr id="14" name="Rectangle 13">
              <a:extLst>
                <a:ext uri="{FF2B5EF4-FFF2-40B4-BE49-F238E27FC236}">
                  <a16:creationId xmlns:a16="http://schemas.microsoft.com/office/drawing/2014/main" id="{52465F73-4B27-4C0F-9B02-510C8E083EB6}"/>
                </a:ext>
              </a:extLst>
            </p:cNvPr>
            <p:cNvSpPr/>
            <p:nvPr/>
          </p:nvSpPr>
          <p:spPr>
            <a:xfrm>
              <a:off x="-2202100" y="-2224223"/>
              <a:ext cx="16596200" cy="112843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611136879"/>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标题占位符 1"/>
          <p:cNvSpPr>
            <a:spLocks noGrp="1"/>
          </p:cNvSpPr>
          <p:nvPr>
            <p:ph type="title"/>
            <p:custDataLst>
              <p:tags r:id="rId14"/>
            </p:custDataLst>
          </p:nvPr>
        </p:nvSpPr>
        <p:spPr>
          <a:xfrm>
            <a:off x="608400" y="608400"/>
            <a:ext cx="10969200" cy="705600"/>
          </a:xfrm>
          <a:prstGeom prst="rect">
            <a:avLst/>
          </a:prstGeom>
        </p:spPr>
        <p:txBody>
          <a:bodyPr vert="horz" lIns="90170" tIns="46990" rIns="90170" bIns="46990" rtlCol="0" anchor="ctr" anchorCtr="0">
            <a:normAutofit/>
          </a:bodyPr>
          <a:lstStyle/>
          <a:p>
            <a:r>
              <a:rPr lang="zh-CN" altLang="en-US" dirty="0"/>
              <a:t>单击此处编辑母版标题样式</a:t>
            </a:r>
          </a:p>
        </p:txBody>
      </p:sp>
      <p:sp>
        <p:nvSpPr>
          <p:cNvPr id="3" name="文本占位符 2"/>
          <p:cNvSpPr>
            <a:spLocks noGrp="1"/>
          </p:cNvSpPr>
          <p:nvPr>
            <p:ph type="body" idx="1"/>
            <p:custDataLst>
              <p:tags r:id="rId15"/>
            </p:custDataLst>
          </p:nvPr>
        </p:nvSpPr>
        <p:spPr>
          <a:xfrm>
            <a:off x="608400" y="1490400"/>
            <a:ext cx="10969200" cy="4759200"/>
          </a:xfrm>
          <a:prstGeom prst="rect">
            <a:avLst/>
          </a:prstGeom>
        </p:spPr>
        <p:txBody>
          <a:bodyPr vert="horz" lIns="90000" tIns="46800" rIns="90000" bIns="46800" rtlCol="0">
            <a:normAutofit/>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2"/>
            <p:custDataLst>
              <p:tags r:id="rId16"/>
            </p:custDataLst>
          </p:nvPr>
        </p:nvSpPr>
        <p:spPr>
          <a:xfrm>
            <a:off x="612000" y="6314400"/>
            <a:ext cx="2700000" cy="316800"/>
          </a:xfrm>
          <a:prstGeom prst="rect">
            <a:avLst/>
          </a:prstGeom>
        </p:spPr>
        <p:txBody>
          <a:bodyPr vert="horz" lIns="91440" tIns="45720" rIns="91440" bIns="45720" rtlCol="0" anchor="ctr">
            <a:normAutofit/>
          </a:bodyPr>
          <a:lstStyle>
            <a:lvl1pPr algn="l">
              <a:defRPr sz="1000" baseline="0">
                <a:solidFill>
                  <a:schemeClr val="tx1">
                    <a:tint val="75000"/>
                  </a:schemeClr>
                </a:solidFill>
                <a:latin typeface="Arial" panose="020B0604020202020204" pitchFamily="34" charset="0"/>
                <a:ea typeface="微软雅黑" panose="020B0503020204020204" pitchFamily="34" charset="-122"/>
              </a:defRPr>
            </a:lvl1pPr>
          </a:lstStyle>
          <a:p>
            <a:fld id="{760FBDFE-C587-4B4C-A407-44438C67B59E}" type="datetimeFigureOut">
              <a:rPr lang="zh-CN" altLang="en-US" smtClean="0"/>
              <a:t>2024/3/21</a:t>
            </a:fld>
            <a:endParaRPr lang="zh-CN" altLang="en-US"/>
          </a:p>
        </p:txBody>
      </p:sp>
      <p:sp>
        <p:nvSpPr>
          <p:cNvPr id="5" name="页脚占位符 4"/>
          <p:cNvSpPr>
            <a:spLocks noGrp="1"/>
          </p:cNvSpPr>
          <p:nvPr>
            <p:ph type="ftr" sz="quarter" idx="3"/>
            <p:custDataLst>
              <p:tags r:id="rId17"/>
            </p:custDataLst>
          </p:nvPr>
        </p:nvSpPr>
        <p:spPr>
          <a:xfrm>
            <a:off x="4116000" y="6314400"/>
            <a:ext cx="3960000" cy="316800"/>
          </a:xfrm>
          <a:prstGeom prst="rect">
            <a:avLst/>
          </a:prstGeom>
        </p:spPr>
        <p:txBody>
          <a:bodyPr vert="horz" lIns="91440" tIns="45720" rIns="91440" bIns="45720" rtlCol="0" anchor="ctr">
            <a:normAutofit/>
          </a:bodyPr>
          <a:lstStyle>
            <a:lvl1pPr algn="ctr">
              <a:defRPr sz="1000" baseline="0">
                <a:solidFill>
                  <a:schemeClr val="tx1">
                    <a:tint val="75000"/>
                  </a:schemeClr>
                </a:solidFill>
                <a:latin typeface="Arial" panose="020B0604020202020204" pitchFamily="34" charset="0"/>
                <a:ea typeface="微软雅黑" panose="020B0503020204020204" pitchFamily="34" charset="-122"/>
              </a:defRPr>
            </a:lvl1pPr>
          </a:lstStyle>
          <a:p>
            <a:endParaRPr lang="zh-CN" altLang="en-US" dirty="0"/>
          </a:p>
        </p:txBody>
      </p:sp>
      <p:sp>
        <p:nvSpPr>
          <p:cNvPr id="6" name="灯片编号占位符 5"/>
          <p:cNvSpPr>
            <a:spLocks noGrp="1"/>
          </p:cNvSpPr>
          <p:nvPr>
            <p:ph type="sldNum" sz="quarter" idx="4"/>
            <p:custDataLst>
              <p:tags r:id="rId18"/>
            </p:custDataLst>
          </p:nvPr>
        </p:nvSpPr>
        <p:spPr>
          <a:xfrm>
            <a:off x="8877600" y="6314400"/>
            <a:ext cx="2700000" cy="316800"/>
          </a:xfrm>
          <a:prstGeom prst="rect">
            <a:avLst/>
          </a:prstGeom>
        </p:spPr>
        <p:txBody>
          <a:bodyPr vert="horz" lIns="91440" tIns="45720" rIns="91440" bIns="45720" rtlCol="0" anchor="ctr">
            <a:normAutofit/>
          </a:bodyPr>
          <a:lstStyle>
            <a:lvl1pPr algn="r">
              <a:defRPr sz="1000" baseline="0">
                <a:solidFill>
                  <a:schemeClr val="tx1">
                    <a:tint val="75000"/>
                  </a:schemeClr>
                </a:solidFill>
                <a:latin typeface="Arial" panose="020B0604020202020204" pitchFamily="34" charset="0"/>
                <a:ea typeface="微软雅黑" panose="020B0503020204020204" pitchFamily="34" charset="-122"/>
              </a:defRPr>
            </a:lvl1pPr>
          </a:lstStyle>
          <a:p>
            <a:fld id="{49AE70B2-8BF9-45C0-BB95-33D1B9D3A854}" type="slidenum">
              <a:rPr lang="zh-CN" altLang="en-US" smtClean="0"/>
              <a:t>‹#›</a:t>
            </a:fld>
            <a:endParaRPr lang="zh-CN" altLang="en-US" dirty="0"/>
          </a:p>
        </p:txBody>
      </p:sp>
    </p:spTree>
    <p:custDataLst>
      <p:tags r:id="rId13"/>
    </p:custDataLst>
    <p:extLst>
      <p:ext uri="{BB962C8B-B14F-4D97-AF65-F5344CB8AC3E}">
        <p14:creationId xmlns:p14="http://schemas.microsoft.com/office/powerpoint/2010/main" val="1004300129"/>
      </p:ext>
    </p:extLst>
  </p:cSld>
  <p:clrMap bg1="lt1" tx1="dk1" bg2="lt2" tx2="dk2" accent1="accent1" accent2="accent2" accent3="accent3" accent4="accent4" accent5="accent5" accent6="accent6" hlink="hlink" folHlink="folHlink"/>
  <p:sldLayoutIdLst>
    <p:sldLayoutId id="2147483682" r:id="rId1"/>
    <p:sldLayoutId id="2147483683" r:id="rId2"/>
    <p:sldLayoutId id="2147483684" r:id="rId3"/>
    <p:sldLayoutId id="2147483685" r:id="rId4"/>
    <p:sldLayoutId id="2147483686" r:id="rId5"/>
    <p:sldLayoutId id="2147483687" r:id="rId6"/>
    <p:sldLayoutId id="2147483688" r:id="rId7"/>
    <p:sldLayoutId id="2147483689" r:id="rId8"/>
    <p:sldLayoutId id="2147483690" r:id="rId9"/>
    <p:sldLayoutId id="2147483691" r:id="rId10"/>
    <p:sldLayoutId id="2147483692" r:id="rId11"/>
  </p:sldLayoutIdLst>
  <p:transition/>
  <p:txStyles>
    <p:titleStyle>
      <a:lvl1pPr algn="l" defTabSz="914400" rtl="0" eaLnBrk="1" fontAlgn="auto" latinLnBrk="0" hangingPunct="1">
        <a:lnSpc>
          <a:spcPct val="100000"/>
        </a:lnSpc>
        <a:spcBef>
          <a:spcPct val="0"/>
        </a:spcBef>
        <a:buNone/>
        <a:defRPr sz="3600" b="1" u="none" strike="noStrike" kern="1200" cap="none" spc="300" normalizeH="0" baseline="0">
          <a:solidFill>
            <a:schemeClr val="tx1">
              <a:lumMod val="85000"/>
              <a:lumOff val="15000"/>
            </a:schemeClr>
          </a:solidFill>
          <a:uFillTx/>
          <a:latin typeface="Arial" panose="020B0604020202020204" pitchFamily="34" charset="0"/>
          <a:ea typeface="微软雅黑" panose="020B0503020204020204" pitchFamily="34" charset="-122"/>
          <a:cs typeface="+mj-cs"/>
        </a:defRPr>
      </a:lvl1pPr>
    </p:titleStyle>
    <p:bodyStyle>
      <a:lvl1pPr marL="228600" indent="-228600" algn="l" defTabSz="914400" rtl="0" eaLnBrk="1" fontAlgn="auto" latinLnBrk="0" hangingPunct="1">
        <a:lnSpc>
          <a:spcPct val="130000"/>
        </a:lnSpc>
        <a:spcBef>
          <a:spcPts val="0"/>
        </a:spcBef>
        <a:spcAft>
          <a:spcPts val="1000"/>
        </a:spcAft>
        <a:buFont typeface="Arial" panose="020B0604020202020204" pitchFamily="34" charset="0"/>
        <a:buChar char="●"/>
        <a:defRPr sz="18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1pPr>
      <a:lvl2pPr marL="685800" indent="-228600" algn="l" defTabSz="914400" rtl="0" eaLnBrk="1" fontAlgn="auto" latinLnBrk="0" hangingPunct="1">
        <a:lnSpc>
          <a:spcPct val="120000"/>
        </a:lnSpc>
        <a:spcBef>
          <a:spcPts val="0"/>
        </a:spcBef>
        <a:spcAft>
          <a:spcPts val="600"/>
        </a:spcAft>
        <a:buFont typeface="Arial" panose="020B0604020202020204" pitchFamily="34" charset="0"/>
        <a:buChar char="●"/>
        <a:tabLst>
          <a:tab pos="1609725" algn="l"/>
          <a:tab pos="1609725" algn="l"/>
          <a:tab pos="1609725" algn="l"/>
          <a:tab pos="1609725" algn="l"/>
        </a:tabLst>
        <a:defRPr sz="16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2pPr>
      <a:lvl3pPr marL="1143000" indent="-228600" algn="l" defTabSz="914400" rtl="0" eaLnBrk="1" fontAlgn="auto" latinLnBrk="0" hangingPunct="1">
        <a:lnSpc>
          <a:spcPct val="120000"/>
        </a:lnSpc>
        <a:spcBef>
          <a:spcPts val="0"/>
        </a:spcBef>
        <a:spcAft>
          <a:spcPts val="600"/>
        </a:spcAft>
        <a:buFont typeface="Arial" panose="020B0604020202020204" pitchFamily="34" charset="0"/>
        <a:buChar char="●"/>
        <a:defRPr sz="16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3pPr>
      <a:lvl4pPr marL="1600200" indent="-228600" algn="l" defTabSz="914400" rtl="0" eaLnBrk="1" fontAlgn="auto" latinLnBrk="0" hangingPunct="1">
        <a:lnSpc>
          <a:spcPct val="120000"/>
        </a:lnSpc>
        <a:spcBef>
          <a:spcPts val="0"/>
        </a:spcBef>
        <a:spcAft>
          <a:spcPts val="300"/>
        </a:spcAft>
        <a:buFont typeface="Wingdings" panose="05000000000000000000" charset="0"/>
        <a:buChar char=""/>
        <a:defRPr sz="14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4pPr>
      <a:lvl5pPr marL="2057400" indent="-228600" algn="l" defTabSz="914400" rtl="0" eaLnBrk="1" fontAlgn="auto" latinLnBrk="0" hangingPunct="1">
        <a:lnSpc>
          <a:spcPct val="120000"/>
        </a:lnSpc>
        <a:spcBef>
          <a:spcPts val="0"/>
        </a:spcBef>
        <a:spcAft>
          <a:spcPts val="300"/>
        </a:spcAft>
        <a:buFont typeface="Arial" panose="020B0604020202020204" pitchFamily="34" charset="0"/>
        <a:buChar char="•"/>
        <a:defRPr sz="14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notesSlide" Target="../notesSlides/notesSlide1.xml"/><Relationship Id="rId7" Type="http://schemas.openxmlformats.org/officeDocument/2006/relationships/image" Target="../media/image8.png"/><Relationship Id="rId2" Type="http://schemas.openxmlformats.org/officeDocument/2006/relationships/slideLayout" Target="../slideLayouts/slideLayout7.xml"/><Relationship Id="rId1" Type="http://schemas.openxmlformats.org/officeDocument/2006/relationships/tags" Target="../tags/tag65.xml"/><Relationship Id="rId6" Type="http://schemas.openxmlformats.org/officeDocument/2006/relationships/image" Target="../media/image3.png"/><Relationship Id="rId11" Type="http://schemas.openxmlformats.org/officeDocument/2006/relationships/image" Target="../media/image12.png"/><Relationship Id="rId5" Type="http://schemas.openxmlformats.org/officeDocument/2006/relationships/image" Target="../media/image7.png"/><Relationship Id="rId10" Type="http://schemas.openxmlformats.org/officeDocument/2006/relationships/image" Target="../media/image11.png"/><Relationship Id="rId4" Type="http://schemas.openxmlformats.org/officeDocument/2006/relationships/image" Target="../media/image2.jpeg"/><Relationship Id="rId9" Type="http://schemas.openxmlformats.org/officeDocument/2006/relationships/image" Target="../media/image10.pn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8.xml"/><Relationship Id="rId1" Type="http://schemas.openxmlformats.org/officeDocument/2006/relationships/tags" Target="../tags/tag74.xml"/><Relationship Id="rId5" Type="http://schemas.openxmlformats.org/officeDocument/2006/relationships/image" Target="../media/image26.png"/><Relationship Id="rId4" Type="http://schemas.openxmlformats.org/officeDocument/2006/relationships/image" Target="../media/image25.png"/></Relationships>
</file>

<file path=ppt/slides/_rels/slide11.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notesSlide" Target="../notesSlides/notesSlide11.xml"/><Relationship Id="rId7" Type="http://schemas.openxmlformats.org/officeDocument/2006/relationships/image" Target="../media/image28.png"/><Relationship Id="rId2" Type="http://schemas.openxmlformats.org/officeDocument/2006/relationships/slideLayout" Target="../slideLayouts/slideLayout8.xml"/><Relationship Id="rId1" Type="http://schemas.openxmlformats.org/officeDocument/2006/relationships/tags" Target="../tags/tag75.xml"/><Relationship Id="rId6" Type="http://schemas.microsoft.com/office/2007/relationships/hdphoto" Target="../media/hdphoto1.wdp"/><Relationship Id="rId11" Type="http://schemas.openxmlformats.org/officeDocument/2006/relationships/audio" Target="../media/audio1.wav"/><Relationship Id="rId5" Type="http://schemas.openxmlformats.org/officeDocument/2006/relationships/image" Target="../media/image27.png"/><Relationship Id="rId10" Type="http://schemas.openxmlformats.org/officeDocument/2006/relationships/image" Target="../media/image30.png"/><Relationship Id="rId4" Type="http://schemas.openxmlformats.org/officeDocument/2006/relationships/audio" Target="../media/audio1.wav"/><Relationship Id="rId9" Type="http://schemas.openxmlformats.org/officeDocument/2006/relationships/image" Target="../media/image29.pn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7" Type="http://schemas.openxmlformats.org/officeDocument/2006/relationships/image" Target="../media/image34.png"/><Relationship Id="rId2" Type="http://schemas.openxmlformats.org/officeDocument/2006/relationships/slideLayout" Target="../slideLayouts/slideLayout8.xml"/><Relationship Id="rId1" Type="http://schemas.openxmlformats.org/officeDocument/2006/relationships/tags" Target="../tags/tag76.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s>
</file>

<file path=ppt/slides/_rels/slide13.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notesSlide" Target="../notesSlides/notesSlide13.xml"/><Relationship Id="rId7" Type="http://schemas.openxmlformats.org/officeDocument/2006/relationships/image" Target="../media/image16.png"/><Relationship Id="rId2" Type="http://schemas.openxmlformats.org/officeDocument/2006/relationships/slideLayout" Target="../slideLayouts/slideLayout1.xml"/><Relationship Id="rId1" Type="http://schemas.openxmlformats.org/officeDocument/2006/relationships/tags" Target="../tags/tag77.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8.png"/><Relationship Id="rId9" Type="http://schemas.openxmlformats.org/officeDocument/2006/relationships/image" Target="../media/image35.png"/></Relationships>
</file>

<file path=ppt/slides/_rels/slide14.xml.rels><?xml version="1.0" encoding="UTF-8" standalone="yes"?>
<Relationships xmlns="http://schemas.openxmlformats.org/package/2006/relationships"><Relationship Id="rId8" Type="http://schemas.openxmlformats.org/officeDocument/2006/relationships/slide" Target="slide15.xml"/><Relationship Id="rId3" Type="http://schemas.openxmlformats.org/officeDocument/2006/relationships/audio" Target="../media/media2.mp3"/><Relationship Id="rId7" Type="http://schemas.openxmlformats.org/officeDocument/2006/relationships/image" Target="../media/image37.png"/><Relationship Id="rId2" Type="http://schemas.microsoft.com/office/2007/relationships/media" Target="../media/media2.mp3"/><Relationship Id="rId1" Type="http://schemas.openxmlformats.org/officeDocument/2006/relationships/tags" Target="../tags/tag78.xml"/><Relationship Id="rId6" Type="http://schemas.openxmlformats.org/officeDocument/2006/relationships/image" Target="../media/image36.jpg"/><Relationship Id="rId5" Type="http://schemas.openxmlformats.org/officeDocument/2006/relationships/notesSlide" Target="../notesSlides/notesSlide14.xml"/><Relationship Id="rId10" Type="http://schemas.microsoft.com/office/2007/relationships/hdphoto" Target="../media/hdphoto3.wdp"/><Relationship Id="rId4" Type="http://schemas.openxmlformats.org/officeDocument/2006/relationships/slideLayout" Target="../slideLayouts/slideLayout14.xml"/><Relationship Id="rId9" Type="http://schemas.openxmlformats.org/officeDocument/2006/relationships/image" Target="../media/image38.png"/></Relationships>
</file>

<file path=ppt/slides/_rels/slide15.xml.rels><?xml version="1.0" encoding="UTF-8" standalone="yes"?>
<Relationships xmlns="http://schemas.openxmlformats.org/package/2006/relationships"><Relationship Id="rId8" Type="http://schemas.openxmlformats.org/officeDocument/2006/relationships/image" Target="../media/image39.png"/><Relationship Id="rId13" Type="http://schemas.microsoft.com/office/2007/relationships/hdphoto" Target="../media/hdphoto5.wdp"/><Relationship Id="rId18" Type="http://schemas.openxmlformats.org/officeDocument/2006/relationships/slide" Target="slide18.xml"/><Relationship Id="rId3" Type="http://schemas.openxmlformats.org/officeDocument/2006/relationships/audio" Target="../media/media3.mp3"/><Relationship Id="rId21" Type="http://schemas.openxmlformats.org/officeDocument/2006/relationships/slide" Target="slide19.xml"/><Relationship Id="rId7" Type="http://schemas.openxmlformats.org/officeDocument/2006/relationships/notesSlide" Target="../notesSlides/notesSlide15.xml"/><Relationship Id="rId12" Type="http://schemas.openxmlformats.org/officeDocument/2006/relationships/image" Target="../media/image42.png"/><Relationship Id="rId17" Type="http://schemas.openxmlformats.org/officeDocument/2006/relationships/image" Target="../media/image44.png"/><Relationship Id="rId2" Type="http://schemas.microsoft.com/office/2007/relationships/media" Target="../media/media3.mp3"/><Relationship Id="rId16" Type="http://schemas.openxmlformats.org/officeDocument/2006/relationships/slide" Target="slide17.xml"/><Relationship Id="rId20" Type="http://schemas.openxmlformats.org/officeDocument/2006/relationships/image" Target="../media/image37.png"/><Relationship Id="rId1" Type="http://schemas.openxmlformats.org/officeDocument/2006/relationships/tags" Target="../tags/tag79.xml"/><Relationship Id="rId6" Type="http://schemas.openxmlformats.org/officeDocument/2006/relationships/slideLayout" Target="../slideLayouts/slideLayout14.xml"/><Relationship Id="rId11" Type="http://schemas.microsoft.com/office/2007/relationships/hdphoto" Target="../media/hdphoto4.wdp"/><Relationship Id="rId5" Type="http://schemas.openxmlformats.org/officeDocument/2006/relationships/audio" Target="../media/media4.mp3"/><Relationship Id="rId15" Type="http://schemas.openxmlformats.org/officeDocument/2006/relationships/image" Target="../media/image43.png"/><Relationship Id="rId10" Type="http://schemas.openxmlformats.org/officeDocument/2006/relationships/image" Target="../media/image41.png"/><Relationship Id="rId19" Type="http://schemas.openxmlformats.org/officeDocument/2006/relationships/image" Target="../media/image45.png"/><Relationship Id="rId4" Type="http://schemas.microsoft.com/office/2007/relationships/media" Target="../media/media4.mp3"/><Relationship Id="rId9" Type="http://schemas.openxmlformats.org/officeDocument/2006/relationships/image" Target="../media/image40.png"/><Relationship Id="rId14" Type="http://schemas.openxmlformats.org/officeDocument/2006/relationships/slide" Target="slide16.xml"/></Relationships>
</file>

<file path=ppt/slides/_rels/slide16.xml.rels><?xml version="1.0" encoding="UTF-8" standalone="yes"?>
<Relationships xmlns="http://schemas.openxmlformats.org/package/2006/relationships"><Relationship Id="rId8" Type="http://schemas.openxmlformats.org/officeDocument/2006/relationships/image" Target="../media/image46.jpg"/><Relationship Id="rId13" Type="http://schemas.microsoft.com/office/2007/relationships/hdphoto" Target="../media/hdphoto7.wdp"/><Relationship Id="rId3" Type="http://schemas.openxmlformats.org/officeDocument/2006/relationships/audio" Target="../media/media5.mp3"/><Relationship Id="rId7" Type="http://schemas.openxmlformats.org/officeDocument/2006/relationships/notesSlide" Target="../notesSlides/notesSlide16.xml"/><Relationship Id="rId12" Type="http://schemas.openxmlformats.org/officeDocument/2006/relationships/image" Target="../media/image48.png"/><Relationship Id="rId2" Type="http://schemas.microsoft.com/office/2007/relationships/media" Target="../media/media5.mp3"/><Relationship Id="rId1" Type="http://schemas.openxmlformats.org/officeDocument/2006/relationships/tags" Target="../tags/tag80.xml"/><Relationship Id="rId6" Type="http://schemas.openxmlformats.org/officeDocument/2006/relationships/slideLayout" Target="../slideLayouts/slideLayout14.xml"/><Relationship Id="rId11" Type="http://schemas.microsoft.com/office/2007/relationships/hdphoto" Target="../media/hdphoto6.wdp"/><Relationship Id="rId5" Type="http://schemas.openxmlformats.org/officeDocument/2006/relationships/audio" Target="../media/media6.mp3"/><Relationship Id="rId15" Type="http://schemas.openxmlformats.org/officeDocument/2006/relationships/slide" Target="slide15.xml"/><Relationship Id="rId10" Type="http://schemas.openxmlformats.org/officeDocument/2006/relationships/image" Target="../media/image47.png"/><Relationship Id="rId4" Type="http://schemas.microsoft.com/office/2007/relationships/media" Target="../media/media6.mp3"/><Relationship Id="rId9" Type="http://schemas.openxmlformats.org/officeDocument/2006/relationships/image" Target="../media/image39.png"/><Relationship Id="rId14" Type="http://schemas.openxmlformats.org/officeDocument/2006/relationships/image" Target="../media/image37.png"/></Relationships>
</file>

<file path=ppt/slides/_rels/slide17.xml.rels><?xml version="1.0" encoding="UTF-8" standalone="yes"?>
<Relationships xmlns="http://schemas.openxmlformats.org/package/2006/relationships"><Relationship Id="rId8" Type="http://schemas.openxmlformats.org/officeDocument/2006/relationships/image" Target="../media/image46.jpg"/><Relationship Id="rId13" Type="http://schemas.microsoft.com/office/2007/relationships/hdphoto" Target="../media/hdphoto7.wdp"/><Relationship Id="rId3" Type="http://schemas.openxmlformats.org/officeDocument/2006/relationships/audio" Target="../media/media5.mp3"/><Relationship Id="rId7" Type="http://schemas.openxmlformats.org/officeDocument/2006/relationships/notesSlide" Target="../notesSlides/notesSlide17.xml"/><Relationship Id="rId12" Type="http://schemas.openxmlformats.org/officeDocument/2006/relationships/image" Target="../media/image48.png"/><Relationship Id="rId2" Type="http://schemas.microsoft.com/office/2007/relationships/media" Target="../media/media5.mp3"/><Relationship Id="rId1" Type="http://schemas.openxmlformats.org/officeDocument/2006/relationships/tags" Target="../tags/tag81.xml"/><Relationship Id="rId6" Type="http://schemas.openxmlformats.org/officeDocument/2006/relationships/slideLayout" Target="../slideLayouts/slideLayout14.xml"/><Relationship Id="rId11" Type="http://schemas.microsoft.com/office/2007/relationships/hdphoto" Target="../media/hdphoto6.wdp"/><Relationship Id="rId5" Type="http://schemas.openxmlformats.org/officeDocument/2006/relationships/audio" Target="../media/media6.mp3"/><Relationship Id="rId15" Type="http://schemas.openxmlformats.org/officeDocument/2006/relationships/slide" Target="slide15.xml"/><Relationship Id="rId10" Type="http://schemas.openxmlformats.org/officeDocument/2006/relationships/image" Target="../media/image47.png"/><Relationship Id="rId4" Type="http://schemas.microsoft.com/office/2007/relationships/media" Target="../media/media6.mp3"/><Relationship Id="rId9" Type="http://schemas.openxmlformats.org/officeDocument/2006/relationships/image" Target="../media/image39.png"/><Relationship Id="rId14" Type="http://schemas.openxmlformats.org/officeDocument/2006/relationships/image" Target="../media/image37.png"/></Relationships>
</file>

<file path=ppt/slides/_rels/slide18.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audio" Target="../media/media5.mp3"/><Relationship Id="rId7" Type="http://schemas.openxmlformats.org/officeDocument/2006/relationships/image" Target="../media/image39.png"/><Relationship Id="rId2" Type="http://schemas.microsoft.com/office/2007/relationships/media" Target="../media/media5.mp3"/><Relationship Id="rId1" Type="http://schemas.openxmlformats.org/officeDocument/2006/relationships/tags" Target="../tags/tag82.xml"/><Relationship Id="rId6" Type="http://schemas.openxmlformats.org/officeDocument/2006/relationships/image" Target="../media/image46.jpg"/><Relationship Id="rId5" Type="http://schemas.openxmlformats.org/officeDocument/2006/relationships/notesSlide" Target="../notesSlides/notesSlide18.xml"/><Relationship Id="rId4" Type="http://schemas.openxmlformats.org/officeDocument/2006/relationships/slideLayout" Target="../slideLayouts/slideLayout14.xml"/><Relationship Id="rId9" Type="http://schemas.openxmlformats.org/officeDocument/2006/relationships/slide" Target="slide15.xml"/></Relationships>
</file>

<file path=ppt/slides/_rels/slide19.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notesSlide" Target="../notesSlides/notesSlide19.xml"/><Relationship Id="rId7" Type="http://schemas.openxmlformats.org/officeDocument/2006/relationships/image" Target="../media/image8.png"/><Relationship Id="rId2" Type="http://schemas.openxmlformats.org/officeDocument/2006/relationships/slideLayout" Target="../slideLayouts/slideLayout7.xml"/><Relationship Id="rId1" Type="http://schemas.openxmlformats.org/officeDocument/2006/relationships/tags" Target="../tags/tag83.xml"/><Relationship Id="rId6" Type="http://schemas.openxmlformats.org/officeDocument/2006/relationships/image" Target="../media/image3.png"/><Relationship Id="rId11" Type="http://schemas.openxmlformats.org/officeDocument/2006/relationships/image" Target="../media/image50.png"/><Relationship Id="rId5" Type="http://schemas.openxmlformats.org/officeDocument/2006/relationships/image" Target="../media/image7.png"/><Relationship Id="rId10" Type="http://schemas.openxmlformats.org/officeDocument/2006/relationships/image" Target="../media/image39.png"/><Relationship Id="rId4" Type="http://schemas.openxmlformats.org/officeDocument/2006/relationships/image" Target="../media/image2.jpeg"/><Relationship Id="rId9" Type="http://schemas.openxmlformats.org/officeDocument/2006/relationships/image" Target="../media/image49.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8.xml"/><Relationship Id="rId1" Type="http://schemas.openxmlformats.org/officeDocument/2006/relationships/tags" Target="../tags/tag66.xml"/><Relationship Id="rId4" Type="http://schemas.openxmlformats.org/officeDocument/2006/relationships/image" Target="../media/image13.png"/></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20.xml"/><Relationship Id="rId1" Type="http://schemas.openxmlformats.org/officeDocument/2006/relationships/tags" Target="../tags/tag84.xml"/><Relationship Id="rId6" Type="http://schemas.openxmlformats.org/officeDocument/2006/relationships/hyperlink" Target="https://www.facebook.com/huongthaoGADT" TargetMode="External"/><Relationship Id="rId5" Type="http://schemas.openxmlformats.org/officeDocument/2006/relationships/image" Target="../media/image52.png"/><Relationship Id="rId4" Type="http://schemas.openxmlformats.org/officeDocument/2006/relationships/image" Target="../media/image51.png"/></Relationships>
</file>

<file path=ppt/slides/_rels/slide3.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notesSlide" Target="../notesSlides/notesSlide3.xml"/><Relationship Id="rId7" Type="http://schemas.openxmlformats.org/officeDocument/2006/relationships/image" Target="../media/image16.png"/><Relationship Id="rId2" Type="http://schemas.openxmlformats.org/officeDocument/2006/relationships/slideLayout" Target="../slideLayouts/slideLayout1.xml"/><Relationship Id="rId1" Type="http://schemas.openxmlformats.org/officeDocument/2006/relationships/tags" Target="../tags/tag67.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8.png"/><Relationship Id="rId9" Type="http://schemas.openxmlformats.org/officeDocument/2006/relationships/image" Target="../media/image18.png"/></Relationships>
</file>

<file path=ppt/slides/_rels/slide4.xml.rels><?xml version="1.0" encoding="UTF-8" standalone="yes"?>
<Relationships xmlns="http://schemas.openxmlformats.org/package/2006/relationships"><Relationship Id="rId3" Type="http://schemas.openxmlformats.org/officeDocument/2006/relationships/video" Target="../media/media1.mp4"/><Relationship Id="rId2" Type="http://schemas.microsoft.com/office/2007/relationships/media" Target="../media/media1.mp4"/><Relationship Id="rId1" Type="http://schemas.openxmlformats.org/officeDocument/2006/relationships/tags" Target="../tags/tag68.xml"/><Relationship Id="rId6" Type="http://schemas.openxmlformats.org/officeDocument/2006/relationships/image" Target="../media/image19.png"/><Relationship Id="rId5" Type="http://schemas.openxmlformats.org/officeDocument/2006/relationships/notesSlide" Target="../notesSlides/notesSlide4.xml"/><Relationship Id="rId4"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7" Type="http://schemas.openxmlformats.org/officeDocument/2006/relationships/image" Target="../media/image23.png"/><Relationship Id="rId2" Type="http://schemas.openxmlformats.org/officeDocument/2006/relationships/slideLayout" Target="../slideLayouts/slideLayout8.xml"/><Relationship Id="rId1" Type="http://schemas.openxmlformats.org/officeDocument/2006/relationships/tags" Target="../tags/tag69.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8.xml"/><Relationship Id="rId1" Type="http://schemas.openxmlformats.org/officeDocument/2006/relationships/tags" Target="../tags/tag70.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8.xml"/><Relationship Id="rId1" Type="http://schemas.openxmlformats.org/officeDocument/2006/relationships/tags" Target="../tags/tag71.xml"/><Relationship Id="rId4" Type="http://schemas.openxmlformats.org/officeDocument/2006/relationships/image" Target="../media/image24.png"/></Relationships>
</file>

<file path=ppt/slides/_rels/slide8.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notesSlide" Target="../notesSlides/notesSlide8.xml"/><Relationship Id="rId7" Type="http://schemas.openxmlformats.org/officeDocument/2006/relationships/image" Target="../media/image16.png"/><Relationship Id="rId2" Type="http://schemas.openxmlformats.org/officeDocument/2006/relationships/slideLayout" Target="../slideLayouts/slideLayout1.xml"/><Relationship Id="rId1" Type="http://schemas.openxmlformats.org/officeDocument/2006/relationships/tags" Target="../tags/tag72.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8.xml"/><Relationship Id="rId1" Type="http://schemas.openxmlformats.org/officeDocument/2006/relationships/tags" Target="../tags/tag7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94619" y="11617"/>
            <a:ext cx="12486619" cy="6858000"/>
          </a:xfrm>
          <a:prstGeom prst="rect">
            <a:avLst/>
          </a:prstGeom>
        </p:spPr>
      </p:pic>
      <p:pic>
        <p:nvPicPr>
          <p:cNvPr id="15" name="图片 45">
            <a:extLst>
              <a:ext uri="{FF2B5EF4-FFF2-40B4-BE49-F238E27FC236}">
                <a16:creationId xmlns:a16="http://schemas.microsoft.com/office/drawing/2014/main" id="{2BDA17FB-F6A7-4449-A64E-10327F22A3FE}"/>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89729" r="14345"/>
          <a:stretch/>
        </p:blipFill>
        <p:spPr>
          <a:xfrm>
            <a:off x="8013537" y="3222173"/>
            <a:ext cx="5221028" cy="939163"/>
          </a:xfrm>
          <a:prstGeom prst="rect">
            <a:avLst/>
          </a:prstGeom>
        </p:spPr>
      </p:pic>
      <p:pic>
        <p:nvPicPr>
          <p:cNvPr id="7" name="图片 6"/>
          <p:cNvPicPr>
            <a:picLocks noChangeAspect="1"/>
          </p:cNvPicPr>
          <p:nvPr/>
        </p:nvPicPr>
        <p:blipFill rotWithShape="1">
          <a:blip r:embed="rId6" cstate="print">
            <a:extLst>
              <a:ext uri="{28A0092B-C50C-407E-A947-70E740481C1C}">
                <a14:useLocalDpi xmlns:a14="http://schemas.microsoft.com/office/drawing/2010/main" val="0"/>
              </a:ext>
            </a:extLst>
          </a:blip>
          <a:srcRect l="1385"/>
          <a:stretch/>
        </p:blipFill>
        <p:spPr>
          <a:xfrm>
            <a:off x="-210385" y="2925160"/>
            <a:ext cx="12683064" cy="4083744"/>
          </a:xfrm>
          <a:prstGeom prst="rect">
            <a:avLst/>
          </a:prstGeom>
        </p:spPr>
      </p:pic>
      <p:pic>
        <p:nvPicPr>
          <p:cNvPr id="3" name="图片 2"/>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689633" y="-28871"/>
            <a:ext cx="1686564" cy="1690628"/>
          </a:xfrm>
          <a:prstGeom prst="rect">
            <a:avLst/>
          </a:prstGeom>
        </p:spPr>
      </p:pic>
      <p:pic>
        <p:nvPicPr>
          <p:cNvPr id="16" name="图片 45">
            <a:extLst>
              <a:ext uri="{FF2B5EF4-FFF2-40B4-BE49-F238E27FC236}">
                <a16:creationId xmlns:a16="http://schemas.microsoft.com/office/drawing/2014/main" id="{2BDA17FB-F6A7-4449-A64E-10327F22A3FE}"/>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89729" r="14345"/>
          <a:stretch/>
        </p:blipFill>
        <p:spPr>
          <a:xfrm>
            <a:off x="1763558" y="3503431"/>
            <a:ext cx="5221028" cy="939163"/>
          </a:xfrm>
          <a:prstGeom prst="rect">
            <a:avLst/>
          </a:prstGeom>
        </p:spPr>
      </p:pic>
      <p:pic>
        <p:nvPicPr>
          <p:cNvPr id="17" name="图片 10">
            <a:extLst>
              <a:ext uri="{FF2B5EF4-FFF2-40B4-BE49-F238E27FC236}">
                <a16:creationId xmlns:a16="http://schemas.microsoft.com/office/drawing/2014/main" id="{59991D31-A079-468D-97A8-51F755AD699B}"/>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flipH="1">
            <a:off x="-1503321" y="-1533419"/>
            <a:ext cx="6340791" cy="9511185"/>
          </a:xfrm>
          <a:prstGeom prst="rect">
            <a:avLst/>
          </a:prstGeom>
        </p:spPr>
      </p:pic>
      <p:pic>
        <p:nvPicPr>
          <p:cNvPr id="11" name="图片 2"/>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271749" y="4441391"/>
            <a:ext cx="2605897" cy="2554803"/>
          </a:xfrm>
          <a:prstGeom prst="rect">
            <a:avLst/>
          </a:prstGeom>
        </p:spPr>
      </p:pic>
      <p:pic>
        <p:nvPicPr>
          <p:cNvPr id="4" name="Picture 3">
            <a:extLst>
              <a:ext uri="{FF2B5EF4-FFF2-40B4-BE49-F238E27FC236}">
                <a16:creationId xmlns:a16="http://schemas.microsoft.com/office/drawing/2014/main" id="{D4D932CF-9DDE-E95E-4581-BB44773AE140}"/>
              </a:ext>
            </a:extLst>
          </p:cNvPr>
          <p:cNvPicPr>
            <a:picLocks noChangeAspect="1"/>
          </p:cNvPicPr>
          <p:nvPr/>
        </p:nvPicPr>
        <p:blipFill>
          <a:blip r:embed="rId10"/>
          <a:stretch>
            <a:fillRect/>
          </a:stretch>
        </p:blipFill>
        <p:spPr>
          <a:xfrm>
            <a:off x="4617137" y="869342"/>
            <a:ext cx="3127519" cy="774259"/>
          </a:xfrm>
          <a:prstGeom prst="rect">
            <a:avLst/>
          </a:prstGeom>
        </p:spPr>
      </p:pic>
      <p:sp>
        <p:nvSpPr>
          <p:cNvPr id="5" name="TextBox 4">
            <a:extLst>
              <a:ext uri="{FF2B5EF4-FFF2-40B4-BE49-F238E27FC236}">
                <a16:creationId xmlns:a16="http://schemas.microsoft.com/office/drawing/2014/main" id="{5C315788-101E-66FB-23CF-379307D2C53F}"/>
              </a:ext>
            </a:extLst>
          </p:cNvPr>
          <p:cNvSpPr txBox="1"/>
          <p:nvPr/>
        </p:nvSpPr>
        <p:spPr>
          <a:xfrm>
            <a:off x="4245251" y="363192"/>
            <a:ext cx="4962525" cy="523220"/>
          </a:xfrm>
          <a:prstGeom prst="rect">
            <a:avLst/>
          </a:prstGeom>
          <a:noFill/>
        </p:spPr>
        <p:txBody>
          <a:bodyPr wrap="square" rtlCol="0">
            <a:spAutoFit/>
          </a:bodyPr>
          <a:lstStyle/>
          <a:p>
            <a:r>
              <a:rPr lang="en-US" sz="2800" dirty="0" err="1">
                <a:latin typeface="Calibri" panose="020F0502020204030204" pitchFamily="34" charset="0"/>
                <a:cs typeface="Calibri" panose="020F0502020204030204" pitchFamily="34" charset="0"/>
              </a:rPr>
              <a:t>Thứ</a:t>
            </a:r>
            <a:r>
              <a:rPr lang="en-US" sz="2800" dirty="0">
                <a:latin typeface="Calibri" panose="020F0502020204030204" pitchFamily="34" charset="0"/>
                <a:cs typeface="Calibri" panose="020F0502020204030204" pitchFamily="34" charset="0"/>
              </a:rPr>
              <a:t>….</a:t>
            </a:r>
            <a:r>
              <a:rPr lang="en-US" sz="2800" dirty="0" err="1">
                <a:latin typeface="Calibri" panose="020F0502020204030204" pitchFamily="34" charset="0"/>
                <a:cs typeface="Calibri" panose="020F0502020204030204" pitchFamily="34" charset="0"/>
              </a:rPr>
              <a:t>ngày</a:t>
            </a:r>
            <a:r>
              <a:rPr lang="en-US" sz="2800" dirty="0">
                <a:latin typeface="Calibri" panose="020F0502020204030204" pitchFamily="34" charset="0"/>
                <a:cs typeface="Calibri" panose="020F0502020204030204" pitchFamily="34" charset="0"/>
              </a:rPr>
              <a:t>….</a:t>
            </a:r>
            <a:r>
              <a:rPr lang="en-US" sz="2800" dirty="0" err="1">
                <a:latin typeface="Calibri" panose="020F0502020204030204" pitchFamily="34" charset="0"/>
                <a:cs typeface="Calibri" panose="020F0502020204030204" pitchFamily="34" charset="0"/>
              </a:rPr>
              <a:t>tháng</a:t>
            </a:r>
            <a:r>
              <a:rPr lang="en-US" sz="2800" dirty="0">
                <a:latin typeface="Calibri" panose="020F0502020204030204" pitchFamily="34" charset="0"/>
                <a:cs typeface="Calibri" panose="020F0502020204030204" pitchFamily="34" charset="0"/>
              </a:rPr>
              <a:t>….</a:t>
            </a:r>
            <a:r>
              <a:rPr lang="en-US" sz="2800" dirty="0" err="1">
                <a:latin typeface="Calibri" panose="020F0502020204030204" pitchFamily="34" charset="0"/>
                <a:cs typeface="Calibri" panose="020F0502020204030204" pitchFamily="34" charset="0"/>
              </a:rPr>
              <a:t>năm</a:t>
            </a:r>
            <a:r>
              <a:rPr lang="en-US" sz="2800" dirty="0">
                <a:latin typeface="Calibri" panose="020F0502020204030204" pitchFamily="34" charset="0"/>
                <a:cs typeface="Calibri" panose="020F0502020204030204" pitchFamily="34" charset="0"/>
              </a:rPr>
              <a:t>….</a:t>
            </a:r>
          </a:p>
        </p:txBody>
      </p:sp>
      <p:pic>
        <p:nvPicPr>
          <p:cNvPr id="8" name="Picture 7">
            <a:extLst>
              <a:ext uri="{FF2B5EF4-FFF2-40B4-BE49-F238E27FC236}">
                <a16:creationId xmlns:a16="http://schemas.microsoft.com/office/drawing/2014/main" id="{E54800DB-4509-E4B9-6695-DC6389F300FA}"/>
              </a:ext>
            </a:extLst>
          </p:cNvPr>
          <p:cNvPicPr>
            <a:picLocks noChangeAspect="1"/>
          </p:cNvPicPr>
          <p:nvPr/>
        </p:nvPicPr>
        <p:blipFill>
          <a:blip r:embed="rId11"/>
          <a:stretch>
            <a:fillRect/>
          </a:stretch>
        </p:blipFill>
        <p:spPr>
          <a:xfrm>
            <a:off x="2747111" y="2116752"/>
            <a:ext cx="6450127" cy="1938696"/>
          </a:xfrm>
          <a:prstGeom prst="rect">
            <a:avLst/>
          </a:prstGeom>
        </p:spPr>
      </p:pic>
    </p:spTree>
    <p:custDataLst>
      <p:tags r:id="rId1"/>
    </p:custDataLst>
    <p:extLst>
      <p:ext uri="{BB962C8B-B14F-4D97-AF65-F5344CB8AC3E}">
        <p14:creationId xmlns:p14="http://schemas.microsoft.com/office/powerpoint/2010/main" val="241263866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1000"/>
                                        <p:tgtEl>
                                          <p:spTgt spid="7"/>
                                        </p:tgtEl>
                                      </p:cBhvr>
                                    </p:animEffect>
                                  </p:childTnLst>
                                </p:cTn>
                              </p:par>
                              <p:par>
                                <p:cTn id="8" presetID="47" presetClass="entr" presetSubtype="0"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1000"/>
                                        <p:tgtEl>
                                          <p:spTgt spid="3"/>
                                        </p:tgtEl>
                                      </p:cBhvr>
                                    </p:animEffect>
                                    <p:anim calcmode="lin" valueType="num">
                                      <p:cBhvr>
                                        <p:cTn id="11" dur="1000" fill="hold"/>
                                        <p:tgtEl>
                                          <p:spTgt spid="3"/>
                                        </p:tgtEl>
                                        <p:attrNameLst>
                                          <p:attrName>ppt_x</p:attrName>
                                        </p:attrNameLst>
                                      </p:cBhvr>
                                      <p:tavLst>
                                        <p:tav tm="0">
                                          <p:val>
                                            <p:strVal val="#ppt_x"/>
                                          </p:val>
                                        </p:tav>
                                        <p:tav tm="100000">
                                          <p:val>
                                            <p:strVal val="#ppt_x"/>
                                          </p:val>
                                        </p:tav>
                                      </p:tavLst>
                                    </p:anim>
                                    <p:anim calcmode="lin" valueType="num">
                                      <p:cBhvr>
                                        <p:cTn id="12" dur="1000" fill="hold"/>
                                        <p:tgtEl>
                                          <p:spTgt spid="3"/>
                                        </p:tgtEl>
                                        <p:attrNameLst>
                                          <p:attrName>ppt_y</p:attrName>
                                        </p:attrNameLst>
                                      </p:cBhvr>
                                      <p:tavLst>
                                        <p:tav tm="0">
                                          <p:val>
                                            <p:strVal val="#ppt_y-.1"/>
                                          </p:val>
                                        </p:tav>
                                        <p:tav tm="100000">
                                          <p:val>
                                            <p:strVal val="#ppt_y"/>
                                          </p:val>
                                        </p:tav>
                                      </p:tavLst>
                                    </p:anim>
                                  </p:childTnLst>
                                </p:cTn>
                              </p:par>
                              <p:par>
                                <p:cTn id="13" presetID="10" presetClass="entr" presetSubtype="0" fill="hold" nodeType="withEffect">
                                  <p:stCondLst>
                                    <p:cond delay="0"/>
                                  </p:stCondLst>
                                  <p:childTnLst>
                                    <p:set>
                                      <p:cBhvr>
                                        <p:cTn id="14" dur="1" fill="hold">
                                          <p:stCondLst>
                                            <p:cond delay="0"/>
                                          </p:stCondLst>
                                        </p:cTn>
                                        <p:tgtEl>
                                          <p:spTgt spid="17"/>
                                        </p:tgtEl>
                                        <p:attrNameLst>
                                          <p:attrName>style.visibility</p:attrName>
                                        </p:attrNameLst>
                                      </p:cBhvr>
                                      <p:to>
                                        <p:strVal val="visible"/>
                                      </p:to>
                                    </p:set>
                                    <p:animEffect transition="in" filter="fade">
                                      <p:cBhvr>
                                        <p:cTn id="15" dur="500"/>
                                        <p:tgtEl>
                                          <p:spTgt spid="17"/>
                                        </p:tgtEl>
                                      </p:cBhvr>
                                    </p:animEffect>
                                  </p:childTnLst>
                                </p:cTn>
                              </p:par>
                              <p:par>
                                <p:cTn id="16" presetID="53" presetClass="entr" presetSubtype="16" fill="hold" nodeType="withEffect">
                                  <p:stCondLst>
                                    <p:cond delay="0"/>
                                  </p:stCondLst>
                                  <p:childTnLst>
                                    <p:set>
                                      <p:cBhvr>
                                        <p:cTn id="17" dur="1" fill="hold">
                                          <p:stCondLst>
                                            <p:cond delay="0"/>
                                          </p:stCondLst>
                                        </p:cTn>
                                        <p:tgtEl>
                                          <p:spTgt spid="11"/>
                                        </p:tgtEl>
                                        <p:attrNameLst>
                                          <p:attrName>style.visibility</p:attrName>
                                        </p:attrNameLst>
                                      </p:cBhvr>
                                      <p:to>
                                        <p:strVal val="visible"/>
                                      </p:to>
                                    </p:set>
                                    <p:anim calcmode="lin" valueType="num">
                                      <p:cBhvr>
                                        <p:cTn id="18" dur="500" fill="hold"/>
                                        <p:tgtEl>
                                          <p:spTgt spid="11"/>
                                        </p:tgtEl>
                                        <p:attrNameLst>
                                          <p:attrName>ppt_w</p:attrName>
                                        </p:attrNameLst>
                                      </p:cBhvr>
                                      <p:tavLst>
                                        <p:tav tm="0">
                                          <p:val>
                                            <p:fltVal val="0"/>
                                          </p:val>
                                        </p:tav>
                                        <p:tav tm="100000">
                                          <p:val>
                                            <p:strVal val="#ppt_w"/>
                                          </p:val>
                                        </p:tav>
                                      </p:tavLst>
                                    </p:anim>
                                    <p:anim calcmode="lin" valueType="num">
                                      <p:cBhvr>
                                        <p:cTn id="19" dur="500" fill="hold"/>
                                        <p:tgtEl>
                                          <p:spTgt spid="11"/>
                                        </p:tgtEl>
                                        <p:attrNameLst>
                                          <p:attrName>ppt_h</p:attrName>
                                        </p:attrNameLst>
                                      </p:cBhvr>
                                      <p:tavLst>
                                        <p:tav tm="0">
                                          <p:val>
                                            <p:fltVal val="0"/>
                                          </p:val>
                                        </p:tav>
                                        <p:tav tm="100000">
                                          <p:val>
                                            <p:strVal val="#ppt_h"/>
                                          </p:val>
                                        </p:tav>
                                      </p:tavLst>
                                    </p:anim>
                                    <p:animEffect transition="in" filter="fade">
                                      <p:cBhvr>
                                        <p:cTn id="20" dur="500"/>
                                        <p:tgtEl>
                                          <p:spTgt spid="11"/>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barn(inVertical)">
                                      <p:cBhvr>
                                        <p:cTn id="25" dur="500"/>
                                        <p:tgtEl>
                                          <p:spTgt spid="5"/>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4" fill="hold" nodeType="clickEffect">
                                  <p:stCondLst>
                                    <p:cond delay="0"/>
                                  </p:stCondLst>
                                  <p:childTnLst>
                                    <p:set>
                                      <p:cBhvr>
                                        <p:cTn id="29" dur="1" fill="hold">
                                          <p:stCondLst>
                                            <p:cond delay="0"/>
                                          </p:stCondLst>
                                        </p:cTn>
                                        <p:tgtEl>
                                          <p:spTgt spid="4"/>
                                        </p:tgtEl>
                                        <p:attrNameLst>
                                          <p:attrName>style.visibility</p:attrName>
                                        </p:attrNameLst>
                                      </p:cBhvr>
                                      <p:to>
                                        <p:strVal val="visible"/>
                                      </p:to>
                                    </p:set>
                                    <p:animEffect transition="in" filter="wipe(down)">
                                      <p:cBhvr>
                                        <p:cTn id="30" dur="500"/>
                                        <p:tgtEl>
                                          <p:spTgt spid="4"/>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4" fill="hold" nodeType="clickEffect">
                                  <p:stCondLst>
                                    <p:cond delay="0"/>
                                  </p:stCondLst>
                                  <p:childTnLst>
                                    <p:set>
                                      <p:cBhvr>
                                        <p:cTn id="34" dur="1" fill="hold">
                                          <p:stCondLst>
                                            <p:cond delay="0"/>
                                          </p:stCondLst>
                                        </p:cTn>
                                        <p:tgtEl>
                                          <p:spTgt spid="8"/>
                                        </p:tgtEl>
                                        <p:attrNameLst>
                                          <p:attrName>style.visibility</p:attrName>
                                        </p:attrNameLst>
                                      </p:cBhvr>
                                      <p:to>
                                        <p:strVal val="visible"/>
                                      </p:to>
                                    </p:set>
                                    <p:animEffect transition="in" filter="wipe(down)">
                                      <p:cBhvr>
                                        <p:cTn id="35"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Box 19">
            <a:extLst>
              <a:ext uri="{FF2B5EF4-FFF2-40B4-BE49-F238E27FC236}">
                <a16:creationId xmlns:a16="http://schemas.microsoft.com/office/drawing/2014/main" id="{1DB98721-4A9B-4B26-B33C-8FD36A0AF807}"/>
              </a:ext>
            </a:extLst>
          </p:cNvPr>
          <p:cNvSpPr txBox="1"/>
          <p:nvPr/>
        </p:nvSpPr>
        <p:spPr>
          <a:xfrm>
            <a:off x="171450" y="809625"/>
            <a:ext cx="11639549" cy="1077218"/>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1" i="0" u="none" strike="noStrike" kern="0" cap="none" spc="0" normalizeH="0" baseline="0" noProof="0" dirty="0">
                <a:ln>
                  <a:noFill/>
                </a:ln>
                <a:solidFill>
                  <a:srgbClr val="FF0000"/>
                </a:solidFill>
                <a:effectLst/>
                <a:uLnTx/>
                <a:uFillTx/>
                <a:cs typeface="Arial"/>
                <a:sym typeface="Arial"/>
              </a:rPr>
              <a:t>3. </a:t>
            </a:r>
            <a:r>
              <a:rPr kumimoji="0" lang="en-US" sz="3200" b="1" i="0" u="none" strike="noStrike" kern="0" cap="none" spc="0" normalizeH="0" baseline="0" noProof="0" dirty="0" err="1">
                <a:ln>
                  <a:noFill/>
                </a:ln>
                <a:solidFill>
                  <a:srgbClr val="FF0000"/>
                </a:solidFill>
                <a:effectLst/>
                <a:uLnTx/>
                <a:uFillTx/>
                <a:cs typeface="Arial"/>
                <a:sym typeface="Arial"/>
              </a:rPr>
              <a:t>Tìm</a:t>
            </a:r>
            <a:r>
              <a:rPr kumimoji="0" lang="en-US" sz="3200" b="1" i="0" u="none" strike="noStrike" kern="0" cap="none" spc="0" normalizeH="0" baseline="0" noProof="0" dirty="0">
                <a:ln>
                  <a:noFill/>
                </a:ln>
                <a:solidFill>
                  <a:srgbClr val="FF0000"/>
                </a:solidFill>
                <a:effectLst/>
                <a:uLnTx/>
                <a:uFillTx/>
                <a:cs typeface="Arial"/>
                <a:sym typeface="Arial"/>
              </a:rPr>
              <a:t> </a:t>
            </a:r>
            <a:r>
              <a:rPr kumimoji="0" lang="en-US" sz="3200" b="1" i="0" u="none" strike="noStrike" kern="0" cap="none" spc="0" normalizeH="0" baseline="0" noProof="0" dirty="0" err="1">
                <a:ln>
                  <a:noFill/>
                </a:ln>
                <a:solidFill>
                  <a:srgbClr val="FF0000"/>
                </a:solidFill>
                <a:effectLst/>
                <a:uLnTx/>
                <a:uFillTx/>
                <a:cs typeface="Arial"/>
                <a:sym typeface="Arial"/>
              </a:rPr>
              <a:t>thêm</a:t>
            </a:r>
            <a:r>
              <a:rPr kumimoji="0" lang="en-US" sz="3200" b="1" i="0" u="none" strike="noStrike" kern="0" cap="none" spc="0" normalizeH="0" baseline="0" noProof="0" dirty="0">
                <a:ln>
                  <a:noFill/>
                </a:ln>
                <a:solidFill>
                  <a:srgbClr val="FF0000"/>
                </a:solidFill>
                <a:effectLst/>
                <a:uLnTx/>
                <a:uFillTx/>
                <a:cs typeface="Arial"/>
                <a:sym typeface="Arial"/>
              </a:rPr>
              <a:t> 1 – 2 </a:t>
            </a:r>
            <a:r>
              <a:rPr kumimoji="0" lang="en-US" sz="3200" b="1" i="0" u="none" strike="noStrike" kern="0" cap="none" spc="0" normalizeH="0" baseline="0" noProof="0" dirty="0" err="1">
                <a:ln>
                  <a:noFill/>
                </a:ln>
                <a:solidFill>
                  <a:srgbClr val="FF0000"/>
                </a:solidFill>
                <a:effectLst/>
                <a:uLnTx/>
                <a:uFillTx/>
                <a:cs typeface="Arial"/>
                <a:sym typeface="Arial"/>
              </a:rPr>
              <a:t>ví</a:t>
            </a:r>
            <a:r>
              <a:rPr kumimoji="0" lang="en-US" sz="3200" b="1" i="0" u="none" strike="noStrike" kern="0" cap="none" spc="0" normalizeH="0" baseline="0" noProof="0" dirty="0">
                <a:ln>
                  <a:noFill/>
                </a:ln>
                <a:solidFill>
                  <a:srgbClr val="FF0000"/>
                </a:solidFill>
                <a:effectLst/>
                <a:uLnTx/>
                <a:uFillTx/>
                <a:cs typeface="Arial"/>
                <a:sym typeface="Arial"/>
              </a:rPr>
              <a:t> </a:t>
            </a:r>
            <a:r>
              <a:rPr kumimoji="0" lang="en-US" sz="3200" b="1" i="0" u="none" strike="noStrike" kern="0" cap="none" spc="0" normalizeH="0" baseline="0" noProof="0" dirty="0" err="1">
                <a:ln>
                  <a:noFill/>
                </a:ln>
                <a:solidFill>
                  <a:srgbClr val="FF0000"/>
                </a:solidFill>
                <a:effectLst/>
                <a:uLnTx/>
                <a:uFillTx/>
                <a:cs typeface="Arial"/>
                <a:sym typeface="Arial"/>
              </a:rPr>
              <a:t>dụ</a:t>
            </a:r>
            <a:r>
              <a:rPr kumimoji="0" lang="en-US" sz="3200" b="1" i="0" u="none" strike="noStrike" kern="0" cap="none" spc="0" normalizeH="0" baseline="0" noProof="0" dirty="0">
                <a:ln>
                  <a:noFill/>
                </a:ln>
                <a:solidFill>
                  <a:srgbClr val="FF0000"/>
                </a:solidFill>
                <a:effectLst/>
                <a:uLnTx/>
                <a:uFillTx/>
                <a:cs typeface="Arial"/>
                <a:sym typeface="Arial"/>
              </a:rPr>
              <a:t> </a:t>
            </a:r>
            <a:r>
              <a:rPr kumimoji="0" lang="en-US" sz="3200" b="1" i="0" u="none" strike="noStrike" kern="0" cap="none" spc="0" normalizeH="0" baseline="0" noProof="0" dirty="0" err="1">
                <a:ln>
                  <a:noFill/>
                </a:ln>
                <a:solidFill>
                  <a:srgbClr val="FF0000"/>
                </a:solidFill>
                <a:effectLst/>
                <a:uLnTx/>
                <a:uFillTx/>
                <a:cs typeface="Arial"/>
                <a:sym typeface="Arial"/>
              </a:rPr>
              <a:t>có</a:t>
            </a:r>
            <a:r>
              <a:rPr kumimoji="0" lang="en-US" sz="3200" b="1" i="0" u="none" strike="noStrike" kern="0" cap="none" spc="0" normalizeH="0" baseline="0" noProof="0" dirty="0">
                <a:ln>
                  <a:noFill/>
                </a:ln>
                <a:solidFill>
                  <a:srgbClr val="FF0000"/>
                </a:solidFill>
                <a:effectLst/>
                <a:uLnTx/>
                <a:uFillTx/>
                <a:cs typeface="Arial"/>
                <a:sym typeface="Arial"/>
              </a:rPr>
              <a:t> </a:t>
            </a:r>
            <a:r>
              <a:rPr kumimoji="0" lang="en-US" sz="3200" b="1" i="0" u="none" strike="noStrike" kern="0" cap="none" spc="0" normalizeH="0" baseline="0" noProof="0" dirty="0" err="1">
                <a:ln>
                  <a:noFill/>
                </a:ln>
                <a:solidFill>
                  <a:srgbClr val="FF0000"/>
                </a:solidFill>
                <a:effectLst/>
                <a:uLnTx/>
                <a:uFillTx/>
                <a:cs typeface="Arial"/>
                <a:sym typeface="Arial"/>
              </a:rPr>
              <a:t>sử</a:t>
            </a:r>
            <a:r>
              <a:rPr kumimoji="0" lang="en-US" sz="3200" b="1" i="0" u="none" strike="noStrike" kern="0" cap="none" spc="0" normalizeH="0" baseline="0" noProof="0" dirty="0">
                <a:ln>
                  <a:noFill/>
                </a:ln>
                <a:solidFill>
                  <a:srgbClr val="FF0000"/>
                </a:solidFill>
                <a:effectLst/>
                <a:uLnTx/>
                <a:uFillTx/>
                <a:cs typeface="Arial"/>
                <a:sym typeface="Arial"/>
              </a:rPr>
              <a:t> </a:t>
            </a:r>
            <a:r>
              <a:rPr kumimoji="0" lang="en-US" sz="3200" b="1" i="0" u="none" strike="noStrike" kern="0" cap="none" spc="0" normalizeH="0" baseline="0" noProof="0" dirty="0" err="1">
                <a:ln>
                  <a:noFill/>
                </a:ln>
                <a:solidFill>
                  <a:srgbClr val="FF0000"/>
                </a:solidFill>
                <a:effectLst/>
                <a:uLnTx/>
                <a:uFillTx/>
                <a:cs typeface="Arial"/>
                <a:sym typeface="Arial"/>
              </a:rPr>
              <a:t>dụng</a:t>
            </a:r>
            <a:r>
              <a:rPr kumimoji="0" lang="en-US" sz="3200" b="1" i="0" u="none" strike="noStrike" kern="0" cap="none" spc="0" normalizeH="0" baseline="0" noProof="0" dirty="0">
                <a:ln>
                  <a:noFill/>
                </a:ln>
                <a:solidFill>
                  <a:srgbClr val="FF0000"/>
                </a:solidFill>
                <a:effectLst/>
                <a:uLnTx/>
                <a:uFillTx/>
                <a:cs typeface="Arial"/>
                <a:sym typeface="Arial"/>
              </a:rPr>
              <a:t> </a:t>
            </a:r>
            <a:r>
              <a:rPr kumimoji="0" lang="en-US" sz="3200" b="1" i="0" u="none" strike="noStrike" kern="0" cap="none" spc="0" normalizeH="0" baseline="0" noProof="0" dirty="0" err="1">
                <a:ln>
                  <a:noFill/>
                </a:ln>
                <a:solidFill>
                  <a:srgbClr val="FF0000"/>
                </a:solidFill>
                <a:effectLst/>
                <a:uLnTx/>
                <a:uFillTx/>
                <a:cs typeface="Arial"/>
                <a:sym typeface="Arial"/>
              </a:rPr>
              <a:t>dấu</a:t>
            </a:r>
            <a:r>
              <a:rPr kumimoji="0" lang="en-US" sz="3200" b="1" i="0" u="none" strike="noStrike" kern="0" cap="none" spc="0" normalizeH="0" baseline="0" noProof="0" dirty="0">
                <a:ln>
                  <a:noFill/>
                </a:ln>
                <a:solidFill>
                  <a:srgbClr val="FF0000"/>
                </a:solidFill>
                <a:effectLst/>
                <a:uLnTx/>
                <a:uFillTx/>
                <a:cs typeface="Arial"/>
                <a:sym typeface="Arial"/>
              </a:rPr>
              <a:t> </a:t>
            </a:r>
            <a:r>
              <a:rPr kumimoji="0" lang="en-US" sz="3200" b="1" i="0" u="none" strike="noStrike" kern="0" cap="none" spc="0" normalizeH="0" baseline="0" noProof="0" dirty="0" err="1">
                <a:ln>
                  <a:noFill/>
                </a:ln>
                <a:solidFill>
                  <a:srgbClr val="FF0000"/>
                </a:solidFill>
                <a:effectLst/>
                <a:uLnTx/>
                <a:uFillTx/>
                <a:cs typeface="Arial"/>
                <a:sym typeface="Arial"/>
              </a:rPr>
              <a:t>ngoặc</a:t>
            </a:r>
            <a:r>
              <a:rPr kumimoji="0" lang="en-US" sz="3200" b="1" i="0" u="none" strike="noStrike" kern="0" cap="none" spc="0" normalizeH="0" baseline="0" noProof="0" dirty="0">
                <a:ln>
                  <a:noFill/>
                </a:ln>
                <a:solidFill>
                  <a:srgbClr val="FF0000"/>
                </a:solidFill>
                <a:effectLst/>
                <a:uLnTx/>
                <a:uFillTx/>
                <a:cs typeface="Arial"/>
                <a:sym typeface="Arial"/>
              </a:rPr>
              <a:t> </a:t>
            </a:r>
            <a:r>
              <a:rPr kumimoji="0" lang="en-US" sz="3200" b="1" i="0" u="none" strike="noStrike" kern="0" cap="none" spc="0" normalizeH="0" baseline="0" noProof="0" dirty="0" err="1">
                <a:ln>
                  <a:noFill/>
                </a:ln>
                <a:solidFill>
                  <a:srgbClr val="FF0000"/>
                </a:solidFill>
                <a:effectLst/>
                <a:uLnTx/>
                <a:uFillTx/>
                <a:cs typeface="Arial"/>
                <a:sym typeface="Arial"/>
              </a:rPr>
              <a:t>kép</a:t>
            </a:r>
            <a:r>
              <a:rPr kumimoji="0" lang="en-US" sz="3200" b="1" i="0" u="none" strike="noStrike" kern="0" cap="none" spc="0" normalizeH="0" baseline="0" noProof="0" dirty="0">
                <a:ln>
                  <a:noFill/>
                </a:ln>
                <a:solidFill>
                  <a:srgbClr val="FF0000"/>
                </a:solidFill>
                <a:effectLst/>
                <a:uLnTx/>
                <a:uFillTx/>
                <a:cs typeface="Arial"/>
                <a:sym typeface="Arial"/>
              </a:rPr>
              <a:t> </a:t>
            </a:r>
            <a:r>
              <a:rPr kumimoji="0" lang="en-US" sz="3200" b="1" i="0" u="none" strike="noStrike" kern="0" cap="none" spc="0" normalizeH="0" baseline="0" noProof="0" dirty="0" err="1">
                <a:ln>
                  <a:noFill/>
                </a:ln>
                <a:solidFill>
                  <a:srgbClr val="FF0000"/>
                </a:solidFill>
                <a:effectLst/>
                <a:uLnTx/>
                <a:uFillTx/>
                <a:cs typeface="Arial"/>
                <a:sym typeface="Arial"/>
              </a:rPr>
              <a:t>trong</a:t>
            </a:r>
            <a:r>
              <a:rPr kumimoji="0" lang="en-US" sz="3200" b="1" i="0" u="none" strike="noStrike" kern="0" cap="none" spc="0" normalizeH="0" baseline="0" noProof="0" dirty="0">
                <a:ln>
                  <a:noFill/>
                </a:ln>
                <a:solidFill>
                  <a:srgbClr val="FF0000"/>
                </a:solidFill>
                <a:effectLst/>
                <a:uLnTx/>
                <a:uFillTx/>
                <a:cs typeface="Arial"/>
                <a:sym typeface="Arial"/>
              </a:rPr>
              <a:t> </a:t>
            </a:r>
            <a:r>
              <a:rPr kumimoji="0" lang="en-US" sz="3200" b="1" i="0" u="none" strike="noStrike" kern="0" cap="none" spc="0" normalizeH="0" baseline="0" noProof="0" dirty="0" err="1">
                <a:ln>
                  <a:noFill/>
                </a:ln>
                <a:solidFill>
                  <a:srgbClr val="FF0000"/>
                </a:solidFill>
                <a:effectLst/>
                <a:uLnTx/>
                <a:uFillTx/>
                <a:cs typeface="Arial"/>
                <a:sym typeface="Arial"/>
              </a:rPr>
              <a:t>các</a:t>
            </a:r>
            <a:r>
              <a:rPr kumimoji="0" lang="en-US" sz="3200" b="1" i="0" u="none" strike="noStrike" kern="0" cap="none" spc="0" normalizeH="0" baseline="0" noProof="0" dirty="0">
                <a:ln>
                  <a:noFill/>
                </a:ln>
                <a:solidFill>
                  <a:srgbClr val="FF0000"/>
                </a:solidFill>
                <a:effectLst/>
                <a:uLnTx/>
                <a:uFillTx/>
                <a:cs typeface="Arial"/>
                <a:sym typeface="Arial"/>
              </a:rPr>
              <a:t> </a:t>
            </a:r>
            <a:r>
              <a:rPr kumimoji="0" lang="en-US" sz="3200" b="1" i="0" u="none" strike="noStrike" kern="0" cap="none" spc="0" normalizeH="0" baseline="0" noProof="0" dirty="0" err="1">
                <a:ln>
                  <a:noFill/>
                </a:ln>
                <a:solidFill>
                  <a:srgbClr val="FF0000"/>
                </a:solidFill>
                <a:effectLst/>
                <a:uLnTx/>
                <a:uFillTx/>
                <a:cs typeface="Arial"/>
                <a:sym typeface="Arial"/>
              </a:rPr>
              <a:t>bài</a:t>
            </a:r>
            <a:r>
              <a:rPr kumimoji="0" lang="en-US" sz="3200" b="1" i="0" u="none" strike="noStrike" kern="0" cap="none" spc="0" normalizeH="0" baseline="0" noProof="0" dirty="0">
                <a:ln>
                  <a:noFill/>
                </a:ln>
                <a:solidFill>
                  <a:srgbClr val="FF0000"/>
                </a:solidFill>
                <a:effectLst/>
                <a:uLnTx/>
                <a:uFillTx/>
                <a:cs typeface="Arial"/>
                <a:sym typeface="Arial"/>
              </a:rPr>
              <a:t> </a:t>
            </a:r>
            <a:r>
              <a:rPr kumimoji="0" lang="en-US" sz="3200" b="1" i="0" u="none" strike="noStrike" kern="0" cap="none" spc="0" normalizeH="0" baseline="0" noProof="0" dirty="0" err="1">
                <a:ln>
                  <a:noFill/>
                </a:ln>
                <a:solidFill>
                  <a:srgbClr val="FF0000"/>
                </a:solidFill>
                <a:effectLst/>
                <a:uLnTx/>
                <a:uFillTx/>
                <a:cs typeface="Arial"/>
                <a:sym typeface="Arial"/>
              </a:rPr>
              <a:t>em</a:t>
            </a:r>
            <a:r>
              <a:rPr kumimoji="0" lang="en-US" sz="3200" b="1" i="0" u="none" strike="noStrike" kern="0" cap="none" spc="0" normalizeH="0" baseline="0" noProof="0" dirty="0">
                <a:ln>
                  <a:noFill/>
                </a:ln>
                <a:solidFill>
                  <a:srgbClr val="FF0000"/>
                </a:solidFill>
                <a:effectLst/>
                <a:uLnTx/>
                <a:uFillTx/>
                <a:cs typeface="Arial"/>
                <a:sym typeface="Arial"/>
              </a:rPr>
              <a:t> </a:t>
            </a:r>
            <a:r>
              <a:rPr kumimoji="0" lang="en-US" sz="3200" b="1" i="0" u="none" strike="noStrike" kern="0" cap="none" spc="0" normalizeH="0" baseline="0" noProof="0" dirty="0" err="1">
                <a:ln>
                  <a:noFill/>
                </a:ln>
                <a:solidFill>
                  <a:srgbClr val="FF0000"/>
                </a:solidFill>
                <a:effectLst/>
                <a:uLnTx/>
                <a:uFillTx/>
                <a:cs typeface="Arial"/>
                <a:sym typeface="Arial"/>
              </a:rPr>
              <a:t>đã</a:t>
            </a:r>
            <a:r>
              <a:rPr kumimoji="0" lang="en-US" sz="3200" b="1" i="0" u="none" strike="noStrike" kern="0" cap="none" spc="0" normalizeH="0" baseline="0" noProof="0" dirty="0">
                <a:ln>
                  <a:noFill/>
                </a:ln>
                <a:solidFill>
                  <a:srgbClr val="FF0000"/>
                </a:solidFill>
                <a:effectLst/>
                <a:uLnTx/>
                <a:uFillTx/>
                <a:cs typeface="Arial"/>
                <a:sym typeface="Arial"/>
              </a:rPr>
              <a:t> </a:t>
            </a:r>
            <a:r>
              <a:rPr kumimoji="0" lang="en-US" sz="3200" b="1" i="0" u="none" strike="noStrike" kern="0" cap="none" spc="0" normalizeH="0" baseline="0" noProof="0" dirty="0" err="1">
                <a:ln>
                  <a:noFill/>
                </a:ln>
                <a:solidFill>
                  <a:srgbClr val="FF0000"/>
                </a:solidFill>
                <a:effectLst/>
                <a:uLnTx/>
                <a:uFillTx/>
                <a:cs typeface="Arial"/>
                <a:sym typeface="Arial"/>
              </a:rPr>
              <a:t>học</a:t>
            </a:r>
            <a:r>
              <a:rPr kumimoji="0" lang="en-US" sz="3200" b="1" i="0" u="none" strike="noStrike" kern="0" cap="none" spc="0" normalizeH="0" baseline="0" noProof="0" dirty="0">
                <a:ln>
                  <a:noFill/>
                </a:ln>
                <a:solidFill>
                  <a:srgbClr val="FF0000"/>
                </a:solidFill>
                <a:effectLst/>
                <a:uLnTx/>
                <a:uFillTx/>
                <a:cs typeface="Arial"/>
                <a:sym typeface="Arial"/>
              </a:rPr>
              <a:t> (</a:t>
            </a:r>
            <a:r>
              <a:rPr kumimoji="0" lang="en-US" sz="3200" b="1" i="0" u="none" strike="noStrike" kern="0" cap="none" spc="0" normalizeH="0" baseline="0" noProof="0" dirty="0" err="1">
                <a:ln>
                  <a:noFill/>
                </a:ln>
                <a:solidFill>
                  <a:srgbClr val="FF0000"/>
                </a:solidFill>
                <a:effectLst/>
                <a:uLnTx/>
                <a:uFillTx/>
                <a:cs typeface="Arial"/>
                <a:sym typeface="Arial"/>
              </a:rPr>
              <a:t>ví</a:t>
            </a:r>
            <a:r>
              <a:rPr kumimoji="0" lang="en-US" sz="3200" b="1" i="0" u="none" strike="noStrike" kern="0" cap="none" spc="0" normalizeH="0" baseline="0" noProof="0" dirty="0">
                <a:ln>
                  <a:noFill/>
                </a:ln>
                <a:solidFill>
                  <a:srgbClr val="FF0000"/>
                </a:solidFill>
                <a:effectLst/>
                <a:uLnTx/>
                <a:uFillTx/>
                <a:cs typeface="Arial"/>
                <a:sym typeface="Arial"/>
              </a:rPr>
              <a:t> </a:t>
            </a:r>
            <a:r>
              <a:rPr kumimoji="0" lang="en-US" sz="3200" b="1" i="0" u="none" strike="noStrike" kern="0" cap="none" spc="0" normalizeH="0" baseline="0" noProof="0" dirty="0" err="1">
                <a:ln>
                  <a:noFill/>
                </a:ln>
                <a:solidFill>
                  <a:srgbClr val="FF0000"/>
                </a:solidFill>
                <a:effectLst/>
                <a:uLnTx/>
                <a:uFillTx/>
                <a:cs typeface="Arial"/>
                <a:sym typeface="Arial"/>
              </a:rPr>
              <a:t>dụ</a:t>
            </a:r>
            <a:r>
              <a:rPr kumimoji="0" lang="en-US" sz="3200" b="1" i="0" u="none" strike="noStrike" kern="0" cap="none" spc="0" normalizeH="0" baseline="0" noProof="0" dirty="0">
                <a:ln>
                  <a:noFill/>
                </a:ln>
                <a:solidFill>
                  <a:srgbClr val="FF0000"/>
                </a:solidFill>
                <a:effectLst/>
                <a:uLnTx/>
                <a:uFillTx/>
                <a:cs typeface="Arial"/>
                <a:sym typeface="Arial"/>
              </a:rPr>
              <a:t>: </a:t>
            </a:r>
            <a:r>
              <a:rPr kumimoji="0" lang="en-US" sz="3200" b="1" i="0" u="none" strike="noStrike" kern="0" cap="none" spc="0" normalizeH="0" baseline="0" noProof="0" dirty="0" err="1">
                <a:ln>
                  <a:noFill/>
                </a:ln>
                <a:solidFill>
                  <a:srgbClr val="FF0000"/>
                </a:solidFill>
                <a:effectLst/>
                <a:uLnTx/>
                <a:uFillTx/>
                <a:cs typeface="Arial"/>
                <a:sym typeface="Arial"/>
              </a:rPr>
              <a:t>Học</a:t>
            </a:r>
            <a:r>
              <a:rPr kumimoji="0" lang="en-US" sz="3200" b="1" i="0" u="none" strike="noStrike" kern="0" cap="none" spc="0" normalizeH="0" baseline="0" noProof="0" dirty="0">
                <a:ln>
                  <a:noFill/>
                </a:ln>
                <a:solidFill>
                  <a:srgbClr val="FF0000"/>
                </a:solidFill>
                <a:effectLst/>
                <a:uLnTx/>
                <a:uFillTx/>
                <a:cs typeface="Arial"/>
                <a:sym typeface="Arial"/>
              </a:rPr>
              <a:t> </a:t>
            </a:r>
            <a:r>
              <a:rPr kumimoji="0" lang="en-US" sz="3200" b="1" i="0" u="none" strike="noStrike" kern="0" cap="none" spc="0" normalizeH="0" baseline="0" noProof="0" dirty="0" err="1">
                <a:ln>
                  <a:noFill/>
                </a:ln>
                <a:solidFill>
                  <a:srgbClr val="FF0000"/>
                </a:solidFill>
                <a:effectLst/>
                <a:uLnTx/>
                <a:uFillTx/>
                <a:cs typeface="Arial"/>
                <a:sym typeface="Arial"/>
              </a:rPr>
              <a:t>nghề</a:t>
            </a:r>
            <a:r>
              <a:rPr kumimoji="0" lang="en-US" sz="3200" b="1" i="0" u="none" strike="noStrike" kern="0" cap="none" spc="0" normalizeH="0" baseline="0" noProof="0" dirty="0">
                <a:ln>
                  <a:noFill/>
                </a:ln>
                <a:solidFill>
                  <a:srgbClr val="FF0000"/>
                </a:solidFill>
                <a:effectLst/>
                <a:uLnTx/>
                <a:uFillTx/>
                <a:cs typeface="Arial"/>
                <a:sym typeface="Arial"/>
              </a:rPr>
              <a:t>; A </a:t>
            </a:r>
            <a:r>
              <a:rPr kumimoji="0" lang="en-US" sz="3200" b="1" i="0" u="none" strike="noStrike" kern="0" cap="none" spc="0" normalizeH="0" baseline="0" noProof="0" dirty="0" err="1">
                <a:ln>
                  <a:noFill/>
                </a:ln>
                <a:solidFill>
                  <a:srgbClr val="FF0000"/>
                </a:solidFill>
                <a:effectLst/>
                <a:uLnTx/>
                <a:uFillTx/>
                <a:cs typeface="Arial"/>
                <a:sym typeface="Arial"/>
              </a:rPr>
              <a:t>lô</a:t>
            </a:r>
            <a:r>
              <a:rPr kumimoji="0" lang="en-US" sz="3200" b="1" i="0" u="none" strike="noStrike" kern="0" cap="none" spc="0" normalizeH="0" baseline="0" noProof="0" dirty="0">
                <a:ln>
                  <a:noFill/>
                </a:ln>
                <a:solidFill>
                  <a:srgbClr val="FF0000"/>
                </a:solidFill>
                <a:effectLst/>
                <a:uLnTx/>
                <a:uFillTx/>
                <a:cs typeface="Arial"/>
                <a:sym typeface="Arial"/>
              </a:rPr>
              <a:t>, </a:t>
            </a:r>
            <a:r>
              <a:rPr kumimoji="0" lang="en-US" sz="3200" b="1" i="0" u="none" strike="noStrike" kern="0" cap="none" spc="0" normalizeH="0" baseline="0" noProof="0" dirty="0" err="1">
                <a:ln>
                  <a:noFill/>
                </a:ln>
                <a:solidFill>
                  <a:srgbClr val="FF0000"/>
                </a:solidFill>
                <a:effectLst/>
                <a:uLnTx/>
                <a:uFillTx/>
                <a:cs typeface="Arial"/>
                <a:sym typeface="Arial"/>
              </a:rPr>
              <a:t>tớ</a:t>
            </a:r>
            <a:r>
              <a:rPr kumimoji="0" lang="en-US" sz="3200" b="1" i="0" u="none" strike="noStrike" kern="0" cap="none" spc="0" normalizeH="0" baseline="0" noProof="0" dirty="0">
                <a:ln>
                  <a:noFill/>
                </a:ln>
                <a:solidFill>
                  <a:srgbClr val="FF0000"/>
                </a:solidFill>
                <a:effectLst/>
                <a:uLnTx/>
                <a:uFillTx/>
                <a:cs typeface="Arial"/>
                <a:sym typeface="Arial"/>
              </a:rPr>
              <a:t> </a:t>
            </a:r>
            <a:r>
              <a:rPr kumimoji="0" lang="en-US" sz="3200" b="1" i="0" u="none" strike="noStrike" kern="0" cap="none" spc="0" normalizeH="0" baseline="0" noProof="0" dirty="0" err="1">
                <a:ln>
                  <a:noFill/>
                </a:ln>
                <a:solidFill>
                  <a:srgbClr val="FF0000"/>
                </a:solidFill>
                <a:effectLst/>
                <a:uLnTx/>
                <a:uFillTx/>
                <a:cs typeface="Arial"/>
                <a:sym typeface="Arial"/>
              </a:rPr>
              <a:t>đây</a:t>
            </a:r>
            <a:r>
              <a:rPr kumimoji="0" lang="en-US" sz="3200" b="1" i="0" u="none" strike="noStrike" kern="0" cap="none" spc="0" normalizeH="0" baseline="0" noProof="0" dirty="0">
                <a:ln>
                  <a:noFill/>
                </a:ln>
                <a:solidFill>
                  <a:srgbClr val="FF0000"/>
                </a:solidFill>
                <a:effectLst/>
                <a:uLnTx/>
                <a:uFillTx/>
                <a:cs typeface="Arial"/>
                <a:sym typeface="Arial"/>
              </a:rPr>
              <a:t>; </a:t>
            </a:r>
            <a:r>
              <a:rPr kumimoji="0" lang="en-US" sz="3200" b="1" i="0" u="none" strike="noStrike" kern="0" cap="none" spc="0" normalizeH="0" baseline="0" noProof="0" dirty="0" err="1">
                <a:ln>
                  <a:noFill/>
                </a:ln>
                <a:solidFill>
                  <a:srgbClr val="FF0000"/>
                </a:solidFill>
                <a:effectLst/>
                <a:uLnTx/>
                <a:uFillTx/>
                <a:cs typeface="Arial"/>
                <a:sym typeface="Arial"/>
              </a:rPr>
              <a:t>Sự</a:t>
            </a:r>
            <a:r>
              <a:rPr kumimoji="0" lang="en-US" sz="3200" b="1" i="0" u="none" strike="noStrike" kern="0" cap="none" spc="0" normalizeH="0" baseline="0" noProof="0" dirty="0">
                <a:ln>
                  <a:noFill/>
                </a:ln>
                <a:solidFill>
                  <a:srgbClr val="FF0000"/>
                </a:solidFill>
                <a:effectLst/>
                <a:uLnTx/>
                <a:uFillTx/>
                <a:cs typeface="Arial"/>
                <a:sym typeface="Arial"/>
              </a:rPr>
              <a:t> </a:t>
            </a:r>
            <a:r>
              <a:rPr kumimoji="0" lang="en-US" sz="3200" b="1" i="0" u="none" strike="noStrike" kern="0" cap="none" spc="0" normalizeH="0" baseline="0" noProof="0" dirty="0" err="1">
                <a:ln>
                  <a:noFill/>
                </a:ln>
                <a:solidFill>
                  <a:srgbClr val="FF0000"/>
                </a:solidFill>
                <a:effectLst/>
                <a:uLnTx/>
                <a:uFillTx/>
                <a:cs typeface="Arial"/>
                <a:sym typeface="Arial"/>
              </a:rPr>
              <a:t>tích</a:t>
            </a:r>
            <a:r>
              <a:rPr kumimoji="0" lang="en-US" sz="3200" b="1" i="0" u="none" strike="noStrike" kern="0" cap="none" spc="0" normalizeH="0" baseline="0" noProof="0" dirty="0">
                <a:ln>
                  <a:noFill/>
                </a:ln>
                <a:solidFill>
                  <a:srgbClr val="FF0000"/>
                </a:solidFill>
                <a:effectLst/>
                <a:uLnTx/>
                <a:uFillTx/>
                <a:cs typeface="Arial"/>
                <a:sym typeface="Arial"/>
              </a:rPr>
              <a:t> </a:t>
            </a:r>
            <a:r>
              <a:rPr kumimoji="0" lang="en-US" sz="3200" b="1" i="0" u="none" strike="noStrike" kern="0" cap="none" spc="0" normalizeH="0" baseline="0" noProof="0" dirty="0" err="1">
                <a:ln>
                  <a:noFill/>
                </a:ln>
                <a:solidFill>
                  <a:srgbClr val="FF0000"/>
                </a:solidFill>
                <a:effectLst/>
                <a:uLnTx/>
                <a:uFillTx/>
                <a:cs typeface="Arial"/>
                <a:sym typeface="Arial"/>
              </a:rPr>
              <a:t>ông</a:t>
            </a:r>
            <a:r>
              <a:rPr kumimoji="0" lang="en-US" sz="3200" b="1" i="0" u="none" strike="noStrike" kern="0" cap="none" spc="0" normalizeH="0" baseline="0" noProof="0" dirty="0">
                <a:ln>
                  <a:noFill/>
                </a:ln>
                <a:solidFill>
                  <a:srgbClr val="FF0000"/>
                </a:solidFill>
                <a:effectLst/>
                <a:uLnTx/>
                <a:uFillTx/>
                <a:cs typeface="Arial"/>
                <a:sym typeface="Arial"/>
              </a:rPr>
              <a:t> </a:t>
            </a:r>
            <a:r>
              <a:rPr kumimoji="0" lang="en-US" sz="3200" b="1" i="0" u="none" strike="noStrike" kern="0" cap="none" spc="0" normalizeH="0" baseline="0" noProof="0" dirty="0" err="1">
                <a:ln>
                  <a:noFill/>
                </a:ln>
                <a:solidFill>
                  <a:srgbClr val="FF0000"/>
                </a:solidFill>
                <a:effectLst/>
                <a:uLnTx/>
                <a:uFillTx/>
                <a:cs typeface="Arial"/>
                <a:sym typeface="Arial"/>
              </a:rPr>
              <a:t>Đùng</a:t>
            </a:r>
            <a:r>
              <a:rPr kumimoji="0" lang="en-US" sz="3200" b="1" i="0" u="none" strike="noStrike" kern="0" cap="none" spc="0" normalizeH="0" baseline="0" noProof="0" dirty="0">
                <a:ln>
                  <a:noFill/>
                </a:ln>
                <a:solidFill>
                  <a:srgbClr val="FF0000"/>
                </a:solidFill>
                <a:effectLst/>
                <a:uLnTx/>
                <a:uFillTx/>
                <a:cs typeface="Arial"/>
                <a:sym typeface="Arial"/>
              </a:rPr>
              <a:t>, </a:t>
            </a:r>
            <a:r>
              <a:rPr kumimoji="0" lang="en-US" sz="3200" b="1" i="0" u="none" strike="noStrike" kern="0" cap="none" spc="0" normalizeH="0" baseline="0" noProof="0" dirty="0" err="1">
                <a:ln>
                  <a:noFill/>
                </a:ln>
                <a:solidFill>
                  <a:srgbClr val="FF0000"/>
                </a:solidFill>
                <a:effectLst/>
                <a:uLnTx/>
                <a:uFillTx/>
                <a:cs typeface="Arial"/>
                <a:sym typeface="Arial"/>
              </a:rPr>
              <a:t>bà</a:t>
            </a:r>
            <a:r>
              <a:rPr kumimoji="0" lang="en-US" sz="3200" b="1" i="0" u="none" strike="noStrike" kern="0" cap="none" spc="0" normalizeH="0" baseline="0" noProof="0" dirty="0">
                <a:ln>
                  <a:noFill/>
                </a:ln>
                <a:solidFill>
                  <a:srgbClr val="FF0000"/>
                </a:solidFill>
                <a:effectLst/>
                <a:uLnTx/>
                <a:uFillTx/>
                <a:cs typeface="Arial"/>
                <a:sym typeface="Arial"/>
              </a:rPr>
              <a:t> </a:t>
            </a:r>
            <a:r>
              <a:rPr kumimoji="0" lang="en-US" sz="3200" b="1" i="0" u="none" strike="noStrike" kern="0" cap="none" spc="0" normalizeH="0" baseline="0" noProof="0" dirty="0" err="1">
                <a:ln>
                  <a:noFill/>
                </a:ln>
                <a:solidFill>
                  <a:srgbClr val="FF0000"/>
                </a:solidFill>
                <a:effectLst/>
                <a:uLnTx/>
                <a:uFillTx/>
                <a:cs typeface="Arial"/>
                <a:sym typeface="Arial"/>
              </a:rPr>
              <a:t>Đùng</a:t>
            </a:r>
            <a:r>
              <a:rPr kumimoji="0" lang="en-US" sz="3200" b="1" i="0" u="none" strike="noStrike" kern="0" cap="none" spc="0" normalizeH="0" baseline="0" noProof="0" dirty="0">
                <a:ln>
                  <a:noFill/>
                </a:ln>
                <a:solidFill>
                  <a:srgbClr val="FF0000"/>
                </a:solidFill>
                <a:effectLst/>
                <a:uLnTx/>
                <a:uFillTx/>
                <a:cs typeface="Arial"/>
                <a:sym typeface="Arial"/>
              </a:rPr>
              <a:t>,...). </a:t>
            </a:r>
          </a:p>
        </p:txBody>
      </p:sp>
      <p:grpSp>
        <p:nvGrpSpPr>
          <p:cNvPr id="4" name="Group 3">
            <a:extLst>
              <a:ext uri="{FF2B5EF4-FFF2-40B4-BE49-F238E27FC236}">
                <a16:creationId xmlns:a16="http://schemas.microsoft.com/office/drawing/2014/main" id="{CC6001ED-4E6E-7410-F018-3510964EEB46}"/>
              </a:ext>
            </a:extLst>
          </p:cNvPr>
          <p:cNvGrpSpPr/>
          <p:nvPr/>
        </p:nvGrpSpPr>
        <p:grpSpPr>
          <a:xfrm>
            <a:off x="361950" y="3402113"/>
            <a:ext cx="6286500" cy="2979638"/>
            <a:chOff x="4057650" y="3506887"/>
            <a:chExt cx="6784930" cy="3351113"/>
          </a:xfrm>
        </p:grpSpPr>
        <p:pic>
          <p:nvPicPr>
            <p:cNvPr id="2" name="Picture 1">
              <a:extLst>
                <a:ext uri="{FF2B5EF4-FFF2-40B4-BE49-F238E27FC236}">
                  <a16:creationId xmlns:a16="http://schemas.microsoft.com/office/drawing/2014/main" id="{E7F7D0CF-1535-859A-FAC6-F46748A0DADB}"/>
                </a:ext>
              </a:extLst>
            </p:cNvPr>
            <p:cNvPicPr>
              <a:picLocks noChangeAspect="1"/>
            </p:cNvPicPr>
            <p:nvPr/>
          </p:nvPicPr>
          <p:blipFill>
            <a:blip r:embed="rId4"/>
            <a:stretch>
              <a:fillRect/>
            </a:stretch>
          </p:blipFill>
          <p:spPr>
            <a:xfrm>
              <a:off x="4886296" y="4267200"/>
              <a:ext cx="5838422" cy="2590800"/>
            </a:xfrm>
            <a:prstGeom prst="rect">
              <a:avLst/>
            </a:prstGeom>
          </p:spPr>
        </p:pic>
        <p:sp>
          <p:nvSpPr>
            <p:cNvPr id="3" name="TextBox 2">
              <a:extLst>
                <a:ext uri="{FF2B5EF4-FFF2-40B4-BE49-F238E27FC236}">
                  <a16:creationId xmlns:a16="http://schemas.microsoft.com/office/drawing/2014/main" id="{74A9376F-AB2C-B096-27BE-4DAFE7CC604B}"/>
                </a:ext>
              </a:extLst>
            </p:cNvPr>
            <p:cNvSpPr txBox="1"/>
            <p:nvPr/>
          </p:nvSpPr>
          <p:spPr>
            <a:xfrm>
              <a:off x="4057650" y="3506887"/>
              <a:ext cx="6784930" cy="76944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4400" b="1" dirty="0" err="1">
                  <a:solidFill>
                    <a:srgbClr val="AA27DA"/>
                  </a:solidFill>
                  <a:latin typeface="Calibri" panose="020F0502020204030204"/>
                </a:rPr>
                <a:t>Thảo</a:t>
              </a:r>
              <a:r>
                <a:rPr lang="en-US" sz="4400" b="1" dirty="0">
                  <a:solidFill>
                    <a:srgbClr val="AA27DA"/>
                  </a:solidFill>
                  <a:latin typeface="Calibri" panose="020F0502020204030204"/>
                </a:rPr>
                <a:t> </a:t>
              </a:r>
              <a:r>
                <a:rPr lang="en-US" sz="4400" b="1" dirty="0" err="1">
                  <a:solidFill>
                    <a:srgbClr val="AA27DA"/>
                  </a:solidFill>
                  <a:latin typeface="Calibri" panose="020F0502020204030204"/>
                </a:rPr>
                <a:t>luận</a:t>
              </a:r>
              <a:r>
                <a:rPr lang="en-US" sz="4400" b="1" dirty="0">
                  <a:solidFill>
                    <a:srgbClr val="AA27DA"/>
                  </a:solidFill>
                  <a:latin typeface="Calibri" panose="020F0502020204030204"/>
                </a:rPr>
                <a:t> </a:t>
              </a:r>
              <a:r>
                <a:rPr lang="en-US" sz="4400" b="1" dirty="0" err="1">
                  <a:solidFill>
                    <a:srgbClr val="AA27DA"/>
                  </a:solidFill>
                  <a:latin typeface="Calibri" panose="020F0502020204030204"/>
                </a:rPr>
                <a:t>nhóm</a:t>
              </a:r>
              <a:r>
                <a:rPr lang="en-US" sz="4400" b="1" dirty="0">
                  <a:solidFill>
                    <a:srgbClr val="AA27DA"/>
                  </a:solidFill>
                  <a:latin typeface="Calibri" panose="020F0502020204030204"/>
                </a:rPr>
                <a:t> 4</a:t>
              </a:r>
              <a:endParaRPr kumimoji="0" lang="en-US" sz="4400" b="1" i="0" u="none" strike="noStrike" kern="1200" cap="none" spc="0" normalizeH="0" baseline="0" noProof="0" dirty="0">
                <a:ln>
                  <a:noFill/>
                </a:ln>
                <a:solidFill>
                  <a:srgbClr val="AA27DA"/>
                </a:solidFill>
                <a:effectLst/>
                <a:uLnTx/>
                <a:uFillTx/>
                <a:latin typeface="Calibri" panose="020F0502020204030204"/>
              </a:endParaRPr>
            </a:p>
          </p:txBody>
        </p:sp>
      </p:grpSp>
      <p:grpSp>
        <p:nvGrpSpPr>
          <p:cNvPr id="7" name="Group 6">
            <a:extLst>
              <a:ext uri="{FF2B5EF4-FFF2-40B4-BE49-F238E27FC236}">
                <a16:creationId xmlns:a16="http://schemas.microsoft.com/office/drawing/2014/main" id="{A364ECFF-35DA-0983-8593-1B7CE25872DF}"/>
              </a:ext>
            </a:extLst>
          </p:cNvPr>
          <p:cNvGrpSpPr/>
          <p:nvPr/>
        </p:nvGrpSpPr>
        <p:grpSpPr>
          <a:xfrm rot="245465">
            <a:off x="5667376" y="1896905"/>
            <a:ext cx="6429374" cy="3383280"/>
            <a:chOff x="8791576" y="668180"/>
            <a:chExt cx="6429374" cy="3383280"/>
          </a:xfrm>
        </p:grpSpPr>
        <p:pic>
          <p:nvPicPr>
            <p:cNvPr id="8" name="Picture 7" descr="Bubble chart&#10;&#10;Description automatically generated with medium confidence">
              <a:extLst>
                <a:ext uri="{FF2B5EF4-FFF2-40B4-BE49-F238E27FC236}">
                  <a16:creationId xmlns:a16="http://schemas.microsoft.com/office/drawing/2014/main" id="{DA557EFC-92CA-E912-52DB-D397C4171BF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791576" y="668180"/>
              <a:ext cx="6429374" cy="3383280"/>
            </a:xfrm>
            <a:prstGeom prst="rect">
              <a:avLst/>
            </a:prstGeom>
          </p:spPr>
        </p:pic>
        <p:sp>
          <p:nvSpPr>
            <p:cNvPr id="9" name="TextBox 8">
              <a:extLst>
                <a:ext uri="{FF2B5EF4-FFF2-40B4-BE49-F238E27FC236}">
                  <a16:creationId xmlns:a16="http://schemas.microsoft.com/office/drawing/2014/main" id="{9C882CF6-68E5-E633-C3F2-B960867099D7}"/>
                </a:ext>
              </a:extLst>
            </p:cNvPr>
            <p:cNvSpPr txBox="1"/>
            <p:nvPr/>
          </p:nvSpPr>
          <p:spPr>
            <a:xfrm>
              <a:off x="9931176" y="1507158"/>
              <a:ext cx="4086019" cy="1520416"/>
            </a:xfrm>
            <a:prstGeom prst="rect">
              <a:avLst/>
            </a:prstGeom>
            <a:noFill/>
          </p:spPr>
          <p:txBody>
            <a:bodyPr wrap="square">
              <a:spAutoFit/>
            </a:bodyPr>
            <a:lstStyle/>
            <a:p>
              <a:pPr marL="0" marR="0" algn="ctr">
                <a:lnSpc>
                  <a:spcPct val="120000"/>
                </a:lnSpc>
                <a:spcBef>
                  <a:spcPts val="0"/>
                </a:spcBef>
                <a:spcAft>
                  <a:spcPts val="0"/>
                </a:spcAft>
              </a:pPr>
              <a:r>
                <a:rPr lang="nl-NL" sz="4000" b="1" dirty="0">
                  <a:solidFill>
                    <a:srgbClr val="002060"/>
                  </a:solidFill>
                  <a:ea typeface="Times New Roman" panose="02020603050405020304" pitchFamily="18" charset="0"/>
                </a:rPr>
                <a:t>T</a:t>
              </a:r>
              <a:r>
                <a:rPr lang="nl-NL" sz="4000" b="1" dirty="0">
                  <a:solidFill>
                    <a:srgbClr val="002060"/>
                  </a:solidFill>
                  <a:effectLst/>
                  <a:ea typeface="Times New Roman" panose="02020603050405020304" pitchFamily="18" charset="0"/>
                </a:rPr>
                <a:t>ìm ví dụ viết vào bảng nhóm</a:t>
              </a:r>
              <a:endParaRPr lang="en-US" sz="4000" b="1" dirty="0">
                <a:solidFill>
                  <a:srgbClr val="002060"/>
                </a:solidFill>
                <a:effectLst/>
                <a:ea typeface="Times New Roman" panose="02020603050405020304" pitchFamily="18" charset="0"/>
              </a:endParaRPr>
            </a:p>
          </p:txBody>
        </p:sp>
      </p:grpSp>
    </p:spTree>
    <p:custDataLst>
      <p:tags r:id="rId1"/>
    </p:custDataLst>
    <p:extLst>
      <p:ext uri="{BB962C8B-B14F-4D97-AF65-F5344CB8AC3E}">
        <p14:creationId xmlns:p14="http://schemas.microsoft.com/office/powerpoint/2010/main" val="1355547152"/>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p:cTn id="12" dur="500" fill="hold"/>
                                        <p:tgtEl>
                                          <p:spTgt spid="7"/>
                                        </p:tgtEl>
                                        <p:attrNameLst>
                                          <p:attrName>ppt_w</p:attrName>
                                        </p:attrNameLst>
                                      </p:cBhvr>
                                      <p:tavLst>
                                        <p:tav tm="0">
                                          <p:val>
                                            <p:fltVal val="0"/>
                                          </p:val>
                                        </p:tav>
                                        <p:tav tm="100000">
                                          <p:val>
                                            <p:strVal val="#ppt_w"/>
                                          </p:val>
                                        </p:tav>
                                      </p:tavLst>
                                    </p:anim>
                                    <p:anim calcmode="lin" valueType="num">
                                      <p:cBhvr>
                                        <p:cTn id="13" dur="500" fill="hold"/>
                                        <p:tgtEl>
                                          <p:spTgt spid="7"/>
                                        </p:tgtEl>
                                        <p:attrNameLst>
                                          <p:attrName>ppt_h</p:attrName>
                                        </p:attrNameLst>
                                      </p:cBhvr>
                                      <p:tavLst>
                                        <p:tav tm="0">
                                          <p:val>
                                            <p:fltVal val="0"/>
                                          </p:val>
                                        </p:tav>
                                        <p:tav tm="100000">
                                          <p:val>
                                            <p:strVal val="#ppt_h"/>
                                          </p:val>
                                        </p:tav>
                                      </p:tavLst>
                                    </p:anim>
                                    <p:animEffect transition="in" filter="fade">
                                      <p:cBhvr>
                                        <p:cTn id="14"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7">
            <a:extLst>
              <a:ext uri="{FF2B5EF4-FFF2-40B4-BE49-F238E27FC236}">
                <a16:creationId xmlns:a16="http://schemas.microsoft.com/office/drawing/2014/main" id="{CFCCE235-B7FE-FCFA-5B4B-CED8D4017168}"/>
              </a:ext>
            </a:extLst>
          </p:cNvPr>
          <p:cNvPicPr>
            <a:picLocks noChangeAspect="1"/>
          </p:cNvPicPr>
          <p:nvPr/>
        </p:nvPicPr>
        <p:blipFill>
          <a:blip r:embed="rId5">
            <a:extLst>
              <a:ext uri="{BEBA8EAE-BF5A-486C-A8C5-ECC9F3942E4B}">
                <a14:imgProps xmlns:a14="http://schemas.microsoft.com/office/drawing/2010/main">
                  <a14:imgLayer r:embed="rId6">
                    <a14:imgEffect>
                      <a14:saturation sat="200000"/>
                    </a14:imgEffect>
                  </a14:imgLayer>
                </a14:imgProps>
              </a:ext>
              <a:ext uri="{28A0092B-C50C-407E-A947-70E740481C1C}">
                <a14:useLocalDpi xmlns:a14="http://schemas.microsoft.com/office/drawing/2010/main" val="0"/>
              </a:ext>
            </a:extLst>
          </a:blip>
          <a:stretch>
            <a:fillRect/>
          </a:stretch>
        </p:blipFill>
        <p:spPr>
          <a:xfrm>
            <a:off x="0" y="1270495"/>
            <a:ext cx="2933700" cy="5587505"/>
          </a:xfrm>
          <a:prstGeom prst="rect">
            <a:avLst/>
          </a:prstGeom>
        </p:spPr>
      </p:pic>
      <p:pic>
        <p:nvPicPr>
          <p:cNvPr id="3" name="图片 13">
            <a:extLst>
              <a:ext uri="{FF2B5EF4-FFF2-40B4-BE49-F238E27FC236}">
                <a16:creationId xmlns:a16="http://schemas.microsoft.com/office/drawing/2014/main" id="{C8EF6A74-2821-2479-1870-0004CA90B8F8}"/>
              </a:ext>
            </a:extLst>
          </p:cNvPr>
          <p:cNvPicPr>
            <a:picLocks noChangeAspect="1"/>
          </p:cNvPicPr>
          <p:nvPr/>
        </p:nvPicPr>
        <p:blipFill>
          <a:blip r:embed="rId7">
            <a:extLst>
              <a:ext uri="{BEBA8EAE-BF5A-486C-A8C5-ECC9F3942E4B}">
                <a14:imgProps xmlns:a14="http://schemas.microsoft.com/office/drawing/2010/main">
                  <a14:imgLayer r:embed="rId8">
                    <a14:imgEffect>
                      <a14:colorTemperature colorTemp="7200"/>
                    </a14:imgEffect>
                    <a14:imgEffect>
                      <a14:saturation sat="200000"/>
                    </a14:imgEffect>
                  </a14:imgLayer>
                </a14:imgProps>
              </a:ext>
              <a:ext uri="{28A0092B-C50C-407E-A947-70E740481C1C}">
                <a14:useLocalDpi xmlns:a14="http://schemas.microsoft.com/office/drawing/2010/main" val="0"/>
              </a:ext>
            </a:extLst>
          </a:blip>
          <a:stretch>
            <a:fillRect/>
          </a:stretch>
        </p:blipFill>
        <p:spPr>
          <a:xfrm>
            <a:off x="9980329" y="2438400"/>
            <a:ext cx="2211671" cy="4419600"/>
          </a:xfrm>
          <a:prstGeom prst="rect">
            <a:avLst/>
          </a:prstGeom>
        </p:spPr>
      </p:pic>
      <p:sp>
        <p:nvSpPr>
          <p:cNvPr id="4" name="TextBox 3">
            <a:extLst>
              <a:ext uri="{FF2B5EF4-FFF2-40B4-BE49-F238E27FC236}">
                <a16:creationId xmlns:a16="http://schemas.microsoft.com/office/drawing/2014/main" id="{3E86DA96-352C-A45E-84F0-80A77D03E7BB}"/>
              </a:ext>
            </a:extLst>
          </p:cNvPr>
          <p:cNvSpPr txBox="1"/>
          <p:nvPr/>
        </p:nvSpPr>
        <p:spPr>
          <a:xfrm>
            <a:off x="3471094" y="0"/>
            <a:ext cx="5154561" cy="707886"/>
          </a:xfrm>
          <a:prstGeom prst="rect">
            <a:avLst/>
          </a:prstGeom>
          <a:noFill/>
        </p:spPr>
        <p:txBody>
          <a:bodyPr wrap="square" rtlCol="0">
            <a:spAutoFit/>
          </a:bodyPr>
          <a:lstStyle/>
          <a:p>
            <a:pPr algn="ctr"/>
            <a:r>
              <a:rPr lang="en-US" sz="4000" b="1" dirty="0">
                <a:solidFill>
                  <a:srgbClr val="FFFF00"/>
                </a:solidFill>
              </a:rPr>
              <a:t>Chia </a:t>
            </a:r>
            <a:r>
              <a:rPr lang="en-US" sz="4000" b="1" dirty="0" err="1">
                <a:solidFill>
                  <a:srgbClr val="FFFF00"/>
                </a:solidFill>
              </a:rPr>
              <a:t>sẻ</a:t>
            </a:r>
            <a:r>
              <a:rPr lang="en-US" sz="4000" b="1" dirty="0">
                <a:solidFill>
                  <a:srgbClr val="FFFF00"/>
                </a:solidFill>
              </a:rPr>
              <a:t> </a:t>
            </a:r>
            <a:r>
              <a:rPr lang="en-US" sz="4000" b="1" dirty="0" err="1">
                <a:solidFill>
                  <a:srgbClr val="FFFF00"/>
                </a:solidFill>
              </a:rPr>
              <a:t>trước</a:t>
            </a:r>
            <a:r>
              <a:rPr lang="en-US" sz="4000" b="1" dirty="0">
                <a:solidFill>
                  <a:srgbClr val="FFFF00"/>
                </a:solidFill>
              </a:rPr>
              <a:t> </a:t>
            </a:r>
            <a:r>
              <a:rPr lang="en-US" sz="4000" b="1" dirty="0" err="1">
                <a:solidFill>
                  <a:srgbClr val="FFFF00"/>
                </a:solidFill>
              </a:rPr>
              <a:t>lớp</a:t>
            </a:r>
            <a:endParaRPr lang="en-US" sz="4000" b="1" dirty="0">
              <a:solidFill>
                <a:srgbClr val="FFFF00"/>
              </a:solidFill>
            </a:endParaRPr>
          </a:p>
        </p:txBody>
      </p:sp>
      <p:pic>
        <p:nvPicPr>
          <p:cNvPr id="5" name="Picture 4" descr="A group of cartoon characters&#10;&#10;Description automatically generated with low confidence">
            <a:extLst>
              <a:ext uri="{FF2B5EF4-FFF2-40B4-BE49-F238E27FC236}">
                <a16:creationId xmlns:a16="http://schemas.microsoft.com/office/drawing/2014/main" id="{6B3298DA-2C99-B069-A6B2-A9588B3786C9}"/>
              </a:ext>
            </a:extLst>
          </p:cNvPr>
          <p:cNvPicPr>
            <a:picLocks noChangeAspect="1"/>
          </p:cNvPicPr>
          <p:nvPr/>
        </p:nvPicPr>
        <p:blipFill rotWithShape="1">
          <a:blip r:embed="rId9">
            <a:extLst>
              <a:ext uri="{28A0092B-C50C-407E-A947-70E740481C1C}">
                <a14:useLocalDpi xmlns:a14="http://schemas.microsoft.com/office/drawing/2010/main" val="0"/>
              </a:ext>
            </a:extLst>
          </a:blip>
          <a:srcRect l="54490" t="60176" r="-208"/>
          <a:stretch/>
        </p:blipFill>
        <p:spPr>
          <a:xfrm>
            <a:off x="3340998" y="3657600"/>
            <a:ext cx="5510002" cy="3200400"/>
          </a:xfrm>
          <a:prstGeom prst="rect">
            <a:avLst/>
          </a:prstGeom>
        </p:spPr>
      </p:pic>
      <p:grpSp>
        <p:nvGrpSpPr>
          <p:cNvPr id="6" name="Group 5">
            <a:extLst>
              <a:ext uri="{FF2B5EF4-FFF2-40B4-BE49-F238E27FC236}">
                <a16:creationId xmlns:a16="http://schemas.microsoft.com/office/drawing/2014/main" id="{8500E491-2BB2-B770-C1C5-0B60DA00C928}"/>
              </a:ext>
            </a:extLst>
          </p:cNvPr>
          <p:cNvGrpSpPr/>
          <p:nvPr/>
        </p:nvGrpSpPr>
        <p:grpSpPr>
          <a:xfrm>
            <a:off x="2212414" y="746760"/>
            <a:ext cx="3383280" cy="3383280"/>
            <a:chOff x="7066657" y="802141"/>
            <a:chExt cx="3383280" cy="3383280"/>
          </a:xfrm>
        </p:grpSpPr>
        <p:pic>
          <p:nvPicPr>
            <p:cNvPr id="7" name="Picture 6">
              <a:extLst>
                <a:ext uri="{FF2B5EF4-FFF2-40B4-BE49-F238E27FC236}">
                  <a16:creationId xmlns:a16="http://schemas.microsoft.com/office/drawing/2014/main" id="{2F538F25-780B-4A7C-4D97-2820B3F29BE3}"/>
                </a:ext>
              </a:extLst>
            </p:cNvPr>
            <p:cNvPicPr>
              <a:picLocks noChangeAspect="1"/>
            </p:cNvPicPr>
            <p:nvPr/>
          </p:nvPicPr>
          <p:blipFill>
            <a:blip r:embed="rId10"/>
            <a:stretch>
              <a:fillRect/>
            </a:stretch>
          </p:blipFill>
          <p:spPr>
            <a:xfrm flipH="1">
              <a:off x="7066657" y="802141"/>
              <a:ext cx="3383280" cy="3383280"/>
            </a:xfrm>
            <a:prstGeom prst="rect">
              <a:avLst/>
            </a:prstGeom>
          </p:spPr>
        </p:pic>
        <p:sp>
          <p:nvSpPr>
            <p:cNvPr id="8" name="TextBox 7">
              <a:extLst>
                <a:ext uri="{FF2B5EF4-FFF2-40B4-BE49-F238E27FC236}">
                  <a16:creationId xmlns:a16="http://schemas.microsoft.com/office/drawing/2014/main" id="{E0FAF1E6-4139-5633-D47C-3837DF197BBA}"/>
                </a:ext>
              </a:extLst>
            </p:cNvPr>
            <p:cNvSpPr txBox="1"/>
            <p:nvPr/>
          </p:nvSpPr>
          <p:spPr>
            <a:xfrm flipH="1">
              <a:off x="7459822" y="1976735"/>
              <a:ext cx="2596950" cy="707886"/>
            </a:xfrm>
            <a:prstGeom prst="rect">
              <a:avLst/>
            </a:prstGeom>
            <a:noFill/>
          </p:spPr>
          <p:txBody>
            <a:bodyPr wrap="square" rtlCol="0">
              <a:spAutoFit/>
            </a:bodyPr>
            <a:lstStyle/>
            <a:p>
              <a:pPr algn="ctr"/>
              <a:r>
                <a:rPr lang="en-US" sz="4000" b="1" dirty="0" err="1">
                  <a:solidFill>
                    <a:srgbClr val="FF5823"/>
                  </a:solidFill>
                </a:rPr>
                <a:t>Trình</a:t>
              </a:r>
              <a:r>
                <a:rPr lang="en-US" sz="4000" b="1" dirty="0">
                  <a:solidFill>
                    <a:srgbClr val="FF5823"/>
                  </a:solidFill>
                </a:rPr>
                <a:t> </a:t>
              </a:r>
              <a:r>
                <a:rPr lang="en-US" sz="4000" b="1" dirty="0" err="1">
                  <a:solidFill>
                    <a:srgbClr val="FF5823"/>
                  </a:solidFill>
                </a:rPr>
                <a:t>bày</a:t>
              </a:r>
              <a:endParaRPr lang="en-US" sz="4000" b="1" dirty="0">
                <a:solidFill>
                  <a:srgbClr val="FF5823"/>
                </a:solidFill>
              </a:endParaRPr>
            </a:p>
          </p:txBody>
        </p:sp>
      </p:grpSp>
      <p:grpSp>
        <p:nvGrpSpPr>
          <p:cNvPr id="9" name="Group 8">
            <a:extLst>
              <a:ext uri="{FF2B5EF4-FFF2-40B4-BE49-F238E27FC236}">
                <a16:creationId xmlns:a16="http://schemas.microsoft.com/office/drawing/2014/main" id="{95611F96-25E1-1B94-CEA9-8C0C9A7E191B}"/>
              </a:ext>
            </a:extLst>
          </p:cNvPr>
          <p:cNvGrpSpPr/>
          <p:nvPr/>
        </p:nvGrpSpPr>
        <p:grpSpPr>
          <a:xfrm>
            <a:off x="6596307" y="746760"/>
            <a:ext cx="3383280" cy="3383280"/>
            <a:chOff x="7066657" y="802141"/>
            <a:chExt cx="3383280" cy="3383280"/>
          </a:xfrm>
        </p:grpSpPr>
        <p:pic>
          <p:nvPicPr>
            <p:cNvPr id="10" name="Picture 9">
              <a:extLst>
                <a:ext uri="{FF2B5EF4-FFF2-40B4-BE49-F238E27FC236}">
                  <a16:creationId xmlns:a16="http://schemas.microsoft.com/office/drawing/2014/main" id="{BE14A3A5-E3FF-C41C-EEED-776673F0B12A}"/>
                </a:ext>
              </a:extLst>
            </p:cNvPr>
            <p:cNvPicPr>
              <a:picLocks noChangeAspect="1"/>
            </p:cNvPicPr>
            <p:nvPr/>
          </p:nvPicPr>
          <p:blipFill>
            <a:blip r:embed="rId10"/>
            <a:stretch>
              <a:fillRect/>
            </a:stretch>
          </p:blipFill>
          <p:spPr>
            <a:xfrm>
              <a:off x="7066657" y="802141"/>
              <a:ext cx="3383280" cy="3383280"/>
            </a:xfrm>
            <a:prstGeom prst="rect">
              <a:avLst/>
            </a:prstGeom>
          </p:spPr>
        </p:pic>
        <p:sp>
          <p:nvSpPr>
            <p:cNvPr id="11" name="TextBox 10">
              <a:extLst>
                <a:ext uri="{FF2B5EF4-FFF2-40B4-BE49-F238E27FC236}">
                  <a16:creationId xmlns:a16="http://schemas.microsoft.com/office/drawing/2014/main" id="{A196E7BA-64F2-C5AF-35F8-89B4FBA0759F}"/>
                </a:ext>
              </a:extLst>
            </p:cNvPr>
            <p:cNvSpPr txBox="1"/>
            <p:nvPr/>
          </p:nvSpPr>
          <p:spPr>
            <a:xfrm flipH="1">
              <a:off x="7459822" y="1976735"/>
              <a:ext cx="2596950" cy="707886"/>
            </a:xfrm>
            <a:prstGeom prst="rect">
              <a:avLst/>
            </a:prstGeom>
            <a:noFill/>
          </p:spPr>
          <p:txBody>
            <a:bodyPr wrap="square" rtlCol="0">
              <a:spAutoFit/>
            </a:bodyPr>
            <a:lstStyle/>
            <a:p>
              <a:pPr algn="ctr"/>
              <a:r>
                <a:rPr lang="en-US" sz="4000" b="1" dirty="0" err="1">
                  <a:solidFill>
                    <a:srgbClr val="AA27DA"/>
                  </a:solidFill>
                </a:rPr>
                <a:t>Nhận</a:t>
              </a:r>
              <a:r>
                <a:rPr lang="en-US" sz="4000" b="1" dirty="0">
                  <a:solidFill>
                    <a:srgbClr val="AA27DA"/>
                  </a:solidFill>
                </a:rPr>
                <a:t> </a:t>
              </a:r>
              <a:r>
                <a:rPr lang="en-US" sz="4000" b="1" dirty="0" err="1">
                  <a:solidFill>
                    <a:srgbClr val="AA27DA"/>
                  </a:solidFill>
                </a:rPr>
                <a:t>xét</a:t>
              </a:r>
              <a:endParaRPr lang="en-US" sz="4000" b="1" dirty="0">
                <a:solidFill>
                  <a:srgbClr val="AA27DA"/>
                </a:solidFill>
              </a:endParaRPr>
            </a:p>
          </p:txBody>
        </p:sp>
      </p:grpSp>
    </p:spTree>
    <p:custDataLst>
      <p:tags r:id="rId1"/>
    </p:custDataLst>
    <p:extLst>
      <p:ext uri="{BB962C8B-B14F-4D97-AF65-F5344CB8AC3E}">
        <p14:creationId xmlns:p14="http://schemas.microsoft.com/office/powerpoint/2010/main" val="210858951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par>
                                    <p:cTn id="8" presetID="22" presetClass="entr" presetSubtype="4"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wipe(down)">
                                          <p:cBhvr>
                                            <p:cTn id="10" dur="5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18" presetClass="entr" presetSubtype="6"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strips(downRight)">
                                          <p:cBhvr>
                                            <p:cTn id="15" dur="500"/>
                                            <p:tgtEl>
                                              <p:spTgt spid="4"/>
                                            </p:tgtEl>
                                          </p:cBhvr>
                                        </p:animEffect>
                                      </p:childTnLst>
                                    </p:cTn>
                                  </p:par>
                                </p:childTnLst>
                              </p:cTn>
                            </p:par>
                            <p:par>
                              <p:cTn id="16" fill="hold">
                                <p:stCondLst>
                                  <p:cond delay="500"/>
                                </p:stCondLst>
                                <p:childTnLst>
                                  <p:par>
                                    <p:cTn id="17" presetID="2" presetClass="entr" presetSubtype="4" fill="hold" nodeType="afterEffect" p14:presetBounceEnd="50000">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14:bounceEnd="50000">
                                          <p:cBhvr additive="base">
                                            <p:cTn id="19" dur="500" fill="hold"/>
                                            <p:tgtEl>
                                              <p:spTgt spid="5"/>
                                            </p:tgtEl>
                                            <p:attrNameLst>
                                              <p:attrName>ppt_x</p:attrName>
                                            </p:attrNameLst>
                                          </p:cBhvr>
                                          <p:tavLst>
                                            <p:tav tm="0">
                                              <p:val>
                                                <p:strVal val="#ppt_x"/>
                                              </p:val>
                                            </p:tav>
                                            <p:tav tm="100000">
                                              <p:val>
                                                <p:strVal val="#ppt_x"/>
                                              </p:val>
                                            </p:tav>
                                          </p:tavLst>
                                        </p:anim>
                                        <p:anim calcmode="lin" valueType="num" p14:bounceEnd="50000">
                                          <p:cBhvr additive="base">
                                            <p:cTn id="20" dur="500" fill="hold"/>
                                            <p:tgtEl>
                                              <p:spTgt spid="5"/>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7"/>
                                                </p:cond>
                                              </p:stCondLst>
                                              <p:endCondLst>
                                                <p:cond evt="onStopAudio" delay="0">
                                                  <p:tgtEl>
                                                    <p:sldTgt/>
                                                  </p:tgtEl>
                                                </p:cond>
                                              </p:endCondLst>
                                            </p:cTn>
                                            <p:tgtEl>
                                              <p:sndTgt r:embed="rId4" name="uỷn.wav"/>
                                            </p:tgtEl>
                                          </p:cMediaNode>
                                        </p:audio>
                                      </p:subTnLst>
                                    </p:cTn>
                                  </p:par>
                                </p:childTnLst>
                              </p:cTn>
                            </p:par>
                            <p:par>
                              <p:cTn id="21" fill="hold">
                                <p:stCondLst>
                                  <p:cond delay="1000"/>
                                </p:stCondLst>
                                <p:childTnLst>
                                  <p:par>
                                    <p:cTn id="22" presetID="22" presetClass="entr" presetSubtype="4" fill="hold" nodeType="after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wipe(down)">
                                          <p:cBhvr>
                                            <p:cTn id="24" dur="500"/>
                                            <p:tgtEl>
                                              <p:spTgt spid="6"/>
                                            </p:tgtEl>
                                          </p:cBhvr>
                                        </p:animEffect>
                                      </p:childTnLst>
                                    </p:cTn>
                                  </p:par>
                                </p:childTnLst>
                              </p:cTn>
                            </p:par>
                            <p:par>
                              <p:cTn id="25" fill="hold">
                                <p:stCondLst>
                                  <p:cond delay="1500"/>
                                </p:stCondLst>
                                <p:childTnLst>
                                  <p:par>
                                    <p:cTn id="26" presetID="22" presetClass="entr" presetSubtype="4" fill="hold" nodeType="after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wipe(down)">
                                          <p:cBhvr>
                                            <p:cTn id="28"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par>
                                    <p:cTn id="8" presetID="22" presetClass="entr" presetSubtype="4"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wipe(down)">
                                          <p:cBhvr>
                                            <p:cTn id="10" dur="5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18" presetClass="entr" presetSubtype="6"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strips(downRight)">
                                          <p:cBhvr>
                                            <p:cTn id="15" dur="500"/>
                                            <p:tgtEl>
                                              <p:spTgt spid="4"/>
                                            </p:tgtEl>
                                          </p:cBhvr>
                                        </p:animEffect>
                                      </p:childTnLst>
                                    </p:cTn>
                                  </p:par>
                                </p:childTnLst>
                              </p:cTn>
                            </p:par>
                            <p:par>
                              <p:cTn id="16" fill="hold">
                                <p:stCondLst>
                                  <p:cond delay="500"/>
                                </p:stCondLst>
                                <p:childTnLst>
                                  <p:par>
                                    <p:cTn id="17" presetID="2" presetClass="entr" presetSubtype="4" fill="hold" nodeType="after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ppt_x"/>
                                              </p:val>
                                            </p:tav>
                                            <p:tav tm="100000">
                                              <p:val>
                                                <p:strVal val="#ppt_x"/>
                                              </p:val>
                                            </p:tav>
                                          </p:tavLst>
                                        </p:anim>
                                        <p:anim calcmode="lin" valueType="num">
                                          <p:cBhvr additive="base">
                                            <p:cTn id="20" dur="500" fill="hold"/>
                                            <p:tgtEl>
                                              <p:spTgt spid="5"/>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7"/>
                                                </p:cond>
                                              </p:stCondLst>
                                              <p:endCondLst>
                                                <p:cond evt="onStopAudio" delay="0">
                                                  <p:tgtEl>
                                                    <p:sldTgt/>
                                                  </p:tgtEl>
                                                </p:cond>
                                              </p:endCondLst>
                                            </p:cTn>
                                            <p:tgtEl>
                                              <p:sndTgt r:embed="rId11" name="uỷn.wav"/>
                                            </p:tgtEl>
                                          </p:cMediaNode>
                                        </p:audio>
                                      </p:subTnLst>
                                    </p:cTn>
                                  </p:par>
                                </p:childTnLst>
                              </p:cTn>
                            </p:par>
                            <p:par>
                              <p:cTn id="21" fill="hold">
                                <p:stCondLst>
                                  <p:cond delay="1000"/>
                                </p:stCondLst>
                                <p:childTnLst>
                                  <p:par>
                                    <p:cTn id="22" presetID="22" presetClass="entr" presetSubtype="4" fill="hold" nodeType="after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wipe(down)">
                                          <p:cBhvr>
                                            <p:cTn id="24" dur="500"/>
                                            <p:tgtEl>
                                              <p:spTgt spid="6"/>
                                            </p:tgtEl>
                                          </p:cBhvr>
                                        </p:animEffect>
                                      </p:childTnLst>
                                    </p:cTn>
                                  </p:par>
                                </p:childTnLst>
                              </p:cTn>
                            </p:par>
                            <p:par>
                              <p:cTn id="25" fill="hold">
                                <p:stCondLst>
                                  <p:cond delay="1500"/>
                                </p:stCondLst>
                                <p:childTnLst>
                                  <p:par>
                                    <p:cTn id="26" presetID="22" presetClass="entr" presetSubtype="4" fill="hold" nodeType="after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wipe(down)">
                                          <p:cBhvr>
                                            <p:cTn id="28"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ộp Văn bản 6">
            <a:extLst>
              <a:ext uri="{FF2B5EF4-FFF2-40B4-BE49-F238E27FC236}">
                <a16:creationId xmlns:a16="http://schemas.microsoft.com/office/drawing/2014/main" id="{80138D0F-B5D7-450D-B5A3-CB41BD68A75D}"/>
              </a:ext>
            </a:extLst>
          </p:cNvPr>
          <p:cNvSpPr txBox="1"/>
          <p:nvPr/>
        </p:nvSpPr>
        <p:spPr>
          <a:xfrm>
            <a:off x="2047875" y="1295400"/>
            <a:ext cx="9867899" cy="1200329"/>
          </a:xfrm>
          <a:prstGeom prst="rect">
            <a:avLst/>
          </a:prstGeom>
          <a:noFill/>
        </p:spPr>
        <p:txBody>
          <a:bodyPr wrap="square" rtlCol="0">
            <a:spAutoFit/>
          </a:bodyPr>
          <a:lstStyle/>
          <a:p>
            <a:pPr lvl="0" algn="just">
              <a:defRPr/>
            </a:pPr>
            <a:r>
              <a:rPr lang="vi-VN" sz="3600" dirty="0">
                <a:solidFill>
                  <a:prstClr val="black"/>
                </a:solidFill>
                <a:latin typeface="Calibri" panose="020F0502020204030204" pitchFamily="34" charset="0"/>
                <a:cs typeface="Calibri" panose="020F0502020204030204" pitchFamily="34" charset="0"/>
                <a:sym typeface="Arial"/>
              </a:rPr>
              <a:t>Vì thế, sông Đà mới ngoằn ngoèo, có tới “trăm bảy mươi thóc, trăm b</a:t>
            </a:r>
            <a:r>
              <a:rPr lang="en-US" sz="3600" dirty="0">
                <a:solidFill>
                  <a:prstClr val="black"/>
                </a:solidFill>
                <a:latin typeface="Calibri" panose="020F0502020204030204" pitchFamily="34" charset="0"/>
                <a:cs typeface="Calibri" panose="020F0502020204030204" pitchFamily="34" charset="0"/>
                <a:sym typeface="Arial"/>
              </a:rPr>
              <a:t>a</a:t>
            </a:r>
            <a:r>
              <a:rPr lang="vi-VN" sz="3600" dirty="0">
                <a:solidFill>
                  <a:prstClr val="black"/>
                </a:solidFill>
                <a:latin typeface="Calibri" panose="020F0502020204030204" pitchFamily="34" charset="0"/>
                <a:cs typeface="Calibri" panose="020F0502020204030204" pitchFamily="34" charset="0"/>
                <a:sym typeface="Arial"/>
              </a:rPr>
              <a:t> mươi ghềnh” như bây giờ.</a:t>
            </a:r>
          </a:p>
        </p:txBody>
      </p:sp>
      <p:pic>
        <p:nvPicPr>
          <p:cNvPr id="3" name="Picture 6" descr="arrow design png - Photo #706 - Devadara| Free Stock Photos">
            <a:extLst>
              <a:ext uri="{FF2B5EF4-FFF2-40B4-BE49-F238E27FC236}">
                <a16:creationId xmlns:a16="http://schemas.microsoft.com/office/drawing/2014/main" id="{D87C1B40-A2A0-4BD2-BBD6-E49B1BC1126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flipV="1">
            <a:off x="1000897" y="1490882"/>
            <a:ext cx="881270" cy="88127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6" descr="arrow design png - Photo #706 - Devadara| Free Stock Photos">
            <a:extLst>
              <a:ext uri="{FF2B5EF4-FFF2-40B4-BE49-F238E27FC236}">
                <a16:creationId xmlns:a16="http://schemas.microsoft.com/office/drawing/2014/main" id="{32C2CF5C-93CE-4E28-9608-E8CC2FB0C81F}"/>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flipV="1">
            <a:off x="903047" y="2605307"/>
            <a:ext cx="881270" cy="88127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4" descr="Sun clipart transparent for kid - Clipart World">
            <a:extLst>
              <a:ext uri="{FF2B5EF4-FFF2-40B4-BE49-F238E27FC236}">
                <a16:creationId xmlns:a16="http://schemas.microsoft.com/office/drawing/2014/main" id="{D1C6B7E0-0344-47F4-8F57-8A8AEDDE2434}"/>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40675" y="0"/>
            <a:ext cx="1645512" cy="1645512"/>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Sunflower Sun Flowers - Free vector graphic on Pixabay">
            <a:extLst>
              <a:ext uri="{FF2B5EF4-FFF2-40B4-BE49-F238E27FC236}">
                <a16:creationId xmlns:a16="http://schemas.microsoft.com/office/drawing/2014/main" id="{23C3852D-490A-432E-B51B-14E66683529C}"/>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0913406" y="4922264"/>
            <a:ext cx="1451328" cy="191735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6" descr="Download Flower Vector PNG Image for Free">
            <a:extLst>
              <a:ext uri="{FF2B5EF4-FFF2-40B4-BE49-F238E27FC236}">
                <a16:creationId xmlns:a16="http://schemas.microsoft.com/office/drawing/2014/main" id="{2C235C06-4AB9-43B7-9C51-66FBBDA1645C}"/>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0" y="5916173"/>
            <a:ext cx="1901483" cy="1048787"/>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6" descr="Download Flower Vector PNG Image for Free">
            <a:extLst>
              <a:ext uri="{FF2B5EF4-FFF2-40B4-BE49-F238E27FC236}">
                <a16:creationId xmlns:a16="http://schemas.microsoft.com/office/drawing/2014/main" id="{9D85597D-61CE-4933-8E8A-1C2E099B6C10}"/>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608190" y="5880939"/>
            <a:ext cx="1901483" cy="1048787"/>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6" descr="Download Flower Vector PNG Image for Free">
            <a:extLst>
              <a:ext uri="{FF2B5EF4-FFF2-40B4-BE49-F238E27FC236}">
                <a16:creationId xmlns:a16="http://schemas.microsoft.com/office/drawing/2014/main" id="{EB0A34EA-1F6D-4C7E-B3F8-9C53E58472DF}"/>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316590" y="5864687"/>
            <a:ext cx="1901483" cy="1048787"/>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6" descr="Download Flower Vector PNG Image for Free">
            <a:extLst>
              <a:ext uri="{FF2B5EF4-FFF2-40B4-BE49-F238E27FC236}">
                <a16:creationId xmlns:a16="http://schemas.microsoft.com/office/drawing/2014/main" id="{A819D7F9-EBCE-4F96-9B8B-142391D39D67}"/>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946429" y="5899921"/>
            <a:ext cx="1901483" cy="1048787"/>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6" descr="Download Flower Vector PNG Image for Free">
            <a:extLst>
              <a:ext uri="{FF2B5EF4-FFF2-40B4-BE49-F238E27FC236}">
                <a16:creationId xmlns:a16="http://schemas.microsoft.com/office/drawing/2014/main" id="{9D164798-DD9A-45F1-B89C-9AA3F53502CD}"/>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554619" y="5864687"/>
            <a:ext cx="1901483" cy="1048787"/>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6" descr="Download Flower Vector PNG Image for Free">
            <a:extLst>
              <a:ext uri="{FF2B5EF4-FFF2-40B4-BE49-F238E27FC236}">
                <a16:creationId xmlns:a16="http://schemas.microsoft.com/office/drawing/2014/main" id="{00668D81-6D8D-4425-AD5B-E43EA47758B3}"/>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263019" y="5848435"/>
            <a:ext cx="1901483" cy="1048787"/>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26" descr="Download Flower Vector PNG Image for Free">
            <a:extLst>
              <a:ext uri="{FF2B5EF4-FFF2-40B4-BE49-F238E27FC236}">
                <a16:creationId xmlns:a16="http://schemas.microsoft.com/office/drawing/2014/main" id="{468A9ED4-210A-4620-8B31-2417F7D8E37C}"/>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9792648" y="5832183"/>
            <a:ext cx="1901483" cy="1048787"/>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2" descr="Sunflower Sun Flowers - Free vector graphic on Pixabay">
            <a:extLst>
              <a:ext uri="{FF2B5EF4-FFF2-40B4-BE49-F238E27FC236}">
                <a16:creationId xmlns:a16="http://schemas.microsoft.com/office/drawing/2014/main" id="{9F4C06CD-20A1-4812-BA61-5972270D9926}"/>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314022" y="4827180"/>
            <a:ext cx="1451328" cy="1917350"/>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2" descr="Sunflower Sun Flowers - Free vector graphic on Pixabay">
            <a:extLst>
              <a:ext uri="{FF2B5EF4-FFF2-40B4-BE49-F238E27FC236}">
                <a16:creationId xmlns:a16="http://schemas.microsoft.com/office/drawing/2014/main" id="{4592C9B4-0722-4193-A66F-BB3F9756C307}"/>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68851" y="5012376"/>
            <a:ext cx="1451328" cy="1917350"/>
          </a:xfrm>
          <a:prstGeom prst="rect">
            <a:avLst/>
          </a:prstGeom>
          <a:noFill/>
          <a:extLst>
            <a:ext uri="{909E8E84-426E-40DD-AFC4-6F175D3DCCD1}">
              <a14:hiddenFill xmlns:a14="http://schemas.microsoft.com/office/drawing/2010/main">
                <a:solidFill>
                  <a:srgbClr val="FFFFFF"/>
                </a:solidFill>
              </a14:hiddenFill>
            </a:ext>
          </a:extLst>
        </p:spPr>
      </p:pic>
      <p:sp>
        <p:nvSpPr>
          <p:cNvPr id="17" name="Hộp Văn bản 6">
            <a:extLst>
              <a:ext uri="{FF2B5EF4-FFF2-40B4-BE49-F238E27FC236}">
                <a16:creationId xmlns:a16="http://schemas.microsoft.com/office/drawing/2014/main" id="{4C09BBB6-E0E9-4B00-114D-B3ABA55ED7FB}"/>
              </a:ext>
            </a:extLst>
          </p:cNvPr>
          <p:cNvSpPr txBox="1"/>
          <p:nvPr/>
        </p:nvSpPr>
        <p:spPr>
          <a:xfrm>
            <a:off x="1943100" y="2600325"/>
            <a:ext cx="9867899" cy="1200329"/>
          </a:xfrm>
          <a:prstGeom prst="rect">
            <a:avLst/>
          </a:prstGeom>
          <a:noFill/>
        </p:spPr>
        <p:txBody>
          <a:bodyPr wrap="square" rtlCol="0">
            <a:spAutoFit/>
          </a:bodyPr>
          <a:lstStyle/>
          <a:p>
            <a:pPr lvl="0" algn="just">
              <a:defRPr/>
            </a:pPr>
            <a:r>
              <a:rPr lang="vi-VN" sz="3600" dirty="0">
                <a:solidFill>
                  <a:prstClr val="black"/>
                </a:solidFill>
                <a:latin typeface="Calibri" panose="020F0502020204030204" pitchFamily="34" charset="0"/>
                <a:cs typeface="Calibri" panose="020F0502020204030204" pitchFamily="34" charset="0"/>
                <a:sym typeface="Arial"/>
              </a:rPr>
              <a:t>“Bố mẹ cho phép tớ gọi điện cho bạn bè đấy. Đi học về tớ sẽ gọi cậu nhé!”</a:t>
            </a:r>
          </a:p>
        </p:txBody>
      </p:sp>
      <p:pic>
        <p:nvPicPr>
          <p:cNvPr id="18" name="Picture 6" descr="arrow design png - Photo #706 - Devadara| Free Stock Photos">
            <a:extLst>
              <a:ext uri="{FF2B5EF4-FFF2-40B4-BE49-F238E27FC236}">
                <a16:creationId xmlns:a16="http://schemas.microsoft.com/office/drawing/2014/main" id="{DCC3B9FC-2D10-00AC-0FC0-9A4AADCAA709}"/>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flipV="1">
            <a:off x="864947" y="3891182"/>
            <a:ext cx="881270" cy="881270"/>
          </a:xfrm>
          <a:prstGeom prst="rect">
            <a:avLst/>
          </a:prstGeom>
          <a:noFill/>
          <a:extLst>
            <a:ext uri="{909E8E84-426E-40DD-AFC4-6F175D3DCCD1}">
              <a14:hiddenFill xmlns:a14="http://schemas.microsoft.com/office/drawing/2010/main">
                <a:solidFill>
                  <a:srgbClr val="FFFFFF"/>
                </a:solidFill>
              </a14:hiddenFill>
            </a:ext>
          </a:extLst>
        </p:spPr>
      </p:pic>
      <p:sp>
        <p:nvSpPr>
          <p:cNvPr id="19" name="Hộp Văn bản 6">
            <a:extLst>
              <a:ext uri="{FF2B5EF4-FFF2-40B4-BE49-F238E27FC236}">
                <a16:creationId xmlns:a16="http://schemas.microsoft.com/office/drawing/2014/main" id="{026D9324-5836-F8DA-9D18-0DE98BC4D9DB}"/>
              </a:ext>
            </a:extLst>
          </p:cNvPr>
          <p:cNvSpPr txBox="1"/>
          <p:nvPr/>
        </p:nvSpPr>
        <p:spPr>
          <a:xfrm>
            <a:off x="1866900" y="4114800"/>
            <a:ext cx="9867899" cy="646331"/>
          </a:xfrm>
          <a:prstGeom prst="rect">
            <a:avLst/>
          </a:prstGeom>
          <a:noFill/>
        </p:spPr>
        <p:txBody>
          <a:bodyPr wrap="square" rtlCol="0">
            <a:spAutoFit/>
          </a:bodyPr>
          <a:lstStyle/>
          <a:p>
            <a:pPr lvl="0">
              <a:defRPr/>
            </a:pPr>
            <a:r>
              <a:rPr lang="vi-VN" sz="3600" dirty="0">
                <a:solidFill>
                  <a:prstClr val="black"/>
                </a:solidFill>
                <a:latin typeface="Calibri" panose="020F0502020204030204" pitchFamily="34" charset="0"/>
                <a:cs typeface="Calibri" panose="020F0502020204030204" pitchFamily="34" charset="0"/>
                <a:sym typeface="Arial"/>
              </a:rPr>
              <a:t>“Cả thế giới nghe thấy hai con nói chuyện đấy.”. </a:t>
            </a:r>
          </a:p>
        </p:txBody>
      </p:sp>
    </p:spTree>
    <p:custDataLst>
      <p:tags r:id="rId1"/>
    </p:custDataLst>
    <p:extLst>
      <p:ext uri="{BB962C8B-B14F-4D97-AF65-F5344CB8AC3E}">
        <p14:creationId xmlns:p14="http://schemas.microsoft.com/office/powerpoint/2010/main" val="181785879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 presetClass="entr" presetSubtype="0" fill="hold" nodeType="withEffect">
                                  <p:stCondLst>
                                    <p:cond delay="0"/>
                                  </p:stCondLst>
                                  <p:childTnLst>
                                    <p:set>
                                      <p:cBhvr>
                                        <p:cTn id="9" dur="1" fill="hold">
                                          <p:stCondLst>
                                            <p:cond delay="0"/>
                                          </p:stCondLst>
                                        </p:cTn>
                                        <p:tgtEl>
                                          <p:spTgt spid="3"/>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childTnLst>
                                </p:cTn>
                              </p:par>
                              <p:par>
                                <p:cTn id="14" presetID="10" presetClass="entr" presetSubtype="0" fill="hold" grpId="0" nodeType="withEffect">
                                  <p:stCondLst>
                                    <p:cond delay="0"/>
                                  </p:stCondLst>
                                  <p:childTnLst>
                                    <p:set>
                                      <p:cBhvr>
                                        <p:cTn id="15" dur="1" fill="hold">
                                          <p:stCondLst>
                                            <p:cond delay="0"/>
                                          </p:stCondLst>
                                        </p:cTn>
                                        <p:tgtEl>
                                          <p:spTgt spid="17"/>
                                        </p:tgtEl>
                                        <p:attrNameLst>
                                          <p:attrName>style.visibility</p:attrName>
                                        </p:attrNameLst>
                                      </p:cBhvr>
                                      <p:to>
                                        <p:strVal val="visible"/>
                                      </p:to>
                                    </p:set>
                                    <p:animEffect transition="in" filter="fade">
                                      <p:cBhvr>
                                        <p:cTn id="16" dur="500"/>
                                        <p:tgtEl>
                                          <p:spTgt spid="17"/>
                                        </p:tgtEl>
                                      </p:cBhvr>
                                    </p:animEffec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8"/>
                                        </p:tgtEl>
                                        <p:attrNameLst>
                                          <p:attrName>style.visibility</p:attrName>
                                        </p:attrNameLst>
                                      </p:cBhvr>
                                      <p:to>
                                        <p:strVal val="visible"/>
                                      </p:to>
                                    </p:set>
                                  </p:childTnLst>
                                </p:cTn>
                              </p:par>
                              <p:par>
                                <p:cTn id="21" presetID="10" presetClass="entr" presetSubtype="0" fill="hold" grpId="0" nodeType="withEffect">
                                  <p:stCondLst>
                                    <p:cond delay="0"/>
                                  </p:stCondLst>
                                  <p:childTnLst>
                                    <p:set>
                                      <p:cBhvr>
                                        <p:cTn id="22" dur="1" fill="hold">
                                          <p:stCondLst>
                                            <p:cond delay="0"/>
                                          </p:stCondLst>
                                        </p:cTn>
                                        <p:tgtEl>
                                          <p:spTgt spid="19"/>
                                        </p:tgtEl>
                                        <p:attrNameLst>
                                          <p:attrName>style.visibility</p:attrName>
                                        </p:attrNameLst>
                                      </p:cBhvr>
                                      <p:to>
                                        <p:strVal val="visible"/>
                                      </p:to>
                                    </p:set>
                                    <p:animEffect transition="in" filter="fade">
                                      <p:cBhvr>
                                        <p:cTn id="23"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7" grpId="0"/>
      <p:bldP spid="19"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图片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93" y="1"/>
            <a:ext cx="1686564" cy="1690628"/>
          </a:xfrm>
          <a:prstGeom prst="rect">
            <a:avLst/>
          </a:prstGeom>
        </p:spPr>
      </p:pic>
      <p:pic>
        <p:nvPicPr>
          <p:cNvPr id="4" name="图片 2">
            <a:extLst>
              <a:ext uri="{FF2B5EF4-FFF2-40B4-BE49-F238E27FC236}">
                <a16:creationId xmlns:a16="http://schemas.microsoft.com/office/drawing/2014/main" id="{2D31B5C8-B713-4451-9E26-B42F9F3B527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6295" y="625863"/>
            <a:ext cx="7853984" cy="2568101"/>
          </a:xfrm>
          <a:prstGeom prst="rect">
            <a:avLst/>
          </a:prstGeom>
        </p:spPr>
      </p:pic>
      <p:pic>
        <p:nvPicPr>
          <p:cNvPr id="5" name="图片 2">
            <a:extLst>
              <a:ext uri="{FF2B5EF4-FFF2-40B4-BE49-F238E27FC236}">
                <a16:creationId xmlns:a16="http://schemas.microsoft.com/office/drawing/2014/main" id="{709B4D8A-1E23-4C70-A347-71DD069F4B6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507941" y="838197"/>
            <a:ext cx="6861211" cy="5491807"/>
          </a:xfrm>
          <a:prstGeom prst="rect">
            <a:avLst/>
          </a:prstGeom>
        </p:spPr>
      </p:pic>
      <p:pic>
        <p:nvPicPr>
          <p:cNvPr id="8" name="图片 6">
            <a:extLst>
              <a:ext uri="{FF2B5EF4-FFF2-40B4-BE49-F238E27FC236}">
                <a16:creationId xmlns:a16="http://schemas.microsoft.com/office/drawing/2014/main" id="{8C5D0EFF-A02B-478B-9A6A-8F3E82292CD1}"/>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 y="1877669"/>
            <a:ext cx="2262417" cy="4657604"/>
          </a:xfrm>
          <a:prstGeom prst="rect">
            <a:avLst/>
          </a:prstGeom>
        </p:spPr>
      </p:pic>
      <p:pic>
        <p:nvPicPr>
          <p:cNvPr id="10" name="图片 3"/>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711912" y="4692994"/>
            <a:ext cx="4976976" cy="2459823"/>
          </a:xfrm>
          <a:prstGeom prst="rect">
            <a:avLst/>
          </a:prstGeom>
        </p:spPr>
      </p:pic>
      <p:pic>
        <p:nvPicPr>
          <p:cNvPr id="2" name="Picture 1">
            <a:extLst>
              <a:ext uri="{FF2B5EF4-FFF2-40B4-BE49-F238E27FC236}">
                <a16:creationId xmlns:a16="http://schemas.microsoft.com/office/drawing/2014/main" id="{70370228-968A-8FAA-2877-C2AAB6BD421F}"/>
              </a:ext>
            </a:extLst>
          </p:cNvPr>
          <p:cNvPicPr>
            <a:picLocks noChangeAspect="1"/>
          </p:cNvPicPr>
          <p:nvPr/>
        </p:nvPicPr>
        <p:blipFill>
          <a:blip r:embed="rId9"/>
          <a:stretch>
            <a:fillRect/>
          </a:stretch>
        </p:blipFill>
        <p:spPr>
          <a:xfrm>
            <a:off x="3625325" y="2389489"/>
            <a:ext cx="6236749" cy="3298222"/>
          </a:xfrm>
          <a:prstGeom prst="rect">
            <a:avLst/>
          </a:prstGeom>
        </p:spPr>
      </p:pic>
    </p:spTree>
    <p:custDataLst>
      <p:tags r:id="rId1"/>
    </p:custDataLst>
    <p:extLst>
      <p:ext uri="{BB962C8B-B14F-4D97-AF65-F5344CB8AC3E}">
        <p14:creationId xmlns:p14="http://schemas.microsoft.com/office/powerpoint/2010/main" val="242465118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2" presetClass="entr" presetSubtype="1" fill="hold" nodeType="after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wipe(up)">
                                      <p:cBhvr>
                                        <p:cTn id="13" dur="500"/>
                                        <p:tgtEl>
                                          <p:spTgt spid="8"/>
                                        </p:tgtEl>
                                      </p:cBhvr>
                                    </p:animEffect>
                                  </p:childTnLst>
                                </p:cTn>
                              </p:par>
                              <p:par>
                                <p:cTn id="14" presetID="53" presetClass="entr" presetSubtype="16" fill="hold" nodeType="withEffect">
                                  <p:stCondLst>
                                    <p:cond delay="0"/>
                                  </p:stCondLst>
                                  <p:childTnLst>
                                    <p:set>
                                      <p:cBhvr>
                                        <p:cTn id="15" dur="1" fill="hold">
                                          <p:stCondLst>
                                            <p:cond delay="0"/>
                                          </p:stCondLst>
                                        </p:cTn>
                                        <p:tgtEl>
                                          <p:spTgt spid="10"/>
                                        </p:tgtEl>
                                        <p:attrNameLst>
                                          <p:attrName>style.visibility</p:attrName>
                                        </p:attrNameLst>
                                      </p:cBhvr>
                                      <p:to>
                                        <p:strVal val="visible"/>
                                      </p:to>
                                    </p:set>
                                    <p:anim calcmode="lin" valueType="num">
                                      <p:cBhvr>
                                        <p:cTn id="16" dur="500" fill="hold"/>
                                        <p:tgtEl>
                                          <p:spTgt spid="10"/>
                                        </p:tgtEl>
                                        <p:attrNameLst>
                                          <p:attrName>ppt_w</p:attrName>
                                        </p:attrNameLst>
                                      </p:cBhvr>
                                      <p:tavLst>
                                        <p:tav tm="0">
                                          <p:val>
                                            <p:fltVal val="0"/>
                                          </p:val>
                                        </p:tav>
                                        <p:tav tm="100000">
                                          <p:val>
                                            <p:strVal val="#ppt_w"/>
                                          </p:val>
                                        </p:tav>
                                      </p:tavLst>
                                    </p:anim>
                                    <p:anim calcmode="lin" valueType="num">
                                      <p:cBhvr>
                                        <p:cTn id="17" dur="500" fill="hold"/>
                                        <p:tgtEl>
                                          <p:spTgt spid="10"/>
                                        </p:tgtEl>
                                        <p:attrNameLst>
                                          <p:attrName>ppt_h</p:attrName>
                                        </p:attrNameLst>
                                      </p:cBhvr>
                                      <p:tavLst>
                                        <p:tav tm="0">
                                          <p:val>
                                            <p:fltVal val="0"/>
                                          </p:val>
                                        </p:tav>
                                        <p:tav tm="100000">
                                          <p:val>
                                            <p:strVal val="#ppt_h"/>
                                          </p:val>
                                        </p:tav>
                                      </p:tavLst>
                                    </p:anim>
                                    <p:animEffect transition="in" filter="fade">
                                      <p:cBhvr>
                                        <p:cTn id="18" dur="500"/>
                                        <p:tgtEl>
                                          <p:spTgt spid="10"/>
                                        </p:tgtEl>
                                      </p:cBhvr>
                                    </p:animEffect>
                                  </p:childTnLst>
                                </p:cTn>
                              </p:par>
                            </p:childTnLst>
                          </p:cTn>
                        </p:par>
                        <p:par>
                          <p:cTn id="19" fill="hold">
                            <p:stCondLst>
                              <p:cond delay="1500"/>
                            </p:stCondLst>
                            <p:childTnLst>
                              <p:par>
                                <p:cTn id="20" presetID="47" presetClass="entr" presetSubtype="0" fill="hold" nodeType="after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1000"/>
                                        <p:tgtEl>
                                          <p:spTgt spid="11"/>
                                        </p:tgtEl>
                                      </p:cBhvr>
                                    </p:animEffect>
                                    <p:anim calcmode="lin" valueType="num">
                                      <p:cBhvr>
                                        <p:cTn id="23" dur="1000" fill="hold"/>
                                        <p:tgtEl>
                                          <p:spTgt spid="11"/>
                                        </p:tgtEl>
                                        <p:attrNameLst>
                                          <p:attrName>ppt_x</p:attrName>
                                        </p:attrNameLst>
                                      </p:cBhvr>
                                      <p:tavLst>
                                        <p:tav tm="0">
                                          <p:val>
                                            <p:strVal val="#ppt_x"/>
                                          </p:val>
                                        </p:tav>
                                        <p:tav tm="100000">
                                          <p:val>
                                            <p:strVal val="#ppt_x"/>
                                          </p:val>
                                        </p:tav>
                                      </p:tavLst>
                                    </p:anim>
                                    <p:anim calcmode="lin" valueType="num">
                                      <p:cBhvr>
                                        <p:cTn id="24"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nodeType="clickEffect">
                                  <p:stCondLst>
                                    <p:cond delay="0"/>
                                  </p:stCondLst>
                                  <p:childTnLst>
                                    <p:set>
                                      <p:cBhvr>
                                        <p:cTn id="28" dur="1" fill="hold">
                                          <p:stCondLst>
                                            <p:cond delay="0"/>
                                          </p:stCondLst>
                                        </p:cTn>
                                        <p:tgtEl>
                                          <p:spTgt spid="2"/>
                                        </p:tgtEl>
                                        <p:attrNameLst>
                                          <p:attrName>style.visibility</p:attrName>
                                        </p:attrNameLst>
                                      </p:cBhvr>
                                      <p:to>
                                        <p:strVal val="visible"/>
                                      </p:to>
                                    </p:set>
                                    <p:animEffect transition="in" filter="barn(inVertical)">
                                      <p:cBhvr>
                                        <p:cTn id="2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6">
            <a:lum/>
          </a:blip>
          <a:srcRect/>
          <a:stretch>
            <a:fillRect/>
          </a:stretch>
        </a:blip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5F48697-C363-4EDD-9F40-506891063FB2}"/>
              </a:ext>
            </a:extLst>
          </p:cNvPr>
          <p:cNvSpPr txBox="1"/>
          <p:nvPr/>
        </p:nvSpPr>
        <p:spPr>
          <a:xfrm>
            <a:off x="3657600" y="559475"/>
            <a:ext cx="4953000" cy="2031325"/>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0" i="0" u="none" strike="noStrike" kern="1200" cap="none" spc="0" normalizeH="0" baseline="0" noProof="0">
                <a:ln>
                  <a:noFill/>
                </a:ln>
                <a:solidFill>
                  <a:prstClr val="white"/>
                </a:solidFill>
                <a:effectLst/>
                <a:uLnTx/>
                <a:uFillTx/>
                <a:latin typeface="#9Slide07 Crocante" panose="02000000000000000000" pitchFamily="2" charset="0"/>
                <a:ea typeface="+mn-ea"/>
                <a:cs typeface="Arial"/>
                <a:sym typeface="Arial"/>
              </a:rPr>
              <a:t>BÔNG HOA TẶNG CÔ</a:t>
            </a:r>
          </a:p>
        </p:txBody>
      </p:sp>
      <p:pic>
        <p:nvPicPr>
          <p:cNvPr id="16" name="audioblocks-happy-for-195-mix_ByPgQGuCO_NWM">
            <a:hlinkClick r:id="" action="ppaction://media"/>
            <a:extLst>
              <a:ext uri="{FF2B5EF4-FFF2-40B4-BE49-F238E27FC236}">
                <a16:creationId xmlns:a16="http://schemas.microsoft.com/office/drawing/2014/main" id="{C83C79FA-AE35-42B5-9DA9-E553E5260D2C}"/>
              </a:ext>
            </a:extLst>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13411200" y="5943600"/>
            <a:ext cx="609600" cy="609600"/>
          </a:xfrm>
          <a:prstGeom prst="rect">
            <a:avLst/>
          </a:prstGeom>
        </p:spPr>
      </p:pic>
      <p:pic>
        <p:nvPicPr>
          <p:cNvPr id="1026" name="Picture 2" descr="Cartoon Buttons Set Gamevector Illustration Stock Vector (Royalty Free)  1119396701">
            <a:hlinkClick r:id="rId8" action="ppaction://hlinksldjump"/>
            <a:extLst>
              <a:ext uri="{FF2B5EF4-FFF2-40B4-BE49-F238E27FC236}">
                <a16:creationId xmlns:a16="http://schemas.microsoft.com/office/drawing/2014/main" id="{37AA8DC7-0E40-4E65-B690-03B4F79506B5}"/>
              </a:ext>
            </a:extLst>
          </p:cNvPr>
          <p:cNvPicPr>
            <a:picLocks noChangeAspect="1" noChangeArrowheads="1"/>
          </p:cNvPicPr>
          <p:nvPr/>
        </p:nvPicPr>
        <p:blipFill rotWithShape="1">
          <a:blip r:embed="rId9">
            <a:extLst>
              <a:ext uri="{BEBA8EAE-BF5A-486C-A8C5-ECC9F3942E4B}">
                <a14:imgProps xmlns:a14="http://schemas.microsoft.com/office/drawing/2010/main">
                  <a14:imgLayer r:embed="rId10">
                    <a14:imgEffect>
                      <a14:backgroundRemoval t="67500" b="89643" l="2431" r="51042">
                        <a14:foregroundMark x1="14236" y1="78929" x2="37153" y2="78929"/>
                      </a14:backgroundRemoval>
                    </a14:imgEffect>
                  </a14:imgLayer>
                </a14:imgProps>
              </a:ext>
              <a:ext uri="{28A0092B-C50C-407E-A947-70E740481C1C}">
                <a14:useLocalDpi xmlns:a14="http://schemas.microsoft.com/office/drawing/2010/main" val="0"/>
              </a:ext>
            </a:extLst>
          </a:blip>
          <a:srcRect l="2083" t="65430" r="49306" b="7428"/>
          <a:stretch/>
        </p:blipFill>
        <p:spPr bwMode="auto">
          <a:xfrm>
            <a:off x="5410200" y="2590800"/>
            <a:ext cx="1676400" cy="910046"/>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3865994686"/>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31134" fill="hold"/>
                                        <p:tgtEl>
                                          <p:spTgt spid="16"/>
                                        </p:tgtEl>
                                      </p:cBhvr>
                                    </p:cmd>
                                  </p:childTnLst>
                                </p:cTn>
                              </p:par>
                              <p:par>
                                <p:cTn id="7" presetID="53" presetClass="entr" presetSubtype="16" fill="hold" grpId="0" nodeType="withEffect">
                                  <p:stCondLst>
                                    <p:cond delay="0"/>
                                  </p:stCondLst>
                                  <p:childTnLst>
                                    <p:set>
                                      <p:cBhvr>
                                        <p:cTn id="8" dur="1" fill="hold">
                                          <p:stCondLst>
                                            <p:cond delay="0"/>
                                          </p:stCondLst>
                                        </p:cTn>
                                        <p:tgtEl>
                                          <p:spTgt spid="3"/>
                                        </p:tgtEl>
                                        <p:attrNameLst>
                                          <p:attrName>style.visibility</p:attrName>
                                        </p:attrNameLst>
                                      </p:cBhvr>
                                      <p:to>
                                        <p:strVal val="visible"/>
                                      </p:to>
                                    </p:set>
                                    <p:anim calcmode="lin" valueType="num">
                                      <p:cBhvr>
                                        <p:cTn id="9" dur="1500" fill="hold"/>
                                        <p:tgtEl>
                                          <p:spTgt spid="3"/>
                                        </p:tgtEl>
                                        <p:attrNameLst>
                                          <p:attrName>ppt_w</p:attrName>
                                        </p:attrNameLst>
                                      </p:cBhvr>
                                      <p:tavLst>
                                        <p:tav tm="0">
                                          <p:val>
                                            <p:fltVal val="0"/>
                                          </p:val>
                                        </p:tav>
                                        <p:tav tm="100000">
                                          <p:val>
                                            <p:strVal val="#ppt_w"/>
                                          </p:val>
                                        </p:tav>
                                      </p:tavLst>
                                    </p:anim>
                                    <p:anim calcmode="lin" valueType="num">
                                      <p:cBhvr>
                                        <p:cTn id="10" dur="1500" fill="hold"/>
                                        <p:tgtEl>
                                          <p:spTgt spid="3"/>
                                        </p:tgtEl>
                                        <p:attrNameLst>
                                          <p:attrName>ppt_h</p:attrName>
                                        </p:attrNameLst>
                                      </p:cBhvr>
                                      <p:tavLst>
                                        <p:tav tm="0">
                                          <p:val>
                                            <p:fltVal val="0"/>
                                          </p:val>
                                        </p:tav>
                                        <p:tav tm="100000">
                                          <p:val>
                                            <p:strVal val="#ppt_h"/>
                                          </p:val>
                                        </p:tav>
                                      </p:tavLst>
                                    </p:anim>
                                    <p:animEffect transition="in" filter="fade">
                                      <p:cBhvr>
                                        <p:cTn id="11" dur="1500"/>
                                        <p:tgtEl>
                                          <p:spTgt spid="3"/>
                                        </p:tgtEl>
                                      </p:cBhvr>
                                    </p:animEffect>
                                  </p:childTnLst>
                                </p:cTn>
                              </p:par>
                              <p:par>
                                <p:cTn id="12" presetID="26" presetClass="emph" presetSubtype="0" repeatCount="indefinite" fill="hold" nodeType="withEffect">
                                  <p:stCondLst>
                                    <p:cond delay="0"/>
                                  </p:stCondLst>
                                  <p:childTnLst>
                                    <p:animEffect transition="out" filter="fade">
                                      <p:cBhvr>
                                        <p:cTn id="13" dur="2000" tmFilter="0, 0; .2, .5; .8, .5; 1, 0"/>
                                        <p:tgtEl>
                                          <p:spTgt spid="1026"/>
                                        </p:tgtEl>
                                      </p:cBhvr>
                                    </p:animEffect>
                                    <p:animScale>
                                      <p:cBhvr>
                                        <p:cTn id="14" dur="1000" autoRev="1" fill="hold"/>
                                        <p:tgtEl>
                                          <p:spTgt spid="1026"/>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audio>
              <p:cMediaNode vol="80000">
                <p:cTn id="15" repeatCount="indefinite" fill="hold" display="0">
                  <p:stCondLst>
                    <p:cond delay="indefinite"/>
                  </p:stCondLst>
                  <p:endCondLst>
                    <p:cond evt="onStopAudio" delay="0">
                      <p:tgtEl>
                        <p:sldTgt/>
                      </p:tgtEl>
                    </p:cond>
                  </p:endCondLst>
                </p:cTn>
                <p:tgtEl>
                  <p:spTgt spid="16"/>
                </p:tgtEl>
              </p:cMediaNode>
            </p:audio>
          </p:childTnLst>
        </p:cTn>
      </p:par>
    </p:tnLst>
    <p:bldLst>
      <p:bldP spid="3"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Cô giáo" descr="Cartoon Teacher Transparent | PNG All">
            <a:extLst>
              <a:ext uri="{FF2B5EF4-FFF2-40B4-BE49-F238E27FC236}">
                <a16:creationId xmlns:a16="http://schemas.microsoft.com/office/drawing/2014/main" id="{5117515D-7ECE-4475-9715-4614AC55C953}"/>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955370" y="2610997"/>
            <a:ext cx="3674939" cy="4038600"/>
          </a:xfrm>
          <a:prstGeom prst="rect">
            <a:avLst/>
          </a:prstGeom>
          <a:noFill/>
          <a:extLst>
            <a:ext uri="{909E8E84-426E-40DD-AFC4-6F175D3DCCD1}">
              <a14:hiddenFill xmlns:a14="http://schemas.microsoft.com/office/drawing/2010/main">
                <a:solidFill>
                  <a:srgbClr val="FFFFFF"/>
                </a:solidFill>
              </a14:hiddenFill>
            </a:ext>
          </a:extLst>
        </p:spPr>
      </p:pic>
      <p:pic>
        <p:nvPicPr>
          <p:cNvPr id="4" name="1">
            <a:extLst>
              <a:ext uri="{FF2B5EF4-FFF2-40B4-BE49-F238E27FC236}">
                <a16:creationId xmlns:a16="http://schemas.microsoft.com/office/drawing/2014/main" id="{3DD31C21-043A-4787-8B01-5DF5F9052216}"/>
              </a:ext>
            </a:extLst>
          </p:cNvPr>
          <p:cNvPicPr>
            <a:picLocks noChangeAspect="1"/>
          </p:cNvPicPr>
          <p:nvPr/>
        </p:nvPicPr>
        <p:blipFill rotWithShape="1">
          <a:blip r:embed="rId9">
            <a:extLst>
              <a:ext uri="{28A0092B-C50C-407E-A947-70E740481C1C}">
                <a14:useLocalDpi xmlns:a14="http://schemas.microsoft.com/office/drawing/2010/main" val="0"/>
              </a:ext>
            </a:extLst>
          </a:blip>
          <a:srcRect l="11443" t="11111" r="21111" b="2223"/>
          <a:stretch/>
        </p:blipFill>
        <p:spPr>
          <a:xfrm>
            <a:off x="5797659" y="3746377"/>
            <a:ext cx="2194110" cy="2819400"/>
          </a:xfrm>
          <a:prstGeom prst="rect">
            <a:avLst/>
          </a:prstGeom>
        </p:spPr>
      </p:pic>
      <p:pic>
        <p:nvPicPr>
          <p:cNvPr id="2" name="2" descr="Cute Little Boy Standing with Bouquet of White Flowers Cartoon Vector  Illustration Stock Vector - Illustration of event, child: 151381853">
            <a:extLst>
              <a:ext uri="{FF2B5EF4-FFF2-40B4-BE49-F238E27FC236}">
                <a16:creationId xmlns:a16="http://schemas.microsoft.com/office/drawing/2014/main" id="{0EC900BC-A619-49A3-9C81-A0B328801DA0}"/>
              </a:ext>
            </a:extLst>
          </p:cNvPr>
          <p:cNvPicPr>
            <a:picLocks noChangeAspect="1" noChangeArrowheads="1"/>
          </p:cNvPicPr>
          <p:nvPr/>
        </p:nvPicPr>
        <p:blipFill rotWithShape="1">
          <a:blip r:embed="rId10">
            <a:extLst>
              <a:ext uri="{BEBA8EAE-BF5A-486C-A8C5-ECC9F3942E4B}">
                <a14:imgProps xmlns:a14="http://schemas.microsoft.com/office/drawing/2010/main">
                  <a14:imgLayer r:embed="rId11">
                    <a14:imgEffect>
                      <a14:backgroundRemoval t="10000" b="90000" l="10000" r="90000">
                        <a14:foregroundMark x1="64625" y1="41250" x2="64625" y2="41250"/>
                        <a14:foregroundMark x1="64625" y1="41250" x2="61500" y2="38750"/>
                        <a14:foregroundMark x1="71125" y1="40750" x2="69500" y2="35500"/>
                      </a14:backgroundRemoval>
                    </a14:imgEffect>
                  </a14:imgLayer>
                </a14:imgProps>
              </a:ext>
              <a:ext uri="{28A0092B-C50C-407E-A947-70E740481C1C}">
                <a14:useLocalDpi xmlns:a14="http://schemas.microsoft.com/office/drawing/2010/main" val="0"/>
              </a:ext>
            </a:extLst>
          </a:blip>
          <a:srcRect l="24445" t="12222" r="21969" b="13333"/>
          <a:stretch/>
        </p:blipFill>
        <p:spPr bwMode="auto">
          <a:xfrm>
            <a:off x="4806105" y="3739719"/>
            <a:ext cx="2029444" cy="2819400"/>
          </a:xfrm>
          <a:prstGeom prst="rect">
            <a:avLst/>
          </a:prstGeom>
          <a:noFill/>
          <a:extLst>
            <a:ext uri="{909E8E84-426E-40DD-AFC4-6F175D3DCCD1}">
              <a14:hiddenFill xmlns:a14="http://schemas.microsoft.com/office/drawing/2010/main">
                <a:solidFill>
                  <a:srgbClr val="FFFFFF"/>
                </a:solidFill>
              </a14:hiddenFill>
            </a:ext>
          </a:extLst>
        </p:spPr>
      </p:pic>
      <p:pic>
        <p:nvPicPr>
          <p:cNvPr id="1030" name="3" descr="Dankeschön - Illustrationen und Vektorgrafiken - iStock">
            <a:extLst>
              <a:ext uri="{FF2B5EF4-FFF2-40B4-BE49-F238E27FC236}">
                <a16:creationId xmlns:a16="http://schemas.microsoft.com/office/drawing/2014/main" id="{EA8A624F-D654-418A-8886-9199DA066EC5}"/>
              </a:ext>
            </a:extLst>
          </p:cNvPr>
          <p:cNvPicPr>
            <a:picLocks noChangeAspect="1" noChangeArrowheads="1"/>
          </p:cNvPicPr>
          <p:nvPr/>
        </p:nvPicPr>
        <p:blipFill>
          <a:blip r:embed="rId12">
            <a:extLst>
              <a:ext uri="{BEBA8EAE-BF5A-486C-A8C5-ECC9F3942E4B}">
                <a14:imgProps xmlns:a14="http://schemas.microsoft.com/office/drawing/2010/main">
                  <a14:imgLayer r:embed="rId13">
                    <a14:imgEffect>
                      <a14:backgroundRemoval t="1144" b="100000" l="1594" r="100000">
                        <a14:foregroundMark x1="14343" y1="70588" x2="16534" y2="68627"/>
                        <a14:foregroundMark x1="72311" y1="23856" x2="72311" y2="28758"/>
                        <a14:foregroundMark x1="60159" y1="26144" x2="60159" y2="26144"/>
                        <a14:foregroundMark x1="60159" y1="26144" x2="63147" y2="30719"/>
                        <a14:foregroundMark x1="84661" y1="26961" x2="80279" y2="33497"/>
                        <a14:foregroundMark x1="95020" y1="30065" x2="87251" y2="39216"/>
                      </a14:backgroundRemoval>
                    </a14:imgEffect>
                  </a14:imgLayer>
                </a14:imgProps>
              </a:ext>
              <a:ext uri="{28A0092B-C50C-407E-A947-70E740481C1C}">
                <a14:useLocalDpi xmlns:a14="http://schemas.microsoft.com/office/drawing/2010/main" val="0"/>
              </a:ext>
            </a:extLst>
          </a:blip>
          <a:srcRect/>
          <a:stretch>
            <a:fillRect/>
          </a:stretch>
        </p:blipFill>
        <p:spPr bwMode="auto">
          <a:xfrm>
            <a:off x="3406549" y="3918789"/>
            <a:ext cx="2165760" cy="2640330"/>
          </a:xfrm>
          <a:prstGeom prst="rect">
            <a:avLst/>
          </a:prstGeom>
          <a:noFill/>
          <a:extLst>
            <a:ext uri="{909E8E84-426E-40DD-AFC4-6F175D3DCCD1}">
              <a14:hiddenFill xmlns:a14="http://schemas.microsoft.com/office/drawing/2010/main">
                <a:solidFill>
                  <a:srgbClr val="FFFFFF"/>
                </a:solidFill>
              </a14:hiddenFill>
            </a:ext>
          </a:extLst>
        </p:spPr>
      </p:pic>
      <p:pic>
        <p:nvPicPr>
          <p:cNvPr id="1044" name="Slide 3" descr="Flower Icon Symbol - Free image on Pixabay">
            <a:hlinkClick r:id="rId14" action="ppaction://hlinksldjump"/>
            <a:extLst>
              <a:ext uri="{FF2B5EF4-FFF2-40B4-BE49-F238E27FC236}">
                <a16:creationId xmlns:a16="http://schemas.microsoft.com/office/drawing/2014/main" id="{0DEB7EF6-D4BA-4762-A50F-92565DA18985}"/>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3589549" y="1919332"/>
            <a:ext cx="982605" cy="977176"/>
          </a:xfrm>
          <a:prstGeom prst="rect">
            <a:avLst/>
          </a:prstGeom>
          <a:noFill/>
          <a:extLst>
            <a:ext uri="{909E8E84-426E-40DD-AFC4-6F175D3DCCD1}">
              <a14:hiddenFill xmlns:a14="http://schemas.microsoft.com/office/drawing/2010/main">
                <a:solidFill>
                  <a:srgbClr val="FFFFFF"/>
                </a:solidFill>
              </a14:hiddenFill>
            </a:ext>
          </a:extLst>
        </p:spPr>
      </p:pic>
      <p:pic>
        <p:nvPicPr>
          <p:cNvPr id="2050" name="Slide 4" descr="Flower Icon | Small &amp;amp; Flat Iconset | paomedia">
            <a:hlinkClick r:id="rId16" action="ppaction://hlinksldjump"/>
            <a:extLst>
              <a:ext uri="{FF2B5EF4-FFF2-40B4-BE49-F238E27FC236}">
                <a16:creationId xmlns:a16="http://schemas.microsoft.com/office/drawing/2014/main" id="{64E5D636-F85B-4C50-868D-A2E056A53883}"/>
              </a:ext>
            </a:extLst>
          </p:cNvP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5434517" y="1994624"/>
            <a:ext cx="841839" cy="841839"/>
          </a:xfrm>
          <a:prstGeom prst="rect">
            <a:avLst/>
          </a:prstGeom>
          <a:noFill/>
          <a:extLst>
            <a:ext uri="{909E8E84-426E-40DD-AFC4-6F175D3DCCD1}">
              <a14:hiddenFill xmlns:a14="http://schemas.microsoft.com/office/drawing/2010/main">
                <a:solidFill>
                  <a:srgbClr val="FFFFFF"/>
                </a:solidFill>
              </a14:hiddenFill>
            </a:ext>
          </a:extLst>
        </p:spPr>
      </p:pic>
      <p:pic>
        <p:nvPicPr>
          <p:cNvPr id="2052" name="Slide 5" descr="Download Unlike Other Icon Packs That Have Merely Hundreds Of - Flower Icon  Color Png - Full Size PNG Image - PNGkit">
            <a:hlinkClick r:id="rId18" action="ppaction://hlinksldjump"/>
            <a:extLst>
              <a:ext uri="{FF2B5EF4-FFF2-40B4-BE49-F238E27FC236}">
                <a16:creationId xmlns:a16="http://schemas.microsoft.com/office/drawing/2014/main" id="{4D210495-F354-4762-B03D-61246447951B}"/>
              </a:ext>
            </a:extLst>
          </p:cNvPr>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6955370" y="1994624"/>
            <a:ext cx="885490" cy="841839"/>
          </a:xfrm>
          <a:prstGeom prst="rect">
            <a:avLst/>
          </a:prstGeom>
          <a:noFill/>
          <a:extLst>
            <a:ext uri="{909E8E84-426E-40DD-AFC4-6F175D3DCCD1}">
              <a14:hiddenFill xmlns:a14="http://schemas.microsoft.com/office/drawing/2010/main">
                <a:solidFill>
                  <a:srgbClr val="FFFFFF"/>
                </a:solidFill>
              </a14:hiddenFill>
            </a:ext>
          </a:extLst>
        </p:spPr>
      </p:pic>
      <p:pic>
        <p:nvPicPr>
          <p:cNvPr id="5" name="teenage-girls-saying-hello_zyjXrHNd_NWM">
            <a:hlinkClick r:id="" action="ppaction://media"/>
            <a:extLst>
              <a:ext uri="{FF2B5EF4-FFF2-40B4-BE49-F238E27FC236}">
                <a16:creationId xmlns:a16="http://schemas.microsoft.com/office/drawing/2014/main" id="{80782B29-9A6E-4E66-85BB-9F17FC6AAEED}"/>
              </a:ext>
            </a:extLst>
          </p:cNvPr>
          <p:cNvPicPr>
            <a:picLocks noChangeAspect="1"/>
          </p:cNvPicPr>
          <p:nvPr>
            <a:audioFile r:link="rId3"/>
            <p:extLst>
              <p:ext uri="{DAA4B4D4-6D71-4841-9C94-3DE7FCFB9230}">
                <p14:media xmlns:p14="http://schemas.microsoft.com/office/powerpoint/2010/main" r:embed="rId2"/>
              </p:ext>
            </p:extLst>
          </p:nvPr>
        </p:nvPicPr>
        <p:blipFill>
          <a:blip r:embed="rId20"/>
          <a:stretch>
            <a:fillRect/>
          </a:stretch>
        </p:blipFill>
        <p:spPr>
          <a:xfrm>
            <a:off x="-1752498" y="2002173"/>
            <a:ext cx="609600" cy="609600"/>
          </a:xfrm>
          <a:prstGeom prst="rect">
            <a:avLst/>
          </a:prstGeom>
        </p:spPr>
      </p:pic>
      <p:pic>
        <p:nvPicPr>
          <p:cNvPr id="6" name="children-shouting-hey_zynMrH4O_NWM">
            <a:hlinkClick r:id="" action="ppaction://media"/>
            <a:extLst>
              <a:ext uri="{FF2B5EF4-FFF2-40B4-BE49-F238E27FC236}">
                <a16:creationId xmlns:a16="http://schemas.microsoft.com/office/drawing/2014/main" id="{77FC8024-51AC-411D-A8C7-A0044A338B4D}"/>
              </a:ext>
            </a:extLst>
          </p:cNvPr>
          <p:cNvPicPr>
            <a:picLocks noChangeAspect="1"/>
          </p:cNvPicPr>
          <p:nvPr>
            <a:audioFile r:link="rId5"/>
            <p:extLst>
              <p:ext uri="{DAA4B4D4-6D71-4841-9C94-3DE7FCFB9230}">
                <p14:media xmlns:p14="http://schemas.microsoft.com/office/powerpoint/2010/main" r:embed="rId4"/>
              </p:ext>
            </p:extLst>
          </p:nvPr>
        </p:nvPicPr>
        <p:blipFill>
          <a:blip r:embed="rId20"/>
          <a:stretch>
            <a:fillRect/>
          </a:stretch>
        </p:blipFill>
        <p:spPr>
          <a:xfrm>
            <a:off x="-1990294" y="5450705"/>
            <a:ext cx="609600" cy="609600"/>
          </a:xfrm>
          <a:prstGeom prst="rect">
            <a:avLst/>
          </a:prstGeom>
        </p:spPr>
      </p:pic>
      <p:sp>
        <p:nvSpPr>
          <p:cNvPr id="16" name="Arrow: Left 15">
            <a:hlinkClick r:id="rId21" action="ppaction://hlinksldjump"/>
            <a:extLst>
              <a:ext uri="{FF2B5EF4-FFF2-40B4-BE49-F238E27FC236}">
                <a16:creationId xmlns:a16="http://schemas.microsoft.com/office/drawing/2014/main" id="{FFCE4A8A-D9B0-47F1-8D2B-B3FC70E4B3C0}"/>
              </a:ext>
            </a:extLst>
          </p:cNvPr>
          <p:cNvSpPr/>
          <p:nvPr/>
        </p:nvSpPr>
        <p:spPr>
          <a:xfrm rot="10800000">
            <a:off x="10750130" y="6060305"/>
            <a:ext cx="1372074" cy="610747"/>
          </a:xfrm>
          <a:prstGeom prst="lef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500" b="0" i="0" u="none" strike="noStrike" kern="0" cap="none" spc="0" normalizeH="0" baseline="0" noProof="0">
              <a:ln>
                <a:noFill/>
              </a:ln>
              <a:solidFill>
                <a:prstClr val="white"/>
              </a:solidFill>
              <a:effectLst/>
              <a:uLnTx/>
              <a:uFillTx/>
              <a:latin typeface="#9Slide02 Noi dung dai"/>
              <a:ea typeface="+mn-ea"/>
              <a:cs typeface="+mn-cs"/>
              <a:sym typeface="Arial"/>
            </a:endParaRPr>
          </a:p>
        </p:txBody>
      </p:sp>
    </p:spTree>
    <p:custDataLst>
      <p:tags r:id="rId1"/>
    </p:custDataLst>
    <p:extLst>
      <p:ext uri="{BB962C8B-B14F-4D97-AF65-F5344CB8AC3E}">
        <p14:creationId xmlns:p14="http://schemas.microsoft.com/office/powerpoint/2010/main" val="4273703338"/>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100" fill="hold">
                                          <p:stCondLst>
                                            <p:cond delay="0"/>
                                          </p:stCondLst>
                                        </p:cTn>
                                        <p:tgtEl>
                                          <p:spTgt spid="1044"/>
                                        </p:tgtEl>
                                        <p:attrNameLst>
                                          <p:attrName>r</p:attrName>
                                        </p:attrNameLst>
                                      </p:cBhvr>
                                    </p:animRot>
                                    <p:animRot by="-240000">
                                      <p:cBhvr>
                                        <p:cTn id="7" dur="200" fill="hold">
                                          <p:stCondLst>
                                            <p:cond delay="200"/>
                                          </p:stCondLst>
                                        </p:cTn>
                                        <p:tgtEl>
                                          <p:spTgt spid="1044"/>
                                        </p:tgtEl>
                                        <p:attrNameLst>
                                          <p:attrName>r</p:attrName>
                                        </p:attrNameLst>
                                      </p:cBhvr>
                                    </p:animRot>
                                    <p:animRot by="240000">
                                      <p:cBhvr>
                                        <p:cTn id="8" dur="200" fill="hold">
                                          <p:stCondLst>
                                            <p:cond delay="400"/>
                                          </p:stCondLst>
                                        </p:cTn>
                                        <p:tgtEl>
                                          <p:spTgt spid="1044"/>
                                        </p:tgtEl>
                                        <p:attrNameLst>
                                          <p:attrName>r</p:attrName>
                                        </p:attrNameLst>
                                      </p:cBhvr>
                                    </p:animRot>
                                    <p:animRot by="-240000">
                                      <p:cBhvr>
                                        <p:cTn id="9" dur="200" fill="hold">
                                          <p:stCondLst>
                                            <p:cond delay="600"/>
                                          </p:stCondLst>
                                        </p:cTn>
                                        <p:tgtEl>
                                          <p:spTgt spid="1044"/>
                                        </p:tgtEl>
                                        <p:attrNameLst>
                                          <p:attrName>r</p:attrName>
                                        </p:attrNameLst>
                                      </p:cBhvr>
                                    </p:animRot>
                                    <p:animRot by="120000">
                                      <p:cBhvr>
                                        <p:cTn id="10" dur="200" fill="hold">
                                          <p:stCondLst>
                                            <p:cond delay="800"/>
                                          </p:stCondLst>
                                        </p:cTn>
                                        <p:tgtEl>
                                          <p:spTgt spid="1044"/>
                                        </p:tgtEl>
                                        <p:attrNameLst>
                                          <p:attrName>r</p:attrName>
                                        </p:attrNameLst>
                                      </p:cBhvr>
                                    </p:animRot>
                                  </p:childTnLst>
                                </p:cTn>
                              </p:par>
                              <p:par>
                                <p:cTn id="11" presetID="32" presetClass="emph" presetSubtype="0" repeatCount="indefinite" fill="hold" nodeType="withEffect">
                                  <p:stCondLst>
                                    <p:cond delay="0"/>
                                  </p:stCondLst>
                                  <p:childTnLst>
                                    <p:animRot by="120000">
                                      <p:cBhvr>
                                        <p:cTn id="12" dur="100" fill="hold">
                                          <p:stCondLst>
                                            <p:cond delay="0"/>
                                          </p:stCondLst>
                                        </p:cTn>
                                        <p:tgtEl>
                                          <p:spTgt spid="2050"/>
                                        </p:tgtEl>
                                        <p:attrNameLst>
                                          <p:attrName>r</p:attrName>
                                        </p:attrNameLst>
                                      </p:cBhvr>
                                    </p:animRot>
                                    <p:animRot by="-240000">
                                      <p:cBhvr>
                                        <p:cTn id="13" dur="200" fill="hold">
                                          <p:stCondLst>
                                            <p:cond delay="200"/>
                                          </p:stCondLst>
                                        </p:cTn>
                                        <p:tgtEl>
                                          <p:spTgt spid="2050"/>
                                        </p:tgtEl>
                                        <p:attrNameLst>
                                          <p:attrName>r</p:attrName>
                                        </p:attrNameLst>
                                      </p:cBhvr>
                                    </p:animRot>
                                    <p:animRot by="240000">
                                      <p:cBhvr>
                                        <p:cTn id="14" dur="200" fill="hold">
                                          <p:stCondLst>
                                            <p:cond delay="400"/>
                                          </p:stCondLst>
                                        </p:cTn>
                                        <p:tgtEl>
                                          <p:spTgt spid="2050"/>
                                        </p:tgtEl>
                                        <p:attrNameLst>
                                          <p:attrName>r</p:attrName>
                                        </p:attrNameLst>
                                      </p:cBhvr>
                                    </p:animRot>
                                    <p:animRot by="-240000">
                                      <p:cBhvr>
                                        <p:cTn id="15" dur="200" fill="hold">
                                          <p:stCondLst>
                                            <p:cond delay="600"/>
                                          </p:stCondLst>
                                        </p:cTn>
                                        <p:tgtEl>
                                          <p:spTgt spid="2050"/>
                                        </p:tgtEl>
                                        <p:attrNameLst>
                                          <p:attrName>r</p:attrName>
                                        </p:attrNameLst>
                                      </p:cBhvr>
                                    </p:animRot>
                                    <p:animRot by="120000">
                                      <p:cBhvr>
                                        <p:cTn id="16" dur="200" fill="hold">
                                          <p:stCondLst>
                                            <p:cond delay="800"/>
                                          </p:stCondLst>
                                        </p:cTn>
                                        <p:tgtEl>
                                          <p:spTgt spid="2050"/>
                                        </p:tgtEl>
                                        <p:attrNameLst>
                                          <p:attrName>r</p:attrName>
                                        </p:attrNameLst>
                                      </p:cBhvr>
                                    </p:animRot>
                                  </p:childTnLst>
                                </p:cTn>
                              </p:par>
                              <p:par>
                                <p:cTn id="17" presetID="32" presetClass="emph" presetSubtype="0" repeatCount="indefinite" fill="hold" nodeType="withEffect">
                                  <p:stCondLst>
                                    <p:cond delay="0"/>
                                  </p:stCondLst>
                                  <p:childTnLst>
                                    <p:animRot by="120000">
                                      <p:cBhvr>
                                        <p:cTn id="18" dur="100" fill="hold">
                                          <p:stCondLst>
                                            <p:cond delay="0"/>
                                          </p:stCondLst>
                                        </p:cTn>
                                        <p:tgtEl>
                                          <p:spTgt spid="2052"/>
                                        </p:tgtEl>
                                        <p:attrNameLst>
                                          <p:attrName>r</p:attrName>
                                        </p:attrNameLst>
                                      </p:cBhvr>
                                    </p:animRot>
                                    <p:animRot by="-240000">
                                      <p:cBhvr>
                                        <p:cTn id="19" dur="200" fill="hold">
                                          <p:stCondLst>
                                            <p:cond delay="200"/>
                                          </p:stCondLst>
                                        </p:cTn>
                                        <p:tgtEl>
                                          <p:spTgt spid="2052"/>
                                        </p:tgtEl>
                                        <p:attrNameLst>
                                          <p:attrName>r</p:attrName>
                                        </p:attrNameLst>
                                      </p:cBhvr>
                                    </p:animRot>
                                    <p:animRot by="240000">
                                      <p:cBhvr>
                                        <p:cTn id="20" dur="200" fill="hold">
                                          <p:stCondLst>
                                            <p:cond delay="400"/>
                                          </p:stCondLst>
                                        </p:cTn>
                                        <p:tgtEl>
                                          <p:spTgt spid="2052"/>
                                        </p:tgtEl>
                                        <p:attrNameLst>
                                          <p:attrName>r</p:attrName>
                                        </p:attrNameLst>
                                      </p:cBhvr>
                                    </p:animRot>
                                    <p:animRot by="-240000">
                                      <p:cBhvr>
                                        <p:cTn id="21" dur="200" fill="hold">
                                          <p:stCondLst>
                                            <p:cond delay="600"/>
                                          </p:stCondLst>
                                        </p:cTn>
                                        <p:tgtEl>
                                          <p:spTgt spid="2052"/>
                                        </p:tgtEl>
                                        <p:attrNameLst>
                                          <p:attrName>r</p:attrName>
                                        </p:attrNameLst>
                                      </p:cBhvr>
                                    </p:animRot>
                                    <p:animRot by="120000">
                                      <p:cBhvr>
                                        <p:cTn id="22" dur="200" fill="hold">
                                          <p:stCondLst>
                                            <p:cond delay="800"/>
                                          </p:stCondLst>
                                        </p:cTn>
                                        <p:tgtEl>
                                          <p:spTgt spid="2052"/>
                                        </p:tgtEl>
                                        <p:attrNameLst>
                                          <p:attrName>r</p:attrName>
                                        </p:attrNameLst>
                                      </p:cBhvr>
                                    </p:animRot>
                                  </p:childTnLst>
                                </p:cTn>
                              </p:par>
                            </p:childTnLst>
                          </p:cTn>
                        </p:par>
                        <p:par>
                          <p:cTn id="23" fill="hold">
                            <p:stCondLst>
                              <p:cond delay="1000"/>
                            </p:stCondLst>
                            <p:childTnLst>
                              <p:par>
                                <p:cTn id="24" presetID="1" presetClass="mediacall" presetSubtype="0" fill="hold" nodeType="afterEffect">
                                  <p:stCondLst>
                                    <p:cond delay="0"/>
                                  </p:stCondLst>
                                  <p:childTnLst>
                                    <p:cmd type="call" cmd="playFrom(0.0)">
                                      <p:cBhvr>
                                        <p:cTn id="25" dur="2298" fill="hold"/>
                                        <p:tgtEl>
                                          <p:spTgt spid="5"/>
                                        </p:tgtEl>
                                      </p:cBhvr>
                                    </p:cmd>
                                  </p:childTnLst>
                                </p:cTn>
                              </p:par>
                              <p:par>
                                <p:cTn id="26" presetID="1" presetClass="mediacall" presetSubtype="0" fill="hold" nodeType="withEffect">
                                  <p:stCondLst>
                                    <p:cond delay="0"/>
                                  </p:stCondLst>
                                  <p:childTnLst>
                                    <p:cmd type="call" cmd="playFrom(0.0)">
                                      <p:cBhvr>
                                        <p:cTn id="27" dur="1933"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28" restart="whenNotActive" fill="hold" evtFilter="cancelBubble" nodeType="interactiveSeq">
                <p:stCondLst>
                  <p:cond evt="onClick" delay="0">
                    <p:tgtEl>
                      <p:spTgt spid="1044"/>
                    </p:tgtEl>
                  </p:cond>
                </p:stCondLst>
                <p:endSync evt="end" delay="0">
                  <p:rtn val="all"/>
                </p:endSync>
                <p:childTnLst>
                  <p:par>
                    <p:cTn id="29" fill="hold">
                      <p:stCondLst>
                        <p:cond delay="0"/>
                      </p:stCondLst>
                      <p:childTnLst>
                        <p:par>
                          <p:cTn id="30" fill="hold">
                            <p:stCondLst>
                              <p:cond delay="0"/>
                            </p:stCondLst>
                            <p:childTnLst>
                              <p:par>
                                <p:cTn id="31" presetID="1" presetClass="exit" presetSubtype="0" fill="hold" nodeType="afterEffect">
                                  <p:stCondLst>
                                    <p:cond delay="0"/>
                                  </p:stCondLst>
                                  <p:childTnLst>
                                    <p:set>
                                      <p:cBhvr>
                                        <p:cTn id="32" dur="1" fill="hold">
                                          <p:stCondLst>
                                            <p:cond delay="0"/>
                                          </p:stCondLst>
                                        </p:cTn>
                                        <p:tgtEl>
                                          <p:spTgt spid="1044"/>
                                        </p:tgtEl>
                                        <p:attrNameLst>
                                          <p:attrName>style.visibility</p:attrName>
                                        </p:attrNameLst>
                                      </p:cBhvr>
                                      <p:to>
                                        <p:strVal val="hidden"/>
                                      </p:to>
                                    </p:set>
                                  </p:childTnLst>
                                </p:cTn>
                              </p:par>
                            </p:childTnLst>
                          </p:cTn>
                        </p:par>
                        <p:par>
                          <p:cTn id="33" fill="hold">
                            <p:stCondLst>
                              <p:cond delay="0"/>
                            </p:stCondLst>
                            <p:childTnLst>
                              <p:par>
                                <p:cTn id="34" presetID="2" presetClass="entr" presetSubtype="8" fill="hold" nodeType="afterEffect">
                                  <p:stCondLst>
                                    <p:cond delay="0"/>
                                  </p:stCondLst>
                                  <p:childTnLst>
                                    <p:set>
                                      <p:cBhvr>
                                        <p:cTn id="35" dur="1" fill="hold">
                                          <p:stCondLst>
                                            <p:cond delay="0"/>
                                          </p:stCondLst>
                                        </p:cTn>
                                        <p:tgtEl>
                                          <p:spTgt spid="4"/>
                                        </p:tgtEl>
                                        <p:attrNameLst>
                                          <p:attrName>style.visibility</p:attrName>
                                        </p:attrNameLst>
                                      </p:cBhvr>
                                      <p:to>
                                        <p:strVal val="visible"/>
                                      </p:to>
                                    </p:set>
                                    <p:anim calcmode="lin" valueType="num">
                                      <p:cBhvr additive="base">
                                        <p:cTn id="36" dur="1500" fill="hold"/>
                                        <p:tgtEl>
                                          <p:spTgt spid="4"/>
                                        </p:tgtEl>
                                        <p:attrNameLst>
                                          <p:attrName>ppt_x</p:attrName>
                                        </p:attrNameLst>
                                      </p:cBhvr>
                                      <p:tavLst>
                                        <p:tav tm="0">
                                          <p:val>
                                            <p:strVal val="0-#ppt_w/2"/>
                                          </p:val>
                                        </p:tav>
                                        <p:tav tm="100000">
                                          <p:val>
                                            <p:strVal val="#ppt_x"/>
                                          </p:val>
                                        </p:tav>
                                      </p:tavLst>
                                    </p:anim>
                                    <p:anim calcmode="lin" valueType="num">
                                      <p:cBhvr additive="base">
                                        <p:cTn id="37" dur="15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nextCondLst>
                <p:cond evt="onClick" delay="0">
                  <p:tgtEl>
                    <p:spTgt spid="1044"/>
                  </p:tgtEl>
                </p:cond>
              </p:nextCondLst>
            </p:seq>
            <p:seq concurrent="1" nextAc="seek">
              <p:cTn id="38" restart="whenNotActive" fill="hold" evtFilter="cancelBubble" nodeType="interactiveSeq">
                <p:stCondLst>
                  <p:cond evt="onClick" delay="0">
                    <p:tgtEl>
                      <p:spTgt spid="2050"/>
                    </p:tgtEl>
                  </p:cond>
                </p:stCondLst>
                <p:endSync evt="end" delay="0">
                  <p:rtn val="all"/>
                </p:endSync>
                <p:childTnLst>
                  <p:par>
                    <p:cTn id="39" fill="hold">
                      <p:stCondLst>
                        <p:cond delay="0"/>
                      </p:stCondLst>
                      <p:childTnLst>
                        <p:par>
                          <p:cTn id="40" fill="hold">
                            <p:stCondLst>
                              <p:cond delay="0"/>
                            </p:stCondLst>
                            <p:childTnLst>
                              <p:par>
                                <p:cTn id="41" presetID="1" presetClass="exit" presetSubtype="0" fill="hold" nodeType="afterEffect">
                                  <p:stCondLst>
                                    <p:cond delay="0"/>
                                  </p:stCondLst>
                                  <p:childTnLst>
                                    <p:set>
                                      <p:cBhvr>
                                        <p:cTn id="42" dur="1" fill="hold">
                                          <p:stCondLst>
                                            <p:cond delay="0"/>
                                          </p:stCondLst>
                                        </p:cTn>
                                        <p:tgtEl>
                                          <p:spTgt spid="2050"/>
                                        </p:tgtEl>
                                        <p:attrNameLst>
                                          <p:attrName>style.visibility</p:attrName>
                                        </p:attrNameLst>
                                      </p:cBhvr>
                                      <p:to>
                                        <p:strVal val="hidden"/>
                                      </p:to>
                                    </p:set>
                                  </p:childTnLst>
                                </p:cTn>
                              </p:par>
                            </p:childTnLst>
                          </p:cTn>
                        </p:par>
                        <p:par>
                          <p:cTn id="43" fill="hold">
                            <p:stCondLst>
                              <p:cond delay="0"/>
                            </p:stCondLst>
                            <p:childTnLst>
                              <p:par>
                                <p:cTn id="44" presetID="2" presetClass="entr" presetSubtype="8" fill="hold" nodeType="afterEffect">
                                  <p:stCondLst>
                                    <p:cond delay="0"/>
                                  </p:stCondLst>
                                  <p:childTnLst>
                                    <p:set>
                                      <p:cBhvr>
                                        <p:cTn id="45" dur="1" fill="hold">
                                          <p:stCondLst>
                                            <p:cond delay="0"/>
                                          </p:stCondLst>
                                        </p:cTn>
                                        <p:tgtEl>
                                          <p:spTgt spid="2"/>
                                        </p:tgtEl>
                                        <p:attrNameLst>
                                          <p:attrName>style.visibility</p:attrName>
                                        </p:attrNameLst>
                                      </p:cBhvr>
                                      <p:to>
                                        <p:strVal val="visible"/>
                                      </p:to>
                                    </p:set>
                                    <p:anim calcmode="lin" valueType="num">
                                      <p:cBhvr additive="base">
                                        <p:cTn id="46" dur="1500" fill="hold"/>
                                        <p:tgtEl>
                                          <p:spTgt spid="2"/>
                                        </p:tgtEl>
                                        <p:attrNameLst>
                                          <p:attrName>ppt_x</p:attrName>
                                        </p:attrNameLst>
                                      </p:cBhvr>
                                      <p:tavLst>
                                        <p:tav tm="0">
                                          <p:val>
                                            <p:strVal val="0-#ppt_w/2"/>
                                          </p:val>
                                        </p:tav>
                                        <p:tav tm="100000">
                                          <p:val>
                                            <p:strVal val="#ppt_x"/>
                                          </p:val>
                                        </p:tav>
                                      </p:tavLst>
                                    </p:anim>
                                    <p:anim calcmode="lin" valueType="num">
                                      <p:cBhvr additive="base">
                                        <p:cTn id="47" dur="1500" fill="hold"/>
                                        <p:tgtEl>
                                          <p:spTgt spid="2"/>
                                        </p:tgtEl>
                                        <p:attrNameLst>
                                          <p:attrName>ppt_y</p:attrName>
                                        </p:attrNameLst>
                                      </p:cBhvr>
                                      <p:tavLst>
                                        <p:tav tm="0">
                                          <p:val>
                                            <p:strVal val="#ppt_y"/>
                                          </p:val>
                                        </p:tav>
                                        <p:tav tm="100000">
                                          <p:val>
                                            <p:strVal val="#ppt_y"/>
                                          </p:val>
                                        </p:tav>
                                      </p:tavLst>
                                    </p:anim>
                                  </p:childTnLst>
                                </p:cTn>
                              </p:par>
                            </p:childTnLst>
                          </p:cTn>
                        </p:par>
                      </p:childTnLst>
                    </p:cTn>
                  </p:par>
                </p:childTnLst>
              </p:cTn>
              <p:nextCondLst>
                <p:cond evt="onClick" delay="0">
                  <p:tgtEl>
                    <p:spTgt spid="2050"/>
                  </p:tgtEl>
                </p:cond>
              </p:nextCondLst>
            </p:seq>
            <p:seq concurrent="1" nextAc="seek">
              <p:cTn id="48" restart="whenNotActive" fill="hold" evtFilter="cancelBubble" nodeType="interactiveSeq">
                <p:stCondLst>
                  <p:cond evt="onClick" delay="0">
                    <p:tgtEl>
                      <p:spTgt spid="2052"/>
                    </p:tgtEl>
                  </p:cond>
                </p:stCondLst>
                <p:endSync evt="end" delay="0">
                  <p:rtn val="all"/>
                </p:endSync>
                <p:childTnLst>
                  <p:par>
                    <p:cTn id="49" fill="hold">
                      <p:stCondLst>
                        <p:cond delay="0"/>
                      </p:stCondLst>
                      <p:childTnLst>
                        <p:par>
                          <p:cTn id="50" fill="hold">
                            <p:stCondLst>
                              <p:cond delay="0"/>
                            </p:stCondLst>
                            <p:childTnLst>
                              <p:par>
                                <p:cTn id="51" presetID="1" presetClass="exit" presetSubtype="0" fill="hold" nodeType="afterEffect">
                                  <p:stCondLst>
                                    <p:cond delay="0"/>
                                  </p:stCondLst>
                                  <p:childTnLst>
                                    <p:set>
                                      <p:cBhvr>
                                        <p:cTn id="52" dur="1" fill="hold">
                                          <p:stCondLst>
                                            <p:cond delay="0"/>
                                          </p:stCondLst>
                                        </p:cTn>
                                        <p:tgtEl>
                                          <p:spTgt spid="2052"/>
                                        </p:tgtEl>
                                        <p:attrNameLst>
                                          <p:attrName>style.visibility</p:attrName>
                                        </p:attrNameLst>
                                      </p:cBhvr>
                                      <p:to>
                                        <p:strVal val="hidden"/>
                                      </p:to>
                                    </p:set>
                                  </p:childTnLst>
                                </p:cTn>
                              </p:par>
                            </p:childTnLst>
                          </p:cTn>
                        </p:par>
                        <p:par>
                          <p:cTn id="53" fill="hold">
                            <p:stCondLst>
                              <p:cond delay="0"/>
                            </p:stCondLst>
                            <p:childTnLst>
                              <p:par>
                                <p:cTn id="54" presetID="2" presetClass="entr" presetSubtype="8" fill="hold" nodeType="afterEffect">
                                  <p:stCondLst>
                                    <p:cond delay="0"/>
                                  </p:stCondLst>
                                  <p:childTnLst>
                                    <p:set>
                                      <p:cBhvr>
                                        <p:cTn id="55" dur="1" fill="hold">
                                          <p:stCondLst>
                                            <p:cond delay="0"/>
                                          </p:stCondLst>
                                        </p:cTn>
                                        <p:tgtEl>
                                          <p:spTgt spid="1030"/>
                                        </p:tgtEl>
                                        <p:attrNameLst>
                                          <p:attrName>style.visibility</p:attrName>
                                        </p:attrNameLst>
                                      </p:cBhvr>
                                      <p:to>
                                        <p:strVal val="visible"/>
                                      </p:to>
                                    </p:set>
                                    <p:anim calcmode="lin" valueType="num">
                                      <p:cBhvr additive="base">
                                        <p:cTn id="56" dur="1500" fill="hold"/>
                                        <p:tgtEl>
                                          <p:spTgt spid="1030"/>
                                        </p:tgtEl>
                                        <p:attrNameLst>
                                          <p:attrName>ppt_x</p:attrName>
                                        </p:attrNameLst>
                                      </p:cBhvr>
                                      <p:tavLst>
                                        <p:tav tm="0">
                                          <p:val>
                                            <p:strVal val="0-#ppt_w/2"/>
                                          </p:val>
                                        </p:tav>
                                        <p:tav tm="100000">
                                          <p:val>
                                            <p:strVal val="#ppt_x"/>
                                          </p:val>
                                        </p:tav>
                                      </p:tavLst>
                                    </p:anim>
                                    <p:anim calcmode="lin" valueType="num">
                                      <p:cBhvr additive="base">
                                        <p:cTn id="57" dur="1500" fill="hold"/>
                                        <p:tgtEl>
                                          <p:spTgt spid="1030"/>
                                        </p:tgtEl>
                                        <p:attrNameLst>
                                          <p:attrName>ppt_y</p:attrName>
                                        </p:attrNameLst>
                                      </p:cBhvr>
                                      <p:tavLst>
                                        <p:tav tm="0">
                                          <p:val>
                                            <p:strVal val="#ppt_y"/>
                                          </p:val>
                                        </p:tav>
                                        <p:tav tm="100000">
                                          <p:val>
                                            <p:strVal val="#ppt_y"/>
                                          </p:val>
                                        </p:tav>
                                      </p:tavLst>
                                    </p:anim>
                                  </p:childTnLst>
                                </p:cTn>
                              </p:par>
                            </p:childTnLst>
                          </p:cTn>
                        </p:par>
                      </p:childTnLst>
                    </p:cTn>
                  </p:par>
                </p:childTnLst>
              </p:cTn>
              <p:nextCondLst>
                <p:cond evt="onClick" delay="0">
                  <p:tgtEl>
                    <p:spTgt spid="2052"/>
                  </p:tgtEl>
                </p:cond>
              </p:nextCondLst>
            </p:seq>
            <p:audio>
              <p:cMediaNode vol="80000">
                <p:cTn id="58" fill="hold" display="0">
                  <p:stCondLst>
                    <p:cond delay="indefinite"/>
                  </p:stCondLst>
                  <p:endCondLst>
                    <p:cond evt="onStopAudio" delay="0">
                      <p:tgtEl>
                        <p:sldTgt/>
                      </p:tgtEl>
                    </p:cond>
                  </p:endCondLst>
                </p:cTn>
                <p:tgtEl>
                  <p:spTgt spid="5"/>
                </p:tgtEl>
              </p:cMediaNode>
            </p:audio>
            <p:audio>
              <p:cMediaNode vol="80000">
                <p:cTn id="59" fill="hold" display="0">
                  <p:stCondLst>
                    <p:cond delay="indefinite"/>
                  </p:stCondLst>
                  <p:endCondLst>
                    <p:cond evt="onStopAudio" delay="0">
                      <p:tgtEl>
                        <p:sldTgt/>
                      </p:tgtEl>
                    </p:cond>
                  </p:endCondLst>
                </p:cTn>
                <p:tgtEl>
                  <p:spTgt spid="6"/>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8">
            <a:lum/>
          </a:blip>
          <a:srcRect/>
          <a:stretch>
            <a:fillRect t="-13000" b="-13000"/>
          </a:stretch>
        </a:blipFill>
        <a:effectLst/>
      </p:bgPr>
    </p:bg>
    <p:spTree>
      <p:nvGrpSpPr>
        <p:cNvPr id="1" name=""/>
        <p:cNvGrpSpPr/>
        <p:nvPr/>
      </p:nvGrpSpPr>
      <p:grpSpPr>
        <a:xfrm>
          <a:off x="0" y="0"/>
          <a:ext cx="0" cy="0"/>
          <a:chOff x="0" y="0"/>
          <a:chExt cx="0" cy="0"/>
        </a:xfrm>
      </p:grpSpPr>
      <p:pic>
        <p:nvPicPr>
          <p:cNvPr id="3" name="Cô giáo" descr="Cartoon Teacher Transparent | PNG All">
            <a:extLst>
              <a:ext uri="{FF2B5EF4-FFF2-40B4-BE49-F238E27FC236}">
                <a16:creationId xmlns:a16="http://schemas.microsoft.com/office/drawing/2014/main" id="{6557AC80-CB15-4B3A-8C04-97BCD1BF4B99}"/>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b="35003"/>
          <a:stretch/>
        </p:blipFill>
        <p:spPr bwMode="auto">
          <a:xfrm>
            <a:off x="7772400" y="2667000"/>
            <a:ext cx="5867400" cy="4191000"/>
          </a:xfrm>
          <a:prstGeom prst="rect">
            <a:avLst/>
          </a:prstGeom>
          <a:noFill/>
          <a:extLst>
            <a:ext uri="{909E8E84-426E-40DD-AFC4-6F175D3DCCD1}">
              <a14:hiddenFill xmlns:a14="http://schemas.microsoft.com/office/drawing/2010/main">
                <a:solidFill>
                  <a:srgbClr val="FFFFFF"/>
                </a:solidFill>
              </a14:hiddenFill>
            </a:ext>
          </a:extLst>
        </p:spPr>
      </p:pic>
      <p:sp>
        <p:nvSpPr>
          <p:cNvPr id="5" name="Ô hỏi">
            <a:extLst>
              <a:ext uri="{FF2B5EF4-FFF2-40B4-BE49-F238E27FC236}">
                <a16:creationId xmlns:a16="http://schemas.microsoft.com/office/drawing/2014/main" id="{E3A2E041-8E77-4897-ACF6-F9171479DE81}"/>
              </a:ext>
            </a:extLst>
          </p:cNvPr>
          <p:cNvSpPr/>
          <p:nvPr/>
        </p:nvSpPr>
        <p:spPr>
          <a:xfrm>
            <a:off x="361949" y="476250"/>
            <a:ext cx="11562877" cy="5962650"/>
          </a:xfrm>
          <a:prstGeom prst="rect">
            <a:avLst/>
          </a:prstGeom>
          <a:solidFill>
            <a:schemeClr val="bg1">
              <a:alpha val="50000"/>
            </a:schemeClr>
          </a:solidFill>
          <a:ln>
            <a:solidFill>
              <a:schemeClr val="bg1"/>
            </a:solid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Arial"/>
            </a:endParaRPr>
          </a:p>
        </p:txBody>
      </p:sp>
      <p:sp>
        <p:nvSpPr>
          <p:cNvPr id="6" name="Sai">
            <a:extLst>
              <a:ext uri="{FF2B5EF4-FFF2-40B4-BE49-F238E27FC236}">
                <a16:creationId xmlns:a16="http://schemas.microsoft.com/office/drawing/2014/main" id="{E107D76D-8BE3-4BA8-995B-2416898F7477}"/>
              </a:ext>
            </a:extLst>
          </p:cNvPr>
          <p:cNvSpPr/>
          <p:nvPr/>
        </p:nvSpPr>
        <p:spPr>
          <a:xfrm>
            <a:off x="6804950" y="2392179"/>
            <a:ext cx="4683803" cy="1552500"/>
          </a:xfrm>
          <a:prstGeom prst="rect">
            <a:avLst/>
          </a:prstGeom>
          <a:solidFill>
            <a:srgbClr val="FFFF00">
              <a:alpha val="50000"/>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lvl="0" algn="just">
              <a:defRPr/>
            </a:pPr>
            <a:r>
              <a:rPr lang="en-US" sz="3600" dirty="0">
                <a:solidFill>
                  <a:prstClr val="black"/>
                </a:solidFill>
                <a:latin typeface="Arial" panose="020B0604020202020204" pitchFamily="34" charset="0"/>
                <a:cs typeface="Arial" panose="020B0604020202020204" pitchFamily="34" charset="0"/>
                <a:sym typeface="Arial"/>
              </a:rPr>
              <a:t>B. </a:t>
            </a:r>
            <a:r>
              <a:rPr lang="vi-VN" sz="3600" dirty="0">
                <a:solidFill>
                  <a:prstClr val="black"/>
                </a:solidFill>
                <a:latin typeface="Arial" panose="020B0604020202020204" pitchFamily="34" charset="0"/>
                <a:cs typeface="Arial" panose="020B0604020202020204" pitchFamily="34" charset="0"/>
                <a:sym typeface="Arial"/>
              </a:rPr>
              <a:t>Đánh dấu phân trích dẫn trực tiếp lời người khác</a:t>
            </a:r>
          </a:p>
        </p:txBody>
      </p:sp>
      <p:sp>
        <p:nvSpPr>
          <p:cNvPr id="7" name="Sai">
            <a:extLst>
              <a:ext uri="{FF2B5EF4-FFF2-40B4-BE49-F238E27FC236}">
                <a16:creationId xmlns:a16="http://schemas.microsoft.com/office/drawing/2014/main" id="{F1C1935A-F6BE-4358-99B8-7AC86C32642B}"/>
              </a:ext>
            </a:extLst>
          </p:cNvPr>
          <p:cNvSpPr/>
          <p:nvPr/>
        </p:nvSpPr>
        <p:spPr>
          <a:xfrm>
            <a:off x="596348" y="2399143"/>
            <a:ext cx="5040847" cy="1123609"/>
          </a:xfrm>
          <a:prstGeom prst="rect">
            <a:avLst/>
          </a:prstGeom>
          <a:solidFill>
            <a:srgbClr val="FFFF00">
              <a:alpha val="50000"/>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lvl="1" algn="just">
              <a:defRPr/>
            </a:pPr>
            <a:r>
              <a:rPr lang="en-US" sz="4000" dirty="0">
                <a:solidFill>
                  <a:prstClr val="black"/>
                </a:solidFill>
                <a:latin typeface="Arial" panose="020B0604020202020204" pitchFamily="34" charset="0"/>
                <a:cs typeface="Arial" panose="020B0604020202020204" pitchFamily="34" charset="0"/>
                <a:sym typeface="Arial"/>
              </a:rPr>
              <a:t>A. </a:t>
            </a:r>
            <a:r>
              <a:rPr lang="en-US" sz="4000" dirty="0" err="1">
                <a:solidFill>
                  <a:prstClr val="black"/>
                </a:solidFill>
                <a:latin typeface="Arial" panose="020B0604020202020204" pitchFamily="34" charset="0"/>
                <a:cs typeface="Arial" panose="020B0604020202020204" pitchFamily="34" charset="0"/>
                <a:sym typeface="Arial"/>
              </a:rPr>
              <a:t>Đánh</a:t>
            </a:r>
            <a:r>
              <a:rPr lang="en-US" sz="4000" dirty="0">
                <a:solidFill>
                  <a:prstClr val="black"/>
                </a:solidFill>
                <a:latin typeface="Arial" panose="020B0604020202020204" pitchFamily="34" charset="0"/>
                <a:cs typeface="Arial" panose="020B0604020202020204" pitchFamily="34" charset="0"/>
                <a:sym typeface="Arial"/>
              </a:rPr>
              <a:t> </a:t>
            </a:r>
            <a:r>
              <a:rPr lang="en-US" sz="4000" dirty="0" err="1">
                <a:solidFill>
                  <a:prstClr val="black"/>
                </a:solidFill>
                <a:latin typeface="Arial" panose="020B0604020202020204" pitchFamily="34" charset="0"/>
                <a:cs typeface="Arial" panose="020B0604020202020204" pitchFamily="34" charset="0"/>
                <a:sym typeface="Arial"/>
              </a:rPr>
              <a:t>dấu</a:t>
            </a:r>
            <a:r>
              <a:rPr lang="en-US" sz="4000" dirty="0">
                <a:solidFill>
                  <a:prstClr val="black"/>
                </a:solidFill>
                <a:latin typeface="Arial" panose="020B0604020202020204" pitchFamily="34" charset="0"/>
                <a:cs typeface="Arial" panose="020B0604020202020204" pitchFamily="34" charset="0"/>
                <a:sym typeface="Arial"/>
              </a:rPr>
              <a:t> </a:t>
            </a:r>
            <a:r>
              <a:rPr lang="en-US" sz="4000" dirty="0" err="1">
                <a:solidFill>
                  <a:prstClr val="black"/>
                </a:solidFill>
                <a:latin typeface="Arial" panose="020B0604020202020204" pitchFamily="34" charset="0"/>
                <a:cs typeface="Arial" panose="020B0604020202020204" pitchFamily="34" charset="0"/>
                <a:sym typeface="Arial"/>
              </a:rPr>
              <a:t>lời</a:t>
            </a:r>
            <a:r>
              <a:rPr lang="en-US" sz="4000" dirty="0">
                <a:solidFill>
                  <a:prstClr val="black"/>
                </a:solidFill>
                <a:latin typeface="Arial" panose="020B0604020202020204" pitchFamily="34" charset="0"/>
                <a:cs typeface="Arial" panose="020B0604020202020204" pitchFamily="34" charset="0"/>
                <a:sym typeface="Arial"/>
              </a:rPr>
              <a:t> </a:t>
            </a:r>
            <a:r>
              <a:rPr lang="en-US" sz="4000" dirty="0" err="1">
                <a:solidFill>
                  <a:prstClr val="black"/>
                </a:solidFill>
                <a:latin typeface="Arial" panose="020B0604020202020204" pitchFamily="34" charset="0"/>
                <a:cs typeface="Arial" panose="020B0604020202020204" pitchFamily="34" charset="0"/>
                <a:sym typeface="Arial"/>
              </a:rPr>
              <a:t>đối</a:t>
            </a:r>
            <a:r>
              <a:rPr lang="en-US" sz="4000" dirty="0">
                <a:solidFill>
                  <a:prstClr val="black"/>
                </a:solidFill>
                <a:latin typeface="Arial" panose="020B0604020202020204" pitchFamily="34" charset="0"/>
                <a:cs typeface="Arial" panose="020B0604020202020204" pitchFamily="34" charset="0"/>
                <a:sym typeface="Arial"/>
              </a:rPr>
              <a:t> </a:t>
            </a:r>
            <a:r>
              <a:rPr lang="en-US" sz="4000" dirty="0" err="1">
                <a:solidFill>
                  <a:prstClr val="black"/>
                </a:solidFill>
                <a:latin typeface="Arial" panose="020B0604020202020204" pitchFamily="34" charset="0"/>
                <a:cs typeface="Arial" panose="020B0604020202020204" pitchFamily="34" charset="0"/>
                <a:sym typeface="Arial"/>
              </a:rPr>
              <a:t>thoại</a:t>
            </a:r>
            <a:r>
              <a:rPr lang="en-US" sz="4000" dirty="0">
                <a:solidFill>
                  <a:prstClr val="black"/>
                </a:solidFill>
                <a:latin typeface="Arial" panose="020B0604020202020204" pitchFamily="34" charset="0"/>
                <a:cs typeface="Arial" panose="020B0604020202020204" pitchFamily="34" charset="0"/>
                <a:sym typeface="Arial"/>
              </a:rPr>
              <a:t> </a:t>
            </a:r>
            <a:r>
              <a:rPr lang="en-US" sz="4000" dirty="0" err="1">
                <a:solidFill>
                  <a:prstClr val="black"/>
                </a:solidFill>
                <a:latin typeface="Arial" panose="020B0604020202020204" pitchFamily="34" charset="0"/>
                <a:cs typeface="Arial" panose="020B0604020202020204" pitchFamily="34" charset="0"/>
                <a:sym typeface="Arial"/>
              </a:rPr>
              <a:t>của</a:t>
            </a:r>
            <a:r>
              <a:rPr lang="en-US" sz="4000" dirty="0">
                <a:solidFill>
                  <a:prstClr val="black"/>
                </a:solidFill>
                <a:latin typeface="Arial" panose="020B0604020202020204" pitchFamily="34" charset="0"/>
                <a:cs typeface="Arial" panose="020B0604020202020204" pitchFamily="34" charset="0"/>
                <a:sym typeface="Arial"/>
              </a:rPr>
              <a:t> </a:t>
            </a:r>
            <a:r>
              <a:rPr lang="en-US" sz="4000" dirty="0" err="1">
                <a:solidFill>
                  <a:prstClr val="black"/>
                </a:solidFill>
                <a:latin typeface="Arial" panose="020B0604020202020204" pitchFamily="34" charset="0"/>
                <a:cs typeface="Arial" panose="020B0604020202020204" pitchFamily="34" charset="0"/>
                <a:sym typeface="Arial"/>
              </a:rPr>
              <a:t>nhân</a:t>
            </a:r>
            <a:r>
              <a:rPr lang="en-US" sz="4000" dirty="0">
                <a:solidFill>
                  <a:prstClr val="black"/>
                </a:solidFill>
                <a:latin typeface="Arial" panose="020B0604020202020204" pitchFamily="34" charset="0"/>
                <a:cs typeface="Arial" panose="020B0604020202020204" pitchFamily="34" charset="0"/>
                <a:sym typeface="Arial"/>
              </a:rPr>
              <a:t> </a:t>
            </a:r>
            <a:r>
              <a:rPr lang="en-US" sz="4000" dirty="0" err="1">
                <a:solidFill>
                  <a:prstClr val="black"/>
                </a:solidFill>
                <a:latin typeface="Arial" panose="020B0604020202020204" pitchFamily="34" charset="0"/>
                <a:cs typeface="Arial" panose="020B0604020202020204" pitchFamily="34" charset="0"/>
                <a:sym typeface="Arial"/>
              </a:rPr>
              <a:t>vật</a:t>
            </a:r>
            <a:endPar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sym typeface="Arial"/>
            </a:endParaRPr>
          </a:p>
        </p:txBody>
      </p:sp>
      <p:sp>
        <p:nvSpPr>
          <p:cNvPr id="9" name="Đúng">
            <a:extLst>
              <a:ext uri="{FF2B5EF4-FFF2-40B4-BE49-F238E27FC236}">
                <a16:creationId xmlns:a16="http://schemas.microsoft.com/office/drawing/2014/main" id="{BA211925-2CE4-4A07-B718-DEFE7F8EBAA2}"/>
              </a:ext>
            </a:extLst>
          </p:cNvPr>
          <p:cNvSpPr/>
          <p:nvPr/>
        </p:nvSpPr>
        <p:spPr>
          <a:xfrm>
            <a:off x="3645342" y="4426284"/>
            <a:ext cx="4683803" cy="1123609"/>
          </a:xfrm>
          <a:prstGeom prst="rect">
            <a:avLst/>
          </a:prstGeom>
          <a:solidFill>
            <a:srgbClr val="FFFF00">
              <a:alpha val="50000"/>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4000" dirty="0">
                <a:solidFill>
                  <a:prstClr val="black"/>
                </a:solidFill>
                <a:latin typeface="Arial" panose="020B0604020202020204" pitchFamily="34" charset="0"/>
                <a:cs typeface="Arial" panose="020B0604020202020204" pitchFamily="34" charset="0"/>
                <a:sym typeface="Arial"/>
              </a:rPr>
              <a:t>C</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sym typeface="Arial"/>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sym typeface="Arial"/>
              </a:rPr>
              <a:t>Cả</a:t>
            </a:r>
            <a:r>
              <a:rPr kumimoji="0" lang="en-US" sz="40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sym typeface="Arial"/>
              </a:rPr>
              <a:t> 2 </a:t>
            </a:r>
            <a:r>
              <a:rPr kumimoji="0" lang="en-US" sz="4000" b="0" i="0" u="none" strike="noStrike" kern="1200" cap="none" spc="0" normalizeH="0" noProof="0" dirty="0" err="1">
                <a:ln>
                  <a:noFill/>
                </a:ln>
                <a:solidFill>
                  <a:prstClr val="black"/>
                </a:solidFill>
                <a:effectLst/>
                <a:uLnTx/>
                <a:uFillTx/>
                <a:latin typeface="Arial" panose="020B0604020202020204" pitchFamily="34" charset="0"/>
                <a:ea typeface="+mn-ea"/>
                <a:cs typeface="Arial" panose="020B0604020202020204" pitchFamily="34" charset="0"/>
                <a:sym typeface="Arial"/>
              </a:rPr>
              <a:t>đáp</a:t>
            </a:r>
            <a:r>
              <a:rPr kumimoji="0" lang="en-US" sz="40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sym typeface="Arial"/>
              </a:rPr>
              <a:t> </a:t>
            </a:r>
            <a:r>
              <a:rPr kumimoji="0" lang="en-US" sz="4000" b="0" i="0" u="none" strike="noStrike" kern="1200" cap="none" spc="0" normalizeH="0" noProof="0" dirty="0" err="1">
                <a:ln>
                  <a:noFill/>
                </a:ln>
                <a:solidFill>
                  <a:prstClr val="black"/>
                </a:solidFill>
                <a:effectLst/>
                <a:uLnTx/>
                <a:uFillTx/>
                <a:latin typeface="Arial" panose="020B0604020202020204" pitchFamily="34" charset="0"/>
                <a:ea typeface="+mn-ea"/>
                <a:cs typeface="Arial" panose="020B0604020202020204" pitchFamily="34" charset="0"/>
                <a:sym typeface="Arial"/>
              </a:rPr>
              <a:t>án</a:t>
            </a:r>
            <a:r>
              <a:rPr kumimoji="0" lang="en-US" sz="40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sym typeface="Arial"/>
              </a:rPr>
              <a:t> </a:t>
            </a:r>
            <a:r>
              <a:rPr kumimoji="0" lang="en-US" sz="4000" b="0" i="0" u="none" strike="noStrike" kern="1200" cap="none" spc="0" normalizeH="0" noProof="0" dirty="0" err="1">
                <a:ln>
                  <a:noFill/>
                </a:ln>
                <a:solidFill>
                  <a:prstClr val="black"/>
                </a:solidFill>
                <a:effectLst/>
                <a:uLnTx/>
                <a:uFillTx/>
                <a:latin typeface="Arial" panose="020B0604020202020204" pitchFamily="34" charset="0"/>
                <a:ea typeface="+mn-ea"/>
                <a:cs typeface="Arial" panose="020B0604020202020204" pitchFamily="34" charset="0"/>
                <a:sym typeface="Arial"/>
              </a:rPr>
              <a:t>trên</a:t>
            </a:r>
            <a:endParaRPr kumimoji="0" lang="en-US" sz="3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sym typeface="Arial"/>
            </a:endParaRPr>
          </a:p>
        </p:txBody>
      </p:sp>
      <p:pic>
        <p:nvPicPr>
          <p:cNvPr id="10" name="Picture 9" descr="Green Tick Clipart Benefit - Green Check Mark PNG Image | Transparent PNG  Free Download on SeekPNG">
            <a:extLst>
              <a:ext uri="{FF2B5EF4-FFF2-40B4-BE49-F238E27FC236}">
                <a16:creationId xmlns:a16="http://schemas.microsoft.com/office/drawing/2014/main" id="{BC4487DC-066A-4946-939B-7333328DAB69}"/>
              </a:ext>
            </a:extLst>
          </p:cNvPr>
          <p:cNvPicPr>
            <a:picLocks noChangeAspect="1" noChangeArrowheads="1"/>
          </p:cNvPicPr>
          <p:nvPr/>
        </p:nvPicPr>
        <p:blipFill>
          <a:blip r:embed="rId10">
            <a:extLst>
              <a:ext uri="{BEBA8EAE-BF5A-486C-A8C5-ECC9F3942E4B}">
                <a14:imgProps xmlns:a14="http://schemas.microsoft.com/office/drawing/2010/main">
                  <a14:imgLayer r:embed="rId11">
                    <a14:imgEffect>
                      <a14:backgroundRemoval t="7143" b="95753" l="10000" r="90000"/>
                    </a14:imgEffect>
                  </a14:imgLayer>
                </a14:imgProps>
              </a:ext>
              <a:ext uri="{28A0092B-C50C-407E-A947-70E740481C1C}">
                <a14:useLocalDpi xmlns:a14="http://schemas.microsoft.com/office/drawing/2010/main" val="0"/>
              </a:ext>
            </a:extLst>
          </a:blip>
          <a:srcRect/>
          <a:stretch>
            <a:fillRect/>
          </a:stretch>
        </p:blipFill>
        <p:spPr bwMode="auto">
          <a:xfrm>
            <a:off x="7717771" y="4266694"/>
            <a:ext cx="2057400" cy="1287800"/>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a:extLst>
              <a:ext uri="{FF2B5EF4-FFF2-40B4-BE49-F238E27FC236}">
                <a16:creationId xmlns:a16="http://schemas.microsoft.com/office/drawing/2014/main" id="{E4A1345E-9E86-4AFA-BB6E-3F728372D57E}"/>
              </a:ext>
            </a:extLst>
          </p:cNvPr>
          <p:cNvPicPr>
            <a:picLocks noChangeAspect="1"/>
          </p:cNvPicPr>
          <p:nvPr/>
        </p:nvPicPr>
        <p:blipFill rotWithShape="1">
          <a:blip r:embed="rId12">
            <a:extLst>
              <a:ext uri="{BEBA8EAE-BF5A-486C-A8C5-ECC9F3942E4B}">
                <a14:imgProps xmlns:a14="http://schemas.microsoft.com/office/drawing/2010/main">
                  <a14:imgLayer r:embed="rId13">
                    <a14:imgEffect>
                      <a14:backgroundRemoval t="10000" b="90000" l="10000" r="90000"/>
                    </a14:imgEffect>
                  </a14:imgLayer>
                </a14:imgProps>
              </a:ext>
              <a:ext uri="{28A0092B-C50C-407E-A947-70E740481C1C}">
                <a14:useLocalDpi xmlns:a14="http://schemas.microsoft.com/office/drawing/2010/main" val="0"/>
              </a:ext>
            </a:extLst>
          </a:blip>
          <a:srcRect b="16169"/>
          <a:stretch/>
        </p:blipFill>
        <p:spPr>
          <a:xfrm>
            <a:off x="5236415" y="2210206"/>
            <a:ext cx="1422400" cy="1287800"/>
          </a:xfrm>
          <a:prstGeom prst="rect">
            <a:avLst/>
          </a:prstGeom>
        </p:spPr>
      </p:pic>
      <p:pic>
        <p:nvPicPr>
          <p:cNvPr id="13" name="Picture 12">
            <a:extLst>
              <a:ext uri="{FF2B5EF4-FFF2-40B4-BE49-F238E27FC236}">
                <a16:creationId xmlns:a16="http://schemas.microsoft.com/office/drawing/2014/main" id="{4DCCB5EB-DAF1-4B9B-B8C8-CB27C19FC06F}"/>
              </a:ext>
            </a:extLst>
          </p:cNvPr>
          <p:cNvPicPr>
            <a:picLocks noChangeAspect="1"/>
          </p:cNvPicPr>
          <p:nvPr/>
        </p:nvPicPr>
        <p:blipFill rotWithShape="1">
          <a:blip r:embed="rId12">
            <a:extLst>
              <a:ext uri="{BEBA8EAE-BF5A-486C-A8C5-ECC9F3942E4B}">
                <a14:imgProps xmlns:a14="http://schemas.microsoft.com/office/drawing/2010/main">
                  <a14:imgLayer r:embed="rId13">
                    <a14:imgEffect>
                      <a14:backgroundRemoval t="10000" b="90000" l="10000" r="90000"/>
                    </a14:imgEffect>
                  </a14:imgLayer>
                </a14:imgProps>
              </a:ext>
              <a:ext uri="{28A0092B-C50C-407E-A947-70E740481C1C}">
                <a14:useLocalDpi xmlns:a14="http://schemas.microsoft.com/office/drawing/2010/main" val="0"/>
              </a:ext>
            </a:extLst>
          </a:blip>
          <a:srcRect b="16169"/>
          <a:stretch/>
        </p:blipFill>
        <p:spPr>
          <a:xfrm>
            <a:off x="11102739" y="2440261"/>
            <a:ext cx="1422400" cy="1287800"/>
          </a:xfrm>
          <a:prstGeom prst="rect">
            <a:avLst/>
          </a:prstGeom>
        </p:spPr>
      </p:pic>
      <p:sp>
        <p:nvSpPr>
          <p:cNvPr id="4" name="Câu hỏi">
            <a:extLst>
              <a:ext uri="{FF2B5EF4-FFF2-40B4-BE49-F238E27FC236}">
                <a16:creationId xmlns:a16="http://schemas.microsoft.com/office/drawing/2014/main" id="{1931B93E-408B-4D10-AB82-A35730747D8B}"/>
              </a:ext>
            </a:extLst>
          </p:cNvPr>
          <p:cNvSpPr txBox="1"/>
          <p:nvPr/>
        </p:nvSpPr>
        <p:spPr>
          <a:xfrm>
            <a:off x="1550505" y="781148"/>
            <a:ext cx="9839738" cy="677108"/>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sym typeface="Arial"/>
              </a:rPr>
              <a:t>Dấu ngoặc kép được dùng làm gì?</a:t>
            </a:r>
            <a:endParaRPr kumimoji="0" lang="en-US" sz="4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sym typeface="Arial"/>
            </a:endParaRPr>
          </a:p>
        </p:txBody>
      </p:sp>
      <p:pic>
        <p:nvPicPr>
          <p:cNvPr id="18" name="drum-and-marimba-lost-hits_fkJk_HVO_NWM">
            <a:hlinkClick r:id="" action="ppaction://media"/>
            <a:extLst>
              <a:ext uri="{FF2B5EF4-FFF2-40B4-BE49-F238E27FC236}">
                <a16:creationId xmlns:a16="http://schemas.microsoft.com/office/drawing/2014/main" id="{0880CEC7-421A-4953-8B04-8D09F6C509B5}"/>
              </a:ext>
            </a:extLst>
          </p:cNvPr>
          <p:cNvPicPr>
            <a:picLocks noChangeAspect="1"/>
          </p:cNvPicPr>
          <p:nvPr>
            <a:audioFile r:link="rId3"/>
            <p:extLst>
              <p:ext uri="{DAA4B4D4-6D71-4841-9C94-3DE7FCFB9230}">
                <p14:media xmlns:p14="http://schemas.microsoft.com/office/powerpoint/2010/main" r:embed="rId2"/>
              </p:ext>
            </p:extLst>
          </p:nvPr>
        </p:nvPicPr>
        <p:blipFill>
          <a:blip r:embed="rId14"/>
          <a:stretch>
            <a:fillRect/>
          </a:stretch>
        </p:blipFill>
        <p:spPr>
          <a:xfrm>
            <a:off x="11315227" y="7015612"/>
            <a:ext cx="609600" cy="609600"/>
          </a:xfrm>
          <a:prstGeom prst="rect">
            <a:avLst/>
          </a:prstGeom>
        </p:spPr>
      </p:pic>
      <p:pic>
        <p:nvPicPr>
          <p:cNvPr id="19" name="audioblocks-happy-pop-ding-success_SY4-7pZIRPU_NWM">
            <a:hlinkClick r:id="" action="ppaction://media"/>
            <a:extLst>
              <a:ext uri="{FF2B5EF4-FFF2-40B4-BE49-F238E27FC236}">
                <a16:creationId xmlns:a16="http://schemas.microsoft.com/office/drawing/2014/main" id="{58448941-5E57-4888-A1BD-28E4E1137F63}"/>
              </a:ext>
            </a:extLst>
          </p:cNvPr>
          <p:cNvPicPr>
            <a:picLocks noChangeAspect="1"/>
          </p:cNvPicPr>
          <p:nvPr>
            <a:audioFile r:link="rId5"/>
            <p:extLst>
              <p:ext uri="{DAA4B4D4-6D71-4841-9C94-3DE7FCFB9230}">
                <p14:media xmlns:p14="http://schemas.microsoft.com/office/powerpoint/2010/main" r:embed="rId4"/>
              </p:ext>
            </p:extLst>
          </p:nvPr>
        </p:nvPicPr>
        <p:blipFill>
          <a:blip r:embed="rId14"/>
          <a:stretch>
            <a:fillRect/>
          </a:stretch>
        </p:blipFill>
        <p:spPr>
          <a:xfrm>
            <a:off x="13058560" y="5176493"/>
            <a:ext cx="609600" cy="609600"/>
          </a:xfrm>
          <a:prstGeom prst="rect">
            <a:avLst/>
          </a:prstGeom>
        </p:spPr>
      </p:pic>
      <p:sp>
        <p:nvSpPr>
          <p:cNvPr id="2" name="Oval 1">
            <a:extLst>
              <a:ext uri="{FF2B5EF4-FFF2-40B4-BE49-F238E27FC236}">
                <a16:creationId xmlns:a16="http://schemas.microsoft.com/office/drawing/2014/main" id="{86E93B89-0846-4590-95CD-7CA2D84F7C1E}"/>
              </a:ext>
            </a:extLst>
          </p:cNvPr>
          <p:cNvSpPr/>
          <p:nvPr/>
        </p:nvSpPr>
        <p:spPr>
          <a:xfrm>
            <a:off x="3385040" y="4510571"/>
            <a:ext cx="976606" cy="90528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500" b="0" i="0" u="none" strike="noStrike" kern="0" cap="none" spc="0" normalizeH="0" baseline="0" noProof="0">
              <a:ln>
                <a:noFill/>
              </a:ln>
              <a:solidFill>
                <a:prstClr val="white"/>
              </a:solidFill>
              <a:effectLst/>
              <a:uLnTx/>
              <a:uFillTx/>
              <a:latin typeface="#9Slide02 Noi dung dai"/>
              <a:ea typeface="+mn-ea"/>
              <a:cs typeface="+mn-cs"/>
              <a:sym typeface="Arial"/>
            </a:endParaRPr>
          </a:p>
        </p:txBody>
      </p:sp>
      <p:sp>
        <p:nvSpPr>
          <p:cNvPr id="14" name="Arrow: Left 13">
            <a:hlinkClick r:id="rId15" action="ppaction://hlinksldjump"/>
            <a:extLst>
              <a:ext uri="{FF2B5EF4-FFF2-40B4-BE49-F238E27FC236}">
                <a16:creationId xmlns:a16="http://schemas.microsoft.com/office/drawing/2014/main" id="{7F70D685-34BF-4597-AF3D-0609C78DB706}"/>
              </a:ext>
            </a:extLst>
          </p:cNvPr>
          <p:cNvSpPr/>
          <p:nvPr/>
        </p:nvSpPr>
        <p:spPr>
          <a:xfrm>
            <a:off x="361949" y="6038850"/>
            <a:ext cx="1372074" cy="610747"/>
          </a:xfrm>
          <a:prstGeom prst="lef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500" b="0" i="0" u="none" strike="noStrike" kern="0" cap="none" spc="0" normalizeH="0" baseline="0" noProof="0">
              <a:ln>
                <a:noFill/>
              </a:ln>
              <a:solidFill>
                <a:prstClr val="white"/>
              </a:solidFill>
              <a:effectLst/>
              <a:uLnTx/>
              <a:uFillTx/>
              <a:latin typeface="#9Slide02 Noi dung dai"/>
              <a:ea typeface="+mn-ea"/>
              <a:cs typeface="+mn-cs"/>
              <a:sym typeface="Arial"/>
            </a:endParaRPr>
          </a:p>
        </p:txBody>
      </p:sp>
    </p:spTree>
    <p:custDataLst>
      <p:tags r:id="rId1"/>
    </p:custDataLst>
    <p:extLst>
      <p:ext uri="{BB962C8B-B14F-4D97-AF65-F5344CB8AC3E}">
        <p14:creationId xmlns:p14="http://schemas.microsoft.com/office/powerpoint/2010/main" val="37208648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9"/>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mediacall" presetSubtype="0" fill="hold" nodeType="withEffect">
                                  <p:stCondLst>
                                    <p:cond delay="0"/>
                                  </p:stCondLst>
                                  <p:childTnLst>
                                    <p:cmd type="call" cmd="playFrom(0.0)">
                                      <p:cBhvr>
                                        <p:cTn id="8" dur="3004" fill="hold"/>
                                        <p:tgtEl>
                                          <p:spTgt spid="19"/>
                                        </p:tgtEl>
                                      </p:cBhvr>
                                    </p:cmd>
                                  </p:childTnLst>
                                </p:cTn>
                              </p:par>
                              <p:par>
                                <p:cTn id="9" presetID="14" presetClass="entr" presetSubtype="10" fill="hold" grpId="0" nodeType="with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randombar(horizontal)">
                                      <p:cBhvr>
                                        <p:cTn id="11" dur="500"/>
                                        <p:tgtEl>
                                          <p:spTgt spid="2"/>
                                        </p:tgtEl>
                                      </p:cBhvr>
                                    </p:animEffect>
                                  </p:childTnLst>
                                </p:cTn>
                              </p:par>
                            </p:childTnLst>
                          </p:cTn>
                        </p:par>
                      </p:childTnLst>
                    </p:cTn>
                  </p:par>
                </p:childTnLst>
              </p:cTn>
              <p:nextCondLst>
                <p:cond evt="onClick" delay="0">
                  <p:tgtEl>
                    <p:spTgt spid="9"/>
                  </p:tgtEl>
                </p:cond>
              </p:nextCondLst>
            </p:seq>
            <p:seq concurrent="1" nextAc="seek">
              <p:cTn id="12" restart="whenNotActive" fill="hold" evtFilter="cancelBubble" nodeType="interactiveSeq">
                <p:stCondLst>
                  <p:cond evt="onClick" delay="0">
                    <p:tgtEl>
                      <p:spTgt spid="6"/>
                    </p:tgtEl>
                  </p:cond>
                </p:stCondLst>
                <p:endSync evt="end" delay="0">
                  <p:rtn val="all"/>
                </p:endSync>
                <p:childTnLst>
                  <p:par>
                    <p:cTn id="13" fill="hold">
                      <p:stCondLst>
                        <p:cond delay="0"/>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3"/>
                                        </p:tgtEl>
                                        <p:attrNameLst>
                                          <p:attrName>style.visibility</p:attrName>
                                        </p:attrNameLst>
                                      </p:cBhvr>
                                      <p:to>
                                        <p:strVal val="visible"/>
                                      </p:to>
                                    </p:set>
                                  </p:childTnLst>
                                </p:cTn>
                              </p:par>
                              <p:par>
                                <p:cTn id="17" presetID="1" presetClass="mediacall" presetSubtype="0" fill="hold" nodeType="withEffect">
                                  <p:stCondLst>
                                    <p:cond delay="0"/>
                                  </p:stCondLst>
                                  <p:childTnLst>
                                    <p:cmd type="call" cmd="playFrom(0.0)">
                                      <p:cBhvr>
                                        <p:cTn id="18" dur="3866" fill="hold"/>
                                        <p:tgtEl>
                                          <p:spTgt spid="18"/>
                                        </p:tgtEl>
                                      </p:cBhvr>
                                    </p:cmd>
                                  </p:childTnLst>
                                </p:cTn>
                              </p:par>
                            </p:childTnLst>
                          </p:cTn>
                        </p:par>
                      </p:childTnLst>
                    </p:cTn>
                  </p:par>
                </p:childTnLst>
              </p:cTn>
              <p:nextCondLst>
                <p:cond evt="onClick" delay="0">
                  <p:tgtEl>
                    <p:spTgt spid="6"/>
                  </p:tgtEl>
                </p:cond>
              </p:nextCondLst>
            </p:seq>
            <p:seq concurrent="1" nextAc="seek">
              <p:cTn id="19" restart="whenNotActive" fill="hold" evtFilter="cancelBubble" nodeType="interactiveSeq">
                <p:stCondLst>
                  <p:cond evt="onClick" delay="0">
                    <p:tgtEl>
                      <p:spTgt spid="7"/>
                    </p:tgtEl>
                  </p:cond>
                </p:stCondLst>
                <p:endSync evt="end" delay="0">
                  <p:rtn val="all"/>
                </p:endSync>
                <p:childTnLst>
                  <p:par>
                    <p:cTn id="20" fill="hold">
                      <p:stCondLst>
                        <p:cond delay="0"/>
                      </p:stCondLst>
                      <p:childTnLst>
                        <p:par>
                          <p:cTn id="21" fill="hold">
                            <p:stCondLst>
                              <p:cond delay="0"/>
                            </p:stCondLst>
                            <p:childTnLst>
                              <p:par>
                                <p:cTn id="22" presetID="1" presetClass="entr" presetSubtype="0" fill="hold" nodeType="clickEffect">
                                  <p:stCondLst>
                                    <p:cond delay="0"/>
                                  </p:stCondLst>
                                  <p:childTnLst>
                                    <p:set>
                                      <p:cBhvr>
                                        <p:cTn id="23" dur="1" fill="hold">
                                          <p:stCondLst>
                                            <p:cond delay="0"/>
                                          </p:stCondLst>
                                        </p:cTn>
                                        <p:tgtEl>
                                          <p:spTgt spid="11"/>
                                        </p:tgtEl>
                                        <p:attrNameLst>
                                          <p:attrName>style.visibility</p:attrName>
                                        </p:attrNameLst>
                                      </p:cBhvr>
                                      <p:to>
                                        <p:strVal val="visible"/>
                                      </p:to>
                                    </p:set>
                                  </p:childTnLst>
                                </p:cTn>
                              </p:par>
                              <p:par>
                                <p:cTn id="24" presetID="1" presetClass="mediacall" presetSubtype="0" fill="hold" nodeType="withEffect">
                                  <p:stCondLst>
                                    <p:cond delay="0"/>
                                  </p:stCondLst>
                                  <p:childTnLst>
                                    <p:cmd type="call" cmd="playFrom(0.0)">
                                      <p:cBhvr>
                                        <p:cTn id="25" dur="3866" fill="hold"/>
                                        <p:tgtEl>
                                          <p:spTgt spid="18"/>
                                        </p:tgtEl>
                                      </p:cBhvr>
                                    </p:cmd>
                                  </p:childTnLst>
                                </p:cTn>
                              </p:par>
                            </p:childTnLst>
                          </p:cTn>
                        </p:par>
                      </p:childTnLst>
                    </p:cTn>
                  </p:par>
                </p:childTnLst>
              </p:cTn>
              <p:nextCondLst>
                <p:cond evt="onClick" delay="0">
                  <p:tgtEl>
                    <p:spTgt spid="7"/>
                  </p:tgtEl>
                </p:cond>
              </p:nextCondLst>
            </p:seq>
            <p:audio>
              <p:cMediaNode vol="80000">
                <p:cTn id="26" fill="hold" display="0">
                  <p:stCondLst>
                    <p:cond delay="indefinite"/>
                  </p:stCondLst>
                  <p:endCondLst>
                    <p:cond evt="onStopAudio" delay="0">
                      <p:tgtEl>
                        <p:sldTgt/>
                      </p:tgtEl>
                    </p:cond>
                  </p:endCondLst>
                </p:cTn>
                <p:tgtEl>
                  <p:spTgt spid="18"/>
                </p:tgtEl>
              </p:cMediaNode>
            </p:audio>
            <p:audio>
              <p:cMediaNode vol="80000">
                <p:cTn id="27" fill="hold" display="0">
                  <p:stCondLst>
                    <p:cond delay="indefinite"/>
                  </p:stCondLst>
                  <p:endCondLst>
                    <p:cond evt="onStopAudio" delay="0">
                      <p:tgtEl>
                        <p:sldTgt/>
                      </p:tgtEl>
                    </p:cond>
                  </p:endCondLst>
                </p:cTn>
                <p:tgtEl>
                  <p:spTgt spid="19"/>
                </p:tgtEl>
              </p:cMediaNode>
            </p:audio>
          </p:childTnLst>
        </p:cTn>
      </p:par>
    </p:tnLst>
    <p:bldLst>
      <p:bldP spid="2"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8">
            <a:lum/>
          </a:blip>
          <a:srcRect/>
          <a:stretch>
            <a:fillRect t="-13000" b="-13000"/>
          </a:stretch>
        </a:blipFill>
        <a:effectLst/>
      </p:bgPr>
    </p:bg>
    <p:spTree>
      <p:nvGrpSpPr>
        <p:cNvPr id="1" name=""/>
        <p:cNvGrpSpPr/>
        <p:nvPr/>
      </p:nvGrpSpPr>
      <p:grpSpPr>
        <a:xfrm>
          <a:off x="0" y="0"/>
          <a:ext cx="0" cy="0"/>
          <a:chOff x="0" y="0"/>
          <a:chExt cx="0" cy="0"/>
        </a:xfrm>
      </p:grpSpPr>
      <p:pic>
        <p:nvPicPr>
          <p:cNvPr id="3" name="Cô giáo" descr="Cartoon Teacher Transparent | PNG All">
            <a:extLst>
              <a:ext uri="{FF2B5EF4-FFF2-40B4-BE49-F238E27FC236}">
                <a16:creationId xmlns:a16="http://schemas.microsoft.com/office/drawing/2014/main" id="{6557AC80-CB15-4B3A-8C04-97BCD1BF4B99}"/>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b="35003"/>
          <a:stretch/>
        </p:blipFill>
        <p:spPr bwMode="auto">
          <a:xfrm>
            <a:off x="7772400" y="2667000"/>
            <a:ext cx="5867400" cy="4191000"/>
          </a:xfrm>
          <a:prstGeom prst="rect">
            <a:avLst/>
          </a:prstGeom>
          <a:noFill/>
          <a:extLst>
            <a:ext uri="{909E8E84-426E-40DD-AFC4-6F175D3DCCD1}">
              <a14:hiddenFill xmlns:a14="http://schemas.microsoft.com/office/drawing/2010/main">
                <a:solidFill>
                  <a:srgbClr val="FFFFFF"/>
                </a:solidFill>
              </a14:hiddenFill>
            </a:ext>
          </a:extLst>
        </p:spPr>
      </p:pic>
      <p:sp>
        <p:nvSpPr>
          <p:cNvPr id="5" name="Ô hỏi">
            <a:extLst>
              <a:ext uri="{FF2B5EF4-FFF2-40B4-BE49-F238E27FC236}">
                <a16:creationId xmlns:a16="http://schemas.microsoft.com/office/drawing/2014/main" id="{E3A2E041-8E77-4897-ACF6-F9171479DE81}"/>
              </a:ext>
            </a:extLst>
          </p:cNvPr>
          <p:cNvSpPr/>
          <p:nvPr/>
        </p:nvSpPr>
        <p:spPr>
          <a:xfrm>
            <a:off x="361949" y="476250"/>
            <a:ext cx="11562877" cy="5962650"/>
          </a:xfrm>
          <a:prstGeom prst="rect">
            <a:avLst/>
          </a:prstGeom>
          <a:solidFill>
            <a:schemeClr val="bg1">
              <a:alpha val="50000"/>
            </a:schemeClr>
          </a:solidFill>
          <a:ln>
            <a:solidFill>
              <a:schemeClr val="bg1"/>
            </a:solid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Arial"/>
            </a:endParaRPr>
          </a:p>
        </p:txBody>
      </p:sp>
      <p:sp>
        <p:nvSpPr>
          <p:cNvPr id="7" name="Sai">
            <a:extLst>
              <a:ext uri="{FF2B5EF4-FFF2-40B4-BE49-F238E27FC236}">
                <a16:creationId xmlns:a16="http://schemas.microsoft.com/office/drawing/2014/main" id="{F1C1935A-F6BE-4358-99B8-7AC86C32642B}"/>
              </a:ext>
            </a:extLst>
          </p:cNvPr>
          <p:cNvSpPr/>
          <p:nvPr/>
        </p:nvSpPr>
        <p:spPr>
          <a:xfrm>
            <a:off x="951826" y="4439580"/>
            <a:ext cx="9436183" cy="1123609"/>
          </a:xfrm>
          <a:prstGeom prst="rect">
            <a:avLst/>
          </a:prstGeom>
          <a:solidFill>
            <a:srgbClr val="FFFF00">
              <a:alpha val="50000"/>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lvl="1" algn="just"/>
            <a:r>
              <a:rPr lang="en-US" sz="4000" dirty="0">
                <a:solidFill>
                  <a:prstClr val="black"/>
                </a:solidFill>
                <a:latin typeface="Arial" panose="020B0604020202020204" pitchFamily="34" charset="0"/>
                <a:cs typeface="Arial" panose="020B0604020202020204" pitchFamily="34" charset="0"/>
                <a:sym typeface="Arial"/>
              </a:rPr>
              <a:t>B. </a:t>
            </a:r>
            <a:r>
              <a:rPr lang="en-US" sz="4000" dirty="0" err="1">
                <a:solidFill>
                  <a:prstClr val="black"/>
                </a:solidFill>
                <a:latin typeface="Arial" panose="020B0604020202020204" pitchFamily="34" charset="0"/>
                <a:cs typeface="Arial" panose="020B0604020202020204" pitchFamily="34" charset="0"/>
                <a:sym typeface="Arial"/>
              </a:rPr>
              <a:t>báo</a:t>
            </a:r>
            <a:r>
              <a:rPr lang="en-US" sz="4000" dirty="0">
                <a:solidFill>
                  <a:prstClr val="black"/>
                </a:solidFill>
                <a:latin typeface="Arial" panose="020B0604020202020204" pitchFamily="34" charset="0"/>
                <a:cs typeface="Arial" panose="020B0604020202020204" pitchFamily="34" charset="0"/>
                <a:sym typeface="Arial"/>
              </a:rPr>
              <a:t> </a:t>
            </a:r>
            <a:r>
              <a:rPr lang="en-US" sz="4000" dirty="0" err="1">
                <a:solidFill>
                  <a:prstClr val="black"/>
                </a:solidFill>
                <a:latin typeface="Arial" panose="020B0604020202020204" pitchFamily="34" charset="0"/>
                <a:cs typeface="Arial" panose="020B0604020202020204" pitchFamily="34" charset="0"/>
                <a:sym typeface="Arial"/>
              </a:rPr>
              <a:t>hiệu</a:t>
            </a:r>
            <a:r>
              <a:rPr lang="en-US" sz="4000" dirty="0">
                <a:solidFill>
                  <a:prstClr val="black"/>
                </a:solidFill>
                <a:latin typeface="Arial" panose="020B0604020202020204" pitchFamily="34" charset="0"/>
                <a:cs typeface="Arial" panose="020B0604020202020204" pitchFamily="34" charset="0"/>
                <a:sym typeface="Arial"/>
              </a:rPr>
              <a:t> </a:t>
            </a:r>
            <a:r>
              <a:rPr lang="en-US" sz="4000" dirty="0" err="1">
                <a:solidFill>
                  <a:prstClr val="black"/>
                </a:solidFill>
                <a:latin typeface="Arial" panose="020B0604020202020204" pitchFamily="34" charset="0"/>
                <a:cs typeface="Arial" panose="020B0604020202020204" pitchFamily="34" charset="0"/>
                <a:sym typeface="Arial"/>
              </a:rPr>
              <a:t>sự</a:t>
            </a:r>
            <a:r>
              <a:rPr lang="en-US" sz="4000" dirty="0">
                <a:solidFill>
                  <a:prstClr val="black"/>
                </a:solidFill>
                <a:latin typeface="Arial" panose="020B0604020202020204" pitchFamily="34" charset="0"/>
                <a:cs typeface="Arial" panose="020B0604020202020204" pitchFamily="34" charset="0"/>
                <a:sym typeface="Arial"/>
              </a:rPr>
              <a:t> </a:t>
            </a:r>
            <a:r>
              <a:rPr lang="en-US" sz="4000" dirty="0" err="1">
                <a:solidFill>
                  <a:prstClr val="black"/>
                </a:solidFill>
                <a:latin typeface="Arial" panose="020B0604020202020204" pitchFamily="34" charset="0"/>
                <a:cs typeface="Arial" panose="020B0604020202020204" pitchFamily="34" charset="0"/>
                <a:sym typeface="Arial"/>
              </a:rPr>
              <a:t>liệt</a:t>
            </a:r>
            <a:r>
              <a:rPr lang="en-US" sz="4000" dirty="0">
                <a:solidFill>
                  <a:prstClr val="black"/>
                </a:solidFill>
                <a:latin typeface="Arial" panose="020B0604020202020204" pitchFamily="34" charset="0"/>
                <a:cs typeface="Arial" panose="020B0604020202020204" pitchFamily="34" charset="0"/>
                <a:sym typeface="Arial"/>
              </a:rPr>
              <a:t> </a:t>
            </a:r>
            <a:r>
              <a:rPr lang="en-US" sz="4000" dirty="0" err="1">
                <a:solidFill>
                  <a:prstClr val="black"/>
                </a:solidFill>
                <a:latin typeface="Arial" panose="020B0604020202020204" pitchFamily="34" charset="0"/>
                <a:cs typeface="Arial" panose="020B0604020202020204" pitchFamily="34" charset="0"/>
                <a:sym typeface="Arial"/>
              </a:rPr>
              <a:t>kê</a:t>
            </a:r>
            <a:r>
              <a:rPr lang="en-US" sz="4000" dirty="0">
                <a:solidFill>
                  <a:prstClr val="black"/>
                </a:solidFill>
                <a:latin typeface="Arial" panose="020B0604020202020204" pitchFamily="34" charset="0"/>
                <a:cs typeface="Arial" panose="020B0604020202020204" pitchFamily="34" charset="0"/>
                <a:sym typeface="Arial"/>
              </a:rPr>
              <a:t> </a:t>
            </a:r>
            <a:r>
              <a:rPr lang="en-US" sz="4000" dirty="0" err="1">
                <a:solidFill>
                  <a:prstClr val="black"/>
                </a:solidFill>
                <a:latin typeface="Arial" panose="020B0604020202020204" pitchFamily="34" charset="0"/>
                <a:cs typeface="Arial" panose="020B0604020202020204" pitchFamily="34" charset="0"/>
                <a:sym typeface="Arial"/>
              </a:rPr>
              <a:t>hoặc</a:t>
            </a:r>
            <a:r>
              <a:rPr lang="en-US" sz="4000" dirty="0">
                <a:solidFill>
                  <a:prstClr val="black"/>
                </a:solidFill>
                <a:latin typeface="Arial" panose="020B0604020202020204" pitchFamily="34" charset="0"/>
                <a:cs typeface="Arial" panose="020B0604020202020204" pitchFamily="34" charset="0"/>
                <a:sym typeface="Arial"/>
              </a:rPr>
              <a:t> </a:t>
            </a:r>
            <a:r>
              <a:rPr lang="en-US" sz="4000" dirty="0" err="1">
                <a:solidFill>
                  <a:prstClr val="black"/>
                </a:solidFill>
                <a:latin typeface="Arial" panose="020B0604020202020204" pitchFamily="34" charset="0"/>
                <a:cs typeface="Arial" panose="020B0604020202020204" pitchFamily="34" charset="0"/>
                <a:sym typeface="Arial"/>
              </a:rPr>
              <a:t>nhấn</a:t>
            </a:r>
            <a:r>
              <a:rPr lang="en-US" sz="4000" dirty="0">
                <a:solidFill>
                  <a:prstClr val="black"/>
                </a:solidFill>
                <a:latin typeface="Arial" panose="020B0604020202020204" pitchFamily="34" charset="0"/>
                <a:cs typeface="Arial" panose="020B0604020202020204" pitchFamily="34" charset="0"/>
                <a:sym typeface="Arial"/>
              </a:rPr>
              <a:t> </a:t>
            </a:r>
            <a:r>
              <a:rPr lang="en-US" sz="4000" dirty="0" err="1">
                <a:solidFill>
                  <a:prstClr val="black"/>
                </a:solidFill>
                <a:latin typeface="Arial" panose="020B0604020202020204" pitchFamily="34" charset="0"/>
                <a:cs typeface="Arial" panose="020B0604020202020204" pitchFamily="34" charset="0"/>
                <a:sym typeface="Arial"/>
              </a:rPr>
              <a:t>mạnh</a:t>
            </a:r>
            <a:r>
              <a:rPr lang="en-US" sz="4000" dirty="0">
                <a:solidFill>
                  <a:prstClr val="black"/>
                </a:solidFill>
                <a:latin typeface="Arial" panose="020B0604020202020204" pitchFamily="34" charset="0"/>
                <a:cs typeface="Arial" panose="020B0604020202020204" pitchFamily="34" charset="0"/>
                <a:sym typeface="Arial"/>
              </a:rPr>
              <a:t> ý </a:t>
            </a:r>
            <a:r>
              <a:rPr lang="en-US" sz="4000" dirty="0" err="1">
                <a:solidFill>
                  <a:prstClr val="black"/>
                </a:solidFill>
                <a:latin typeface="Arial" panose="020B0604020202020204" pitchFamily="34" charset="0"/>
                <a:cs typeface="Arial" panose="020B0604020202020204" pitchFamily="34" charset="0"/>
                <a:sym typeface="Arial"/>
              </a:rPr>
              <a:t>trích</a:t>
            </a:r>
            <a:r>
              <a:rPr lang="en-US" sz="4000" dirty="0">
                <a:solidFill>
                  <a:prstClr val="black"/>
                </a:solidFill>
                <a:latin typeface="Arial" panose="020B0604020202020204" pitchFamily="34" charset="0"/>
                <a:cs typeface="Arial" panose="020B0604020202020204" pitchFamily="34" charset="0"/>
                <a:sym typeface="Arial"/>
              </a:rPr>
              <a:t> </a:t>
            </a:r>
            <a:r>
              <a:rPr lang="en-US" sz="4000" dirty="0" err="1">
                <a:solidFill>
                  <a:prstClr val="black"/>
                </a:solidFill>
                <a:latin typeface="Arial" panose="020B0604020202020204" pitchFamily="34" charset="0"/>
                <a:cs typeface="Arial" panose="020B0604020202020204" pitchFamily="34" charset="0"/>
                <a:sym typeface="Arial"/>
              </a:rPr>
              <a:t>dẫn</a:t>
            </a:r>
            <a:r>
              <a:rPr lang="en-US" sz="4000" dirty="0">
                <a:solidFill>
                  <a:prstClr val="black"/>
                </a:solidFill>
                <a:latin typeface="Arial" panose="020B0604020202020204" pitchFamily="34" charset="0"/>
                <a:cs typeface="Arial" panose="020B0604020202020204" pitchFamily="34" charset="0"/>
                <a:sym typeface="Arial"/>
              </a:rPr>
              <a:t> </a:t>
            </a:r>
            <a:r>
              <a:rPr lang="en-US" sz="4000" dirty="0" err="1">
                <a:solidFill>
                  <a:prstClr val="black"/>
                </a:solidFill>
                <a:latin typeface="Arial" panose="020B0604020202020204" pitchFamily="34" charset="0"/>
                <a:cs typeface="Arial" panose="020B0604020202020204" pitchFamily="34" charset="0"/>
                <a:sym typeface="Arial"/>
              </a:rPr>
              <a:t>trực</a:t>
            </a:r>
            <a:r>
              <a:rPr lang="en-US" sz="4000" dirty="0">
                <a:solidFill>
                  <a:prstClr val="black"/>
                </a:solidFill>
                <a:latin typeface="Arial" panose="020B0604020202020204" pitchFamily="34" charset="0"/>
                <a:cs typeface="Arial" panose="020B0604020202020204" pitchFamily="34" charset="0"/>
                <a:sym typeface="Arial"/>
              </a:rPr>
              <a:t> </a:t>
            </a:r>
            <a:r>
              <a:rPr lang="en-US" sz="4000" dirty="0" err="1">
                <a:solidFill>
                  <a:prstClr val="black"/>
                </a:solidFill>
                <a:latin typeface="Arial" panose="020B0604020202020204" pitchFamily="34" charset="0"/>
                <a:cs typeface="Arial" panose="020B0604020202020204" pitchFamily="34" charset="0"/>
                <a:sym typeface="Arial"/>
              </a:rPr>
              <a:t>tiếp</a:t>
            </a:r>
            <a:endPar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sym typeface="Arial"/>
            </a:endParaRPr>
          </a:p>
        </p:txBody>
      </p:sp>
      <p:sp>
        <p:nvSpPr>
          <p:cNvPr id="9" name="Đúng">
            <a:extLst>
              <a:ext uri="{FF2B5EF4-FFF2-40B4-BE49-F238E27FC236}">
                <a16:creationId xmlns:a16="http://schemas.microsoft.com/office/drawing/2014/main" id="{BA211925-2CE4-4A07-B718-DEFE7F8EBAA2}"/>
              </a:ext>
            </a:extLst>
          </p:cNvPr>
          <p:cNvSpPr/>
          <p:nvPr/>
        </p:nvSpPr>
        <p:spPr>
          <a:xfrm>
            <a:off x="987902" y="2440261"/>
            <a:ext cx="9304414" cy="1123609"/>
          </a:xfrm>
          <a:prstGeom prst="rect">
            <a:avLst/>
          </a:prstGeom>
          <a:solidFill>
            <a:srgbClr val="FFFF00">
              <a:alpha val="50000"/>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lvl="0" algn="just">
              <a:defRPr/>
            </a:pPr>
            <a:r>
              <a:rPr lang="en-US" sz="4000" dirty="0">
                <a:solidFill>
                  <a:prstClr val="black"/>
                </a:solidFill>
                <a:latin typeface="Arial" panose="020B0604020202020204" pitchFamily="34" charset="0"/>
                <a:cs typeface="Arial" panose="020B0604020202020204" pitchFamily="34" charset="0"/>
                <a:sym typeface="Arial"/>
              </a:rPr>
              <a:t>A. </a:t>
            </a:r>
            <a:r>
              <a:rPr lang="en-US" sz="4000" dirty="0" err="1">
                <a:solidFill>
                  <a:prstClr val="black"/>
                </a:solidFill>
                <a:latin typeface="Arial" panose="020B0604020202020204" pitchFamily="34" charset="0"/>
                <a:cs typeface="Arial" panose="020B0604020202020204" pitchFamily="34" charset="0"/>
                <a:sym typeface="Arial"/>
              </a:rPr>
              <a:t>ngăn</a:t>
            </a:r>
            <a:r>
              <a:rPr lang="en-US" sz="4000" dirty="0">
                <a:solidFill>
                  <a:prstClr val="black"/>
                </a:solidFill>
                <a:latin typeface="Arial" panose="020B0604020202020204" pitchFamily="34" charset="0"/>
                <a:cs typeface="Arial" panose="020B0604020202020204" pitchFamily="34" charset="0"/>
                <a:sym typeface="Arial"/>
              </a:rPr>
              <a:t> </a:t>
            </a:r>
            <a:r>
              <a:rPr lang="en-US" sz="4000" dirty="0" err="1">
                <a:solidFill>
                  <a:prstClr val="black"/>
                </a:solidFill>
                <a:latin typeface="Arial" panose="020B0604020202020204" pitchFamily="34" charset="0"/>
                <a:cs typeface="Arial" panose="020B0604020202020204" pitchFamily="34" charset="0"/>
                <a:sym typeface="Arial"/>
              </a:rPr>
              <a:t>cách</a:t>
            </a:r>
            <a:r>
              <a:rPr lang="en-US" sz="4000" dirty="0">
                <a:solidFill>
                  <a:prstClr val="black"/>
                </a:solidFill>
                <a:latin typeface="Arial" panose="020B0604020202020204" pitchFamily="34" charset="0"/>
                <a:cs typeface="Arial" panose="020B0604020202020204" pitchFamily="34" charset="0"/>
                <a:sym typeface="Arial"/>
              </a:rPr>
              <a:t> </a:t>
            </a:r>
            <a:r>
              <a:rPr lang="en-US" sz="4000" dirty="0" err="1">
                <a:solidFill>
                  <a:prstClr val="black"/>
                </a:solidFill>
                <a:latin typeface="Arial" panose="020B0604020202020204" pitchFamily="34" charset="0"/>
                <a:cs typeface="Arial" panose="020B0604020202020204" pitchFamily="34" charset="0"/>
                <a:sym typeface="Arial"/>
              </a:rPr>
              <a:t>thành</a:t>
            </a:r>
            <a:r>
              <a:rPr lang="en-US" sz="4000" dirty="0">
                <a:solidFill>
                  <a:prstClr val="black"/>
                </a:solidFill>
                <a:latin typeface="Arial" panose="020B0604020202020204" pitchFamily="34" charset="0"/>
                <a:cs typeface="Arial" panose="020B0604020202020204" pitchFamily="34" charset="0"/>
                <a:sym typeface="Arial"/>
              </a:rPr>
              <a:t> </a:t>
            </a:r>
            <a:r>
              <a:rPr lang="en-US" sz="4000" dirty="0" err="1">
                <a:solidFill>
                  <a:prstClr val="black"/>
                </a:solidFill>
                <a:latin typeface="Arial" panose="020B0604020202020204" pitchFamily="34" charset="0"/>
                <a:cs typeface="Arial" panose="020B0604020202020204" pitchFamily="34" charset="0"/>
                <a:sym typeface="Arial"/>
              </a:rPr>
              <a:t>phần</a:t>
            </a:r>
            <a:r>
              <a:rPr lang="en-US" sz="4000" dirty="0">
                <a:solidFill>
                  <a:prstClr val="black"/>
                </a:solidFill>
                <a:latin typeface="Arial" panose="020B0604020202020204" pitchFamily="34" charset="0"/>
                <a:cs typeface="Arial" panose="020B0604020202020204" pitchFamily="34" charset="0"/>
                <a:sym typeface="Arial"/>
              </a:rPr>
              <a:t> </a:t>
            </a:r>
            <a:r>
              <a:rPr lang="en-US" sz="4000" dirty="0" err="1">
                <a:solidFill>
                  <a:prstClr val="black"/>
                </a:solidFill>
                <a:latin typeface="Arial" panose="020B0604020202020204" pitchFamily="34" charset="0"/>
                <a:cs typeface="Arial" panose="020B0604020202020204" pitchFamily="34" charset="0"/>
                <a:sym typeface="Arial"/>
              </a:rPr>
              <a:t>chú</a:t>
            </a:r>
            <a:r>
              <a:rPr lang="en-US" sz="4000" dirty="0">
                <a:solidFill>
                  <a:prstClr val="black"/>
                </a:solidFill>
                <a:latin typeface="Arial" panose="020B0604020202020204" pitchFamily="34" charset="0"/>
                <a:cs typeface="Arial" panose="020B0604020202020204" pitchFamily="34" charset="0"/>
                <a:sym typeface="Arial"/>
              </a:rPr>
              <a:t> </a:t>
            </a:r>
            <a:r>
              <a:rPr lang="en-US" sz="4000" dirty="0" err="1">
                <a:solidFill>
                  <a:prstClr val="black"/>
                </a:solidFill>
                <a:latin typeface="Arial" panose="020B0604020202020204" pitchFamily="34" charset="0"/>
                <a:cs typeface="Arial" panose="020B0604020202020204" pitchFamily="34" charset="0"/>
                <a:sym typeface="Arial"/>
              </a:rPr>
              <a:t>thích</a:t>
            </a:r>
            <a:r>
              <a:rPr lang="en-US" sz="4000" dirty="0">
                <a:solidFill>
                  <a:prstClr val="black"/>
                </a:solidFill>
                <a:latin typeface="Arial" panose="020B0604020202020204" pitchFamily="34" charset="0"/>
                <a:cs typeface="Arial" panose="020B0604020202020204" pitchFamily="34" charset="0"/>
                <a:sym typeface="Arial"/>
              </a:rPr>
              <a:t> </a:t>
            </a:r>
            <a:r>
              <a:rPr lang="en-US" sz="4000" dirty="0" err="1">
                <a:solidFill>
                  <a:prstClr val="black"/>
                </a:solidFill>
                <a:latin typeface="Arial" panose="020B0604020202020204" pitchFamily="34" charset="0"/>
                <a:cs typeface="Arial" panose="020B0604020202020204" pitchFamily="34" charset="0"/>
                <a:sym typeface="Arial"/>
              </a:rPr>
              <a:t>với</a:t>
            </a:r>
            <a:r>
              <a:rPr lang="en-US" sz="4000" dirty="0">
                <a:solidFill>
                  <a:prstClr val="black"/>
                </a:solidFill>
                <a:latin typeface="Arial" panose="020B0604020202020204" pitchFamily="34" charset="0"/>
                <a:cs typeface="Arial" panose="020B0604020202020204" pitchFamily="34" charset="0"/>
                <a:sym typeface="Arial"/>
              </a:rPr>
              <a:t> </a:t>
            </a:r>
            <a:r>
              <a:rPr lang="en-US" sz="4000" dirty="0" err="1">
                <a:solidFill>
                  <a:prstClr val="black"/>
                </a:solidFill>
                <a:latin typeface="Arial" panose="020B0604020202020204" pitchFamily="34" charset="0"/>
                <a:cs typeface="Arial" panose="020B0604020202020204" pitchFamily="34" charset="0"/>
                <a:sym typeface="Arial"/>
              </a:rPr>
              <a:t>thành</a:t>
            </a:r>
            <a:r>
              <a:rPr lang="en-US" sz="4000" dirty="0">
                <a:solidFill>
                  <a:prstClr val="black"/>
                </a:solidFill>
                <a:latin typeface="Arial" panose="020B0604020202020204" pitchFamily="34" charset="0"/>
                <a:cs typeface="Arial" panose="020B0604020202020204" pitchFamily="34" charset="0"/>
                <a:sym typeface="Arial"/>
              </a:rPr>
              <a:t> </a:t>
            </a:r>
            <a:r>
              <a:rPr lang="en-US" sz="4000" dirty="0" err="1">
                <a:solidFill>
                  <a:prstClr val="black"/>
                </a:solidFill>
                <a:latin typeface="Arial" panose="020B0604020202020204" pitchFamily="34" charset="0"/>
                <a:cs typeface="Arial" panose="020B0604020202020204" pitchFamily="34" charset="0"/>
                <a:sym typeface="Arial"/>
              </a:rPr>
              <a:t>phần</a:t>
            </a:r>
            <a:r>
              <a:rPr lang="en-US" sz="4000" dirty="0">
                <a:solidFill>
                  <a:prstClr val="black"/>
                </a:solidFill>
                <a:latin typeface="Arial" panose="020B0604020202020204" pitchFamily="34" charset="0"/>
                <a:cs typeface="Arial" panose="020B0604020202020204" pitchFamily="34" charset="0"/>
                <a:sym typeface="Arial"/>
              </a:rPr>
              <a:t> </a:t>
            </a:r>
            <a:r>
              <a:rPr lang="en-US" sz="4000" dirty="0" err="1">
                <a:solidFill>
                  <a:prstClr val="black"/>
                </a:solidFill>
                <a:latin typeface="Arial" panose="020B0604020202020204" pitchFamily="34" charset="0"/>
                <a:cs typeface="Arial" panose="020B0604020202020204" pitchFamily="34" charset="0"/>
                <a:sym typeface="Arial"/>
              </a:rPr>
              <a:t>khác</a:t>
            </a:r>
            <a:r>
              <a:rPr lang="en-US" sz="4000" dirty="0">
                <a:solidFill>
                  <a:prstClr val="black"/>
                </a:solidFill>
                <a:latin typeface="Arial" panose="020B0604020202020204" pitchFamily="34" charset="0"/>
                <a:cs typeface="Arial" panose="020B0604020202020204" pitchFamily="34" charset="0"/>
                <a:sym typeface="Arial"/>
              </a:rPr>
              <a:t> </a:t>
            </a:r>
            <a:r>
              <a:rPr lang="en-US" sz="4000" dirty="0" err="1">
                <a:solidFill>
                  <a:prstClr val="black"/>
                </a:solidFill>
                <a:latin typeface="Arial" panose="020B0604020202020204" pitchFamily="34" charset="0"/>
                <a:cs typeface="Arial" panose="020B0604020202020204" pitchFamily="34" charset="0"/>
                <a:sym typeface="Arial"/>
              </a:rPr>
              <a:t>trong</a:t>
            </a:r>
            <a:r>
              <a:rPr lang="en-US" sz="4000" dirty="0">
                <a:solidFill>
                  <a:prstClr val="black"/>
                </a:solidFill>
                <a:latin typeface="Arial" panose="020B0604020202020204" pitchFamily="34" charset="0"/>
                <a:cs typeface="Arial" panose="020B0604020202020204" pitchFamily="34" charset="0"/>
                <a:sym typeface="Arial"/>
              </a:rPr>
              <a:t> </a:t>
            </a:r>
            <a:r>
              <a:rPr lang="en-US" sz="4000" dirty="0" err="1">
                <a:solidFill>
                  <a:prstClr val="black"/>
                </a:solidFill>
                <a:latin typeface="Arial" panose="020B0604020202020204" pitchFamily="34" charset="0"/>
                <a:cs typeface="Arial" panose="020B0604020202020204" pitchFamily="34" charset="0"/>
                <a:sym typeface="Arial"/>
              </a:rPr>
              <a:t>câu</a:t>
            </a:r>
            <a:r>
              <a:rPr lang="en-US" sz="4000" dirty="0">
                <a:solidFill>
                  <a:prstClr val="black"/>
                </a:solidFill>
                <a:latin typeface="Arial" panose="020B0604020202020204" pitchFamily="34" charset="0"/>
                <a:cs typeface="Arial" panose="020B0604020202020204" pitchFamily="34" charset="0"/>
                <a:sym typeface="Arial"/>
              </a:rPr>
              <a:t>.</a:t>
            </a:r>
            <a:endParaRPr kumimoji="0" lang="en-US" sz="3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sym typeface="Arial"/>
            </a:endParaRPr>
          </a:p>
        </p:txBody>
      </p:sp>
      <p:pic>
        <p:nvPicPr>
          <p:cNvPr id="10" name="Picture 9" descr="Green Tick Clipart Benefit - Green Check Mark PNG Image | Transparent PNG  Free Download on SeekPNG">
            <a:extLst>
              <a:ext uri="{FF2B5EF4-FFF2-40B4-BE49-F238E27FC236}">
                <a16:creationId xmlns:a16="http://schemas.microsoft.com/office/drawing/2014/main" id="{BC4487DC-066A-4946-939B-7333328DAB69}"/>
              </a:ext>
            </a:extLst>
          </p:cNvPr>
          <p:cNvPicPr>
            <a:picLocks noChangeAspect="1" noChangeArrowheads="1"/>
          </p:cNvPicPr>
          <p:nvPr/>
        </p:nvPicPr>
        <p:blipFill>
          <a:blip r:embed="rId10">
            <a:extLst>
              <a:ext uri="{BEBA8EAE-BF5A-486C-A8C5-ECC9F3942E4B}">
                <a14:imgProps xmlns:a14="http://schemas.microsoft.com/office/drawing/2010/main">
                  <a14:imgLayer r:embed="rId11">
                    <a14:imgEffect>
                      <a14:backgroundRemoval t="7143" b="95753" l="10000" r="90000"/>
                    </a14:imgEffect>
                  </a14:imgLayer>
                </a14:imgProps>
              </a:ext>
              <a:ext uri="{28A0092B-C50C-407E-A947-70E740481C1C}">
                <a14:useLocalDpi xmlns:a14="http://schemas.microsoft.com/office/drawing/2010/main" val="0"/>
              </a:ext>
            </a:extLst>
          </a:blip>
          <a:srcRect/>
          <a:stretch>
            <a:fillRect/>
          </a:stretch>
        </p:blipFill>
        <p:spPr bwMode="auto">
          <a:xfrm>
            <a:off x="9419680" y="2408262"/>
            <a:ext cx="2057400" cy="1287800"/>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a:extLst>
              <a:ext uri="{FF2B5EF4-FFF2-40B4-BE49-F238E27FC236}">
                <a16:creationId xmlns:a16="http://schemas.microsoft.com/office/drawing/2014/main" id="{E4A1345E-9E86-4AFA-BB6E-3F728372D57E}"/>
              </a:ext>
            </a:extLst>
          </p:cNvPr>
          <p:cNvPicPr>
            <a:picLocks noChangeAspect="1"/>
          </p:cNvPicPr>
          <p:nvPr/>
        </p:nvPicPr>
        <p:blipFill rotWithShape="1">
          <a:blip r:embed="rId12">
            <a:extLst>
              <a:ext uri="{BEBA8EAE-BF5A-486C-A8C5-ECC9F3942E4B}">
                <a14:imgProps xmlns:a14="http://schemas.microsoft.com/office/drawing/2010/main">
                  <a14:imgLayer r:embed="rId13">
                    <a14:imgEffect>
                      <a14:backgroundRemoval t="10000" b="90000" l="10000" r="90000"/>
                    </a14:imgEffect>
                  </a14:imgLayer>
                </a14:imgProps>
              </a:ext>
              <a:ext uri="{28A0092B-C50C-407E-A947-70E740481C1C}">
                <a14:useLocalDpi xmlns:a14="http://schemas.microsoft.com/office/drawing/2010/main" val="0"/>
              </a:ext>
            </a:extLst>
          </a:blip>
          <a:srcRect b="16169"/>
          <a:stretch/>
        </p:blipFill>
        <p:spPr>
          <a:xfrm>
            <a:off x="9711156" y="4335703"/>
            <a:ext cx="1422400" cy="1287800"/>
          </a:xfrm>
          <a:prstGeom prst="rect">
            <a:avLst/>
          </a:prstGeom>
        </p:spPr>
      </p:pic>
      <p:sp>
        <p:nvSpPr>
          <p:cNvPr id="4" name="Câu hỏi">
            <a:extLst>
              <a:ext uri="{FF2B5EF4-FFF2-40B4-BE49-F238E27FC236}">
                <a16:creationId xmlns:a16="http://schemas.microsoft.com/office/drawing/2014/main" id="{1931B93E-408B-4D10-AB82-A35730747D8B}"/>
              </a:ext>
            </a:extLst>
          </p:cNvPr>
          <p:cNvSpPr txBox="1"/>
          <p:nvPr/>
        </p:nvSpPr>
        <p:spPr>
          <a:xfrm>
            <a:off x="1734023" y="686947"/>
            <a:ext cx="9493958" cy="677108"/>
          </a:xfrm>
          <a:prstGeom prst="rect">
            <a:avLst/>
          </a:prstGeom>
          <a:noFill/>
        </p:spPr>
        <p:txBody>
          <a:bodyPr wrap="square" lIns="0" tIns="0" rIns="0" bIns="0" rtlCol="0">
            <a:spAutoFit/>
          </a:bodyPr>
          <a:lstStyle/>
          <a:p>
            <a:pPr lvl="0" algn="ctr">
              <a:defRPr/>
            </a:pPr>
            <a:r>
              <a:rPr lang="en-US" sz="4400" dirty="0" err="1">
                <a:solidFill>
                  <a:prstClr val="black"/>
                </a:solidFill>
                <a:latin typeface="Arial" panose="020B0604020202020204" pitchFamily="34" charset="0"/>
                <a:cs typeface="Arial" panose="020B0604020202020204" pitchFamily="34" charset="0"/>
                <a:sym typeface="Arial"/>
              </a:rPr>
              <a:t>Tác</a:t>
            </a:r>
            <a:r>
              <a:rPr lang="en-US" sz="4400" dirty="0">
                <a:solidFill>
                  <a:prstClr val="black"/>
                </a:solidFill>
                <a:latin typeface="Arial" panose="020B0604020202020204" pitchFamily="34" charset="0"/>
                <a:cs typeface="Arial" panose="020B0604020202020204" pitchFamily="34" charset="0"/>
                <a:sym typeface="Arial"/>
              </a:rPr>
              <a:t> </a:t>
            </a:r>
            <a:r>
              <a:rPr lang="en-US" sz="4400" dirty="0" err="1">
                <a:solidFill>
                  <a:prstClr val="black"/>
                </a:solidFill>
                <a:latin typeface="Arial" panose="020B0604020202020204" pitchFamily="34" charset="0"/>
                <a:cs typeface="Arial" panose="020B0604020202020204" pitchFamily="34" charset="0"/>
                <a:sym typeface="Arial"/>
              </a:rPr>
              <a:t>dụng</a:t>
            </a:r>
            <a:r>
              <a:rPr lang="en-US" sz="4400" dirty="0">
                <a:solidFill>
                  <a:prstClr val="black"/>
                </a:solidFill>
                <a:latin typeface="Arial" panose="020B0604020202020204" pitchFamily="34" charset="0"/>
                <a:cs typeface="Arial" panose="020B0604020202020204" pitchFamily="34" charset="0"/>
                <a:sym typeface="Arial"/>
              </a:rPr>
              <a:t> </a:t>
            </a:r>
            <a:r>
              <a:rPr lang="en-US" sz="4400" dirty="0" err="1">
                <a:solidFill>
                  <a:prstClr val="black"/>
                </a:solidFill>
                <a:latin typeface="Arial" panose="020B0604020202020204" pitchFamily="34" charset="0"/>
                <a:cs typeface="Arial" panose="020B0604020202020204" pitchFamily="34" charset="0"/>
                <a:sym typeface="Arial"/>
              </a:rPr>
              <a:t>của</a:t>
            </a:r>
            <a:r>
              <a:rPr lang="en-US" sz="4400" dirty="0">
                <a:solidFill>
                  <a:prstClr val="black"/>
                </a:solidFill>
                <a:latin typeface="Arial" panose="020B0604020202020204" pitchFamily="34" charset="0"/>
                <a:cs typeface="Arial" panose="020B0604020202020204" pitchFamily="34" charset="0"/>
                <a:sym typeface="Arial"/>
              </a:rPr>
              <a:t> </a:t>
            </a:r>
            <a:r>
              <a:rPr lang="en-US" sz="4400" dirty="0" err="1">
                <a:solidFill>
                  <a:prstClr val="black"/>
                </a:solidFill>
                <a:latin typeface="Arial" panose="020B0604020202020204" pitchFamily="34" charset="0"/>
                <a:cs typeface="Arial" panose="020B0604020202020204" pitchFamily="34" charset="0"/>
                <a:sym typeface="Arial"/>
              </a:rPr>
              <a:t>dấu</a:t>
            </a:r>
            <a:r>
              <a:rPr lang="en-US" sz="4400" dirty="0">
                <a:solidFill>
                  <a:prstClr val="black"/>
                </a:solidFill>
                <a:latin typeface="Arial" panose="020B0604020202020204" pitchFamily="34" charset="0"/>
                <a:cs typeface="Arial" panose="020B0604020202020204" pitchFamily="34" charset="0"/>
                <a:sym typeface="Arial"/>
              </a:rPr>
              <a:t> </a:t>
            </a:r>
            <a:r>
              <a:rPr lang="en-US" sz="4400" dirty="0" err="1">
                <a:solidFill>
                  <a:prstClr val="black"/>
                </a:solidFill>
                <a:latin typeface="Arial" panose="020B0604020202020204" pitchFamily="34" charset="0"/>
                <a:cs typeface="Arial" panose="020B0604020202020204" pitchFamily="34" charset="0"/>
                <a:sym typeface="Arial"/>
              </a:rPr>
              <a:t>gạch</a:t>
            </a:r>
            <a:r>
              <a:rPr lang="en-US" sz="4400" dirty="0">
                <a:solidFill>
                  <a:prstClr val="black"/>
                </a:solidFill>
                <a:latin typeface="Arial" panose="020B0604020202020204" pitchFamily="34" charset="0"/>
                <a:cs typeface="Arial" panose="020B0604020202020204" pitchFamily="34" charset="0"/>
                <a:sym typeface="Arial"/>
              </a:rPr>
              <a:t> </a:t>
            </a:r>
            <a:r>
              <a:rPr lang="en-US" sz="4400" dirty="0" err="1">
                <a:solidFill>
                  <a:prstClr val="black"/>
                </a:solidFill>
                <a:latin typeface="Arial" panose="020B0604020202020204" pitchFamily="34" charset="0"/>
                <a:cs typeface="Arial" panose="020B0604020202020204" pitchFamily="34" charset="0"/>
                <a:sym typeface="Arial"/>
              </a:rPr>
              <a:t>ngang</a:t>
            </a:r>
            <a:r>
              <a:rPr lang="en-US" sz="4400" dirty="0">
                <a:solidFill>
                  <a:prstClr val="black"/>
                </a:solidFill>
                <a:latin typeface="Arial" panose="020B0604020202020204" pitchFamily="34" charset="0"/>
                <a:cs typeface="Arial" panose="020B0604020202020204" pitchFamily="34" charset="0"/>
                <a:sym typeface="Arial"/>
              </a:rPr>
              <a:t> </a:t>
            </a:r>
            <a:r>
              <a:rPr lang="en-US" sz="4400" dirty="0" err="1">
                <a:solidFill>
                  <a:prstClr val="black"/>
                </a:solidFill>
                <a:latin typeface="Arial" panose="020B0604020202020204" pitchFamily="34" charset="0"/>
                <a:cs typeface="Arial" panose="020B0604020202020204" pitchFamily="34" charset="0"/>
                <a:sym typeface="Arial"/>
              </a:rPr>
              <a:t>là</a:t>
            </a:r>
            <a:r>
              <a:rPr lang="en-US" sz="4400" dirty="0">
                <a:solidFill>
                  <a:prstClr val="black"/>
                </a:solidFill>
                <a:latin typeface="Arial" panose="020B0604020202020204" pitchFamily="34" charset="0"/>
                <a:cs typeface="Arial" panose="020B0604020202020204" pitchFamily="34" charset="0"/>
                <a:sym typeface="Arial"/>
              </a:rPr>
              <a:t> </a:t>
            </a:r>
            <a:r>
              <a:rPr lang="en-US" sz="4400" dirty="0" err="1">
                <a:solidFill>
                  <a:prstClr val="black"/>
                </a:solidFill>
                <a:latin typeface="Arial" panose="020B0604020202020204" pitchFamily="34" charset="0"/>
                <a:cs typeface="Arial" panose="020B0604020202020204" pitchFamily="34" charset="0"/>
                <a:sym typeface="Arial"/>
              </a:rPr>
              <a:t>gì</a:t>
            </a:r>
            <a:r>
              <a:rPr lang="en-US" sz="4400" dirty="0">
                <a:solidFill>
                  <a:prstClr val="black"/>
                </a:solidFill>
                <a:latin typeface="Arial" panose="020B0604020202020204" pitchFamily="34" charset="0"/>
                <a:cs typeface="Arial" panose="020B0604020202020204" pitchFamily="34" charset="0"/>
                <a:sym typeface="Arial"/>
              </a:rPr>
              <a:t>?</a:t>
            </a:r>
            <a:endParaRPr kumimoji="0" lang="en-US" sz="4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sym typeface="Arial"/>
            </a:endParaRPr>
          </a:p>
        </p:txBody>
      </p:sp>
      <p:pic>
        <p:nvPicPr>
          <p:cNvPr id="18" name="drum-and-marimba-lost-hits_fkJk_HVO_NWM">
            <a:hlinkClick r:id="" action="ppaction://media"/>
            <a:extLst>
              <a:ext uri="{FF2B5EF4-FFF2-40B4-BE49-F238E27FC236}">
                <a16:creationId xmlns:a16="http://schemas.microsoft.com/office/drawing/2014/main" id="{0880CEC7-421A-4953-8B04-8D09F6C509B5}"/>
              </a:ext>
            </a:extLst>
          </p:cNvPr>
          <p:cNvPicPr>
            <a:picLocks noChangeAspect="1"/>
          </p:cNvPicPr>
          <p:nvPr>
            <a:audioFile r:link="rId3"/>
            <p:extLst>
              <p:ext uri="{DAA4B4D4-6D71-4841-9C94-3DE7FCFB9230}">
                <p14:media xmlns:p14="http://schemas.microsoft.com/office/powerpoint/2010/main" r:embed="rId2"/>
              </p:ext>
            </p:extLst>
          </p:nvPr>
        </p:nvPicPr>
        <p:blipFill>
          <a:blip r:embed="rId14"/>
          <a:stretch>
            <a:fillRect/>
          </a:stretch>
        </p:blipFill>
        <p:spPr>
          <a:xfrm>
            <a:off x="11315227" y="7015612"/>
            <a:ext cx="609600" cy="609600"/>
          </a:xfrm>
          <a:prstGeom prst="rect">
            <a:avLst/>
          </a:prstGeom>
        </p:spPr>
      </p:pic>
      <p:pic>
        <p:nvPicPr>
          <p:cNvPr id="19" name="audioblocks-happy-pop-ding-success_SY4-7pZIRPU_NWM">
            <a:hlinkClick r:id="" action="ppaction://media"/>
            <a:extLst>
              <a:ext uri="{FF2B5EF4-FFF2-40B4-BE49-F238E27FC236}">
                <a16:creationId xmlns:a16="http://schemas.microsoft.com/office/drawing/2014/main" id="{58448941-5E57-4888-A1BD-28E4E1137F63}"/>
              </a:ext>
            </a:extLst>
          </p:cNvPr>
          <p:cNvPicPr>
            <a:picLocks noChangeAspect="1"/>
          </p:cNvPicPr>
          <p:nvPr>
            <a:audioFile r:link="rId5"/>
            <p:extLst>
              <p:ext uri="{DAA4B4D4-6D71-4841-9C94-3DE7FCFB9230}">
                <p14:media xmlns:p14="http://schemas.microsoft.com/office/powerpoint/2010/main" r:embed="rId4"/>
              </p:ext>
            </p:extLst>
          </p:nvPr>
        </p:nvPicPr>
        <p:blipFill>
          <a:blip r:embed="rId14"/>
          <a:stretch>
            <a:fillRect/>
          </a:stretch>
        </p:blipFill>
        <p:spPr>
          <a:xfrm>
            <a:off x="13058560" y="5176493"/>
            <a:ext cx="609600" cy="609600"/>
          </a:xfrm>
          <a:prstGeom prst="rect">
            <a:avLst/>
          </a:prstGeom>
        </p:spPr>
      </p:pic>
      <p:sp>
        <p:nvSpPr>
          <p:cNvPr id="2" name="Oval 1">
            <a:extLst>
              <a:ext uri="{FF2B5EF4-FFF2-40B4-BE49-F238E27FC236}">
                <a16:creationId xmlns:a16="http://schemas.microsoft.com/office/drawing/2014/main" id="{86E93B89-0846-4590-95CD-7CA2D84F7C1E}"/>
              </a:ext>
            </a:extLst>
          </p:cNvPr>
          <p:cNvSpPr/>
          <p:nvPr/>
        </p:nvSpPr>
        <p:spPr>
          <a:xfrm>
            <a:off x="839971" y="2276070"/>
            <a:ext cx="861237" cy="711679"/>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500" b="0" i="0" u="none" strike="noStrike" kern="0" cap="none" spc="0" normalizeH="0" baseline="0" noProof="0">
              <a:ln>
                <a:noFill/>
              </a:ln>
              <a:solidFill>
                <a:prstClr val="white"/>
              </a:solidFill>
              <a:effectLst/>
              <a:uLnTx/>
              <a:uFillTx/>
              <a:latin typeface="#9Slide02 Noi dung dai"/>
              <a:ea typeface="+mn-ea"/>
              <a:cs typeface="+mn-cs"/>
              <a:sym typeface="Arial"/>
            </a:endParaRPr>
          </a:p>
        </p:txBody>
      </p:sp>
      <p:sp>
        <p:nvSpPr>
          <p:cNvPr id="20" name="Arrow: Left 19">
            <a:hlinkClick r:id="rId15" action="ppaction://hlinksldjump"/>
            <a:extLst>
              <a:ext uri="{FF2B5EF4-FFF2-40B4-BE49-F238E27FC236}">
                <a16:creationId xmlns:a16="http://schemas.microsoft.com/office/drawing/2014/main" id="{95A86C74-6048-46F8-A1F8-0AEE4BA8208D}"/>
              </a:ext>
            </a:extLst>
          </p:cNvPr>
          <p:cNvSpPr/>
          <p:nvPr/>
        </p:nvSpPr>
        <p:spPr>
          <a:xfrm>
            <a:off x="361949" y="6038850"/>
            <a:ext cx="1372074" cy="610747"/>
          </a:xfrm>
          <a:prstGeom prst="lef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500" b="0" i="0" u="none" strike="noStrike" kern="0" cap="none" spc="0" normalizeH="0" baseline="0" noProof="0">
              <a:ln>
                <a:noFill/>
              </a:ln>
              <a:solidFill>
                <a:prstClr val="white"/>
              </a:solidFill>
              <a:effectLst/>
              <a:uLnTx/>
              <a:uFillTx/>
              <a:latin typeface="#9Slide02 Noi dung dai"/>
              <a:ea typeface="+mn-ea"/>
              <a:cs typeface="+mn-cs"/>
              <a:sym typeface="Arial"/>
            </a:endParaRPr>
          </a:p>
        </p:txBody>
      </p:sp>
    </p:spTree>
    <p:custDataLst>
      <p:tags r:id="rId1"/>
    </p:custDataLst>
    <p:extLst>
      <p:ext uri="{BB962C8B-B14F-4D97-AF65-F5344CB8AC3E}">
        <p14:creationId xmlns:p14="http://schemas.microsoft.com/office/powerpoint/2010/main" val="38336094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9"/>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mediacall" presetSubtype="0" fill="hold" nodeType="withEffect">
                                  <p:stCondLst>
                                    <p:cond delay="0"/>
                                  </p:stCondLst>
                                  <p:childTnLst>
                                    <p:cmd type="call" cmd="playFrom(0.0)">
                                      <p:cBhvr>
                                        <p:cTn id="8" dur="3004" fill="hold"/>
                                        <p:tgtEl>
                                          <p:spTgt spid="19"/>
                                        </p:tgtEl>
                                      </p:cBhvr>
                                    </p:cmd>
                                  </p:childTnLst>
                                </p:cTn>
                              </p:par>
                              <p:par>
                                <p:cTn id="9" presetID="14" presetClass="entr" presetSubtype="10" fill="hold" grpId="0" nodeType="with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randombar(horizontal)">
                                      <p:cBhvr>
                                        <p:cTn id="11" dur="500"/>
                                        <p:tgtEl>
                                          <p:spTgt spid="2"/>
                                        </p:tgtEl>
                                      </p:cBhvr>
                                    </p:animEffect>
                                  </p:childTnLst>
                                </p:cTn>
                              </p:par>
                            </p:childTnLst>
                          </p:cTn>
                        </p:par>
                      </p:childTnLst>
                    </p:cTn>
                  </p:par>
                </p:childTnLst>
              </p:cTn>
              <p:nextCondLst>
                <p:cond evt="onClick" delay="0">
                  <p:tgtEl>
                    <p:spTgt spid="9"/>
                  </p:tgtEl>
                </p:cond>
              </p:nextCondLst>
            </p:seq>
            <p:seq concurrent="1" nextAc="seek">
              <p:cTn id="12" restart="whenNotActive" fill="hold" evtFilter="cancelBubble" nodeType="interactiveSeq">
                <p:stCondLst>
                  <p:cond evt="onClick" delay="0">
                    <p:tgtEl>
                      <p:spTgt spid="7"/>
                    </p:tgtEl>
                  </p:cond>
                </p:stCondLst>
                <p:endSync evt="end" delay="0">
                  <p:rtn val="all"/>
                </p:endSync>
                <p:childTnLst>
                  <p:par>
                    <p:cTn id="13" fill="hold">
                      <p:stCondLst>
                        <p:cond delay="0"/>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par>
                                <p:cTn id="17" presetID="1" presetClass="mediacall" presetSubtype="0" fill="hold" nodeType="withEffect">
                                  <p:stCondLst>
                                    <p:cond delay="0"/>
                                  </p:stCondLst>
                                  <p:childTnLst>
                                    <p:cmd type="call" cmd="playFrom(0.0)">
                                      <p:cBhvr>
                                        <p:cTn id="18" dur="3866" fill="hold"/>
                                        <p:tgtEl>
                                          <p:spTgt spid="18"/>
                                        </p:tgtEl>
                                      </p:cBhvr>
                                    </p:cmd>
                                  </p:childTnLst>
                                </p:cTn>
                              </p:par>
                            </p:childTnLst>
                          </p:cTn>
                        </p:par>
                      </p:childTnLst>
                    </p:cTn>
                  </p:par>
                </p:childTnLst>
              </p:cTn>
              <p:nextCondLst>
                <p:cond evt="onClick" delay="0">
                  <p:tgtEl>
                    <p:spTgt spid="7"/>
                  </p:tgtEl>
                </p:cond>
              </p:nextCondLst>
            </p:seq>
            <p:audio>
              <p:cMediaNode vol="80000">
                <p:cTn id="19" fill="hold" display="0">
                  <p:stCondLst>
                    <p:cond delay="indefinite"/>
                  </p:stCondLst>
                  <p:endCondLst>
                    <p:cond evt="onStopAudio" delay="0">
                      <p:tgtEl>
                        <p:sldTgt/>
                      </p:tgtEl>
                    </p:cond>
                  </p:endCondLst>
                </p:cTn>
                <p:tgtEl>
                  <p:spTgt spid="18"/>
                </p:tgtEl>
              </p:cMediaNode>
            </p:audio>
            <p:audio>
              <p:cMediaNode vol="80000">
                <p:cTn id="20" fill="hold" display="0">
                  <p:stCondLst>
                    <p:cond delay="indefinite"/>
                  </p:stCondLst>
                  <p:endCondLst>
                    <p:cond evt="onStopAudio" delay="0">
                      <p:tgtEl>
                        <p:sldTgt/>
                      </p:tgtEl>
                    </p:cond>
                  </p:endCondLst>
                </p:cTn>
                <p:tgtEl>
                  <p:spTgt spid="19"/>
                </p:tgtEl>
              </p:cMediaNode>
            </p:audio>
          </p:childTnLst>
        </p:cTn>
      </p:par>
    </p:tnLst>
    <p:bldLst>
      <p:bldP spid="2"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6">
            <a:lum/>
          </a:blip>
          <a:srcRect/>
          <a:stretch>
            <a:fillRect t="-13000" b="-13000"/>
          </a:stretch>
        </a:blipFill>
        <a:effectLst/>
      </p:bgPr>
    </p:bg>
    <p:spTree>
      <p:nvGrpSpPr>
        <p:cNvPr id="1" name=""/>
        <p:cNvGrpSpPr/>
        <p:nvPr/>
      </p:nvGrpSpPr>
      <p:grpSpPr>
        <a:xfrm>
          <a:off x="0" y="0"/>
          <a:ext cx="0" cy="0"/>
          <a:chOff x="0" y="0"/>
          <a:chExt cx="0" cy="0"/>
        </a:xfrm>
      </p:grpSpPr>
      <p:pic>
        <p:nvPicPr>
          <p:cNvPr id="3" name="Cô giáo" descr="Cartoon Teacher Transparent | PNG All">
            <a:extLst>
              <a:ext uri="{FF2B5EF4-FFF2-40B4-BE49-F238E27FC236}">
                <a16:creationId xmlns:a16="http://schemas.microsoft.com/office/drawing/2014/main" id="{6557AC80-CB15-4B3A-8C04-97BCD1BF4B99}"/>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b="35003"/>
          <a:stretch/>
        </p:blipFill>
        <p:spPr bwMode="auto">
          <a:xfrm>
            <a:off x="7772400" y="2667000"/>
            <a:ext cx="5867400" cy="4191000"/>
          </a:xfrm>
          <a:prstGeom prst="rect">
            <a:avLst/>
          </a:prstGeom>
          <a:noFill/>
          <a:extLst>
            <a:ext uri="{909E8E84-426E-40DD-AFC4-6F175D3DCCD1}">
              <a14:hiddenFill xmlns:a14="http://schemas.microsoft.com/office/drawing/2010/main">
                <a:solidFill>
                  <a:srgbClr val="FFFFFF"/>
                </a:solidFill>
              </a14:hiddenFill>
            </a:ext>
          </a:extLst>
        </p:spPr>
      </p:pic>
      <p:sp>
        <p:nvSpPr>
          <p:cNvPr id="5" name="Ô hỏi">
            <a:extLst>
              <a:ext uri="{FF2B5EF4-FFF2-40B4-BE49-F238E27FC236}">
                <a16:creationId xmlns:a16="http://schemas.microsoft.com/office/drawing/2014/main" id="{E3A2E041-8E77-4897-ACF6-F9171479DE81}"/>
              </a:ext>
            </a:extLst>
          </p:cNvPr>
          <p:cNvSpPr/>
          <p:nvPr/>
        </p:nvSpPr>
        <p:spPr>
          <a:xfrm>
            <a:off x="361949" y="476250"/>
            <a:ext cx="11562877" cy="5962650"/>
          </a:xfrm>
          <a:prstGeom prst="rect">
            <a:avLst/>
          </a:prstGeom>
          <a:solidFill>
            <a:schemeClr val="bg1">
              <a:alpha val="50000"/>
            </a:schemeClr>
          </a:solidFill>
          <a:ln>
            <a:solidFill>
              <a:schemeClr val="bg1"/>
            </a:solid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Arial"/>
            </a:endParaRPr>
          </a:p>
        </p:txBody>
      </p:sp>
      <p:sp>
        <p:nvSpPr>
          <p:cNvPr id="4" name="Câu hỏi">
            <a:extLst>
              <a:ext uri="{FF2B5EF4-FFF2-40B4-BE49-F238E27FC236}">
                <a16:creationId xmlns:a16="http://schemas.microsoft.com/office/drawing/2014/main" id="{1931B93E-408B-4D10-AB82-A35730747D8B}"/>
              </a:ext>
            </a:extLst>
          </p:cNvPr>
          <p:cNvSpPr txBox="1"/>
          <p:nvPr/>
        </p:nvSpPr>
        <p:spPr>
          <a:xfrm>
            <a:off x="2711302" y="2377524"/>
            <a:ext cx="7219508" cy="2031325"/>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sym typeface="Arial"/>
              </a:rPr>
              <a:t>Em</a:t>
            </a:r>
            <a:r>
              <a:rPr kumimoji="0" lang="en-US" sz="4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sym typeface="Arial"/>
              </a:rPr>
              <a:t> </a:t>
            </a:r>
            <a:r>
              <a:rPr kumimoji="0" lang="en-US" sz="44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sym typeface="Arial"/>
              </a:rPr>
              <a:t>hãy</a:t>
            </a:r>
            <a:r>
              <a:rPr kumimoji="0" lang="en-US" sz="44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sym typeface="Arial"/>
              </a:rPr>
              <a:t> </a:t>
            </a:r>
            <a:r>
              <a:rPr kumimoji="0" lang="en-US" sz="4400" b="0" i="0" u="none" strike="noStrike" kern="1200" cap="none" spc="0" normalizeH="0" noProof="0" dirty="0" err="1">
                <a:ln>
                  <a:noFill/>
                </a:ln>
                <a:solidFill>
                  <a:prstClr val="black"/>
                </a:solidFill>
                <a:effectLst/>
                <a:uLnTx/>
                <a:uFillTx/>
                <a:latin typeface="Arial" panose="020B0604020202020204" pitchFamily="34" charset="0"/>
                <a:ea typeface="+mn-ea"/>
                <a:cs typeface="Arial" panose="020B0604020202020204" pitchFamily="34" charset="0"/>
                <a:sym typeface="Arial"/>
              </a:rPr>
              <a:t>đặt</a:t>
            </a:r>
            <a:r>
              <a:rPr kumimoji="0" lang="en-US" sz="44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sym typeface="Arial"/>
              </a:rPr>
              <a:t> 1 </a:t>
            </a:r>
            <a:r>
              <a:rPr kumimoji="0" lang="en-US" sz="4400" b="0" i="0" u="none" strike="noStrike" kern="1200" cap="none" spc="0" normalizeH="0" noProof="0" dirty="0" err="1">
                <a:ln>
                  <a:noFill/>
                </a:ln>
                <a:solidFill>
                  <a:prstClr val="black"/>
                </a:solidFill>
                <a:effectLst/>
                <a:uLnTx/>
                <a:uFillTx/>
                <a:latin typeface="Arial" panose="020B0604020202020204" pitchFamily="34" charset="0"/>
                <a:ea typeface="+mn-ea"/>
                <a:cs typeface="Arial" panose="020B0604020202020204" pitchFamily="34" charset="0"/>
                <a:sym typeface="Arial"/>
              </a:rPr>
              <a:t>câu</a:t>
            </a:r>
            <a:r>
              <a:rPr kumimoji="0" lang="en-US" sz="44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sym typeface="Arial"/>
              </a:rPr>
              <a:t> </a:t>
            </a:r>
            <a:r>
              <a:rPr kumimoji="0" lang="en-US" sz="4400" b="0" i="0" u="none" strike="noStrike" kern="1200" cap="none" spc="0" normalizeH="0" noProof="0" dirty="0" err="1">
                <a:ln>
                  <a:noFill/>
                </a:ln>
                <a:solidFill>
                  <a:prstClr val="black"/>
                </a:solidFill>
                <a:effectLst/>
                <a:uLnTx/>
                <a:uFillTx/>
                <a:latin typeface="Arial" panose="020B0604020202020204" pitchFamily="34" charset="0"/>
                <a:ea typeface="+mn-ea"/>
                <a:cs typeface="Arial" panose="020B0604020202020204" pitchFamily="34" charset="0"/>
                <a:sym typeface="Arial"/>
              </a:rPr>
              <a:t>có</a:t>
            </a:r>
            <a:r>
              <a:rPr kumimoji="0" lang="en-US" sz="44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sym typeface="Arial"/>
              </a:rPr>
              <a:t> </a:t>
            </a:r>
            <a:r>
              <a:rPr kumimoji="0" lang="en-US" sz="4400" b="0" i="0" u="none" strike="noStrike" kern="1200" cap="none" spc="0" normalizeH="0" noProof="0" dirty="0" err="1">
                <a:ln>
                  <a:noFill/>
                </a:ln>
                <a:solidFill>
                  <a:prstClr val="black"/>
                </a:solidFill>
                <a:effectLst/>
                <a:uLnTx/>
                <a:uFillTx/>
                <a:latin typeface="Arial" panose="020B0604020202020204" pitchFamily="34" charset="0"/>
                <a:ea typeface="+mn-ea"/>
                <a:cs typeface="Arial" panose="020B0604020202020204" pitchFamily="34" charset="0"/>
                <a:sym typeface="Arial"/>
              </a:rPr>
              <a:t>sử</a:t>
            </a:r>
            <a:r>
              <a:rPr kumimoji="0" lang="en-US" sz="44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sym typeface="Arial"/>
              </a:rPr>
              <a:t> </a:t>
            </a:r>
            <a:r>
              <a:rPr kumimoji="0" lang="en-US" sz="4400" b="0" i="0" u="none" strike="noStrike" kern="1200" cap="none" spc="0" normalizeH="0" noProof="0" dirty="0" err="1">
                <a:ln>
                  <a:noFill/>
                </a:ln>
                <a:solidFill>
                  <a:prstClr val="black"/>
                </a:solidFill>
                <a:effectLst/>
                <a:uLnTx/>
                <a:uFillTx/>
                <a:latin typeface="Arial" panose="020B0604020202020204" pitchFamily="34" charset="0"/>
                <a:ea typeface="+mn-ea"/>
                <a:cs typeface="Arial" panose="020B0604020202020204" pitchFamily="34" charset="0"/>
                <a:sym typeface="Arial"/>
              </a:rPr>
              <a:t>dụng</a:t>
            </a:r>
            <a:r>
              <a:rPr kumimoji="0" lang="en-US" sz="44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sym typeface="Arial"/>
              </a:rPr>
              <a:t> </a:t>
            </a:r>
            <a:r>
              <a:rPr kumimoji="0" lang="en-US" sz="4400" b="0" i="0" u="none" strike="noStrike" kern="1200" cap="none" spc="0" normalizeH="0" noProof="0" dirty="0" err="1">
                <a:ln>
                  <a:noFill/>
                </a:ln>
                <a:solidFill>
                  <a:prstClr val="black"/>
                </a:solidFill>
                <a:effectLst/>
                <a:uLnTx/>
                <a:uFillTx/>
                <a:latin typeface="Arial" panose="020B0604020202020204" pitchFamily="34" charset="0"/>
                <a:ea typeface="+mn-ea"/>
                <a:cs typeface="Arial" panose="020B0604020202020204" pitchFamily="34" charset="0"/>
                <a:sym typeface="Arial"/>
              </a:rPr>
              <a:t>dấu</a:t>
            </a:r>
            <a:r>
              <a:rPr kumimoji="0" lang="en-US" sz="44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sym typeface="Arial"/>
              </a:rPr>
              <a:t> </a:t>
            </a:r>
            <a:r>
              <a:rPr kumimoji="0" lang="en-US" sz="4400" b="0" i="0" u="none" strike="noStrike" kern="1200" cap="none" spc="0" normalizeH="0" noProof="0" dirty="0" err="1">
                <a:ln>
                  <a:noFill/>
                </a:ln>
                <a:solidFill>
                  <a:prstClr val="black"/>
                </a:solidFill>
                <a:effectLst/>
                <a:uLnTx/>
                <a:uFillTx/>
                <a:latin typeface="Arial" panose="020B0604020202020204" pitchFamily="34" charset="0"/>
                <a:ea typeface="+mn-ea"/>
                <a:cs typeface="Arial" panose="020B0604020202020204" pitchFamily="34" charset="0"/>
                <a:sym typeface="Arial"/>
              </a:rPr>
              <a:t>ngoặc</a:t>
            </a:r>
            <a:r>
              <a:rPr kumimoji="0" lang="en-US" sz="44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sym typeface="Arial"/>
              </a:rPr>
              <a:t> </a:t>
            </a:r>
            <a:r>
              <a:rPr kumimoji="0" lang="en-US" sz="4400" b="0" i="0" u="none" strike="noStrike" kern="1200" cap="none" spc="0" normalizeH="0" noProof="0" dirty="0" err="1">
                <a:ln>
                  <a:noFill/>
                </a:ln>
                <a:solidFill>
                  <a:prstClr val="black"/>
                </a:solidFill>
                <a:effectLst/>
                <a:uLnTx/>
                <a:uFillTx/>
                <a:latin typeface="Arial" panose="020B0604020202020204" pitchFamily="34" charset="0"/>
                <a:ea typeface="+mn-ea"/>
                <a:cs typeface="Arial" panose="020B0604020202020204" pitchFamily="34" charset="0"/>
                <a:sym typeface="Arial"/>
              </a:rPr>
              <a:t>kép</a:t>
            </a:r>
            <a:r>
              <a:rPr kumimoji="0" lang="en-US" sz="44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sym typeface="Arial"/>
              </a:rPr>
              <a:t> </a:t>
            </a:r>
            <a:r>
              <a:rPr kumimoji="0" lang="en-US" sz="4400" b="0" i="0" u="none" strike="noStrike" kern="1200" cap="none" spc="0" normalizeH="0" noProof="0" dirty="0" err="1">
                <a:ln>
                  <a:noFill/>
                </a:ln>
                <a:solidFill>
                  <a:prstClr val="black"/>
                </a:solidFill>
                <a:effectLst/>
                <a:uLnTx/>
                <a:uFillTx/>
                <a:latin typeface="Arial" panose="020B0604020202020204" pitchFamily="34" charset="0"/>
                <a:ea typeface="+mn-ea"/>
                <a:cs typeface="Arial" panose="020B0604020202020204" pitchFamily="34" charset="0"/>
                <a:sym typeface="Arial"/>
              </a:rPr>
              <a:t>hoặc</a:t>
            </a:r>
            <a:r>
              <a:rPr kumimoji="0" lang="en-US" sz="44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sym typeface="Arial"/>
              </a:rPr>
              <a:t> </a:t>
            </a:r>
            <a:r>
              <a:rPr kumimoji="0" lang="en-US" sz="4400" b="0" i="0" u="none" strike="noStrike" kern="1200" cap="none" spc="0" normalizeH="0" noProof="0" dirty="0" err="1">
                <a:ln>
                  <a:noFill/>
                </a:ln>
                <a:solidFill>
                  <a:prstClr val="black"/>
                </a:solidFill>
                <a:effectLst/>
                <a:uLnTx/>
                <a:uFillTx/>
                <a:latin typeface="Arial" panose="020B0604020202020204" pitchFamily="34" charset="0"/>
                <a:ea typeface="+mn-ea"/>
                <a:cs typeface="Arial" panose="020B0604020202020204" pitchFamily="34" charset="0"/>
                <a:sym typeface="Arial"/>
              </a:rPr>
              <a:t>dấu</a:t>
            </a:r>
            <a:r>
              <a:rPr kumimoji="0" lang="en-US" sz="44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sym typeface="Arial"/>
              </a:rPr>
              <a:t> </a:t>
            </a:r>
            <a:r>
              <a:rPr kumimoji="0" lang="en-US" sz="4400" b="0" i="0" u="none" strike="noStrike" kern="1200" cap="none" spc="0" normalizeH="0" noProof="0" dirty="0" err="1">
                <a:ln>
                  <a:noFill/>
                </a:ln>
                <a:solidFill>
                  <a:prstClr val="black"/>
                </a:solidFill>
                <a:effectLst/>
                <a:uLnTx/>
                <a:uFillTx/>
                <a:latin typeface="Arial" panose="020B0604020202020204" pitchFamily="34" charset="0"/>
                <a:ea typeface="+mn-ea"/>
                <a:cs typeface="Arial" panose="020B0604020202020204" pitchFamily="34" charset="0"/>
                <a:sym typeface="Arial"/>
              </a:rPr>
              <a:t>gạch</a:t>
            </a:r>
            <a:r>
              <a:rPr kumimoji="0" lang="en-US" sz="44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sym typeface="Arial"/>
              </a:rPr>
              <a:t> </a:t>
            </a:r>
            <a:r>
              <a:rPr kumimoji="0" lang="en-US" sz="4400" b="0" i="0" u="none" strike="noStrike" kern="1200" cap="none" spc="0" normalizeH="0" noProof="0" dirty="0" err="1">
                <a:ln>
                  <a:noFill/>
                </a:ln>
                <a:solidFill>
                  <a:prstClr val="black"/>
                </a:solidFill>
                <a:effectLst/>
                <a:uLnTx/>
                <a:uFillTx/>
                <a:latin typeface="Arial" panose="020B0604020202020204" pitchFamily="34" charset="0"/>
                <a:ea typeface="+mn-ea"/>
                <a:cs typeface="Arial" panose="020B0604020202020204" pitchFamily="34" charset="0"/>
                <a:sym typeface="Arial"/>
              </a:rPr>
              <a:t>ngang</a:t>
            </a:r>
            <a:endParaRPr kumimoji="0" lang="en-US" sz="4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sym typeface="Arial"/>
            </a:endParaRPr>
          </a:p>
        </p:txBody>
      </p:sp>
      <p:pic>
        <p:nvPicPr>
          <p:cNvPr id="18" name="drum-and-marimba-lost-hits_fkJk_HVO_NWM">
            <a:hlinkClick r:id="" action="ppaction://media"/>
            <a:extLst>
              <a:ext uri="{FF2B5EF4-FFF2-40B4-BE49-F238E27FC236}">
                <a16:creationId xmlns:a16="http://schemas.microsoft.com/office/drawing/2014/main" id="{0880CEC7-421A-4953-8B04-8D09F6C509B5}"/>
              </a:ext>
            </a:extLst>
          </p:cNvPr>
          <p:cNvPicPr>
            <a:picLocks noChangeAspect="1"/>
          </p:cNvPicPr>
          <p:nvPr>
            <a:audioFile r:link="rId3"/>
            <p:extLst>
              <p:ext uri="{DAA4B4D4-6D71-4841-9C94-3DE7FCFB9230}">
                <p14:media xmlns:p14="http://schemas.microsoft.com/office/powerpoint/2010/main" r:embed="rId2"/>
              </p:ext>
            </p:extLst>
          </p:nvPr>
        </p:nvPicPr>
        <p:blipFill>
          <a:blip r:embed="rId8"/>
          <a:stretch>
            <a:fillRect/>
          </a:stretch>
        </p:blipFill>
        <p:spPr>
          <a:xfrm>
            <a:off x="11315227" y="7015612"/>
            <a:ext cx="609600" cy="609600"/>
          </a:xfrm>
          <a:prstGeom prst="rect">
            <a:avLst/>
          </a:prstGeom>
        </p:spPr>
      </p:pic>
      <p:sp>
        <p:nvSpPr>
          <p:cNvPr id="20" name="Arrow: Left 19">
            <a:hlinkClick r:id="rId9" action="ppaction://hlinksldjump"/>
            <a:extLst>
              <a:ext uri="{FF2B5EF4-FFF2-40B4-BE49-F238E27FC236}">
                <a16:creationId xmlns:a16="http://schemas.microsoft.com/office/drawing/2014/main" id="{95A86C74-6048-46F8-A1F8-0AEE4BA8208D}"/>
              </a:ext>
            </a:extLst>
          </p:cNvPr>
          <p:cNvSpPr/>
          <p:nvPr/>
        </p:nvSpPr>
        <p:spPr>
          <a:xfrm>
            <a:off x="361949" y="6038850"/>
            <a:ext cx="1372074" cy="610747"/>
          </a:xfrm>
          <a:prstGeom prst="lef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500" b="0" i="0" u="none" strike="noStrike" kern="0" cap="none" spc="0" normalizeH="0" baseline="0" noProof="0">
              <a:ln>
                <a:noFill/>
              </a:ln>
              <a:solidFill>
                <a:prstClr val="white"/>
              </a:solidFill>
              <a:effectLst/>
              <a:uLnTx/>
              <a:uFillTx/>
              <a:latin typeface="#9Slide02 Noi dung dai"/>
              <a:ea typeface="+mn-ea"/>
              <a:cs typeface="+mn-cs"/>
              <a:sym typeface="Arial"/>
            </a:endParaRPr>
          </a:p>
        </p:txBody>
      </p:sp>
    </p:spTree>
    <p:custDataLst>
      <p:tags r:id="rId1"/>
    </p:custDataLst>
    <p:extLst>
      <p:ext uri="{BB962C8B-B14F-4D97-AF65-F5344CB8AC3E}">
        <p14:creationId xmlns:p14="http://schemas.microsoft.com/office/powerpoint/2010/main" val="32144336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audio>
              <p:cMediaNode vol="80000">
                <p:cTn id="2" fill="hold" display="0">
                  <p:stCondLst>
                    <p:cond delay="indefinite"/>
                  </p:stCondLst>
                  <p:endCondLst>
                    <p:cond evt="onStopAudio" delay="0">
                      <p:tgtEl>
                        <p:sldTgt/>
                      </p:tgtEl>
                    </p:cond>
                  </p:endCondLst>
                </p:cTn>
                <p:tgtEl>
                  <p:spTgt spid="18"/>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16008" y="-31161"/>
            <a:ext cx="12486619" cy="6858000"/>
          </a:xfrm>
          <a:prstGeom prst="rect">
            <a:avLst/>
          </a:prstGeom>
        </p:spPr>
      </p:pic>
      <p:pic>
        <p:nvPicPr>
          <p:cNvPr id="15" name="图片 45">
            <a:extLst>
              <a:ext uri="{FF2B5EF4-FFF2-40B4-BE49-F238E27FC236}">
                <a16:creationId xmlns:a16="http://schemas.microsoft.com/office/drawing/2014/main" id="{2BDA17FB-F6A7-4449-A64E-10327F22A3FE}"/>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89729" r="14345"/>
          <a:stretch/>
        </p:blipFill>
        <p:spPr>
          <a:xfrm>
            <a:off x="8013537" y="3222173"/>
            <a:ext cx="5221028" cy="939163"/>
          </a:xfrm>
          <a:prstGeom prst="rect">
            <a:avLst/>
          </a:prstGeom>
        </p:spPr>
      </p:pic>
      <p:pic>
        <p:nvPicPr>
          <p:cNvPr id="7" name="图片 6"/>
          <p:cNvPicPr>
            <a:picLocks noChangeAspect="1"/>
          </p:cNvPicPr>
          <p:nvPr/>
        </p:nvPicPr>
        <p:blipFill rotWithShape="1">
          <a:blip r:embed="rId6" cstate="print">
            <a:extLst>
              <a:ext uri="{28A0092B-C50C-407E-A947-70E740481C1C}">
                <a14:useLocalDpi xmlns:a14="http://schemas.microsoft.com/office/drawing/2010/main" val="0"/>
              </a:ext>
            </a:extLst>
          </a:blip>
          <a:srcRect l="1385"/>
          <a:stretch/>
        </p:blipFill>
        <p:spPr>
          <a:xfrm>
            <a:off x="-210385" y="2925160"/>
            <a:ext cx="12683064" cy="4083744"/>
          </a:xfrm>
          <a:prstGeom prst="rect">
            <a:avLst/>
          </a:prstGeom>
        </p:spPr>
      </p:pic>
      <p:pic>
        <p:nvPicPr>
          <p:cNvPr id="3" name="图片 2"/>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689633" y="-28871"/>
            <a:ext cx="1686564" cy="1690628"/>
          </a:xfrm>
          <a:prstGeom prst="rect">
            <a:avLst/>
          </a:prstGeom>
        </p:spPr>
      </p:pic>
      <p:pic>
        <p:nvPicPr>
          <p:cNvPr id="16" name="图片 45">
            <a:extLst>
              <a:ext uri="{FF2B5EF4-FFF2-40B4-BE49-F238E27FC236}">
                <a16:creationId xmlns:a16="http://schemas.microsoft.com/office/drawing/2014/main" id="{2BDA17FB-F6A7-4449-A64E-10327F22A3FE}"/>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89729" r="14345"/>
          <a:stretch/>
        </p:blipFill>
        <p:spPr>
          <a:xfrm>
            <a:off x="1763558" y="3503431"/>
            <a:ext cx="5221028" cy="939163"/>
          </a:xfrm>
          <a:prstGeom prst="rect">
            <a:avLst/>
          </a:prstGeom>
        </p:spPr>
      </p:pic>
      <p:pic>
        <p:nvPicPr>
          <p:cNvPr id="17" name="图片 10">
            <a:extLst>
              <a:ext uri="{FF2B5EF4-FFF2-40B4-BE49-F238E27FC236}">
                <a16:creationId xmlns:a16="http://schemas.microsoft.com/office/drawing/2014/main" id="{59991D31-A079-468D-97A8-51F755AD699B}"/>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flipH="1">
            <a:off x="-1503321" y="-1533419"/>
            <a:ext cx="6340791" cy="9511185"/>
          </a:xfrm>
          <a:prstGeom prst="rect">
            <a:avLst/>
          </a:prstGeom>
        </p:spPr>
      </p:pic>
      <p:pic>
        <p:nvPicPr>
          <p:cNvPr id="4" name="Picture 3"/>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773491" y="1622552"/>
            <a:ext cx="5418509" cy="5418509"/>
          </a:xfrm>
          <a:prstGeom prst="rect">
            <a:avLst/>
          </a:prstGeom>
        </p:spPr>
      </p:pic>
      <p:pic>
        <p:nvPicPr>
          <p:cNvPr id="10" name="Cô giáo" descr="Cartoon Teacher Transparent | PNG All">
            <a:extLst>
              <a:ext uri="{FF2B5EF4-FFF2-40B4-BE49-F238E27FC236}">
                <a16:creationId xmlns:a16="http://schemas.microsoft.com/office/drawing/2014/main" id="{FD9F95BA-11D0-431A-8C7D-206E99EEA794}"/>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flipH="1">
            <a:off x="-9422" y="1661757"/>
            <a:ext cx="4987232" cy="5480754"/>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F5340FDB-988E-B298-A89C-AF8BC5ABCABF}"/>
              </a:ext>
            </a:extLst>
          </p:cNvPr>
          <p:cNvPicPr>
            <a:picLocks noChangeAspect="1"/>
          </p:cNvPicPr>
          <p:nvPr/>
        </p:nvPicPr>
        <p:blipFill>
          <a:blip r:embed="rId11"/>
          <a:stretch>
            <a:fillRect/>
          </a:stretch>
        </p:blipFill>
        <p:spPr>
          <a:xfrm>
            <a:off x="1860731" y="1046969"/>
            <a:ext cx="7407282" cy="2871465"/>
          </a:xfrm>
          <a:prstGeom prst="rect">
            <a:avLst/>
          </a:prstGeom>
        </p:spPr>
      </p:pic>
    </p:spTree>
    <p:custDataLst>
      <p:tags r:id="rId1"/>
    </p:custDataLst>
    <p:extLst>
      <p:ext uri="{BB962C8B-B14F-4D97-AF65-F5344CB8AC3E}">
        <p14:creationId xmlns:p14="http://schemas.microsoft.com/office/powerpoint/2010/main" val="167651844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1000"/>
                                        <p:tgtEl>
                                          <p:spTgt spid="7"/>
                                        </p:tgtEl>
                                      </p:cBhvr>
                                    </p:animEffect>
                                  </p:childTnLst>
                                </p:cTn>
                              </p:par>
                              <p:par>
                                <p:cTn id="8" presetID="47" presetClass="entr" presetSubtype="0"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1000"/>
                                        <p:tgtEl>
                                          <p:spTgt spid="3"/>
                                        </p:tgtEl>
                                      </p:cBhvr>
                                    </p:animEffect>
                                    <p:anim calcmode="lin" valueType="num">
                                      <p:cBhvr>
                                        <p:cTn id="11" dur="1000" fill="hold"/>
                                        <p:tgtEl>
                                          <p:spTgt spid="3"/>
                                        </p:tgtEl>
                                        <p:attrNameLst>
                                          <p:attrName>ppt_x</p:attrName>
                                        </p:attrNameLst>
                                      </p:cBhvr>
                                      <p:tavLst>
                                        <p:tav tm="0">
                                          <p:val>
                                            <p:strVal val="#ppt_x"/>
                                          </p:val>
                                        </p:tav>
                                        <p:tav tm="100000">
                                          <p:val>
                                            <p:strVal val="#ppt_x"/>
                                          </p:val>
                                        </p:tav>
                                      </p:tavLst>
                                    </p:anim>
                                    <p:anim calcmode="lin" valueType="num">
                                      <p:cBhvr>
                                        <p:cTn id="12" dur="1000" fill="hold"/>
                                        <p:tgtEl>
                                          <p:spTgt spid="3"/>
                                        </p:tgtEl>
                                        <p:attrNameLst>
                                          <p:attrName>ppt_y</p:attrName>
                                        </p:attrNameLst>
                                      </p:cBhvr>
                                      <p:tavLst>
                                        <p:tav tm="0">
                                          <p:val>
                                            <p:strVal val="#ppt_y-.1"/>
                                          </p:val>
                                        </p:tav>
                                        <p:tav tm="100000">
                                          <p:val>
                                            <p:strVal val="#ppt_y"/>
                                          </p:val>
                                        </p:tav>
                                      </p:tavLst>
                                    </p:anim>
                                  </p:childTnLst>
                                </p:cTn>
                              </p:par>
                              <p:par>
                                <p:cTn id="13" presetID="10" presetClass="entr" presetSubtype="0" fill="hold" nodeType="withEffect">
                                  <p:stCondLst>
                                    <p:cond delay="0"/>
                                  </p:stCondLst>
                                  <p:childTnLst>
                                    <p:set>
                                      <p:cBhvr>
                                        <p:cTn id="14" dur="1" fill="hold">
                                          <p:stCondLst>
                                            <p:cond delay="0"/>
                                          </p:stCondLst>
                                        </p:cTn>
                                        <p:tgtEl>
                                          <p:spTgt spid="17"/>
                                        </p:tgtEl>
                                        <p:attrNameLst>
                                          <p:attrName>style.visibility</p:attrName>
                                        </p:attrNameLst>
                                      </p:cBhvr>
                                      <p:to>
                                        <p:strVal val="visible"/>
                                      </p:to>
                                    </p:set>
                                    <p:animEffect transition="in" filter="fade">
                                      <p:cBhvr>
                                        <p:cTn id="15" dur="500"/>
                                        <p:tgtEl>
                                          <p:spTgt spid="17"/>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nodeType="clickEffect">
                                  <p:stCondLst>
                                    <p:cond delay="0"/>
                                  </p:stCondLst>
                                  <p:childTnLst>
                                    <p:set>
                                      <p:cBhvr>
                                        <p:cTn id="19" dur="1" fill="hold">
                                          <p:stCondLst>
                                            <p:cond delay="0"/>
                                          </p:stCondLst>
                                        </p:cTn>
                                        <p:tgtEl>
                                          <p:spTgt spid="2"/>
                                        </p:tgtEl>
                                        <p:attrNameLst>
                                          <p:attrName>style.visibility</p:attrName>
                                        </p:attrNameLst>
                                      </p:cBhvr>
                                      <p:to>
                                        <p:strVal val="visible"/>
                                      </p:to>
                                    </p:set>
                                    <p:animEffect transition="in" filter="wipe(down)">
                                      <p:cBhvr>
                                        <p:cTn id="2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id="{3B465CE0-E13A-E8B9-04B0-DF8EB3111CE9}"/>
              </a:ext>
            </a:extLst>
          </p:cNvPr>
          <p:cNvSpPr/>
          <p:nvPr/>
        </p:nvSpPr>
        <p:spPr>
          <a:xfrm>
            <a:off x="312000" y="2214419"/>
            <a:ext cx="11880000" cy="2109932"/>
          </a:xfrm>
          <a:custGeom>
            <a:avLst/>
            <a:gdLst>
              <a:gd name="connsiteX0" fmla="*/ 0 w 11880000"/>
              <a:gd name="connsiteY0" fmla="*/ 221437 h 2109932"/>
              <a:gd name="connsiteX1" fmla="*/ 221437 w 11880000"/>
              <a:gd name="connsiteY1" fmla="*/ 0 h 2109932"/>
              <a:gd name="connsiteX2" fmla="*/ 11658563 w 11880000"/>
              <a:gd name="connsiteY2" fmla="*/ 0 h 2109932"/>
              <a:gd name="connsiteX3" fmla="*/ 11880000 w 11880000"/>
              <a:gd name="connsiteY3" fmla="*/ 221437 h 2109932"/>
              <a:gd name="connsiteX4" fmla="*/ 11880000 w 11880000"/>
              <a:gd name="connsiteY4" fmla="*/ 1888495 h 2109932"/>
              <a:gd name="connsiteX5" fmla="*/ 11658563 w 11880000"/>
              <a:gd name="connsiteY5" fmla="*/ 2109932 h 2109932"/>
              <a:gd name="connsiteX6" fmla="*/ 221437 w 11880000"/>
              <a:gd name="connsiteY6" fmla="*/ 2109932 h 2109932"/>
              <a:gd name="connsiteX7" fmla="*/ 0 w 11880000"/>
              <a:gd name="connsiteY7" fmla="*/ 1888495 h 2109932"/>
              <a:gd name="connsiteX8" fmla="*/ 0 w 11880000"/>
              <a:gd name="connsiteY8" fmla="*/ 221437 h 2109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880000" h="2109932" fill="none" extrusionOk="0">
                <a:moveTo>
                  <a:pt x="0" y="221437"/>
                </a:moveTo>
                <a:cubicBezTo>
                  <a:pt x="697" y="118008"/>
                  <a:pt x="102684" y="5947"/>
                  <a:pt x="221437" y="0"/>
                </a:cubicBezTo>
                <a:cubicBezTo>
                  <a:pt x="3451367" y="72427"/>
                  <a:pt x="10190916" y="61419"/>
                  <a:pt x="11658563" y="0"/>
                </a:cubicBezTo>
                <a:cubicBezTo>
                  <a:pt x="11778626" y="-15370"/>
                  <a:pt x="11876327" y="98030"/>
                  <a:pt x="11880000" y="221437"/>
                </a:cubicBezTo>
                <a:cubicBezTo>
                  <a:pt x="11990188" y="539697"/>
                  <a:pt x="11821516" y="1542150"/>
                  <a:pt x="11880000" y="1888495"/>
                </a:cubicBezTo>
                <a:cubicBezTo>
                  <a:pt x="11880328" y="2009124"/>
                  <a:pt x="11774098" y="2102353"/>
                  <a:pt x="11658563" y="2109932"/>
                </a:cubicBezTo>
                <a:cubicBezTo>
                  <a:pt x="7722277" y="2139759"/>
                  <a:pt x="3619704" y="2030626"/>
                  <a:pt x="221437" y="2109932"/>
                </a:cubicBezTo>
                <a:cubicBezTo>
                  <a:pt x="122470" y="2107295"/>
                  <a:pt x="-13299" y="2013421"/>
                  <a:pt x="0" y="1888495"/>
                </a:cubicBezTo>
                <a:cubicBezTo>
                  <a:pt x="139496" y="1628423"/>
                  <a:pt x="20941" y="389980"/>
                  <a:pt x="0" y="221437"/>
                </a:cubicBezTo>
                <a:close/>
              </a:path>
              <a:path w="11880000" h="2109932" stroke="0" extrusionOk="0">
                <a:moveTo>
                  <a:pt x="0" y="221437"/>
                </a:moveTo>
                <a:cubicBezTo>
                  <a:pt x="13725" y="102882"/>
                  <a:pt x="104789" y="11768"/>
                  <a:pt x="221437" y="0"/>
                </a:cubicBezTo>
                <a:cubicBezTo>
                  <a:pt x="5072905" y="123000"/>
                  <a:pt x="8028322" y="-96860"/>
                  <a:pt x="11658563" y="0"/>
                </a:cubicBezTo>
                <a:cubicBezTo>
                  <a:pt x="11777909" y="-2248"/>
                  <a:pt x="11882150" y="94807"/>
                  <a:pt x="11880000" y="221437"/>
                </a:cubicBezTo>
                <a:cubicBezTo>
                  <a:pt x="11821918" y="720918"/>
                  <a:pt x="12003358" y="1633616"/>
                  <a:pt x="11880000" y="1888495"/>
                </a:cubicBezTo>
                <a:cubicBezTo>
                  <a:pt x="11865307" y="2016114"/>
                  <a:pt x="11772614" y="2108583"/>
                  <a:pt x="11658563" y="2109932"/>
                </a:cubicBezTo>
                <a:cubicBezTo>
                  <a:pt x="10067660" y="1949225"/>
                  <a:pt x="5246252" y="2149599"/>
                  <a:pt x="221437" y="2109932"/>
                </a:cubicBezTo>
                <a:cubicBezTo>
                  <a:pt x="78286" y="2105720"/>
                  <a:pt x="-3652" y="2009137"/>
                  <a:pt x="0" y="1888495"/>
                </a:cubicBezTo>
                <a:cubicBezTo>
                  <a:pt x="116345" y="1335713"/>
                  <a:pt x="3709" y="633181"/>
                  <a:pt x="0" y="221437"/>
                </a:cubicBezTo>
                <a:close/>
              </a:path>
            </a:pathLst>
          </a:custGeom>
          <a:solidFill>
            <a:schemeClr val="bg1">
              <a:alpha val="80000"/>
            </a:schemeClr>
          </a:solidFill>
          <a:ln w="38100">
            <a:solidFill>
              <a:srgbClr val="006600"/>
            </a:solidFill>
            <a:prstDash val="dash"/>
            <a:extLst>
              <a:ext uri="{C807C97D-BFC1-408E-A445-0C87EB9F89A2}">
                <ask:lineSketchStyleProps xmlns:ask="http://schemas.microsoft.com/office/drawing/2018/sketchyshapes" sd="852854689">
                  <a:prstGeom prst="roundRect">
                    <a:avLst>
                      <a:gd name="adj" fmla="val 10495"/>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914400" lvl="0" indent="-457200" algn="just">
              <a:spcBef>
                <a:spcPts val="1200"/>
              </a:spcBef>
              <a:buFont typeface="Wingdings" panose="05000000000000000000" pitchFamily="2" charset="2"/>
              <a:buChar char="q"/>
              <a:defRPr/>
            </a:pPr>
            <a:r>
              <a:rPr lang="vi-VN" sz="4000" b="1" dirty="0">
                <a:solidFill>
                  <a:srgbClr val="000000"/>
                </a:solidFill>
                <a:latin typeface="Calibri" panose="020F0502020204030204" pitchFamily="34" charset="0"/>
                <a:cs typeface="Calibri" panose="020F0502020204030204" pitchFamily="34" charset="0"/>
              </a:rPr>
              <a:t>Nhận biết công dụng của dấu ngoặc kép, dấu gạch ngang và biết cách sử dụng dấu ngoặc kép, dấu gạch ngang.</a:t>
            </a:r>
          </a:p>
        </p:txBody>
      </p:sp>
      <p:pic>
        <p:nvPicPr>
          <p:cNvPr id="4" name="Picture 3">
            <a:extLst>
              <a:ext uri="{FF2B5EF4-FFF2-40B4-BE49-F238E27FC236}">
                <a16:creationId xmlns:a16="http://schemas.microsoft.com/office/drawing/2014/main" id="{A08CA696-78F8-6B41-A012-C5C4F53A7563}"/>
              </a:ext>
            </a:extLst>
          </p:cNvPr>
          <p:cNvPicPr>
            <a:picLocks noChangeAspect="1"/>
          </p:cNvPicPr>
          <p:nvPr/>
        </p:nvPicPr>
        <p:blipFill>
          <a:blip r:embed="rId4"/>
          <a:stretch>
            <a:fillRect/>
          </a:stretch>
        </p:blipFill>
        <p:spPr>
          <a:xfrm>
            <a:off x="2903680" y="343207"/>
            <a:ext cx="6956139" cy="1694835"/>
          </a:xfrm>
          <a:prstGeom prst="rect">
            <a:avLst/>
          </a:prstGeom>
        </p:spPr>
      </p:pic>
    </p:spTree>
    <p:custDataLst>
      <p:tags r:id="rId1"/>
    </p:custDataLst>
    <p:extLst>
      <p:ext uri="{BB962C8B-B14F-4D97-AF65-F5344CB8AC3E}">
        <p14:creationId xmlns:p14="http://schemas.microsoft.com/office/powerpoint/2010/main" val="315640106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51BA78"/>
        </a:solidFill>
        <a:effectLst/>
      </p:bgPr>
    </p:bg>
    <p:spTree>
      <p:nvGrpSpPr>
        <p:cNvPr id="1" name=""/>
        <p:cNvGrpSpPr/>
        <p:nvPr/>
      </p:nvGrpSpPr>
      <p:grpSpPr>
        <a:xfrm>
          <a:off x="0" y="0"/>
          <a:ext cx="0" cy="0"/>
          <a:chOff x="0" y="0"/>
          <a:chExt cx="0" cy="0"/>
        </a:xfrm>
      </p:grpSpPr>
      <p:grpSp>
        <p:nvGrpSpPr>
          <p:cNvPr id="2" name="组合 1"/>
          <p:cNvGrpSpPr/>
          <p:nvPr/>
        </p:nvGrpSpPr>
        <p:grpSpPr>
          <a:xfrm>
            <a:off x="-13970" y="-24765"/>
            <a:ext cx="12205970" cy="6898640"/>
            <a:chOff x="-22" y="-39"/>
            <a:chExt cx="19222" cy="10864"/>
          </a:xfrm>
        </p:grpSpPr>
        <p:sp>
          <p:nvSpPr>
            <p:cNvPr id="149" name="矩形 148"/>
            <p:cNvSpPr/>
            <p:nvPr/>
          </p:nvSpPr>
          <p:spPr>
            <a:xfrm>
              <a:off x="-22" y="4631"/>
              <a:ext cx="19217" cy="6194"/>
            </a:xfrm>
            <a:prstGeom prst="rect">
              <a:avLst/>
            </a:prstGeom>
            <a:solidFill>
              <a:srgbClr val="55B2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ea typeface="微软雅黑"/>
                <a:cs typeface="+mn-cs"/>
              </a:endParaRPr>
            </a:p>
          </p:txBody>
        </p:sp>
        <p:grpSp>
          <p:nvGrpSpPr>
            <p:cNvPr id="145" name="组合 144"/>
            <p:cNvGrpSpPr/>
            <p:nvPr/>
          </p:nvGrpSpPr>
          <p:grpSpPr>
            <a:xfrm>
              <a:off x="1" y="-39"/>
              <a:ext cx="19199" cy="3584"/>
              <a:chOff x="1" y="0"/>
              <a:chExt cx="19199" cy="3584"/>
            </a:xfrm>
            <a:effectLst>
              <a:outerShdw blurRad="50800" dist="38100" dir="5400000" algn="t" rotWithShape="0">
                <a:prstClr val="black">
                  <a:alpha val="40000"/>
                </a:prstClr>
              </a:outerShdw>
            </a:effectLst>
          </p:grpSpPr>
          <p:pic>
            <p:nvPicPr>
              <p:cNvPr id="146" name="图片 145" descr="组 11"/>
              <p:cNvPicPr>
                <a:picLocks noChangeAspect="1"/>
              </p:cNvPicPr>
              <p:nvPr/>
            </p:nvPicPr>
            <p:blipFill>
              <a:blip r:embed="rId4"/>
              <a:stretch>
                <a:fillRect/>
              </a:stretch>
            </p:blipFill>
            <p:spPr>
              <a:xfrm>
                <a:off x="1" y="0"/>
                <a:ext cx="9192" cy="3585"/>
              </a:xfrm>
              <a:prstGeom prst="rect">
                <a:avLst/>
              </a:prstGeom>
            </p:spPr>
          </p:pic>
          <p:pic>
            <p:nvPicPr>
              <p:cNvPr id="147" name="图片 146" descr="组 11"/>
              <p:cNvPicPr>
                <a:picLocks noChangeAspect="1"/>
              </p:cNvPicPr>
              <p:nvPr/>
            </p:nvPicPr>
            <p:blipFill>
              <a:blip r:embed="rId4"/>
              <a:stretch>
                <a:fillRect/>
              </a:stretch>
            </p:blipFill>
            <p:spPr>
              <a:xfrm>
                <a:off x="10008" y="0"/>
                <a:ext cx="9192" cy="3585"/>
              </a:xfrm>
              <a:prstGeom prst="rect">
                <a:avLst/>
              </a:prstGeom>
            </p:spPr>
          </p:pic>
        </p:grpSp>
        <p:sp>
          <p:nvSpPr>
            <p:cNvPr id="6" name="圆角矩形 5"/>
            <p:cNvSpPr/>
            <p:nvPr/>
          </p:nvSpPr>
          <p:spPr>
            <a:xfrm>
              <a:off x="1135" y="1355"/>
              <a:ext cx="16931" cy="8891"/>
            </a:xfrm>
            <a:prstGeom prst="roundRect">
              <a:avLst/>
            </a:prstGeom>
            <a:solidFill>
              <a:schemeClr val="bg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ea typeface="微软雅黑"/>
                <a:cs typeface="+mn-cs"/>
              </a:endParaRPr>
            </a:p>
          </p:txBody>
        </p:sp>
        <p:sp>
          <p:nvSpPr>
            <p:cNvPr id="5" name="圆角矩形 4"/>
            <p:cNvSpPr/>
            <p:nvPr/>
          </p:nvSpPr>
          <p:spPr>
            <a:xfrm>
              <a:off x="1135" y="1155"/>
              <a:ext cx="16931" cy="8891"/>
            </a:xfrm>
            <a:prstGeom prst="roundRect">
              <a:avLst/>
            </a:prstGeom>
            <a:solidFill>
              <a:schemeClr val="bg1">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ea typeface="微软雅黑"/>
                <a:cs typeface="+mn-cs"/>
              </a:endParaRPr>
            </a:p>
          </p:txBody>
        </p:sp>
        <p:sp>
          <p:nvSpPr>
            <p:cNvPr id="4" name="圆角矩形 3"/>
            <p:cNvSpPr/>
            <p:nvPr/>
          </p:nvSpPr>
          <p:spPr>
            <a:xfrm>
              <a:off x="1135" y="955"/>
              <a:ext cx="16931" cy="889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ea typeface="微软雅黑"/>
                <a:cs typeface="+mn-cs"/>
              </a:endParaRPr>
            </a:p>
          </p:txBody>
        </p:sp>
        <p:grpSp>
          <p:nvGrpSpPr>
            <p:cNvPr id="152" name="组合 151"/>
            <p:cNvGrpSpPr/>
            <p:nvPr/>
          </p:nvGrpSpPr>
          <p:grpSpPr>
            <a:xfrm>
              <a:off x="-5" y="0"/>
              <a:ext cx="19200" cy="10221"/>
              <a:chOff x="-5" y="0"/>
              <a:chExt cx="19200" cy="10221"/>
            </a:xfrm>
          </p:grpSpPr>
          <p:pic>
            <p:nvPicPr>
              <p:cNvPr id="150" name="图片 149" descr="矢量智能对象"/>
              <p:cNvPicPr>
                <a:picLocks noChangeAspect="1"/>
              </p:cNvPicPr>
              <p:nvPr/>
            </p:nvPicPr>
            <p:blipFill>
              <a:blip r:embed="rId5"/>
              <a:srcRect l="1252" r="50009" b="52806"/>
              <a:stretch>
                <a:fillRect/>
              </a:stretch>
            </p:blipFill>
            <p:spPr>
              <a:xfrm flipH="1">
                <a:off x="15015" y="0"/>
                <a:ext cx="4180" cy="7604"/>
              </a:xfrm>
              <a:prstGeom prst="rect">
                <a:avLst/>
              </a:prstGeom>
            </p:spPr>
          </p:pic>
          <p:pic>
            <p:nvPicPr>
              <p:cNvPr id="151" name="图片 150" descr="矢量智能对象"/>
              <p:cNvPicPr>
                <a:picLocks noChangeAspect="1"/>
              </p:cNvPicPr>
              <p:nvPr/>
            </p:nvPicPr>
            <p:blipFill>
              <a:blip r:embed="rId5"/>
              <a:srcRect l="1252" t="4482" r="50009" b="52806"/>
              <a:stretch>
                <a:fillRect/>
              </a:stretch>
            </p:blipFill>
            <p:spPr>
              <a:xfrm>
                <a:off x="-5" y="5"/>
                <a:ext cx="6206" cy="10217"/>
              </a:xfrm>
              <a:prstGeom prst="rect">
                <a:avLst/>
              </a:prstGeom>
            </p:spPr>
          </p:pic>
        </p:grpSp>
      </p:grpSp>
      <p:sp>
        <p:nvSpPr>
          <p:cNvPr id="73" name="Title 1">
            <a:extLst>
              <a:ext uri="{FF2B5EF4-FFF2-40B4-BE49-F238E27FC236}">
                <a16:creationId xmlns:a16="http://schemas.microsoft.com/office/drawing/2014/main" id="{938BFFE2-A27E-4FFE-8AB3-C28C492A0591}"/>
              </a:ext>
            </a:extLst>
          </p:cNvPr>
          <p:cNvSpPr txBox="1">
            <a:spLocks/>
          </p:cNvSpPr>
          <p:nvPr/>
        </p:nvSpPr>
        <p:spPr>
          <a:xfrm>
            <a:off x="1380148" y="1085311"/>
            <a:ext cx="10129025" cy="1200329"/>
          </a:xfrm>
          <a:prstGeom prst="rect">
            <a:avLst/>
          </a:prstGeom>
        </p:spPr>
        <p:txBody>
          <a:bodyPr vert="horz" lIns="91440" tIns="45720" rIns="91440" bIns="45720" rtlCol="0" anchor="b">
            <a:noAutofit/>
            <a:scene3d>
              <a:camera prst="orthographicFront"/>
              <a:lightRig rig="threePt" dir="t"/>
            </a:scene3d>
            <a:sp3d extrusionH="57150">
              <a:bevelT w="82550" h="38100" prst="coolSlant"/>
            </a:sp3d>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just" defTabSz="914355" rtl="0" eaLnBrk="1" fontAlgn="auto" latinLnBrk="0" hangingPunct="1">
              <a:lnSpc>
                <a:spcPct val="100000"/>
              </a:lnSpc>
              <a:spcBef>
                <a:spcPct val="0"/>
              </a:spcBef>
              <a:spcAft>
                <a:spcPts val="0"/>
              </a:spcAft>
              <a:buClrTx/>
              <a:buSzTx/>
              <a:buFontTx/>
              <a:buNone/>
              <a:tabLst/>
              <a:defRPr/>
            </a:pP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Chính</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chủ</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soạn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Hương</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Thảo</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ZALO: 0972.115.126</a:t>
            </a:r>
          </a:p>
          <a:p>
            <a:pPr marL="0" marR="0" lvl="0" indent="0" algn="just" defTabSz="914355" rtl="0" eaLnBrk="1" fontAlgn="auto" latinLnBrk="0" hangingPunct="1">
              <a:lnSpc>
                <a:spcPct val="100000"/>
              </a:lnSpc>
              <a:spcBef>
                <a:spcPct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Link Facebook: </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hlinkClick r:id="rId6"/>
              </a:rPr>
              <a:t>https://www.facebook.com/huongthaoGADT</a:t>
            </a:r>
            <a:endPar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endParaRPr>
          </a:p>
          <a:p>
            <a:pPr marL="0" marR="0" lvl="0" indent="0" algn="just" defTabSz="914355" rtl="0" eaLnBrk="1" fontAlgn="auto" latinLnBrk="0" hangingPunct="1">
              <a:lnSpc>
                <a:spcPct val="100000"/>
              </a:lnSpc>
              <a:spcBef>
                <a:spcPct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Thầy</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cô</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copy link FB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và</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dán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vào</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trình</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duyệt</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sẽ</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ra</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nick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của</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em</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ạ,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hoặc</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gõ</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tìm</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kiếm</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trên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Facbook</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với</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tên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huongthaogadt</a:t>
            </a:r>
            <a:endPar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endParaRPr>
          </a:p>
        </p:txBody>
      </p:sp>
      <p:sp>
        <p:nvSpPr>
          <p:cNvPr id="74" name="TextBox 73">
            <a:extLst>
              <a:ext uri="{FF2B5EF4-FFF2-40B4-BE49-F238E27FC236}">
                <a16:creationId xmlns:a16="http://schemas.microsoft.com/office/drawing/2014/main" id="{ACE3F410-1EB5-4D7C-ABC7-E5101F9BCEE4}"/>
              </a:ext>
            </a:extLst>
          </p:cNvPr>
          <p:cNvSpPr txBox="1"/>
          <p:nvPr/>
        </p:nvSpPr>
        <p:spPr>
          <a:xfrm>
            <a:off x="885825" y="2533869"/>
            <a:ext cx="10515599" cy="3046988"/>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1" i="1"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EM SOẠN GIÁO ÁN PPT 1 MÌNH</a:t>
            </a:r>
            <a:r>
              <a:rPr kumimoji="0" lang="en-US" sz="2400" b="1" i="1"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KHÔNG</a:t>
            </a:r>
            <a:r>
              <a:rPr kumimoji="0" lang="vi-VN" sz="2400" b="1" i="1"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CÓ</a:t>
            </a:r>
            <a:r>
              <a:rPr kumimoji="0" lang="vi-VN" sz="2400" b="1" i="1"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LÀM CHUNG VỚI NGƯỜI NÀO CẢ</a:t>
            </a:r>
            <a:r>
              <a:rPr kumimoji="0" lang="vi-VN" sz="2400" b="1" i="1"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CÁC NHÓM GỬI BÀI QUA ZALO ĐỀU LÀ GIẢ MẠO.</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1" i="1" u="none" strike="noStrike" kern="1200" cap="none" spc="0" normalizeH="0" baseline="0" noProof="0" dirty="0">
                <a:ln>
                  <a:noFill/>
                </a:ln>
                <a:solidFill>
                  <a:srgbClr val="00B050"/>
                </a:solidFill>
                <a:effectLst/>
                <a:uLnTx/>
                <a:uFillTx/>
                <a:latin typeface="Times New Roman" panose="02020603050405020304" pitchFamily="18" charset="0"/>
                <a:ea typeface="微软雅黑"/>
                <a:cs typeface="Times New Roman" panose="02020603050405020304" pitchFamily="18" charset="0"/>
              </a:rPr>
              <a:t>STK giao dịch duy nhất của em: Techcombank</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1" i="1" u="none" strike="noStrike" kern="1200" cap="none" spc="0" normalizeH="0" baseline="0" noProof="0" dirty="0">
                <a:ln>
                  <a:noFill/>
                </a:ln>
                <a:solidFill>
                  <a:srgbClr val="00B050"/>
                </a:solidFill>
                <a:effectLst/>
                <a:uLnTx/>
                <a:uFillTx/>
                <a:latin typeface="Times New Roman" panose="02020603050405020304" pitchFamily="18" charset="0"/>
                <a:ea typeface="微软雅黑"/>
                <a:cs typeface="Times New Roman" panose="02020603050405020304" pitchFamily="18" charset="0"/>
              </a:rPr>
              <a:t>19030197359010 - </a:t>
            </a:r>
            <a:r>
              <a:rPr kumimoji="0" lang="en-US" sz="2400" b="1" i="1" u="none" strike="noStrike" kern="1200" cap="none" spc="0" normalizeH="0" baseline="0" noProof="0" dirty="0">
                <a:ln>
                  <a:noFill/>
                </a:ln>
                <a:solidFill>
                  <a:srgbClr val="00B050"/>
                </a:solidFill>
                <a:effectLst/>
                <a:uLnTx/>
                <a:uFillTx/>
                <a:latin typeface="Times New Roman" panose="02020603050405020304" pitchFamily="18" charset="0"/>
                <a:ea typeface="微软雅黑"/>
                <a:cs typeface="Times New Roman" panose="02020603050405020304" pitchFamily="18" charset="0"/>
              </a:rPr>
              <a:t>C</a:t>
            </a:r>
            <a:r>
              <a:rPr kumimoji="0" lang="vi-VN" sz="2400" b="1" i="1" u="none" strike="noStrike" kern="1200" cap="none" spc="0" normalizeH="0" baseline="0" noProof="0" dirty="0">
                <a:ln>
                  <a:noFill/>
                </a:ln>
                <a:solidFill>
                  <a:srgbClr val="00B050"/>
                </a:solidFill>
                <a:effectLst/>
                <a:uLnTx/>
                <a:uFillTx/>
                <a:latin typeface="Times New Roman" panose="02020603050405020304" pitchFamily="18" charset="0"/>
                <a:ea typeface="微软雅黑"/>
                <a:cs typeface="Times New Roman" panose="02020603050405020304" pitchFamily="18" charset="0"/>
              </a:rPr>
              <a:t>hủ tài khoản: Trần Thu Thảo</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1" i="1" u="none" strike="noStrike" kern="1200" cap="none" spc="0" normalizeH="0" baseline="0" noProof="0" dirty="0">
                <a:ln>
                  <a:noFill/>
                </a:ln>
                <a:solidFill>
                  <a:srgbClr val="00B050"/>
                </a:solidFill>
                <a:effectLst/>
                <a:uLnTx/>
                <a:uFillTx/>
                <a:latin typeface="Times New Roman" panose="02020603050405020304" pitchFamily="18" charset="0"/>
                <a:ea typeface="微软雅黑"/>
                <a:cs typeface="Times New Roman" panose="02020603050405020304" pitchFamily="18" charset="0"/>
              </a:rPr>
              <a:t>Các tài khoản </a:t>
            </a:r>
            <a:r>
              <a:rPr kumimoji="0" lang="en-US" sz="2400" b="1" i="1" u="none" strike="noStrike" kern="1200" cap="none" spc="0" normalizeH="0" baseline="0" noProof="0" dirty="0" err="1">
                <a:ln>
                  <a:noFill/>
                </a:ln>
                <a:solidFill>
                  <a:srgbClr val="00B050"/>
                </a:solidFill>
                <a:effectLst/>
                <a:uLnTx/>
                <a:uFillTx/>
                <a:latin typeface="Times New Roman" panose="02020603050405020304" pitchFamily="18" charset="0"/>
                <a:ea typeface="微软雅黑"/>
                <a:cs typeface="Times New Roman" panose="02020603050405020304" pitchFamily="18" charset="0"/>
              </a:rPr>
              <a:t>khác</a:t>
            </a:r>
            <a:r>
              <a:rPr kumimoji="0" lang="vi-VN" sz="2400" b="1" i="1" u="none" strike="noStrike" kern="1200" cap="none" spc="0" normalizeH="0" baseline="0" noProof="0" dirty="0">
                <a:ln>
                  <a:noFill/>
                </a:ln>
                <a:solidFill>
                  <a:srgbClr val="00B050"/>
                </a:solidFill>
                <a:effectLst/>
                <a:uLnTx/>
                <a:uFillTx/>
                <a:latin typeface="Times New Roman" panose="02020603050405020304" pitchFamily="18" charset="0"/>
                <a:ea typeface="微软雅黑"/>
                <a:cs typeface="Times New Roman" panose="02020603050405020304" pitchFamily="18" charset="0"/>
              </a:rPr>
              <a:t> đều là giả mạo, trục lợi</a:t>
            </a:r>
            <a:r>
              <a:rPr kumimoji="0" lang="en-US" sz="2400" b="1" i="1" u="none" strike="noStrike" kern="1200" cap="none" spc="0" normalizeH="0" baseline="0" noProof="0" dirty="0">
                <a:ln>
                  <a:noFill/>
                </a:ln>
                <a:solidFill>
                  <a:srgbClr val="00B050"/>
                </a:solidFill>
                <a:effectLst/>
                <a:uLnTx/>
                <a:uFillTx/>
                <a:latin typeface="Times New Roman" panose="02020603050405020304" pitchFamily="18" charset="0"/>
                <a:ea typeface="微软雅黑"/>
                <a:cs typeface="Times New Roman" panose="02020603050405020304" pitchFamily="18" charset="0"/>
              </a:rPr>
              <a:t>.</a:t>
            </a:r>
            <a:endParaRPr kumimoji="0" lang="vi-VN" sz="2400" b="1" i="1" u="none" strike="noStrike" kern="1200" cap="none" spc="0" normalizeH="0" baseline="0" noProof="0" dirty="0">
              <a:ln>
                <a:noFill/>
              </a:ln>
              <a:solidFill>
                <a:srgbClr val="00B050"/>
              </a:solidFill>
              <a:effectLst/>
              <a:uLnTx/>
              <a:uFillTx/>
              <a:latin typeface="Times New Roman" panose="02020603050405020304" pitchFamily="18" charset="0"/>
              <a:ea typeface="微软雅黑"/>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Nick Hương Thảo giả mạo lập thì nhiều chứ số điện thoại Zalo và STK ngân hàng thì có 1 thôi ạ. Mong thầy cô sáng suốt</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khi</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lựa</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chọn</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địa</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chỉ</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soạn</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chính</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chủ</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để</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được</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hỗ</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trợ</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tốt</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nhất</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trong</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quá</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trình</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sử</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dụng</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giáo</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án</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a:t>
            </a:r>
            <a:endParaRPr kumimoji="0" lang="vi-VN"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endParaRPr>
          </a:p>
        </p:txBody>
      </p:sp>
    </p:spTree>
    <p:custDataLst>
      <p:tags r:id="rId1"/>
    </p:custDataLst>
    <p:extLst>
      <p:ext uri="{BB962C8B-B14F-4D97-AF65-F5344CB8AC3E}">
        <p14:creationId xmlns:p14="http://schemas.microsoft.com/office/powerpoint/2010/main" val="1335569753"/>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图片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93" y="1"/>
            <a:ext cx="1686564" cy="1690628"/>
          </a:xfrm>
          <a:prstGeom prst="rect">
            <a:avLst/>
          </a:prstGeom>
        </p:spPr>
      </p:pic>
      <p:pic>
        <p:nvPicPr>
          <p:cNvPr id="4" name="图片 2">
            <a:extLst>
              <a:ext uri="{FF2B5EF4-FFF2-40B4-BE49-F238E27FC236}">
                <a16:creationId xmlns:a16="http://schemas.microsoft.com/office/drawing/2014/main" id="{2D31B5C8-B713-4451-9E26-B42F9F3B527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6295" y="625863"/>
            <a:ext cx="7853984" cy="2568101"/>
          </a:xfrm>
          <a:prstGeom prst="rect">
            <a:avLst/>
          </a:prstGeom>
        </p:spPr>
      </p:pic>
      <p:pic>
        <p:nvPicPr>
          <p:cNvPr id="5" name="图片 2">
            <a:extLst>
              <a:ext uri="{FF2B5EF4-FFF2-40B4-BE49-F238E27FC236}">
                <a16:creationId xmlns:a16="http://schemas.microsoft.com/office/drawing/2014/main" id="{709B4D8A-1E23-4C70-A347-71DD069F4B6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507941" y="838197"/>
            <a:ext cx="6861211" cy="5491807"/>
          </a:xfrm>
          <a:prstGeom prst="rect">
            <a:avLst/>
          </a:prstGeom>
        </p:spPr>
      </p:pic>
      <p:pic>
        <p:nvPicPr>
          <p:cNvPr id="8" name="图片 6">
            <a:extLst>
              <a:ext uri="{FF2B5EF4-FFF2-40B4-BE49-F238E27FC236}">
                <a16:creationId xmlns:a16="http://schemas.microsoft.com/office/drawing/2014/main" id="{8C5D0EFF-A02B-478B-9A6A-8F3E82292CD1}"/>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 y="1877669"/>
            <a:ext cx="2262417" cy="4657604"/>
          </a:xfrm>
          <a:prstGeom prst="rect">
            <a:avLst/>
          </a:prstGeom>
        </p:spPr>
      </p:pic>
      <p:pic>
        <p:nvPicPr>
          <p:cNvPr id="10" name="图片 3"/>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711912" y="4692994"/>
            <a:ext cx="4976976" cy="2459823"/>
          </a:xfrm>
          <a:prstGeom prst="rect">
            <a:avLst/>
          </a:prstGeom>
        </p:spPr>
      </p:pic>
      <p:pic>
        <p:nvPicPr>
          <p:cNvPr id="2" name="Picture 1">
            <a:extLst>
              <a:ext uri="{FF2B5EF4-FFF2-40B4-BE49-F238E27FC236}">
                <a16:creationId xmlns:a16="http://schemas.microsoft.com/office/drawing/2014/main" id="{A680D625-78DD-CA5A-F48E-C2BAA65C6C4F}"/>
              </a:ext>
            </a:extLst>
          </p:cNvPr>
          <p:cNvPicPr>
            <a:picLocks noChangeAspect="1"/>
          </p:cNvPicPr>
          <p:nvPr/>
        </p:nvPicPr>
        <p:blipFill>
          <a:blip r:embed="rId9"/>
          <a:stretch>
            <a:fillRect/>
          </a:stretch>
        </p:blipFill>
        <p:spPr>
          <a:xfrm>
            <a:off x="3714750" y="2633905"/>
            <a:ext cx="6532186" cy="2901406"/>
          </a:xfrm>
          <a:prstGeom prst="rect">
            <a:avLst/>
          </a:prstGeom>
        </p:spPr>
      </p:pic>
    </p:spTree>
    <p:custDataLst>
      <p:tags r:id="rId1"/>
    </p:custDataLst>
    <p:extLst>
      <p:ext uri="{BB962C8B-B14F-4D97-AF65-F5344CB8AC3E}">
        <p14:creationId xmlns:p14="http://schemas.microsoft.com/office/powerpoint/2010/main" val="219203542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2" presetClass="entr" presetSubtype="1" fill="hold" nodeType="after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wipe(up)">
                                      <p:cBhvr>
                                        <p:cTn id="13" dur="500"/>
                                        <p:tgtEl>
                                          <p:spTgt spid="8"/>
                                        </p:tgtEl>
                                      </p:cBhvr>
                                    </p:animEffect>
                                  </p:childTnLst>
                                </p:cTn>
                              </p:par>
                              <p:par>
                                <p:cTn id="14" presetID="53" presetClass="entr" presetSubtype="16" fill="hold" nodeType="withEffect">
                                  <p:stCondLst>
                                    <p:cond delay="0"/>
                                  </p:stCondLst>
                                  <p:childTnLst>
                                    <p:set>
                                      <p:cBhvr>
                                        <p:cTn id="15" dur="1" fill="hold">
                                          <p:stCondLst>
                                            <p:cond delay="0"/>
                                          </p:stCondLst>
                                        </p:cTn>
                                        <p:tgtEl>
                                          <p:spTgt spid="10"/>
                                        </p:tgtEl>
                                        <p:attrNameLst>
                                          <p:attrName>style.visibility</p:attrName>
                                        </p:attrNameLst>
                                      </p:cBhvr>
                                      <p:to>
                                        <p:strVal val="visible"/>
                                      </p:to>
                                    </p:set>
                                    <p:anim calcmode="lin" valueType="num">
                                      <p:cBhvr>
                                        <p:cTn id="16" dur="500" fill="hold"/>
                                        <p:tgtEl>
                                          <p:spTgt spid="10"/>
                                        </p:tgtEl>
                                        <p:attrNameLst>
                                          <p:attrName>ppt_w</p:attrName>
                                        </p:attrNameLst>
                                      </p:cBhvr>
                                      <p:tavLst>
                                        <p:tav tm="0">
                                          <p:val>
                                            <p:fltVal val="0"/>
                                          </p:val>
                                        </p:tav>
                                        <p:tav tm="100000">
                                          <p:val>
                                            <p:strVal val="#ppt_w"/>
                                          </p:val>
                                        </p:tav>
                                      </p:tavLst>
                                    </p:anim>
                                    <p:anim calcmode="lin" valueType="num">
                                      <p:cBhvr>
                                        <p:cTn id="17" dur="500" fill="hold"/>
                                        <p:tgtEl>
                                          <p:spTgt spid="10"/>
                                        </p:tgtEl>
                                        <p:attrNameLst>
                                          <p:attrName>ppt_h</p:attrName>
                                        </p:attrNameLst>
                                      </p:cBhvr>
                                      <p:tavLst>
                                        <p:tav tm="0">
                                          <p:val>
                                            <p:fltVal val="0"/>
                                          </p:val>
                                        </p:tav>
                                        <p:tav tm="100000">
                                          <p:val>
                                            <p:strVal val="#ppt_h"/>
                                          </p:val>
                                        </p:tav>
                                      </p:tavLst>
                                    </p:anim>
                                    <p:animEffect transition="in" filter="fade">
                                      <p:cBhvr>
                                        <p:cTn id="18" dur="500"/>
                                        <p:tgtEl>
                                          <p:spTgt spid="10"/>
                                        </p:tgtEl>
                                      </p:cBhvr>
                                    </p:animEffect>
                                  </p:childTnLst>
                                </p:cTn>
                              </p:par>
                            </p:childTnLst>
                          </p:cTn>
                        </p:par>
                        <p:par>
                          <p:cTn id="19" fill="hold">
                            <p:stCondLst>
                              <p:cond delay="1500"/>
                            </p:stCondLst>
                            <p:childTnLst>
                              <p:par>
                                <p:cTn id="20" presetID="47" presetClass="entr" presetSubtype="0" fill="hold" nodeType="after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1000"/>
                                        <p:tgtEl>
                                          <p:spTgt spid="11"/>
                                        </p:tgtEl>
                                      </p:cBhvr>
                                    </p:animEffect>
                                    <p:anim calcmode="lin" valueType="num">
                                      <p:cBhvr>
                                        <p:cTn id="23" dur="1000" fill="hold"/>
                                        <p:tgtEl>
                                          <p:spTgt spid="11"/>
                                        </p:tgtEl>
                                        <p:attrNameLst>
                                          <p:attrName>ppt_x</p:attrName>
                                        </p:attrNameLst>
                                      </p:cBhvr>
                                      <p:tavLst>
                                        <p:tav tm="0">
                                          <p:val>
                                            <p:strVal val="#ppt_x"/>
                                          </p:val>
                                        </p:tav>
                                        <p:tav tm="100000">
                                          <p:val>
                                            <p:strVal val="#ppt_x"/>
                                          </p:val>
                                        </p:tav>
                                      </p:tavLst>
                                    </p:anim>
                                    <p:anim calcmode="lin" valueType="num">
                                      <p:cBhvr>
                                        <p:cTn id="24"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nodeType="clickEffect">
                                  <p:stCondLst>
                                    <p:cond delay="0"/>
                                  </p:stCondLst>
                                  <p:childTnLst>
                                    <p:set>
                                      <p:cBhvr>
                                        <p:cTn id="28" dur="1" fill="hold">
                                          <p:stCondLst>
                                            <p:cond delay="0"/>
                                          </p:stCondLst>
                                        </p:cTn>
                                        <p:tgtEl>
                                          <p:spTgt spid="2"/>
                                        </p:tgtEl>
                                        <p:attrNameLst>
                                          <p:attrName>style.visibility</p:attrName>
                                        </p:attrNameLst>
                                      </p:cBhvr>
                                      <p:to>
                                        <p:strVal val="visible"/>
                                      </p:to>
                                    </p:set>
                                    <p:animEffect transition="in" filter="barn(inVertical)">
                                      <p:cBhvr>
                                        <p:cTn id="2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Join_file_204429417">
            <a:hlinkClick r:id="" action="ppaction://media"/>
            <a:extLst>
              <a:ext uri="{FF2B5EF4-FFF2-40B4-BE49-F238E27FC236}">
                <a16:creationId xmlns:a16="http://schemas.microsoft.com/office/drawing/2014/main" id="{F239A4D3-C8C8-4E7D-A43E-BAD6071ABF96}"/>
              </a:ext>
            </a:extLst>
          </p:cNvPr>
          <p:cNvPicPr>
            <a:picLocks noChangeAspect="1"/>
          </p:cNvPicPr>
          <p:nvPr>
            <a:videoFile r:link="rId3"/>
            <p:extLst>
              <p:ext uri="{DAA4B4D4-6D71-4841-9C94-3DE7FCFB9230}">
                <p14:media xmlns:p14="http://schemas.microsoft.com/office/powerpoint/2010/main" r:embed="rId2"/>
              </p:ext>
            </p:extLst>
          </p:nvPr>
        </p:nvPicPr>
        <p:blipFill>
          <a:blip r:embed="rId6"/>
          <a:stretch>
            <a:fillRect/>
          </a:stretch>
        </p:blipFill>
        <p:spPr>
          <a:xfrm>
            <a:off x="0" y="0"/>
            <a:ext cx="12192000" cy="6858000"/>
          </a:xfrm>
          <a:prstGeom prst="rect">
            <a:avLst/>
          </a:prstGeom>
        </p:spPr>
      </p:pic>
    </p:spTree>
    <p:custDataLst>
      <p:tags r:id="rId1"/>
    </p:custDataLst>
    <p:extLst>
      <p:ext uri="{BB962C8B-B14F-4D97-AF65-F5344CB8AC3E}">
        <p14:creationId xmlns:p14="http://schemas.microsoft.com/office/powerpoint/2010/main" val="177522070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22207"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4"/>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4"/>
                                        </p:tgtEl>
                                      </p:cBhvr>
                                    </p:cmd>
                                  </p:childTnLst>
                                </p:cTn>
                              </p:par>
                            </p:childTnLst>
                          </p:cTn>
                        </p:par>
                      </p:childTnLst>
                    </p:cTn>
                  </p:par>
                </p:childTnLst>
              </p:cTn>
              <p:nextCondLst>
                <p:cond evt="onClick" delay="0">
                  <p:tgtEl>
                    <p:spTgt spid="4"/>
                  </p:tgtEl>
                </p:cond>
              </p:nextCondLst>
            </p:seq>
            <p:video>
              <p:cMediaNode vol="80000">
                <p:cTn id="12" fill="hold" display="0">
                  <p:stCondLst>
                    <p:cond delay="indefinite"/>
                  </p:stCondLst>
                </p:cTn>
                <p:tgtEl>
                  <p:spTgt spid="4"/>
                </p:tgtEl>
              </p:cMediaNode>
            </p:vide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3533" y="1031807"/>
            <a:ext cx="10505880" cy="4591192"/>
          </a:xfrm>
          <a:prstGeom prst="rect">
            <a:avLst/>
          </a:prstGeom>
        </p:spPr>
      </p:pic>
      <p:pic>
        <p:nvPicPr>
          <p:cNvPr id="9" name="Picture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13062" y="0"/>
            <a:ext cx="5115263" cy="6858000"/>
          </a:xfrm>
          <a:prstGeom prst="rect">
            <a:avLst/>
          </a:prstGeom>
        </p:spPr>
      </p:pic>
      <p:pic>
        <p:nvPicPr>
          <p:cNvPr id="10" name="Picture 9"/>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2325" y="4283005"/>
            <a:ext cx="12192000" cy="2663952"/>
          </a:xfrm>
          <a:prstGeom prst="rect">
            <a:avLst/>
          </a:prstGeom>
        </p:spPr>
      </p:pic>
      <p:pic>
        <p:nvPicPr>
          <p:cNvPr id="2" name="Picture 1">
            <a:extLst>
              <a:ext uri="{FF2B5EF4-FFF2-40B4-BE49-F238E27FC236}">
                <a16:creationId xmlns:a16="http://schemas.microsoft.com/office/drawing/2014/main" id="{8C5711CF-CC15-20FA-FFA9-F2C48FC83140}"/>
              </a:ext>
            </a:extLst>
          </p:cNvPr>
          <p:cNvPicPr>
            <a:picLocks noChangeAspect="1"/>
          </p:cNvPicPr>
          <p:nvPr/>
        </p:nvPicPr>
        <p:blipFill>
          <a:blip r:embed="rId7"/>
          <a:stretch>
            <a:fillRect/>
          </a:stretch>
        </p:blipFill>
        <p:spPr>
          <a:xfrm>
            <a:off x="2142814" y="2561378"/>
            <a:ext cx="7163421" cy="1944793"/>
          </a:xfrm>
          <a:prstGeom prst="rect">
            <a:avLst/>
          </a:prstGeom>
        </p:spPr>
      </p:pic>
    </p:spTree>
    <p:custDataLst>
      <p:tags r:id="rId1"/>
    </p:custDataLst>
    <p:extLst>
      <p:ext uri="{BB962C8B-B14F-4D97-AF65-F5344CB8AC3E}">
        <p14:creationId xmlns:p14="http://schemas.microsoft.com/office/powerpoint/2010/main" val="71670662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wipe(down)">
                                      <p:cBhvr>
                                        <p:cTn id="14"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Text Box 14"/>
          <p:cNvSpPr txBox="1">
            <a:spLocks noChangeArrowheads="1"/>
          </p:cNvSpPr>
          <p:nvPr/>
        </p:nvSpPr>
        <p:spPr bwMode="auto">
          <a:xfrm>
            <a:off x="158060" y="104775"/>
            <a:ext cx="11329090" cy="600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a:solidFill>
                  <a:schemeClr val="tx1"/>
                </a:solidFill>
                <a:latin typeface="Arial" panose="020B0604020202020204" pitchFamily="34" charset="0"/>
              </a:defRPr>
            </a:lvl1pPr>
            <a:lvl2pPr marL="742950" indent="-285750" eaLnBrk="0" hangingPunct="0">
              <a:defRPr sz="2000">
                <a:solidFill>
                  <a:schemeClr val="tx1"/>
                </a:solidFill>
                <a:latin typeface="Arial" panose="020B0604020202020204" pitchFamily="34" charset="0"/>
              </a:defRPr>
            </a:lvl2pPr>
            <a:lvl3pPr marL="1143000" indent="-228600" eaLnBrk="0" hangingPunct="0">
              <a:defRPr sz="2000">
                <a:solidFill>
                  <a:schemeClr val="tx1"/>
                </a:solidFill>
                <a:latin typeface="Arial" panose="020B0604020202020204" pitchFamily="34" charset="0"/>
              </a:defRPr>
            </a:lvl3pPr>
            <a:lvl4pPr marL="1600200" indent="-228600" eaLnBrk="0" hangingPunct="0">
              <a:defRPr sz="2000">
                <a:solidFill>
                  <a:schemeClr val="tx1"/>
                </a:solidFill>
                <a:latin typeface="Arial" panose="020B0604020202020204" pitchFamily="34" charset="0"/>
              </a:defRPr>
            </a:lvl4pPr>
            <a:lvl5pPr marL="2057400" indent="-228600" eaLnBrk="0" hangingPunct="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lvl="0" algn="ctr" defTabSz="914377" eaLnBrk="1" hangingPunct="1">
              <a:spcBef>
                <a:spcPct val="50000"/>
              </a:spcBef>
            </a:pPr>
            <a:r>
              <a:rPr lang="vi-VN" altLang="en-US" sz="3300" b="1" i="1" dirty="0">
                <a:solidFill>
                  <a:srgbClr val="FFFF00"/>
                </a:solidFill>
                <a:latin typeface="Calibri" panose="020F0502020204030204" pitchFamily="34" charset="0"/>
                <a:cs typeface="Calibri" panose="020F0502020204030204" pitchFamily="34" charset="0"/>
                <a:sym typeface="Arial"/>
              </a:rPr>
              <a:t>1</a:t>
            </a:r>
            <a:r>
              <a:rPr lang="en-US" altLang="en-US" sz="3300" b="1" i="1" dirty="0">
                <a:solidFill>
                  <a:srgbClr val="FFFF00"/>
                </a:solidFill>
                <a:latin typeface="Calibri" panose="020F0502020204030204" pitchFamily="34" charset="0"/>
                <a:cs typeface="Calibri" panose="020F0502020204030204" pitchFamily="34" charset="0"/>
                <a:sym typeface="Arial"/>
              </a:rPr>
              <a:t>.</a:t>
            </a:r>
            <a:r>
              <a:rPr lang="vi-VN" altLang="en-US" sz="3300" b="1" i="1" dirty="0">
                <a:solidFill>
                  <a:srgbClr val="FFFF00"/>
                </a:solidFill>
                <a:latin typeface="Calibri" panose="020F0502020204030204" pitchFamily="34" charset="0"/>
                <a:cs typeface="Calibri" panose="020F0502020204030204" pitchFamily="34" charset="0"/>
                <a:sym typeface="Arial"/>
              </a:rPr>
              <a:t> Dấu ngoặc kép trong mỗi câu dưới đây dùng để làm gì?</a:t>
            </a:r>
            <a:endParaRPr kumimoji="0" lang="en-US" altLang="en-US" sz="3300" b="0" i="0" u="none" strike="noStrike" kern="1200" cap="none" spc="0" normalizeH="0" baseline="0" noProof="0" dirty="0">
              <a:ln>
                <a:noFill/>
              </a:ln>
              <a:solidFill>
                <a:srgbClr val="FFFF00"/>
              </a:solidFill>
              <a:effectLst/>
              <a:uLnTx/>
              <a:uFillTx/>
              <a:latin typeface="Calibri" panose="020F0502020204030204" pitchFamily="34" charset="0"/>
              <a:cs typeface="Calibri" panose="020F0502020204030204" pitchFamily="34" charset="0"/>
              <a:sym typeface="Arial"/>
            </a:endParaRPr>
          </a:p>
        </p:txBody>
      </p:sp>
      <p:grpSp>
        <p:nvGrpSpPr>
          <p:cNvPr id="4" name="Group 3">
            <a:extLst>
              <a:ext uri="{FF2B5EF4-FFF2-40B4-BE49-F238E27FC236}">
                <a16:creationId xmlns:a16="http://schemas.microsoft.com/office/drawing/2014/main" id="{44FA15BD-2285-D6EF-C6A1-C56840744534}"/>
              </a:ext>
            </a:extLst>
          </p:cNvPr>
          <p:cNvGrpSpPr/>
          <p:nvPr/>
        </p:nvGrpSpPr>
        <p:grpSpPr>
          <a:xfrm>
            <a:off x="352424" y="838200"/>
            <a:ext cx="6296025" cy="2324100"/>
            <a:chOff x="381000" y="1133475"/>
            <a:chExt cx="5943600" cy="2882778"/>
          </a:xfrm>
        </p:grpSpPr>
        <p:sp>
          <p:nvSpPr>
            <p:cNvPr id="2" name="Rectangle: Rounded Corners 1">
              <a:extLst>
                <a:ext uri="{FF2B5EF4-FFF2-40B4-BE49-F238E27FC236}">
                  <a16:creationId xmlns:a16="http://schemas.microsoft.com/office/drawing/2014/main" id="{479AED65-D37C-CBAD-5367-93E096F6F130}"/>
                </a:ext>
              </a:extLst>
            </p:cNvPr>
            <p:cNvSpPr/>
            <p:nvPr/>
          </p:nvSpPr>
          <p:spPr>
            <a:xfrm>
              <a:off x="381000" y="1133475"/>
              <a:ext cx="5943600" cy="2882778"/>
            </a:xfrm>
            <a:prstGeom prst="round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Box 2">
              <a:extLst>
                <a:ext uri="{FF2B5EF4-FFF2-40B4-BE49-F238E27FC236}">
                  <a16:creationId xmlns:a16="http://schemas.microsoft.com/office/drawing/2014/main" id="{31B7E33F-C0A0-0333-9BC9-22F8CD0855E4}"/>
                </a:ext>
              </a:extLst>
            </p:cNvPr>
            <p:cNvSpPr txBox="1"/>
            <p:nvPr/>
          </p:nvSpPr>
          <p:spPr>
            <a:xfrm>
              <a:off x="438150" y="1247775"/>
              <a:ext cx="5876925" cy="2634152"/>
            </a:xfrm>
            <a:prstGeom prst="rect">
              <a:avLst/>
            </a:prstGeom>
            <a:noFill/>
          </p:spPr>
          <p:txBody>
            <a:bodyPr wrap="square" rtlCol="0">
              <a:spAutoFit/>
            </a:bodyPr>
            <a:lstStyle/>
            <a:p>
              <a:pPr algn="just"/>
              <a:r>
                <a:rPr lang="en-US" sz="2200" dirty="0"/>
                <a:t>a. </a:t>
              </a:r>
              <a:r>
                <a:rPr lang="en-US" sz="2200" dirty="0" err="1"/>
                <a:t>Bà</a:t>
              </a:r>
              <a:r>
                <a:rPr lang="en-US" sz="2200" dirty="0"/>
                <a:t> </a:t>
              </a:r>
              <a:r>
                <a:rPr lang="en-US" sz="2200" dirty="0" err="1"/>
                <a:t>Triệu</a:t>
              </a:r>
              <a:r>
                <a:rPr lang="en-US" sz="2200" dirty="0"/>
                <a:t> </a:t>
              </a:r>
              <a:r>
                <a:rPr lang="en-US" sz="2200" dirty="0" err="1"/>
                <a:t>là</a:t>
              </a:r>
              <a:r>
                <a:rPr lang="en-US" sz="2200" dirty="0"/>
                <a:t> </a:t>
              </a:r>
              <a:r>
                <a:rPr lang="en-US" sz="2200" dirty="0" err="1"/>
                <a:t>một</a:t>
              </a:r>
              <a:r>
                <a:rPr lang="en-US" sz="2200" dirty="0"/>
                <a:t> </a:t>
              </a:r>
              <a:r>
                <a:rPr lang="en-US" sz="2200" dirty="0" err="1"/>
                <a:t>trong</a:t>
              </a:r>
              <a:r>
                <a:rPr lang="en-US" sz="2200" dirty="0"/>
                <a:t> </a:t>
              </a:r>
              <a:r>
                <a:rPr lang="en-US" sz="2200" dirty="0" err="1"/>
                <a:t>những</a:t>
              </a:r>
              <a:r>
                <a:rPr lang="en-US" sz="2200" dirty="0"/>
                <a:t> </a:t>
              </a:r>
              <a:r>
                <a:rPr lang="en-US" sz="2200" dirty="0" err="1"/>
                <a:t>vị</a:t>
              </a:r>
              <a:r>
                <a:rPr lang="en-US" sz="2200" dirty="0"/>
                <a:t> </a:t>
              </a:r>
              <a:r>
                <a:rPr lang="en-US" sz="2200" dirty="0" err="1"/>
                <a:t>anh</a:t>
              </a:r>
              <a:r>
                <a:rPr lang="en-US" sz="2200" dirty="0"/>
                <a:t> </a:t>
              </a:r>
              <a:r>
                <a:rPr lang="en-US" sz="2200" dirty="0" err="1"/>
                <a:t>hùng</a:t>
              </a:r>
              <a:r>
                <a:rPr lang="en-US" sz="2200" dirty="0"/>
                <a:t> </a:t>
              </a:r>
              <a:r>
                <a:rPr lang="en-US" sz="2200" dirty="0" err="1"/>
                <a:t>đầu</a:t>
              </a:r>
              <a:r>
                <a:rPr lang="en-US" sz="2200" dirty="0"/>
                <a:t> </a:t>
              </a:r>
              <a:r>
                <a:rPr lang="en-US" sz="2200" dirty="0" err="1"/>
                <a:t>tiên</a:t>
              </a:r>
              <a:r>
                <a:rPr lang="en-US" sz="2200" dirty="0"/>
                <a:t> </a:t>
              </a:r>
              <a:r>
                <a:rPr lang="en-US" sz="2200" dirty="0" err="1"/>
                <a:t>của</a:t>
              </a:r>
              <a:r>
                <a:rPr lang="en-US" sz="2200" dirty="0"/>
                <a:t> </a:t>
              </a:r>
              <a:r>
                <a:rPr lang="en-US" sz="2200" dirty="0" err="1"/>
                <a:t>nước</a:t>
              </a:r>
              <a:r>
                <a:rPr lang="en-US" sz="2200" dirty="0"/>
                <a:t> ta. </a:t>
              </a:r>
              <a:r>
                <a:rPr lang="en-US" sz="2200" dirty="0" err="1"/>
                <a:t>Người</a:t>
              </a:r>
              <a:r>
                <a:rPr lang="en-US" sz="2200" dirty="0"/>
                <a:t> </a:t>
              </a:r>
              <a:r>
                <a:rPr lang="en-US" sz="2200" dirty="0" err="1"/>
                <a:t>dân</a:t>
              </a:r>
              <a:r>
                <a:rPr lang="en-US" sz="2200" dirty="0"/>
                <a:t> </a:t>
              </a:r>
              <a:r>
                <a:rPr lang="en-US" sz="2200" dirty="0" err="1"/>
                <a:t>Việt</a:t>
              </a:r>
              <a:r>
                <a:rPr lang="en-US" sz="2200" dirty="0"/>
                <a:t> Nam </a:t>
              </a:r>
              <a:r>
                <a:rPr lang="en-US" sz="2200" dirty="0" err="1"/>
                <a:t>mãi</a:t>
              </a:r>
              <a:r>
                <a:rPr lang="en-US" sz="2200" dirty="0"/>
                <a:t> </a:t>
              </a:r>
              <a:r>
                <a:rPr lang="en-US" sz="2200" dirty="0" err="1"/>
                <a:t>tự</a:t>
              </a:r>
              <a:r>
                <a:rPr lang="en-US" sz="2200" dirty="0"/>
                <a:t> </a:t>
              </a:r>
              <a:r>
                <a:rPr lang="en-US" sz="2200" dirty="0" err="1"/>
                <a:t>hào</a:t>
              </a:r>
              <a:r>
                <a:rPr lang="en-US" sz="2200" dirty="0"/>
                <a:t> </a:t>
              </a:r>
              <a:r>
                <a:rPr lang="en-US" sz="2200" dirty="0" err="1"/>
                <a:t>về</a:t>
              </a:r>
              <a:r>
                <a:rPr lang="en-US" sz="2200" dirty="0"/>
                <a:t> </a:t>
              </a:r>
              <a:r>
                <a:rPr lang="en-US" sz="2200" dirty="0" err="1"/>
                <a:t>chí</a:t>
              </a:r>
              <a:r>
                <a:rPr lang="en-US" sz="2200" dirty="0"/>
                <a:t> </a:t>
              </a:r>
              <a:r>
                <a:rPr lang="en-US" sz="2200" dirty="0" err="1"/>
                <a:t>khí</a:t>
              </a:r>
              <a:r>
                <a:rPr lang="en-US" sz="2200" dirty="0"/>
                <a:t> </a:t>
              </a:r>
              <a:r>
                <a:rPr lang="en-US" sz="2200" dirty="0" err="1"/>
                <a:t>của</a:t>
              </a:r>
              <a:r>
                <a:rPr lang="en-US" sz="2200" dirty="0"/>
                <a:t> </a:t>
              </a:r>
              <a:r>
                <a:rPr lang="en-US" sz="2200" dirty="0" err="1"/>
                <a:t>bà</a:t>
              </a:r>
              <a:r>
                <a:rPr lang="en-US" sz="2200" dirty="0"/>
                <a:t>. “</a:t>
              </a:r>
              <a:r>
                <a:rPr lang="en-US" sz="2200" dirty="0" err="1"/>
                <a:t>Tôi</a:t>
              </a:r>
              <a:r>
                <a:rPr lang="en-US" sz="2200" dirty="0"/>
                <a:t> </a:t>
              </a:r>
              <a:r>
                <a:rPr lang="en-US" sz="2200" dirty="0" err="1"/>
                <a:t>muốn</a:t>
              </a:r>
              <a:r>
                <a:rPr lang="en-US" sz="2200" dirty="0"/>
                <a:t> </a:t>
              </a:r>
              <a:r>
                <a:rPr lang="en-US" sz="2200" dirty="0" err="1"/>
                <a:t>cưỡi</a:t>
              </a:r>
              <a:r>
                <a:rPr lang="en-US" sz="2200" dirty="0"/>
                <a:t> </a:t>
              </a:r>
              <a:r>
                <a:rPr lang="en-US" sz="2200" dirty="0" err="1"/>
                <a:t>cơn</a:t>
              </a:r>
              <a:r>
                <a:rPr lang="en-US" sz="2200" dirty="0"/>
                <a:t> </a:t>
              </a:r>
              <a:r>
                <a:rPr lang="en-US" sz="2200" dirty="0" err="1"/>
                <a:t>gió</a:t>
              </a:r>
              <a:r>
                <a:rPr lang="en-US" sz="2200" dirty="0"/>
                <a:t> </a:t>
              </a:r>
              <a:r>
                <a:rPr lang="en-US" sz="2200" dirty="0" err="1"/>
                <a:t>mạnh</a:t>
              </a:r>
              <a:r>
                <a:rPr lang="en-US" sz="2200" dirty="0"/>
                <a:t>, </a:t>
              </a:r>
              <a:r>
                <a:rPr lang="en-US" sz="2200" dirty="0" err="1"/>
                <a:t>đạp</a:t>
              </a:r>
              <a:r>
                <a:rPr lang="en-US" sz="2200" dirty="0"/>
                <a:t> </a:t>
              </a:r>
              <a:r>
                <a:rPr lang="en-US" sz="2200" dirty="0" err="1"/>
                <a:t>luồng</a:t>
              </a:r>
              <a:r>
                <a:rPr lang="en-US" sz="2200" dirty="0"/>
                <a:t> </a:t>
              </a:r>
              <a:r>
                <a:rPr lang="en-US" sz="2200" dirty="0" err="1"/>
                <a:t>sóng</a:t>
              </a:r>
              <a:r>
                <a:rPr lang="en-US" sz="2200" dirty="0"/>
                <a:t> </a:t>
              </a:r>
              <a:r>
                <a:rPr lang="en-US" sz="2200" dirty="0" err="1"/>
                <a:t>dữ</a:t>
              </a:r>
              <a:r>
                <a:rPr lang="en-US" sz="2200" dirty="0"/>
                <a:t>, </a:t>
              </a:r>
              <a:r>
                <a:rPr lang="en-US" sz="2200" dirty="0" err="1"/>
                <a:t>chém</a:t>
              </a:r>
              <a:r>
                <a:rPr lang="en-US" sz="2200" dirty="0"/>
                <a:t> </a:t>
              </a:r>
              <a:r>
                <a:rPr lang="en-US" sz="2200" dirty="0" err="1"/>
                <a:t>cá</a:t>
              </a:r>
              <a:r>
                <a:rPr lang="en-US" sz="2200" dirty="0"/>
                <a:t> </a:t>
              </a:r>
              <a:r>
                <a:rPr lang="en-US" sz="2200" dirty="0" err="1"/>
                <a:t>kình</a:t>
              </a:r>
              <a:r>
                <a:rPr lang="en-US" sz="2200" dirty="0"/>
                <a:t> ở </a:t>
              </a:r>
              <a:r>
                <a:rPr lang="en-US" sz="2200" dirty="0" err="1"/>
                <a:t>biển</a:t>
              </a:r>
              <a:r>
                <a:rPr lang="en-US" sz="2200" dirty="0"/>
                <a:t> </a:t>
              </a:r>
              <a:r>
                <a:rPr lang="en-US" sz="2200" dirty="0" err="1"/>
                <a:t>khơi</a:t>
              </a:r>
              <a:r>
                <a:rPr lang="en-US" sz="2200" dirty="0"/>
                <a:t>, </a:t>
              </a:r>
              <a:r>
                <a:rPr lang="en-US" sz="2200" dirty="0" err="1"/>
                <a:t>đánh</a:t>
              </a:r>
              <a:r>
                <a:rPr lang="en-US" sz="2200" dirty="0"/>
                <a:t> </a:t>
              </a:r>
              <a:r>
                <a:rPr lang="en-US" sz="2200" dirty="0" err="1"/>
                <a:t>đuổi</a:t>
              </a:r>
              <a:r>
                <a:rPr lang="en-US" sz="2200" dirty="0"/>
                <a:t> </a:t>
              </a:r>
              <a:r>
                <a:rPr lang="en-US" sz="2200" dirty="0" err="1"/>
                <a:t>quân</a:t>
              </a:r>
              <a:r>
                <a:rPr lang="en-US" sz="2200" dirty="0"/>
                <a:t> </a:t>
              </a:r>
              <a:r>
                <a:rPr lang="en-US" sz="2200" dirty="0" err="1"/>
                <a:t>Ngô</a:t>
              </a:r>
              <a:r>
                <a:rPr lang="en-US" sz="2200" dirty="0"/>
                <a:t> </a:t>
              </a:r>
              <a:r>
                <a:rPr lang="en-US" sz="2200" dirty="0" err="1"/>
                <a:t>giành</a:t>
              </a:r>
              <a:r>
                <a:rPr lang="en-US" sz="2200" dirty="0"/>
                <a:t> </a:t>
              </a:r>
              <a:r>
                <a:rPr lang="en-US" sz="2200" dirty="0" err="1"/>
                <a:t>lại</a:t>
              </a:r>
              <a:r>
                <a:rPr lang="en-US" sz="2200" dirty="0"/>
                <a:t> </a:t>
              </a:r>
              <a:r>
                <a:rPr lang="en-US" sz="2200" dirty="0" err="1"/>
                <a:t>giang</a:t>
              </a:r>
              <a:r>
                <a:rPr lang="en-US" sz="2200" dirty="0"/>
                <a:t> </a:t>
              </a:r>
              <a:r>
                <a:rPr lang="en-US" sz="2200" dirty="0" err="1"/>
                <a:t>sơn</a:t>
              </a:r>
              <a:r>
                <a:rPr lang="en-US" sz="2200" dirty="0"/>
                <a:t>, </a:t>
              </a:r>
              <a:r>
                <a:rPr lang="en-US" sz="2200" dirty="0" err="1"/>
                <a:t>cởi</a:t>
              </a:r>
              <a:r>
                <a:rPr lang="en-US" sz="2200" dirty="0"/>
                <a:t> </a:t>
              </a:r>
              <a:r>
                <a:rPr lang="en-US" sz="2200" dirty="0" err="1"/>
                <a:t>ách</a:t>
              </a:r>
              <a:r>
                <a:rPr lang="en-US" sz="2200" dirty="0"/>
                <a:t> </a:t>
              </a:r>
              <a:r>
                <a:rPr lang="en-US" sz="2200" dirty="0" err="1"/>
                <a:t>nô</a:t>
              </a:r>
              <a:r>
                <a:rPr lang="en-US" sz="2200" dirty="0"/>
                <a:t> </a:t>
              </a:r>
              <a:r>
                <a:rPr lang="en-US" sz="2200" dirty="0" err="1"/>
                <a:t>lệ</a:t>
              </a:r>
              <a:r>
                <a:rPr lang="en-US" sz="2200" dirty="0"/>
                <a:t>…!”</a:t>
              </a:r>
            </a:p>
            <a:p>
              <a:pPr algn="r"/>
              <a:r>
                <a:rPr lang="en-US" sz="2200" i="1" dirty="0"/>
                <a:t>(</a:t>
              </a:r>
              <a:r>
                <a:rPr lang="en-US" sz="2200" i="1" dirty="0" err="1"/>
                <a:t>Lâm</a:t>
              </a:r>
              <a:r>
                <a:rPr lang="en-US" sz="2200" i="1" dirty="0"/>
                <a:t> Anh</a:t>
              </a:r>
            </a:p>
          </p:txBody>
        </p:sp>
      </p:grpSp>
      <p:grpSp>
        <p:nvGrpSpPr>
          <p:cNvPr id="5" name="Group 4">
            <a:extLst>
              <a:ext uri="{FF2B5EF4-FFF2-40B4-BE49-F238E27FC236}">
                <a16:creationId xmlns:a16="http://schemas.microsoft.com/office/drawing/2014/main" id="{FAC44D2C-BB93-4FCD-C53D-A510A5EEF9A6}"/>
              </a:ext>
            </a:extLst>
          </p:cNvPr>
          <p:cNvGrpSpPr/>
          <p:nvPr/>
        </p:nvGrpSpPr>
        <p:grpSpPr>
          <a:xfrm>
            <a:off x="304799" y="3676650"/>
            <a:ext cx="6238875" cy="2828925"/>
            <a:chOff x="381000" y="1133475"/>
            <a:chExt cx="5943600" cy="2457450"/>
          </a:xfrm>
        </p:grpSpPr>
        <p:sp>
          <p:nvSpPr>
            <p:cNvPr id="6" name="Rectangle: Rounded Corners 5">
              <a:extLst>
                <a:ext uri="{FF2B5EF4-FFF2-40B4-BE49-F238E27FC236}">
                  <a16:creationId xmlns:a16="http://schemas.microsoft.com/office/drawing/2014/main" id="{0F05D862-BCED-0657-144C-3C3787D46562}"/>
                </a:ext>
              </a:extLst>
            </p:cNvPr>
            <p:cNvSpPr/>
            <p:nvPr/>
          </p:nvSpPr>
          <p:spPr>
            <a:xfrm>
              <a:off x="381000" y="1133475"/>
              <a:ext cx="5943600" cy="2457450"/>
            </a:xfrm>
            <a:prstGeom prst="round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Box 6">
              <a:extLst>
                <a:ext uri="{FF2B5EF4-FFF2-40B4-BE49-F238E27FC236}">
                  <a16:creationId xmlns:a16="http://schemas.microsoft.com/office/drawing/2014/main" id="{F6095B31-45F3-9557-BF46-9BAAB2BA1477}"/>
                </a:ext>
              </a:extLst>
            </p:cNvPr>
            <p:cNvSpPr txBox="1"/>
            <p:nvPr/>
          </p:nvSpPr>
          <p:spPr>
            <a:xfrm>
              <a:off x="438150" y="1247775"/>
              <a:ext cx="5876925" cy="1946577"/>
            </a:xfrm>
            <a:prstGeom prst="rect">
              <a:avLst/>
            </a:prstGeom>
            <a:noFill/>
          </p:spPr>
          <p:txBody>
            <a:bodyPr wrap="square" rtlCol="0">
              <a:spAutoFit/>
            </a:bodyPr>
            <a:lstStyle/>
            <a:p>
              <a:pPr algn="just"/>
              <a:r>
                <a:rPr lang="en-US" sz="2200" dirty="0"/>
                <a:t>b. Khi </a:t>
              </a:r>
              <a:r>
                <a:rPr lang="en-US" sz="2200" dirty="0" err="1"/>
                <a:t>nhà</a:t>
              </a:r>
              <a:r>
                <a:rPr lang="en-US" sz="2200" dirty="0"/>
                <a:t> </a:t>
              </a:r>
              <a:r>
                <a:rPr lang="en-US" sz="2200" dirty="0" err="1"/>
                <a:t>Nguyên</a:t>
              </a:r>
              <a:r>
                <a:rPr lang="en-US" sz="2200" dirty="0"/>
                <a:t> </a:t>
              </a:r>
              <a:r>
                <a:rPr lang="en-US" sz="2200" dirty="0" err="1"/>
                <a:t>cho</a:t>
              </a:r>
              <a:r>
                <a:rPr lang="en-US" sz="2200" dirty="0"/>
                <a:t> </a:t>
              </a:r>
              <a:r>
                <a:rPr lang="en-US" sz="2200" dirty="0" err="1"/>
                <a:t>quân</a:t>
              </a:r>
              <a:r>
                <a:rPr lang="en-US" sz="2200" dirty="0"/>
                <a:t> sang </a:t>
              </a:r>
              <a:r>
                <a:rPr lang="en-US" sz="2200" dirty="0" err="1"/>
                <a:t>xâm</a:t>
              </a:r>
              <a:r>
                <a:rPr lang="en-US" sz="2200" dirty="0"/>
                <a:t> </a:t>
              </a:r>
              <a:r>
                <a:rPr lang="en-US" sz="2200" dirty="0" err="1"/>
                <a:t>lược</a:t>
              </a:r>
              <a:r>
                <a:rPr lang="en-US" sz="2200" dirty="0"/>
                <a:t> </a:t>
              </a:r>
              <a:r>
                <a:rPr lang="en-US" sz="2200" dirty="0" err="1"/>
                <a:t>nước</a:t>
              </a:r>
              <a:r>
                <a:rPr lang="en-US" sz="2200" dirty="0"/>
                <a:t> ta </a:t>
              </a:r>
              <a:r>
                <a:rPr lang="en-US" sz="2200" dirty="0" err="1"/>
                <a:t>lần</a:t>
              </a:r>
              <a:r>
                <a:rPr lang="en-US" sz="2200" dirty="0"/>
                <a:t> </a:t>
              </a:r>
              <a:r>
                <a:rPr lang="en-US" sz="2200" dirty="0" err="1"/>
                <a:t>thứ</a:t>
              </a:r>
              <a:r>
                <a:rPr lang="en-US" sz="2200" dirty="0"/>
                <a:t> </a:t>
              </a:r>
              <a:r>
                <a:rPr lang="en-US" sz="2200" dirty="0" err="1"/>
                <a:t>ba</a:t>
              </a:r>
              <a:r>
                <a:rPr lang="en-US" sz="2200" dirty="0"/>
                <a:t>, </a:t>
              </a:r>
              <a:r>
                <a:rPr lang="en-US" sz="2200" dirty="0" err="1"/>
                <a:t>vua</a:t>
              </a:r>
              <a:r>
                <a:rPr lang="en-US" sz="2200" dirty="0"/>
                <a:t> </a:t>
              </a:r>
              <a:r>
                <a:rPr lang="en-US" sz="2200" dirty="0" err="1"/>
                <a:t>Trần</a:t>
              </a:r>
              <a:r>
                <a:rPr lang="en-US" sz="2200" dirty="0"/>
                <a:t> </a:t>
              </a:r>
              <a:r>
                <a:rPr lang="en-US" sz="2200" dirty="0" err="1"/>
                <a:t>hỏi</a:t>
              </a:r>
              <a:r>
                <a:rPr lang="en-US" sz="2200" dirty="0"/>
                <a:t> </a:t>
              </a:r>
              <a:r>
                <a:rPr lang="en-US" sz="2200" dirty="0" err="1"/>
                <a:t>Hưng</a:t>
              </a:r>
              <a:r>
                <a:rPr lang="en-US" sz="2200" dirty="0"/>
                <a:t> </a:t>
              </a:r>
              <a:r>
                <a:rPr lang="en-US" sz="2200" dirty="0" err="1"/>
                <a:t>Đạo</a:t>
              </a:r>
              <a:r>
                <a:rPr lang="en-US" sz="2200" dirty="0"/>
                <a:t> </a:t>
              </a:r>
              <a:r>
                <a:rPr lang="en-US" sz="2200" dirty="0" err="1"/>
                <a:t>Vương</a:t>
              </a:r>
              <a:r>
                <a:rPr lang="en-US" sz="2200" dirty="0"/>
                <a:t>: “</a:t>
              </a:r>
              <a:r>
                <a:rPr lang="en-US" sz="2200" dirty="0" err="1"/>
                <a:t>Thế</a:t>
              </a:r>
              <a:r>
                <a:rPr lang="en-US" sz="2200" dirty="0"/>
                <a:t> </a:t>
              </a:r>
              <a:r>
                <a:rPr lang="en-US" sz="2200" dirty="0" err="1"/>
                <a:t>giặc</a:t>
              </a:r>
              <a:r>
                <a:rPr lang="en-US" sz="2200" dirty="0"/>
                <a:t> </a:t>
              </a:r>
              <a:r>
                <a:rPr lang="en-US" sz="2200" dirty="0" err="1"/>
                <a:t>năm</a:t>
              </a:r>
              <a:r>
                <a:rPr lang="en-US" sz="2200" dirty="0"/>
                <a:t> nay </a:t>
              </a:r>
              <a:r>
                <a:rPr lang="en-US" sz="2200" dirty="0" err="1"/>
                <a:t>thế</a:t>
              </a:r>
              <a:r>
                <a:rPr lang="en-US" sz="2200" dirty="0"/>
                <a:t> </a:t>
              </a:r>
              <a:r>
                <a:rPr lang="en-US" sz="2200" dirty="0" err="1"/>
                <a:t>nào</a:t>
              </a:r>
              <a:r>
                <a:rPr lang="en-US" sz="2200" dirty="0"/>
                <a:t>?” </a:t>
              </a:r>
              <a:r>
                <a:rPr lang="en-US" sz="2200" dirty="0" err="1"/>
                <a:t>Tâu</a:t>
              </a:r>
              <a:r>
                <a:rPr lang="en-US" sz="2200" dirty="0"/>
                <a:t> </a:t>
              </a:r>
              <a:r>
                <a:rPr lang="en-US" sz="2200" dirty="0" err="1"/>
                <a:t>bệ</a:t>
              </a:r>
              <a:r>
                <a:rPr lang="en-US" sz="2200" dirty="0"/>
                <a:t> </a:t>
              </a:r>
              <a:r>
                <a:rPr lang="en-US" sz="2200" dirty="0" err="1"/>
                <a:t>hạ</a:t>
              </a:r>
              <a:r>
                <a:rPr lang="en-US" sz="2200" dirty="0"/>
                <a:t>, nay </a:t>
              </a:r>
              <a:r>
                <a:rPr lang="en-US" sz="2200" dirty="0" err="1"/>
                <a:t>chúng</a:t>
              </a:r>
              <a:r>
                <a:rPr lang="en-US" sz="2200" dirty="0"/>
                <a:t> sang </a:t>
              </a:r>
              <a:r>
                <a:rPr lang="en-US" sz="2200" dirty="0" err="1"/>
                <a:t>thì</a:t>
              </a:r>
              <a:r>
                <a:rPr lang="en-US" sz="2200" dirty="0"/>
                <a:t> </a:t>
              </a:r>
              <a:r>
                <a:rPr lang="en-US" sz="2200" dirty="0" err="1"/>
                <a:t>quân</a:t>
              </a:r>
              <a:r>
                <a:rPr lang="en-US" sz="2200" dirty="0"/>
                <a:t> ta </a:t>
              </a:r>
              <a:r>
                <a:rPr lang="en-US" sz="2200" dirty="0" err="1"/>
                <a:t>đã</a:t>
              </a:r>
              <a:r>
                <a:rPr lang="en-US" sz="2200" dirty="0"/>
                <a:t> </a:t>
              </a:r>
              <a:r>
                <a:rPr lang="en-US" sz="2200" dirty="0" err="1"/>
                <a:t>quen</a:t>
              </a:r>
              <a:r>
                <a:rPr lang="en-US" sz="2200" dirty="0"/>
                <a:t> </a:t>
              </a:r>
              <a:r>
                <a:rPr lang="en-US" sz="2200" dirty="0" err="1"/>
                <a:t>đánh</a:t>
              </a:r>
              <a:r>
                <a:rPr lang="en-US" sz="2200" dirty="0"/>
                <a:t> </a:t>
              </a:r>
              <a:r>
                <a:rPr lang="en-US" sz="2200" dirty="0" err="1"/>
                <a:t>trận</a:t>
              </a:r>
              <a:r>
                <a:rPr lang="en-US" sz="2200" dirty="0"/>
                <a:t>. </a:t>
              </a:r>
              <a:r>
                <a:rPr lang="en-US" sz="2200" dirty="0" err="1"/>
                <a:t>Trong</a:t>
              </a:r>
              <a:r>
                <a:rPr lang="en-US" sz="2200" dirty="0"/>
                <a:t> </a:t>
              </a:r>
              <a:r>
                <a:rPr lang="en-US" sz="2200" dirty="0" err="1"/>
                <a:t>khi</a:t>
              </a:r>
              <a:r>
                <a:rPr lang="en-US" sz="2200" dirty="0"/>
                <a:t> </a:t>
              </a:r>
              <a:r>
                <a:rPr lang="en-US" sz="2200" dirty="0" err="1"/>
                <a:t>đó</a:t>
              </a:r>
              <a:r>
                <a:rPr lang="en-US" sz="2200" dirty="0"/>
                <a:t>, </a:t>
              </a:r>
              <a:r>
                <a:rPr lang="en-US" sz="2200" dirty="0" err="1"/>
                <a:t>lại</a:t>
              </a:r>
              <a:r>
                <a:rPr lang="en-US" sz="2200" dirty="0"/>
                <a:t> </a:t>
              </a:r>
              <a:r>
                <a:rPr lang="en-US" sz="2200" dirty="0" err="1"/>
                <a:t>đã</a:t>
              </a:r>
              <a:r>
                <a:rPr lang="en-US" sz="2200" dirty="0"/>
                <a:t> </a:t>
              </a:r>
              <a:r>
                <a:rPr lang="en-US" sz="2200" dirty="0" err="1"/>
                <a:t>từng</a:t>
              </a:r>
              <a:r>
                <a:rPr lang="en-US" sz="2200" dirty="0"/>
                <a:t> </a:t>
              </a:r>
              <a:r>
                <a:rPr lang="en-US" sz="2200" dirty="0" err="1"/>
                <a:t>bị</a:t>
              </a:r>
              <a:r>
                <a:rPr lang="en-US" sz="2200" dirty="0"/>
                <a:t> </a:t>
              </a:r>
              <a:r>
                <a:rPr lang="en-US" sz="2200" dirty="0" err="1"/>
                <a:t>thua</a:t>
              </a:r>
              <a:r>
                <a:rPr lang="en-US" sz="2200" dirty="0"/>
                <a:t> </a:t>
              </a:r>
              <a:r>
                <a:rPr lang="en-US" sz="2200" dirty="0" err="1"/>
                <a:t>nên</a:t>
              </a:r>
              <a:r>
                <a:rPr lang="en-US" sz="2200" dirty="0"/>
                <a:t> </a:t>
              </a:r>
              <a:r>
                <a:rPr lang="en-US" sz="2200" dirty="0" err="1"/>
                <a:t>chúng</a:t>
              </a:r>
              <a:r>
                <a:rPr lang="en-US" sz="2200" dirty="0"/>
                <a:t> </a:t>
              </a:r>
              <a:r>
                <a:rPr lang="en-US" sz="2200" dirty="0" err="1"/>
                <a:t>vẫn</a:t>
              </a:r>
              <a:r>
                <a:rPr lang="en-US" sz="2200" dirty="0"/>
                <a:t> </a:t>
              </a:r>
              <a:r>
                <a:rPr lang="en-US" sz="2200" dirty="0" err="1"/>
                <a:t>còn</a:t>
              </a:r>
              <a:r>
                <a:rPr lang="en-US" sz="2200" dirty="0"/>
                <a:t> </a:t>
              </a:r>
              <a:r>
                <a:rPr lang="en-US" sz="2200" dirty="0" err="1"/>
                <a:t>khiếp</a:t>
              </a:r>
              <a:r>
                <a:rPr lang="en-US" sz="2200" dirty="0"/>
                <a:t> </a:t>
              </a:r>
              <a:r>
                <a:rPr lang="en-US" sz="2200" dirty="0" err="1"/>
                <a:t>sợ</a:t>
              </a:r>
              <a:r>
                <a:rPr lang="en-US" sz="2200" dirty="0"/>
                <a:t>. </a:t>
              </a:r>
              <a:r>
                <a:rPr lang="en-US" sz="2200" dirty="0" err="1"/>
                <a:t>Bởi</a:t>
              </a:r>
              <a:r>
                <a:rPr lang="en-US" sz="2200" dirty="0"/>
                <a:t> </a:t>
              </a:r>
              <a:r>
                <a:rPr lang="en-US" sz="2200" dirty="0" err="1"/>
                <a:t>vậy</a:t>
              </a:r>
              <a:r>
                <a:rPr lang="en-US" sz="2200" dirty="0"/>
                <a:t> </a:t>
              </a:r>
              <a:r>
                <a:rPr lang="en-US" sz="2200" dirty="0" err="1"/>
                <a:t>thần</a:t>
              </a:r>
              <a:r>
                <a:rPr lang="en-US" sz="2200" dirty="0"/>
                <a:t> </a:t>
              </a:r>
              <a:r>
                <a:rPr lang="en-US" sz="2200" dirty="0" err="1"/>
                <a:t>thấy</a:t>
              </a:r>
              <a:r>
                <a:rPr lang="en-US" sz="2200" dirty="0"/>
                <a:t> </a:t>
              </a:r>
              <a:r>
                <a:rPr lang="en-US" sz="2200" dirty="0" err="1"/>
                <a:t>tất</a:t>
              </a:r>
              <a:r>
                <a:rPr lang="en-US" sz="2200" dirty="0"/>
                <a:t> </a:t>
              </a:r>
              <a:r>
                <a:rPr lang="en-US" sz="2200" dirty="0" err="1"/>
                <a:t>phá</a:t>
              </a:r>
              <a:r>
                <a:rPr lang="en-US" sz="2200" dirty="0"/>
                <a:t> </a:t>
              </a:r>
              <a:r>
                <a:rPr lang="en-US" sz="2200" dirty="0" err="1"/>
                <a:t>được</a:t>
              </a:r>
              <a:r>
                <a:rPr lang="en-US" sz="2200" dirty="0"/>
                <a:t> </a:t>
              </a:r>
              <a:r>
                <a:rPr lang="en-US" sz="2200" dirty="0" err="1"/>
                <a:t>chúng</a:t>
              </a:r>
              <a:r>
                <a:rPr lang="en-US" sz="2200" dirty="0"/>
                <a:t>.”.</a:t>
              </a:r>
            </a:p>
            <a:p>
              <a:pPr algn="r"/>
              <a:r>
                <a:rPr lang="en-US" sz="2200" i="1" dirty="0"/>
                <a:t>(Theo </a:t>
              </a:r>
              <a:r>
                <a:rPr lang="en-US" sz="2200" i="1" dirty="0" err="1"/>
                <a:t>Sử</a:t>
              </a:r>
              <a:r>
                <a:rPr lang="en-US" sz="2200" i="1" dirty="0"/>
                <a:t> ta </a:t>
              </a:r>
              <a:r>
                <a:rPr lang="en-US" sz="2200" i="1" dirty="0" err="1"/>
                <a:t>chuyện</a:t>
              </a:r>
              <a:r>
                <a:rPr lang="en-US" sz="2200" i="1" dirty="0"/>
                <a:t> </a:t>
              </a:r>
              <a:r>
                <a:rPr lang="en-US" sz="2200" i="1" dirty="0" err="1"/>
                <a:t>xưa</a:t>
              </a:r>
              <a:r>
                <a:rPr lang="en-US" sz="2200" i="1" dirty="0"/>
                <a:t> </a:t>
              </a:r>
              <a:r>
                <a:rPr lang="en-US" sz="2200" i="1" dirty="0" err="1"/>
                <a:t>kể</a:t>
              </a:r>
              <a:r>
                <a:rPr lang="en-US" sz="2200" i="1" dirty="0"/>
                <a:t> </a:t>
              </a:r>
              <a:r>
                <a:rPr lang="en-US" sz="2200" i="1" dirty="0" err="1"/>
                <a:t>lại</a:t>
              </a:r>
              <a:r>
                <a:rPr lang="en-US" sz="2200" i="1" dirty="0"/>
                <a:t>, </a:t>
              </a:r>
              <a:r>
                <a:rPr lang="en-US" sz="2200" i="1" dirty="0" err="1"/>
                <a:t>tập</a:t>
              </a:r>
              <a:r>
                <a:rPr lang="en-US" sz="2200" i="1" dirty="0"/>
                <a:t> </a:t>
              </a:r>
              <a:r>
                <a:rPr lang="en-US" sz="2200" i="1" dirty="0" err="1"/>
                <a:t>hai</a:t>
              </a:r>
              <a:r>
                <a:rPr lang="en-US" sz="2200" i="1" dirty="0"/>
                <a:t>)</a:t>
              </a:r>
            </a:p>
          </p:txBody>
        </p:sp>
      </p:grpSp>
      <p:sp>
        <p:nvSpPr>
          <p:cNvPr id="8" name="Rectangle 7">
            <a:extLst>
              <a:ext uri="{FF2B5EF4-FFF2-40B4-BE49-F238E27FC236}">
                <a16:creationId xmlns:a16="http://schemas.microsoft.com/office/drawing/2014/main" id="{95FCBADC-3480-224A-C88A-3BAB734432E1}"/>
              </a:ext>
            </a:extLst>
          </p:cNvPr>
          <p:cNvSpPr/>
          <p:nvPr/>
        </p:nvSpPr>
        <p:spPr>
          <a:xfrm>
            <a:off x="7877175" y="1028700"/>
            <a:ext cx="3276600" cy="1495425"/>
          </a:xfrm>
          <a:prstGeom prst="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err="1">
                <a:solidFill>
                  <a:srgbClr val="FF0000"/>
                </a:solidFill>
              </a:rPr>
              <a:t>Đánh</a:t>
            </a:r>
            <a:r>
              <a:rPr lang="en-US" sz="3200" dirty="0">
                <a:solidFill>
                  <a:srgbClr val="FF0000"/>
                </a:solidFill>
              </a:rPr>
              <a:t> </a:t>
            </a:r>
            <a:r>
              <a:rPr lang="en-US" sz="3200" dirty="0" err="1">
                <a:solidFill>
                  <a:srgbClr val="FF0000"/>
                </a:solidFill>
              </a:rPr>
              <a:t>dấu</a:t>
            </a:r>
            <a:r>
              <a:rPr lang="en-US" sz="3200" dirty="0">
                <a:solidFill>
                  <a:srgbClr val="FF0000"/>
                </a:solidFill>
              </a:rPr>
              <a:t> </a:t>
            </a:r>
            <a:r>
              <a:rPr lang="en-US" sz="3200" dirty="0" err="1">
                <a:solidFill>
                  <a:srgbClr val="FF0000"/>
                </a:solidFill>
              </a:rPr>
              <a:t>lời</a:t>
            </a:r>
            <a:r>
              <a:rPr lang="en-US" sz="3200" dirty="0">
                <a:solidFill>
                  <a:srgbClr val="FF0000"/>
                </a:solidFill>
              </a:rPr>
              <a:t> </a:t>
            </a:r>
            <a:r>
              <a:rPr lang="en-US" sz="3200" dirty="0" err="1">
                <a:solidFill>
                  <a:srgbClr val="FF0000"/>
                </a:solidFill>
              </a:rPr>
              <a:t>đối</a:t>
            </a:r>
            <a:r>
              <a:rPr lang="en-US" sz="3200" dirty="0">
                <a:solidFill>
                  <a:srgbClr val="FF0000"/>
                </a:solidFill>
              </a:rPr>
              <a:t> </a:t>
            </a:r>
            <a:r>
              <a:rPr lang="en-US" sz="3200" dirty="0" err="1">
                <a:solidFill>
                  <a:srgbClr val="FF0000"/>
                </a:solidFill>
              </a:rPr>
              <a:t>thoại</a:t>
            </a:r>
            <a:r>
              <a:rPr lang="en-US" sz="3200" dirty="0">
                <a:solidFill>
                  <a:srgbClr val="FF0000"/>
                </a:solidFill>
              </a:rPr>
              <a:t> </a:t>
            </a:r>
            <a:r>
              <a:rPr lang="en-US" sz="3200" dirty="0" err="1">
                <a:solidFill>
                  <a:srgbClr val="FF0000"/>
                </a:solidFill>
              </a:rPr>
              <a:t>của</a:t>
            </a:r>
            <a:r>
              <a:rPr lang="en-US" sz="3200" dirty="0">
                <a:solidFill>
                  <a:srgbClr val="FF0000"/>
                </a:solidFill>
              </a:rPr>
              <a:t> </a:t>
            </a:r>
            <a:r>
              <a:rPr lang="en-US" sz="3200" dirty="0" err="1">
                <a:solidFill>
                  <a:srgbClr val="FF0000"/>
                </a:solidFill>
              </a:rPr>
              <a:t>nhân</a:t>
            </a:r>
            <a:r>
              <a:rPr lang="en-US" sz="3200" dirty="0">
                <a:solidFill>
                  <a:srgbClr val="FF0000"/>
                </a:solidFill>
              </a:rPr>
              <a:t> </a:t>
            </a:r>
            <a:r>
              <a:rPr lang="en-US" sz="3200" dirty="0" err="1">
                <a:solidFill>
                  <a:srgbClr val="FF0000"/>
                </a:solidFill>
              </a:rPr>
              <a:t>vật</a:t>
            </a:r>
            <a:endParaRPr lang="en-US" sz="3200" dirty="0">
              <a:solidFill>
                <a:srgbClr val="FF0000"/>
              </a:solidFill>
            </a:endParaRPr>
          </a:p>
        </p:txBody>
      </p:sp>
      <p:sp>
        <p:nvSpPr>
          <p:cNvPr id="9" name="Rectangle 8">
            <a:extLst>
              <a:ext uri="{FF2B5EF4-FFF2-40B4-BE49-F238E27FC236}">
                <a16:creationId xmlns:a16="http://schemas.microsoft.com/office/drawing/2014/main" id="{6BC6CBB0-2294-8F04-596D-DE97886DCB51}"/>
              </a:ext>
            </a:extLst>
          </p:cNvPr>
          <p:cNvSpPr/>
          <p:nvPr/>
        </p:nvSpPr>
        <p:spPr>
          <a:xfrm>
            <a:off x="7972425" y="3800475"/>
            <a:ext cx="3200400" cy="1895475"/>
          </a:xfrm>
          <a:prstGeom prst="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err="1">
                <a:solidFill>
                  <a:srgbClr val="FF0000"/>
                </a:solidFill>
              </a:rPr>
              <a:t>Đánh</a:t>
            </a:r>
            <a:r>
              <a:rPr lang="en-US" sz="3200" dirty="0">
                <a:solidFill>
                  <a:srgbClr val="FF0000"/>
                </a:solidFill>
              </a:rPr>
              <a:t> </a:t>
            </a:r>
            <a:r>
              <a:rPr lang="en-US" sz="3200" dirty="0" err="1">
                <a:solidFill>
                  <a:srgbClr val="FF0000"/>
                </a:solidFill>
              </a:rPr>
              <a:t>dấu</a:t>
            </a:r>
            <a:r>
              <a:rPr lang="en-US" sz="3200" dirty="0">
                <a:solidFill>
                  <a:srgbClr val="FF0000"/>
                </a:solidFill>
              </a:rPr>
              <a:t> </a:t>
            </a:r>
            <a:r>
              <a:rPr lang="en-US" sz="3200" dirty="0" err="1">
                <a:solidFill>
                  <a:srgbClr val="FF0000"/>
                </a:solidFill>
              </a:rPr>
              <a:t>phân</a:t>
            </a:r>
            <a:r>
              <a:rPr lang="en-US" sz="3200" dirty="0">
                <a:solidFill>
                  <a:srgbClr val="FF0000"/>
                </a:solidFill>
              </a:rPr>
              <a:t> </a:t>
            </a:r>
            <a:r>
              <a:rPr lang="en-US" sz="3200" dirty="0" err="1">
                <a:solidFill>
                  <a:srgbClr val="FF0000"/>
                </a:solidFill>
              </a:rPr>
              <a:t>trích</a:t>
            </a:r>
            <a:r>
              <a:rPr lang="en-US" sz="3200" dirty="0">
                <a:solidFill>
                  <a:srgbClr val="FF0000"/>
                </a:solidFill>
              </a:rPr>
              <a:t> </a:t>
            </a:r>
            <a:r>
              <a:rPr lang="en-US" sz="3200" dirty="0" err="1">
                <a:solidFill>
                  <a:srgbClr val="FF0000"/>
                </a:solidFill>
              </a:rPr>
              <a:t>dẫn</a:t>
            </a:r>
            <a:r>
              <a:rPr lang="en-US" sz="3200" dirty="0">
                <a:solidFill>
                  <a:srgbClr val="FF0000"/>
                </a:solidFill>
              </a:rPr>
              <a:t> </a:t>
            </a:r>
            <a:r>
              <a:rPr lang="en-US" sz="3200" dirty="0" err="1">
                <a:solidFill>
                  <a:srgbClr val="FF0000"/>
                </a:solidFill>
              </a:rPr>
              <a:t>trực</a:t>
            </a:r>
            <a:r>
              <a:rPr lang="en-US" sz="3200" dirty="0">
                <a:solidFill>
                  <a:srgbClr val="FF0000"/>
                </a:solidFill>
              </a:rPr>
              <a:t> </a:t>
            </a:r>
            <a:r>
              <a:rPr lang="en-US" sz="3200" dirty="0" err="1">
                <a:solidFill>
                  <a:srgbClr val="FF0000"/>
                </a:solidFill>
              </a:rPr>
              <a:t>tiếp</a:t>
            </a:r>
            <a:r>
              <a:rPr lang="en-US" sz="3200" dirty="0">
                <a:solidFill>
                  <a:srgbClr val="FF0000"/>
                </a:solidFill>
              </a:rPr>
              <a:t> </a:t>
            </a:r>
            <a:r>
              <a:rPr lang="en-US" sz="3200" dirty="0" err="1">
                <a:solidFill>
                  <a:srgbClr val="FF0000"/>
                </a:solidFill>
              </a:rPr>
              <a:t>lời</a:t>
            </a:r>
            <a:r>
              <a:rPr lang="en-US" sz="3200" dirty="0">
                <a:solidFill>
                  <a:srgbClr val="FF0000"/>
                </a:solidFill>
              </a:rPr>
              <a:t> </a:t>
            </a:r>
            <a:r>
              <a:rPr lang="en-US" sz="3200" dirty="0" err="1">
                <a:solidFill>
                  <a:srgbClr val="FF0000"/>
                </a:solidFill>
              </a:rPr>
              <a:t>người</a:t>
            </a:r>
            <a:r>
              <a:rPr lang="en-US" sz="3200" dirty="0">
                <a:solidFill>
                  <a:srgbClr val="FF0000"/>
                </a:solidFill>
              </a:rPr>
              <a:t> </a:t>
            </a:r>
            <a:r>
              <a:rPr lang="en-US" sz="3200" dirty="0" err="1">
                <a:solidFill>
                  <a:srgbClr val="FF0000"/>
                </a:solidFill>
              </a:rPr>
              <a:t>khác</a:t>
            </a:r>
            <a:endParaRPr lang="en-US" sz="3200" dirty="0">
              <a:solidFill>
                <a:srgbClr val="FF0000"/>
              </a:solidFill>
            </a:endParaRPr>
          </a:p>
        </p:txBody>
      </p:sp>
      <p:cxnSp>
        <p:nvCxnSpPr>
          <p:cNvPr id="11" name="Straight Arrow Connector 10">
            <a:extLst>
              <a:ext uri="{FF2B5EF4-FFF2-40B4-BE49-F238E27FC236}">
                <a16:creationId xmlns:a16="http://schemas.microsoft.com/office/drawing/2014/main" id="{EF20AEDB-0194-8CFD-2477-2F7428E1F70B}"/>
              </a:ext>
            </a:extLst>
          </p:cNvPr>
          <p:cNvCxnSpPr>
            <a:stCxn id="2" idx="3"/>
            <a:endCxn id="9" idx="1"/>
          </p:cNvCxnSpPr>
          <p:nvPr/>
        </p:nvCxnSpPr>
        <p:spPr>
          <a:xfrm>
            <a:off x="6648449" y="2000250"/>
            <a:ext cx="1323976" cy="2747963"/>
          </a:xfrm>
          <a:prstGeom prst="straightConnector1">
            <a:avLst/>
          </a:prstGeom>
          <a:ln w="57150">
            <a:solidFill>
              <a:srgbClr val="002060"/>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C6DD5817-EE73-C05F-3291-16FA0E1C7F12}"/>
              </a:ext>
            </a:extLst>
          </p:cNvPr>
          <p:cNvCxnSpPr>
            <a:cxnSpLocks/>
            <a:endCxn id="8" idx="1"/>
          </p:cNvCxnSpPr>
          <p:nvPr/>
        </p:nvCxnSpPr>
        <p:spPr>
          <a:xfrm flipV="1">
            <a:off x="6572250" y="1776413"/>
            <a:ext cx="1304925" cy="3281362"/>
          </a:xfrm>
          <a:prstGeom prst="straightConnector1">
            <a:avLst/>
          </a:prstGeom>
          <a:ln w="57150">
            <a:solidFill>
              <a:srgbClr val="002060"/>
            </a:solidFill>
            <a:tailEnd type="triangle"/>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155442142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36"/>
                                        </p:tgtEl>
                                        <p:attrNameLst>
                                          <p:attrName>style.visibility</p:attrName>
                                        </p:attrNameLst>
                                      </p:cBhvr>
                                      <p:to>
                                        <p:strVal val="visible"/>
                                      </p:to>
                                    </p:set>
                                    <p:animEffect transition="in" filter="blinds(horizontal)">
                                      <p:cBhvr>
                                        <p:cTn id="7" dur="500"/>
                                        <p:tgtEl>
                                          <p:spTgt spid="36"/>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1000"/>
                                        <p:tgtEl>
                                          <p:spTgt spid="9"/>
                                        </p:tgtEl>
                                      </p:cBhvr>
                                    </p:animEffect>
                                    <p:anim calcmode="lin" valueType="num">
                                      <p:cBhvr>
                                        <p:cTn id="13" dur="1000" fill="hold"/>
                                        <p:tgtEl>
                                          <p:spTgt spid="9"/>
                                        </p:tgtEl>
                                        <p:attrNameLst>
                                          <p:attrName>ppt_x</p:attrName>
                                        </p:attrNameLst>
                                      </p:cBhvr>
                                      <p:tavLst>
                                        <p:tav tm="0">
                                          <p:val>
                                            <p:strVal val="#ppt_x"/>
                                          </p:val>
                                        </p:tav>
                                        <p:tav tm="100000">
                                          <p:val>
                                            <p:strVal val="#ppt_x"/>
                                          </p:val>
                                        </p:tav>
                                      </p:tavLst>
                                    </p:anim>
                                    <p:anim calcmode="lin" valueType="num">
                                      <p:cBhvr>
                                        <p:cTn id="14" dur="1000" fill="hold"/>
                                        <p:tgtEl>
                                          <p:spTgt spid="9"/>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1000"/>
                                        <p:tgtEl>
                                          <p:spTgt spid="8"/>
                                        </p:tgtEl>
                                      </p:cBhvr>
                                    </p:animEffect>
                                    <p:anim calcmode="lin" valueType="num">
                                      <p:cBhvr>
                                        <p:cTn id="18" dur="1000" fill="hold"/>
                                        <p:tgtEl>
                                          <p:spTgt spid="8"/>
                                        </p:tgtEl>
                                        <p:attrNameLst>
                                          <p:attrName>ppt_x</p:attrName>
                                        </p:attrNameLst>
                                      </p:cBhvr>
                                      <p:tavLst>
                                        <p:tav tm="0">
                                          <p:val>
                                            <p:strVal val="#ppt_x"/>
                                          </p:val>
                                        </p:tav>
                                        <p:tav tm="100000">
                                          <p:val>
                                            <p:strVal val="#ppt_x"/>
                                          </p:val>
                                        </p:tav>
                                      </p:tavLst>
                                    </p:anim>
                                    <p:anim calcmode="lin" valueType="num">
                                      <p:cBhvr>
                                        <p:cTn id="19" dur="1000" fill="hold"/>
                                        <p:tgtEl>
                                          <p:spTgt spid="8"/>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fade">
                                      <p:cBhvr>
                                        <p:cTn id="22" dur="1000"/>
                                        <p:tgtEl>
                                          <p:spTgt spid="4"/>
                                        </p:tgtEl>
                                      </p:cBhvr>
                                    </p:animEffect>
                                    <p:anim calcmode="lin" valueType="num">
                                      <p:cBhvr>
                                        <p:cTn id="23" dur="1000" fill="hold"/>
                                        <p:tgtEl>
                                          <p:spTgt spid="4"/>
                                        </p:tgtEl>
                                        <p:attrNameLst>
                                          <p:attrName>ppt_x</p:attrName>
                                        </p:attrNameLst>
                                      </p:cBhvr>
                                      <p:tavLst>
                                        <p:tav tm="0">
                                          <p:val>
                                            <p:strVal val="#ppt_x"/>
                                          </p:val>
                                        </p:tav>
                                        <p:tav tm="100000">
                                          <p:val>
                                            <p:strVal val="#ppt_x"/>
                                          </p:val>
                                        </p:tav>
                                      </p:tavLst>
                                    </p:anim>
                                    <p:anim calcmode="lin" valueType="num">
                                      <p:cBhvr>
                                        <p:cTn id="24" dur="1000" fill="hold"/>
                                        <p:tgtEl>
                                          <p:spTgt spid="4"/>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fade">
                                      <p:cBhvr>
                                        <p:cTn id="27" dur="1000"/>
                                        <p:tgtEl>
                                          <p:spTgt spid="5"/>
                                        </p:tgtEl>
                                      </p:cBhvr>
                                    </p:animEffect>
                                    <p:anim calcmode="lin" valueType="num">
                                      <p:cBhvr>
                                        <p:cTn id="28" dur="1000" fill="hold"/>
                                        <p:tgtEl>
                                          <p:spTgt spid="5"/>
                                        </p:tgtEl>
                                        <p:attrNameLst>
                                          <p:attrName>ppt_x</p:attrName>
                                        </p:attrNameLst>
                                      </p:cBhvr>
                                      <p:tavLst>
                                        <p:tav tm="0">
                                          <p:val>
                                            <p:strVal val="#ppt_x"/>
                                          </p:val>
                                        </p:tav>
                                        <p:tav tm="100000">
                                          <p:val>
                                            <p:strVal val="#ppt_x"/>
                                          </p:val>
                                        </p:tav>
                                      </p:tavLst>
                                    </p:anim>
                                    <p:anim calcmode="lin" valueType="num">
                                      <p:cBhvr>
                                        <p:cTn id="2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nodeType="clickEffect">
                                  <p:stCondLst>
                                    <p:cond delay="0"/>
                                  </p:stCondLst>
                                  <p:childTnLst>
                                    <p:set>
                                      <p:cBhvr>
                                        <p:cTn id="33" dur="1" fill="hold">
                                          <p:stCondLst>
                                            <p:cond delay="0"/>
                                          </p:stCondLst>
                                        </p:cTn>
                                        <p:tgtEl>
                                          <p:spTgt spid="11"/>
                                        </p:tgtEl>
                                        <p:attrNameLst>
                                          <p:attrName>style.visibility</p:attrName>
                                        </p:attrNameLst>
                                      </p:cBhvr>
                                      <p:to>
                                        <p:strVal val="visible"/>
                                      </p:to>
                                    </p:set>
                                    <p:animEffect transition="in" filter="wipe(left)">
                                      <p:cBhvr>
                                        <p:cTn id="34" dur="500"/>
                                        <p:tgtEl>
                                          <p:spTgt spid="11"/>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8" fill="hold" nodeType="clickEffect">
                                  <p:stCondLst>
                                    <p:cond delay="0"/>
                                  </p:stCondLst>
                                  <p:childTnLst>
                                    <p:set>
                                      <p:cBhvr>
                                        <p:cTn id="38" dur="1" fill="hold">
                                          <p:stCondLst>
                                            <p:cond delay="0"/>
                                          </p:stCondLst>
                                        </p:cTn>
                                        <p:tgtEl>
                                          <p:spTgt spid="12"/>
                                        </p:tgtEl>
                                        <p:attrNameLst>
                                          <p:attrName>style.visibility</p:attrName>
                                        </p:attrNameLst>
                                      </p:cBhvr>
                                      <p:to>
                                        <p:strVal val="visible"/>
                                      </p:to>
                                    </p:set>
                                    <p:animEffect transition="in" filter="wipe(left)">
                                      <p:cBhvr>
                                        <p:cTn id="39"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p:bldP spid="8" grpId="0" animBg="1"/>
      <p:bldP spid="9"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B15C0804-DD29-47E6-9F2F-B9BB56E9306D}"/>
              </a:ext>
            </a:extLst>
          </p:cNvPr>
          <p:cNvGrpSpPr/>
          <p:nvPr/>
        </p:nvGrpSpPr>
        <p:grpSpPr>
          <a:xfrm>
            <a:off x="457200" y="1059585"/>
            <a:ext cx="11563350" cy="5474565"/>
            <a:chOff x="1612497" y="357133"/>
            <a:chExt cx="11004752" cy="5474565"/>
          </a:xfrm>
        </p:grpSpPr>
        <p:grpSp>
          <p:nvGrpSpPr>
            <p:cNvPr id="3" name="Group 2">
              <a:extLst>
                <a:ext uri="{FF2B5EF4-FFF2-40B4-BE49-F238E27FC236}">
                  <a16:creationId xmlns:a16="http://schemas.microsoft.com/office/drawing/2014/main" id="{031EE868-B646-430A-952A-4FAD51157733}"/>
                </a:ext>
              </a:extLst>
            </p:cNvPr>
            <p:cNvGrpSpPr/>
            <p:nvPr/>
          </p:nvGrpSpPr>
          <p:grpSpPr>
            <a:xfrm>
              <a:off x="1612497" y="1442125"/>
              <a:ext cx="11004752" cy="4389573"/>
              <a:chOff x="1612498" y="1592872"/>
              <a:chExt cx="11004752" cy="4389573"/>
            </a:xfrm>
          </p:grpSpPr>
          <p:sp>
            <p:nvSpPr>
              <p:cNvPr id="6" name="Cloud Callout 8">
                <a:extLst>
                  <a:ext uri="{FF2B5EF4-FFF2-40B4-BE49-F238E27FC236}">
                    <a16:creationId xmlns:a16="http://schemas.microsoft.com/office/drawing/2014/main" id="{6B586606-8452-4998-8D23-7CE1FC0A42FC}"/>
                  </a:ext>
                </a:extLst>
              </p:cNvPr>
              <p:cNvSpPr/>
              <p:nvPr/>
            </p:nvSpPr>
            <p:spPr>
              <a:xfrm>
                <a:off x="1612498" y="1592872"/>
                <a:ext cx="11004752" cy="4389573"/>
              </a:xfrm>
              <a:prstGeom prst="cloudCallout">
                <a:avLst>
                  <a:gd name="adj1" fmla="val 20965"/>
                  <a:gd name="adj2" fmla="val -54477"/>
                </a:avLst>
              </a:prstGeom>
              <a:solidFill>
                <a:schemeClr val="accent2">
                  <a:lumMod val="20000"/>
                  <a:lumOff val="80000"/>
                </a:schemeClr>
              </a:solidFill>
              <a:ln>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2800" b="0" i="0" u="none" strike="noStrike" kern="0" cap="none" spc="0" normalizeH="0" baseline="0" noProof="0" dirty="0">
                  <a:ln>
                    <a:noFill/>
                  </a:ln>
                  <a:solidFill>
                    <a:srgbClr val="FF0066"/>
                  </a:solidFill>
                  <a:effectLst/>
                  <a:uLnTx/>
                  <a:uFillTx/>
                  <a:latin typeface="Arial" pitchFamily="34" charset="0"/>
                  <a:ea typeface="+mn-ea"/>
                  <a:cs typeface="Arial" pitchFamily="34" charset="0"/>
                  <a:sym typeface="Arial"/>
                </a:endParaRPr>
              </a:p>
            </p:txBody>
          </p:sp>
          <p:sp>
            <p:nvSpPr>
              <p:cNvPr id="7" name="Rectangle 6">
                <a:extLst>
                  <a:ext uri="{FF2B5EF4-FFF2-40B4-BE49-F238E27FC236}">
                    <a16:creationId xmlns:a16="http://schemas.microsoft.com/office/drawing/2014/main" id="{CEFC726B-736C-418F-A7F4-51F8B513318B}"/>
                  </a:ext>
                </a:extLst>
              </p:cNvPr>
              <p:cNvSpPr/>
              <p:nvPr/>
            </p:nvSpPr>
            <p:spPr>
              <a:xfrm>
                <a:off x="2900953" y="2211605"/>
                <a:ext cx="8527189" cy="3108543"/>
              </a:xfrm>
              <a:prstGeom prst="rect">
                <a:avLst/>
              </a:prstGeom>
            </p:spPr>
            <p:txBody>
              <a:bodyPr wrap="square">
                <a:spAutoFit/>
              </a:bodyPr>
              <a:lstStyle/>
              <a:p>
                <a:pPr marL="457200" marR="0" lvl="0" indent="-457200" algn="l"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kumimoji="0" lang="vi-VN" sz="2800" b="1" i="0" u="none" strike="noStrike" kern="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sym typeface="Wingdings 2"/>
                  </a:rPr>
                  <a:t>Dấu ngoặc kép thường được dùng để dẫn lời nói trực tiếp của nhân vật hoặc của người nào đó. </a:t>
                </a:r>
              </a:p>
              <a:p>
                <a:pPr marL="457200" marR="0" lvl="0" indent="-457200" algn="l"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kumimoji="0" lang="vi-VN" sz="2800" b="1" i="0" u="none" strike="noStrike" kern="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sym typeface="Wingdings 2"/>
                  </a:rPr>
                  <a:t>Nếu lời nói trực tiếp là một câu trọn vẹn hay một đoạn văn thì trước dấu ngoặc kép ta thường phải thêm dấu hai chấm.</a:t>
                </a:r>
              </a:p>
              <a:p>
                <a:pPr marL="457200" marR="0" lvl="0" indent="-457200" algn="l"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kumimoji="0" lang="vi-VN" sz="2800" b="1" i="0" u="none" strike="noStrike" kern="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sym typeface="Wingdings 2"/>
                  </a:rPr>
                  <a:t>Dấu ngoặc kép còn được dùng để đánh dấu những từ ngữ được dùng với ý nghĩa đặc biệt.</a:t>
                </a:r>
                <a:endParaRPr kumimoji="0" lang="en-US" sz="2800" b="1" i="0" u="none" strike="noStrike" kern="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sym typeface="Arial"/>
                </a:endParaRPr>
              </a:p>
            </p:txBody>
          </p:sp>
        </p:grpSp>
        <p:pic>
          <p:nvPicPr>
            <p:cNvPr id="5" name="Picture 2">
              <a:extLst>
                <a:ext uri="{FF2B5EF4-FFF2-40B4-BE49-F238E27FC236}">
                  <a16:creationId xmlns:a16="http://schemas.microsoft.com/office/drawing/2014/main" id="{CF603DDB-A26B-45A9-BC40-E8AD8C0A37E8}"/>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b="46259"/>
            <a:stretch/>
          </p:blipFill>
          <p:spPr bwMode="auto">
            <a:xfrm>
              <a:off x="6065753" y="357133"/>
              <a:ext cx="1895011" cy="1312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Tree>
    <p:custDataLst>
      <p:tags r:id="rId1"/>
    </p:custDataLst>
    <p:extLst>
      <p:ext uri="{BB962C8B-B14F-4D97-AF65-F5344CB8AC3E}">
        <p14:creationId xmlns:p14="http://schemas.microsoft.com/office/powerpoint/2010/main" val="97959638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图片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93" y="1"/>
            <a:ext cx="1686564" cy="1690628"/>
          </a:xfrm>
          <a:prstGeom prst="rect">
            <a:avLst/>
          </a:prstGeom>
        </p:spPr>
      </p:pic>
      <p:pic>
        <p:nvPicPr>
          <p:cNvPr id="4" name="图片 2">
            <a:extLst>
              <a:ext uri="{FF2B5EF4-FFF2-40B4-BE49-F238E27FC236}">
                <a16:creationId xmlns:a16="http://schemas.microsoft.com/office/drawing/2014/main" id="{2D31B5C8-B713-4451-9E26-B42F9F3B527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6295" y="625863"/>
            <a:ext cx="7853984" cy="2568101"/>
          </a:xfrm>
          <a:prstGeom prst="rect">
            <a:avLst/>
          </a:prstGeom>
        </p:spPr>
      </p:pic>
      <p:grpSp>
        <p:nvGrpSpPr>
          <p:cNvPr id="9" name="Group 8"/>
          <p:cNvGrpSpPr/>
          <p:nvPr/>
        </p:nvGrpSpPr>
        <p:grpSpPr>
          <a:xfrm>
            <a:off x="3507941" y="838197"/>
            <a:ext cx="6861211" cy="5491807"/>
            <a:chOff x="1696813" y="553743"/>
            <a:chExt cx="5145908" cy="4118855"/>
          </a:xfrm>
        </p:grpSpPr>
        <p:pic>
          <p:nvPicPr>
            <p:cNvPr id="5" name="图片 2">
              <a:extLst>
                <a:ext uri="{FF2B5EF4-FFF2-40B4-BE49-F238E27FC236}">
                  <a16:creationId xmlns:a16="http://schemas.microsoft.com/office/drawing/2014/main" id="{709B4D8A-1E23-4C70-A347-71DD069F4B6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696813" y="553743"/>
              <a:ext cx="5145908" cy="4118855"/>
            </a:xfrm>
            <a:prstGeom prst="rect">
              <a:avLst/>
            </a:prstGeom>
          </p:spPr>
        </p:pic>
        <p:sp>
          <p:nvSpPr>
            <p:cNvPr id="6" name="Rectangle 5">
              <a:extLst>
                <a:ext uri="{FF2B5EF4-FFF2-40B4-BE49-F238E27FC236}">
                  <a16:creationId xmlns:a16="http://schemas.microsoft.com/office/drawing/2014/main" id="{543A728E-F6DC-4BFD-A55D-1F47A46C46D9}"/>
                </a:ext>
              </a:extLst>
            </p:cNvPr>
            <p:cNvSpPr/>
            <p:nvPr/>
          </p:nvSpPr>
          <p:spPr>
            <a:xfrm>
              <a:off x="1991380" y="2282133"/>
              <a:ext cx="4317972" cy="1015663"/>
            </a:xfrm>
            <a:prstGeom prst="rect">
              <a:avLst/>
            </a:prstGeom>
            <a:noFill/>
          </p:spPr>
          <p:txBody>
            <a:bodyPr wrap="square" lIns="121920" tIns="60960" rIns="121920" bIns="60960">
              <a:spAutoFit/>
            </a:bodyPr>
            <a:lstStyle/>
            <a:p>
              <a:pPr marL="0" marR="0" lvl="0" indent="0" algn="ctr" defTabSz="914377" rtl="0" eaLnBrk="1" fontAlgn="auto" latinLnBrk="0" hangingPunct="1">
                <a:lnSpc>
                  <a:spcPct val="100000"/>
                </a:lnSpc>
                <a:spcBef>
                  <a:spcPts val="0"/>
                </a:spcBef>
                <a:spcAft>
                  <a:spcPts val="0"/>
                </a:spcAft>
                <a:buClrTx/>
                <a:buSzTx/>
                <a:buFont typeface="Arial"/>
                <a:buNone/>
                <a:tabLst/>
                <a:defRPr/>
              </a:pPr>
              <a:r>
                <a:rPr kumimoji="0" lang="en-US" sz="8000" b="0" i="0" u="none" strike="noStrike" kern="1200" cap="none" spc="0" normalizeH="0" baseline="0" noProof="0">
                  <a:ln w="0"/>
                  <a:solidFill>
                    <a:prstClr val="white"/>
                  </a:solidFill>
                  <a:effectLst>
                    <a:glow rad="139700">
                      <a:srgbClr val="4472C4">
                        <a:satMod val="175000"/>
                        <a:alpha val="40000"/>
                      </a:srgbClr>
                    </a:glow>
                    <a:outerShdw blurRad="38100" dist="19050" dir="2700000" algn="tl" rotWithShape="0">
                      <a:prstClr val="black">
                        <a:alpha val="40000"/>
                      </a:prstClr>
                    </a:outerShdw>
                  </a:effectLst>
                  <a:uLnTx/>
                  <a:uFillTx/>
                  <a:latin typeface="UVN Banh Mi" pitchFamily="2" charset="0"/>
                  <a:ea typeface="+mn-ea"/>
                  <a:cs typeface="Arial"/>
                  <a:sym typeface="Arial"/>
                </a:rPr>
                <a:t>Điền dấu câu</a:t>
              </a:r>
              <a:endParaRPr kumimoji="0" lang="en-US" sz="8000" b="0" i="0" u="none" strike="noStrike" kern="1200" cap="none" spc="0" normalizeH="0" baseline="0" noProof="0" dirty="0">
                <a:ln w="0"/>
                <a:solidFill>
                  <a:prstClr val="white"/>
                </a:solidFill>
                <a:effectLst>
                  <a:glow rad="139700">
                    <a:srgbClr val="4472C4">
                      <a:satMod val="175000"/>
                      <a:alpha val="40000"/>
                    </a:srgbClr>
                  </a:glow>
                  <a:outerShdw blurRad="38100" dist="19050" dir="2700000" algn="tl" rotWithShape="0">
                    <a:prstClr val="black">
                      <a:alpha val="40000"/>
                    </a:prstClr>
                  </a:outerShdw>
                </a:effectLst>
                <a:uLnTx/>
                <a:uFillTx/>
                <a:latin typeface="UVN Banh Mi" pitchFamily="2" charset="0"/>
                <a:ea typeface="+mn-ea"/>
                <a:cs typeface="Arial"/>
                <a:sym typeface="Arial"/>
              </a:endParaRPr>
            </a:p>
          </p:txBody>
        </p:sp>
      </p:grpSp>
      <p:pic>
        <p:nvPicPr>
          <p:cNvPr id="8" name="图片 6">
            <a:extLst>
              <a:ext uri="{FF2B5EF4-FFF2-40B4-BE49-F238E27FC236}">
                <a16:creationId xmlns:a16="http://schemas.microsoft.com/office/drawing/2014/main" id="{8C5D0EFF-A02B-478B-9A6A-8F3E82292CD1}"/>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 y="1877669"/>
            <a:ext cx="2262417" cy="4657604"/>
          </a:xfrm>
          <a:prstGeom prst="rect">
            <a:avLst/>
          </a:prstGeom>
        </p:spPr>
      </p:pic>
      <p:pic>
        <p:nvPicPr>
          <p:cNvPr id="10" name="图片 3"/>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711912" y="4692994"/>
            <a:ext cx="4976976" cy="2459823"/>
          </a:xfrm>
          <a:prstGeom prst="rect">
            <a:avLst/>
          </a:prstGeom>
        </p:spPr>
      </p:pic>
    </p:spTree>
    <p:custDataLst>
      <p:tags r:id="rId1"/>
    </p:custDataLst>
    <p:extLst>
      <p:ext uri="{BB962C8B-B14F-4D97-AF65-F5344CB8AC3E}">
        <p14:creationId xmlns:p14="http://schemas.microsoft.com/office/powerpoint/2010/main" val="253553218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2" presetClass="entr" presetSubtype="1" fill="hold" nodeType="after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wipe(up)">
                                      <p:cBhvr>
                                        <p:cTn id="13" dur="500"/>
                                        <p:tgtEl>
                                          <p:spTgt spid="8"/>
                                        </p:tgtEl>
                                      </p:cBhvr>
                                    </p:animEffect>
                                  </p:childTnLst>
                                </p:cTn>
                              </p:par>
                            </p:childTnLst>
                          </p:cTn>
                        </p:par>
                        <p:par>
                          <p:cTn id="14" fill="hold">
                            <p:stCondLst>
                              <p:cond delay="1500"/>
                            </p:stCondLst>
                            <p:childTnLst>
                              <p:par>
                                <p:cTn id="15" presetID="42" presetClass="entr" presetSubtype="0" fill="hold" nodeType="after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1000"/>
                                        <p:tgtEl>
                                          <p:spTgt spid="9"/>
                                        </p:tgtEl>
                                      </p:cBhvr>
                                    </p:animEffect>
                                    <p:anim calcmode="lin" valueType="num">
                                      <p:cBhvr>
                                        <p:cTn id="18" dur="1000" fill="hold"/>
                                        <p:tgtEl>
                                          <p:spTgt spid="9"/>
                                        </p:tgtEl>
                                        <p:attrNameLst>
                                          <p:attrName>ppt_x</p:attrName>
                                        </p:attrNameLst>
                                      </p:cBhvr>
                                      <p:tavLst>
                                        <p:tav tm="0">
                                          <p:val>
                                            <p:strVal val="#ppt_x"/>
                                          </p:val>
                                        </p:tav>
                                        <p:tav tm="100000">
                                          <p:val>
                                            <p:strVal val="#ppt_x"/>
                                          </p:val>
                                        </p:tav>
                                      </p:tavLst>
                                    </p:anim>
                                    <p:anim calcmode="lin" valueType="num">
                                      <p:cBhvr>
                                        <p:cTn id="19" dur="1000" fill="hold"/>
                                        <p:tgtEl>
                                          <p:spTgt spid="9"/>
                                        </p:tgtEl>
                                        <p:attrNameLst>
                                          <p:attrName>ppt_y</p:attrName>
                                        </p:attrNameLst>
                                      </p:cBhvr>
                                      <p:tavLst>
                                        <p:tav tm="0">
                                          <p:val>
                                            <p:strVal val="#ppt_y+.1"/>
                                          </p:val>
                                        </p:tav>
                                        <p:tav tm="100000">
                                          <p:val>
                                            <p:strVal val="#ppt_y"/>
                                          </p:val>
                                        </p:tav>
                                      </p:tavLst>
                                    </p:anim>
                                  </p:childTnLst>
                                </p:cTn>
                              </p:par>
                              <p:par>
                                <p:cTn id="20" presetID="53" presetClass="entr" presetSubtype="16" fill="hold" nodeType="withEffect">
                                  <p:stCondLst>
                                    <p:cond delay="0"/>
                                  </p:stCondLst>
                                  <p:childTnLst>
                                    <p:set>
                                      <p:cBhvr>
                                        <p:cTn id="21" dur="1" fill="hold">
                                          <p:stCondLst>
                                            <p:cond delay="0"/>
                                          </p:stCondLst>
                                        </p:cTn>
                                        <p:tgtEl>
                                          <p:spTgt spid="10"/>
                                        </p:tgtEl>
                                        <p:attrNameLst>
                                          <p:attrName>style.visibility</p:attrName>
                                        </p:attrNameLst>
                                      </p:cBhvr>
                                      <p:to>
                                        <p:strVal val="visible"/>
                                      </p:to>
                                    </p:set>
                                    <p:anim calcmode="lin" valueType="num">
                                      <p:cBhvr>
                                        <p:cTn id="22" dur="500" fill="hold"/>
                                        <p:tgtEl>
                                          <p:spTgt spid="10"/>
                                        </p:tgtEl>
                                        <p:attrNameLst>
                                          <p:attrName>ppt_w</p:attrName>
                                        </p:attrNameLst>
                                      </p:cBhvr>
                                      <p:tavLst>
                                        <p:tav tm="0">
                                          <p:val>
                                            <p:fltVal val="0"/>
                                          </p:val>
                                        </p:tav>
                                        <p:tav tm="100000">
                                          <p:val>
                                            <p:strVal val="#ppt_w"/>
                                          </p:val>
                                        </p:tav>
                                      </p:tavLst>
                                    </p:anim>
                                    <p:anim calcmode="lin" valueType="num">
                                      <p:cBhvr>
                                        <p:cTn id="23" dur="500" fill="hold"/>
                                        <p:tgtEl>
                                          <p:spTgt spid="10"/>
                                        </p:tgtEl>
                                        <p:attrNameLst>
                                          <p:attrName>ppt_h</p:attrName>
                                        </p:attrNameLst>
                                      </p:cBhvr>
                                      <p:tavLst>
                                        <p:tav tm="0">
                                          <p:val>
                                            <p:fltVal val="0"/>
                                          </p:val>
                                        </p:tav>
                                        <p:tav tm="100000">
                                          <p:val>
                                            <p:strVal val="#ppt_h"/>
                                          </p:val>
                                        </p:tav>
                                      </p:tavLst>
                                    </p:anim>
                                    <p:animEffect transition="in" filter="fade">
                                      <p:cBhvr>
                                        <p:cTn id="24" dur="500"/>
                                        <p:tgtEl>
                                          <p:spTgt spid="10"/>
                                        </p:tgtEl>
                                      </p:cBhvr>
                                    </p:animEffect>
                                  </p:childTnLst>
                                </p:cTn>
                              </p:par>
                            </p:childTnLst>
                          </p:cTn>
                        </p:par>
                        <p:par>
                          <p:cTn id="25" fill="hold">
                            <p:stCondLst>
                              <p:cond delay="2500"/>
                            </p:stCondLst>
                            <p:childTnLst>
                              <p:par>
                                <p:cTn id="26" presetID="47" presetClass="entr" presetSubtype="0" fill="hold" nodeType="after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fade">
                                      <p:cBhvr>
                                        <p:cTn id="28" dur="1000"/>
                                        <p:tgtEl>
                                          <p:spTgt spid="11"/>
                                        </p:tgtEl>
                                      </p:cBhvr>
                                    </p:animEffect>
                                    <p:anim calcmode="lin" valueType="num">
                                      <p:cBhvr>
                                        <p:cTn id="29" dur="1000" fill="hold"/>
                                        <p:tgtEl>
                                          <p:spTgt spid="11"/>
                                        </p:tgtEl>
                                        <p:attrNameLst>
                                          <p:attrName>ppt_x</p:attrName>
                                        </p:attrNameLst>
                                      </p:cBhvr>
                                      <p:tavLst>
                                        <p:tav tm="0">
                                          <p:val>
                                            <p:strVal val="#ppt_x"/>
                                          </p:val>
                                        </p:tav>
                                        <p:tav tm="100000">
                                          <p:val>
                                            <p:strVal val="#ppt_x"/>
                                          </p:val>
                                        </p:tav>
                                      </p:tavLst>
                                    </p:anim>
                                    <p:anim calcmode="lin" valueType="num">
                                      <p:cBhvr>
                                        <p:cTn id="30"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Box 19">
            <a:extLst>
              <a:ext uri="{FF2B5EF4-FFF2-40B4-BE49-F238E27FC236}">
                <a16:creationId xmlns:a16="http://schemas.microsoft.com/office/drawing/2014/main" id="{1DB98721-4A9B-4B26-B33C-8FD36A0AF807}"/>
              </a:ext>
            </a:extLst>
          </p:cNvPr>
          <p:cNvSpPr txBox="1"/>
          <p:nvPr/>
        </p:nvSpPr>
        <p:spPr>
          <a:xfrm>
            <a:off x="180976" y="0"/>
            <a:ext cx="11687174" cy="60016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300" b="1" i="0" u="none" strike="noStrike" kern="0" cap="none" spc="0" normalizeH="0" baseline="0" noProof="0" dirty="0">
                <a:ln>
                  <a:noFill/>
                </a:ln>
                <a:solidFill>
                  <a:srgbClr val="FFFF00"/>
                </a:solidFill>
                <a:effectLst/>
                <a:uLnTx/>
                <a:uFillTx/>
                <a:cs typeface="Arial"/>
                <a:sym typeface="Arial"/>
              </a:rPr>
              <a:t>2. </a:t>
            </a:r>
            <a:r>
              <a:rPr kumimoji="0" lang="en-US" sz="3300" b="1" i="0" u="none" strike="noStrike" kern="0" cap="none" spc="0" normalizeH="0" baseline="0" noProof="0" dirty="0" err="1">
                <a:ln>
                  <a:noFill/>
                </a:ln>
                <a:solidFill>
                  <a:srgbClr val="FFFF00"/>
                </a:solidFill>
                <a:effectLst/>
                <a:uLnTx/>
                <a:uFillTx/>
                <a:cs typeface="Arial"/>
                <a:sym typeface="Arial"/>
              </a:rPr>
              <a:t>Chọn</a:t>
            </a:r>
            <a:r>
              <a:rPr kumimoji="0" lang="en-US" sz="3300" b="1" i="0" u="none" strike="noStrike" kern="0" cap="none" spc="0" normalizeH="0" baseline="0" noProof="0" dirty="0">
                <a:ln>
                  <a:noFill/>
                </a:ln>
                <a:solidFill>
                  <a:srgbClr val="FFFF00"/>
                </a:solidFill>
                <a:effectLst/>
                <a:uLnTx/>
                <a:uFillTx/>
                <a:cs typeface="Arial"/>
                <a:sym typeface="Arial"/>
              </a:rPr>
              <a:t> </a:t>
            </a:r>
            <a:r>
              <a:rPr kumimoji="0" lang="en-US" sz="3300" b="1" i="0" u="none" strike="noStrike" kern="0" cap="none" spc="0" normalizeH="0" baseline="0" noProof="0" dirty="0" err="1">
                <a:ln>
                  <a:noFill/>
                </a:ln>
                <a:solidFill>
                  <a:srgbClr val="FFFF00"/>
                </a:solidFill>
                <a:effectLst/>
                <a:uLnTx/>
                <a:uFillTx/>
                <a:cs typeface="Arial"/>
                <a:sym typeface="Arial"/>
              </a:rPr>
              <a:t>dấu</a:t>
            </a:r>
            <a:r>
              <a:rPr kumimoji="0" lang="en-US" sz="3300" b="1" i="0" u="none" strike="noStrike" kern="0" cap="none" spc="0" normalizeH="0" baseline="0" noProof="0" dirty="0">
                <a:ln>
                  <a:noFill/>
                </a:ln>
                <a:solidFill>
                  <a:srgbClr val="FFFF00"/>
                </a:solidFill>
                <a:effectLst/>
                <a:uLnTx/>
                <a:uFillTx/>
                <a:cs typeface="Arial"/>
                <a:sym typeface="Arial"/>
              </a:rPr>
              <a:t> </a:t>
            </a:r>
            <a:r>
              <a:rPr kumimoji="0" lang="en-US" sz="3300" b="1" i="0" u="none" strike="noStrike" kern="0" cap="none" spc="0" normalizeH="0" baseline="0" noProof="0" dirty="0" err="1">
                <a:ln>
                  <a:noFill/>
                </a:ln>
                <a:solidFill>
                  <a:srgbClr val="FFFF00"/>
                </a:solidFill>
                <a:effectLst/>
                <a:uLnTx/>
                <a:uFillTx/>
                <a:cs typeface="Arial"/>
                <a:sym typeface="Arial"/>
              </a:rPr>
              <a:t>ngoặc</a:t>
            </a:r>
            <a:r>
              <a:rPr kumimoji="0" lang="en-US" sz="3300" b="1" i="0" u="none" strike="noStrike" kern="0" cap="none" spc="0" normalizeH="0" baseline="0" noProof="0" dirty="0">
                <a:ln>
                  <a:noFill/>
                </a:ln>
                <a:solidFill>
                  <a:srgbClr val="FFFF00"/>
                </a:solidFill>
                <a:effectLst/>
                <a:uLnTx/>
                <a:uFillTx/>
                <a:cs typeface="Arial"/>
                <a:sym typeface="Arial"/>
              </a:rPr>
              <a:t> </a:t>
            </a:r>
            <a:r>
              <a:rPr kumimoji="0" lang="en-US" sz="3300" b="1" i="0" u="none" strike="noStrike" kern="0" cap="none" spc="0" normalizeH="0" baseline="0" noProof="0" dirty="0" err="1">
                <a:ln>
                  <a:noFill/>
                </a:ln>
                <a:solidFill>
                  <a:srgbClr val="FFFF00"/>
                </a:solidFill>
                <a:effectLst/>
                <a:uLnTx/>
                <a:uFillTx/>
                <a:cs typeface="Arial"/>
                <a:sym typeface="Arial"/>
              </a:rPr>
              <a:t>kép</a:t>
            </a:r>
            <a:r>
              <a:rPr kumimoji="0" lang="en-US" sz="3300" b="1" i="0" u="none" strike="noStrike" kern="0" cap="none" spc="0" normalizeH="0" baseline="0" noProof="0" dirty="0">
                <a:ln>
                  <a:noFill/>
                </a:ln>
                <a:solidFill>
                  <a:srgbClr val="FFFF00"/>
                </a:solidFill>
                <a:effectLst/>
                <a:uLnTx/>
                <a:uFillTx/>
                <a:cs typeface="Arial"/>
                <a:sym typeface="Arial"/>
              </a:rPr>
              <a:t> </a:t>
            </a:r>
            <a:r>
              <a:rPr kumimoji="0" lang="en-US" sz="3300" b="1" i="0" u="none" strike="noStrike" kern="0" cap="none" spc="0" normalizeH="0" baseline="0" noProof="0" dirty="0" err="1">
                <a:ln>
                  <a:noFill/>
                </a:ln>
                <a:solidFill>
                  <a:srgbClr val="FFFF00"/>
                </a:solidFill>
                <a:effectLst/>
                <a:uLnTx/>
                <a:uFillTx/>
                <a:cs typeface="Arial"/>
                <a:sym typeface="Arial"/>
              </a:rPr>
              <a:t>hoặc</a:t>
            </a:r>
            <a:r>
              <a:rPr kumimoji="0" lang="en-US" sz="3300" b="1" i="0" u="none" strike="noStrike" kern="0" cap="none" spc="0" normalizeH="0" baseline="0" noProof="0" dirty="0">
                <a:ln>
                  <a:noFill/>
                </a:ln>
                <a:solidFill>
                  <a:srgbClr val="FFFF00"/>
                </a:solidFill>
                <a:effectLst/>
                <a:uLnTx/>
                <a:uFillTx/>
                <a:cs typeface="Arial"/>
                <a:sym typeface="Arial"/>
              </a:rPr>
              <a:t> </a:t>
            </a:r>
            <a:r>
              <a:rPr kumimoji="0" lang="en-US" sz="3300" b="1" i="0" u="none" strike="noStrike" kern="0" cap="none" spc="0" normalizeH="0" baseline="0" noProof="0" dirty="0" err="1">
                <a:ln>
                  <a:noFill/>
                </a:ln>
                <a:solidFill>
                  <a:srgbClr val="FFFF00"/>
                </a:solidFill>
                <a:effectLst/>
                <a:uLnTx/>
                <a:uFillTx/>
                <a:cs typeface="Arial"/>
                <a:sym typeface="Arial"/>
              </a:rPr>
              <a:t>dấu</a:t>
            </a:r>
            <a:r>
              <a:rPr kumimoji="0" lang="en-US" sz="3300" b="1" i="0" u="none" strike="noStrike" kern="0" cap="none" spc="0" normalizeH="0" baseline="0" noProof="0" dirty="0">
                <a:ln>
                  <a:noFill/>
                </a:ln>
                <a:solidFill>
                  <a:srgbClr val="FFFF00"/>
                </a:solidFill>
                <a:effectLst/>
                <a:uLnTx/>
                <a:uFillTx/>
                <a:cs typeface="Arial"/>
                <a:sym typeface="Arial"/>
              </a:rPr>
              <a:t> </a:t>
            </a:r>
            <a:r>
              <a:rPr kumimoji="0" lang="en-US" sz="3300" b="1" i="0" u="none" strike="noStrike" kern="0" cap="none" spc="0" normalizeH="0" baseline="0" noProof="0" dirty="0" err="1">
                <a:ln>
                  <a:noFill/>
                </a:ln>
                <a:solidFill>
                  <a:srgbClr val="FFFF00"/>
                </a:solidFill>
                <a:effectLst/>
                <a:uLnTx/>
                <a:uFillTx/>
                <a:cs typeface="Arial"/>
                <a:sym typeface="Arial"/>
              </a:rPr>
              <a:t>gạch</a:t>
            </a:r>
            <a:r>
              <a:rPr kumimoji="0" lang="en-US" sz="3300" b="1" i="0" u="none" strike="noStrike" kern="0" cap="none" spc="0" normalizeH="0" baseline="0" noProof="0" dirty="0">
                <a:ln>
                  <a:noFill/>
                </a:ln>
                <a:solidFill>
                  <a:srgbClr val="FFFF00"/>
                </a:solidFill>
                <a:effectLst/>
                <a:uLnTx/>
                <a:uFillTx/>
                <a:cs typeface="Arial"/>
                <a:sym typeface="Arial"/>
              </a:rPr>
              <a:t> </a:t>
            </a:r>
            <a:r>
              <a:rPr kumimoji="0" lang="en-US" sz="3300" b="1" i="0" u="none" strike="noStrike" kern="0" cap="none" spc="0" normalizeH="0" baseline="0" noProof="0" dirty="0" err="1">
                <a:ln>
                  <a:noFill/>
                </a:ln>
                <a:solidFill>
                  <a:srgbClr val="FFFF00"/>
                </a:solidFill>
                <a:effectLst/>
                <a:uLnTx/>
                <a:uFillTx/>
                <a:cs typeface="Arial"/>
                <a:sym typeface="Arial"/>
              </a:rPr>
              <a:t>ngang</a:t>
            </a:r>
            <a:r>
              <a:rPr kumimoji="0" lang="en-US" sz="3300" b="1" i="0" u="none" strike="noStrike" kern="0" cap="none" spc="0" normalizeH="0" baseline="0" noProof="0" dirty="0">
                <a:ln>
                  <a:noFill/>
                </a:ln>
                <a:solidFill>
                  <a:srgbClr val="FFFF00"/>
                </a:solidFill>
                <a:effectLst/>
                <a:uLnTx/>
                <a:uFillTx/>
                <a:cs typeface="Arial"/>
                <a:sym typeface="Arial"/>
              </a:rPr>
              <a:t> </a:t>
            </a:r>
            <a:r>
              <a:rPr kumimoji="0" lang="en-US" sz="3300" b="1" i="0" u="none" strike="noStrike" kern="0" cap="none" spc="0" normalizeH="0" baseline="0" noProof="0" dirty="0" err="1">
                <a:ln>
                  <a:noFill/>
                </a:ln>
                <a:solidFill>
                  <a:srgbClr val="FFFF00"/>
                </a:solidFill>
                <a:effectLst/>
                <a:uLnTx/>
                <a:uFillTx/>
                <a:cs typeface="Arial"/>
                <a:sym typeface="Arial"/>
              </a:rPr>
              <a:t>thay</a:t>
            </a:r>
            <a:r>
              <a:rPr kumimoji="0" lang="en-US" sz="3300" b="1" i="0" u="none" strike="noStrike" kern="0" cap="none" spc="0" normalizeH="0" baseline="0" noProof="0" dirty="0">
                <a:ln>
                  <a:noFill/>
                </a:ln>
                <a:solidFill>
                  <a:srgbClr val="FFFF00"/>
                </a:solidFill>
                <a:effectLst/>
                <a:uLnTx/>
                <a:uFillTx/>
                <a:cs typeface="Arial"/>
                <a:sym typeface="Arial"/>
              </a:rPr>
              <a:t> </a:t>
            </a:r>
            <a:r>
              <a:rPr kumimoji="0" lang="en-US" sz="3300" b="1" i="0" u="none" strike="noStrike" kern="0" cap="none" spc="0" normalizeH="0" baseline="0" noProof="0" dirty="0" err="1">
                <a:ln>
                  <a:noFill/>
                </a:ln>
                <a:solidFill>
                  <a:srgbClr val="FFFF00"/>
                </a:solidFill>
                <a:effectLst/>
                <a:uLnTx/>
                <a:uFillTx/>
                <a:cs typeface="Arial"/>
                <a:sym typeface="Arial"/>
              </a:rPr>
              <a:t>cho</a:t>
            </a:r>
            <a:r>
              <a:rPr kumimoji="0" lang="en-US" sz="3300" b="1" i="0" u="none" strike="noStrike" kern="0" cap="none" spc="0" normalizeH="0" baseline="0" noProof="0" dirty="0">
                <a:ln>
                  <a:noFill/>
                </a:ln>
                <a:solidFill>
                  <a:srgbClr val="FFFF00"/>
                </a:solidFill>
                <a:effectLst/>
                <a:uLnTx/>
                <a:uFillTx/>
                <a:cs typeface="Arial"/>
                <a:sym typeface="Arial"/>
              </a:rPr>
              <a:t> ô </a:t>
            </a:r>
            <a:r>
              <a:rPr kumimoji="0" lang="en-US" sz="3300" b="1" i="0" u="none" strike="noStrike" kern="0" cap="none" spc="0" normalizeH="0" baseline="0" noProof="0" dirty="0" err="1">
                <a:ln>
                  <a:noFill/>
                </a:ln>
                <a:solidFill>
                  <a:srgbClr val="FFFF00"/>
                </a:solidFill>
                <a:effectLst/>
                <a:uLnTx/>
                <a:uFillTx/>
                <a:cs typeface="Arial"/>
                <a:sym typeface="Arial"/>
              </a:rPr>
              <a:t>vuông</a:t>
            </a:r>
            <a:r>
              <a:rPr kumimoji="0" lang="en-US" sz="3300" b="1" i="0" u="none" strike="noStrike" kern="0" cap="none" spc="0" normalizeH="0" baseline="0" noProof="0" dirty="0">
                <a:ln>
                  <a:noFill/>
                </a:ln>
                <a:solidFill>
                  <a:srgbClr val="FFFF00"/>
                </a:solidFill>
                <a:effectLst/>
                <a:uLnTx/>
                <a:uFillTx/>
                <a:cs typeface="Arial"/>
                <a:sym typeface="Arial"/>
              </a:rPr>
              <a:t>.</a:t>
            </a:r>
          </a:p>
        </p:txBody>
      </p:sp>
      <p:sp>
        <p:nvSpPr>
          <p:cNvPr id="22" name="TextBox 21">
            <a:extLst>
              <a:ext uri="{FF2B5EF4-FFF2-40B4-BE49-F238E27FC236}">
                <a16:creationId xmlns:a16="http://schemas.microsoft.com/office/drawing/2014/main" id="{445D98E7-B3FB-458D-B7CE-875E81FCA447}"/>
              </a:ext>
            </a:extLst>
          </p:cNvPr>
          <p:cNvSpPr txBox="1"/>
          <p:nvPr/>
        </p:nvSpPr>
        <p:spPr>
          <a:xfrm>
            <a:off x="514350" y="790247"/>
            <a:ext cx="10801350" cy="3539430"/>
          </a:xfrm>
          <a:prstGeom prst="rect">
            <a:avLst/>
          </a:prstGeom>
          <a:noFill/>
        </p:spPr>
        <p:txBody>
          <a:bodyPr wrap="square">
            <a:spAutoFit/>
          </a:bodyPr>
          <a:lstStyle/>
          <a:p>
            <a:pPr algn="just"/>
            <a:r>
              <a:rPr lang="vi-VN" sz="2800" b="0" i="0" dirty="0">
                <a:solidFill>
                  <a:srgbClr val="000000"/>
                </a:solidFill>
                <a:effectLst/>
                <a:latin typeface="Calibri" panose="020F0502020204030204" pitchFamily="34" charset="0"/>
                <a:cs typeface="Calibri" panose="020F0502020204030204" pitchFamily="34" charset="0"/>
              </a:rPr>
              <a:t>a. Gặp vua, Quốc Toản quỳ xuống tâu:</a:t>
            </a:r>
          </a:p>
          <a:p>
            <a:pPr algn="just"/>
            <a:r>
              <a:rPr lang="en-US" sz="2800" b="1" i="0" dirty="0">
                <a:solidFill>
                  <a:srgbClr val="FF0000"/>
                </a:solidFill>
                <a:effectLst/>
                <a:latin typeface="Calibri" panose="020F0502020204030204" pitchFamily="34" charset="0"/>
                <a:cs typeface="Calibri" panose="020F0502020204030204" pitchFamily="34" charset="0"/>
              </a:rPr>
              <a:t>-</a:t>
            </a:r>
            <a:r>
              <a:rPr lang="en-US" sz="2800" b="0" i="0" dirty="0">
                <a:solidFill>
                  <a:srgbClr val="000000"/>
                </a:solidFill>
                <a:effectLst/>
                <a:latin typeface="Calibri" panose="020F0502020204030204" pitchFamily="34" charset="0"/>
                <a:cs typeface="Calibri" panose="020F0502020204030204" pitchFamily="34" charset="0"/>
              </a:rPr>
              <a:t> </a:t>
            </a:r>
            <a:r>
              <a:rPr lang="vi-VN" sz="2800" b="0" i="0" dirty="0">
                <a:solidFill>
                  <a:srgbClr val="000000"/>
                </a:solidFill>
                <a:effectLst/>
                <a:latin typeface="Calibri" panose="020F0502020204030204" pitchFamily="34" charset="0"/>
                <a:cs typeface="Calibri" panose="020F0502020204030204" pitchFamily="34" charset="0"/>
              </a:rPr>
              <a:t>Cho giặc mượn đường là mất nước. Xin bệ hạ cho đánh! </a:t>
            </a:r>
          </a:p>
          <a:p>
            <a:pPr algn="just"/>
            <a:r>
              <a:rPr lang="vi-VN" sz="2800" b="0" i="0" dirty="0">
                <a:solidFill>
                  <a:srgbClr val="000000"/>
                </a:solidFill>
                <a:effectLst/>
                <a:latin typeface="Calibri" panose="020F0502020204030204" pitchFamily="34" charset="0"/>
                <a:cs typeface="Calibri" panose="020F0502020204030204" pitchFamily="34" charset="0"/>
              </a:rPr>
              <a:t>Nói xong, cậu tự đặt thanh gươm lên gáy, xin chịu tội.</a:t>
            </a:r>
          </a:p>
          <a:p>
            <a:pPr algn="just"/>
            <a:r>
              <a:rPr lang="vi-VN" sz="2800" b="0" i="0" dirty="0">
                <a:solidFill>
                  <a:srgbClr val="000000"/>
                </a:solidFill>
                <a:effectLst/>
                <a:latin typeface="Calibri" panose="020F0502020204030204" pitchFamily="34" charset="0"/>
                <a:cs typeface="Calibri" panose="020F0502020204030204" pitchFamily="34" charset="0"/>
              </a:rPr>
              <a:t>Vua cho Quốc Toản đứng dậy, ôn tồn bảo:</a:t>
            </a:r>
          </a:p>
          <a:p>
            <a:pPr algn="just"/>
            <a:r>
              <a:rPr lang="en-US" sz="2800" b="1" i="0" dirty="0">
                <a:solidFill>
                  <a:srgbClr val="FF0000"/>
                </a:solidFill>
                <a:effectLst/>
                <a:latin typeface="Calibri" panose="020F0502020204030204" pitchFamily="34" charset="0"/>
                <a:cs typeface="Calibri" panose="020F0502020204030204" pitchFamily="34" charset="0"/>
              </a:rPr>
              <a:t>-</a:t>
            </a:r>
            <a:r>
              <a:rPr lang="en-US" sz="2800" b="0" i="0" dirty="0">
                <a:solidFill>
                  <a:srgbClr val="000000"/>
                </a:solidFill>
                <a:effectLst/>
                <a:latin typeface="Calibri" panose="020F0502020204030204" pitchFamily="34" charset="0"/>
                <a:cs typeface="Calibri" panose="020F0502020204030204" pitchFamily="34" charset="0"/>
              </a:rPr>
              <a:t> </a:t>
            </a:r>
            <a:r>
              <a:rPr lang="vi-VN" sz="2800" b="0" i="0" dirty="0">
                <a:solidFill>
                  <a:srgbClr val="000000"/>
                </a:solidFill>
                <a:effectLst/>
                <a:latin typeface="Calibri" panose="020F0502020204030204" pitchFamily="34" charset="0"/>
                <a:cs typeface="Calibri" panose="020F0502020204030204" pitchFamily="34" charset="0"/>
              </a:rPr>
              <a:t>Quốc Toản làm trái phép nước, lẽ ra phỏi trị tội. Nhưng còn trẻ mà đã biết lo việc nước, ta có lời khen.</a:t>
            </a:r>
          </a:p>
          <a:p>
            <a:pPr algn="r"/>
            <a:r>
              <a:rPr lang="vi-VN" sz="2800" b="0" i="0" dirty="0">
                <a:solidFill>
                  <a:srgbClr val="000000"/>
                </a:solidFill>
                <a:effectLst/>
                <a:latin typeface="Calibri" panose="020F0502020204030204" pitchFamily="34" charset="0"/>
                <a:cs typeface="Calibri" panose="020F0502020204030204" pitchFamily="34" charset="0"/>
              </a:rPr>
              <a:t>(Theo Nguyễn Huy Tưởng)</a:t>
            </a:r>
          </a:p>
          <a:p>
            <a:endParaRPr kumimoji="0" lang="en-US" sz="2800" b="0" i="1"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30" name="Rectangle 29">
            <a:extLst>
              <a:ext uri="{FF2B5EF4-FFF2-40B4-BE49-F238E27FC236}">
                <a16:creationId xmlns:a16="http://schemas.microsoft.com/office/drawing/2014/main" id="{B81A888C-F0D2-4DCF-96B1-0E49CA3E7917}"/>
              </a:ext>
            </a:extLst>
          </p:cNvPr>
          <p:cNvSpPr/>
          <p:nvPr/>
        </p:nvSpPr>
        <p:spPr>
          <a:xfrm>
            <a:off x="435734" y="1256237"/>
            <a:ext cx="354841" cy="405212"/>
          </a:xfrm>
          <a:prstGeom prst="rect">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500" b="0" i="0" u="none" strike="noStrike" kern="0" cap="none" spc="0" normalizeH="0" baseline="0" noProof="0" dirty="0">
              <a:ln>
                <a:noFill/>
              </a:ln>
              <a:solidFill>
                <a:prstClr val="white"/>
              </a:solidFill>
              <a:effectLst/>
              <a:uLnTx/>
              <a:uFillTx/>
              <a:latin typeface="Calibri" panose="020F0502020204030204"/>
              <a:ea typeface="+mn-ea"/>
              <a:cs typeface="+mn-cs"/>
              <a:sym typeface="Arial"/>
            </a:endParaRPr>
          </a:p>
        </p:txBody>
      </p:sp>
      <p:sp>
        <p:nvSpPr>
          <p:cNvPr id="31" name="Rectangle 30">
            <a:extLst>
              <a:ext uri="{FF2B5EF4-FFF2-40B4-BE49-F238E27FC236}">
                <a16:creationId xmlns:a16="http://schemas.microsoft.com/office/drawing/2014/main" id="{F5955E3D-C131-4F98-884C-D6BE7A4EA52C}"/>
              </a:ext>
            </a:extLst>
          </p:cNvPr>
          <p:cNvSpPr/>
          <p:nvPr/>
        </p:nvSpPr>
        <p:spPr>
          <a:xfrm>
            <a:off x="446538" y="2589737"/>
            <a:ext cx="354841" cy="405212"/>
          </a:xfrm>
          <a:prstGeom prst="rect">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500" b="0" i="0" u="none" strike="noStrike" kern="0" cap="none" spc="0" normalizeH="0" baseline="0" noProof="0">
              <a:ln>
                <a:noFill/>
              </a:ln>
              <a:solidFill>
                <a:prstClr val="white"/>
              </a:solidFill>
              <a:effectLst/>
              <a:uLnTx/>
              <a:uFillTx/>
              <a:latin typeface="Calibri" panose="020F0502020204030204"/>
              <a:ea typeface="+mn-ea"/>
              <a:cs typeface="+mn-cs"/>
              <a:sym typeface="Arial"/>
            </a:endParaRPr>
          </a:p>
        </p:txBody>
      </p:sp>
      <p:sp>
        <p:nvSpPr>
          <p:cNvPr id="2" name="TextBox 1">
            <a:extLst>
              <a:ext uri="{FF2B5EF4-FFF2-40B4-BE49-F238E27FC236}">
                <a16:creationId xmlns:a16="http://schemas.microsoft.com/office/drawing/2014/main" id="{6ADE1431-E0BD-773C-48C0-A0E1F1BD73DF}"/>
              </a:ext>
            </a:extLst>
          </p:cNvPr>
          <p:cNvSpPr txBox="1"/>
          <p:nvPr/>
        </p:nvSpPr>
        <p:spPr>
          <a:xfrm>
            <a:off x="523875" y="4000172"/>
            <a:ext cx="10801350" cy="2677656"/>
          </a:xfrm>
          <a:prstGeom prst="rect">
            <a:avLst/>
          </a:prstGeom>
          <a:noFill/>
        </p:spPr>
        <p:txBody>
          <a:bodyPr wrap="square">
            <a:spAutoFit/>
          </a:bodyPr>
          <a:lstStyle/>
          <a:p>
            <a:pPr algn="just"/>
            <a:r>
              <a:rPr lang="vi-VN" sz="2800" b="0" i="0" dirty="0">
                <a:solidFill>
                  <a:srgbClr val="000000"/>
                </a:solidFill>
                <a:effectLst/>
                <a:latin typeface="Calibri" panose="020F0502020204030204" pitchFamily="34" charset="0"/>
                <a:cs typeface="Calibri" panose="020F0502020204030204" pitchFamily="34" charset="0"/>
              </a:rPr>
              <a:t>b. Năm 1285, giặc Nguyên sang cướp nước ta. Trần Bình Trọng, danh tướng đời Trần, chỉ huy một cánh quân, không may sa vào tay giặc. Giặc dụ dỗ ông đầu hàng, hứa phong tước vương cho. Trần Bình Trọng khảng khái trả lời: </a:t>
            </a:r>
            <a:r>
              <a:rPr lang="en-US" sz="2800" b="0" i="0" dirty="0">
                <a:solidFill>
                  <a:srgbClr val="FF0000"/>
                </a:solidFill>
                <a:effectLst/>
                <a:latin typeface="Calibri" panose="020F0502020204030204" pitchFamily="34" charset="0"/>
                <a:cs typeface="Calibri" panose="020F0502020204030204" pitchFamily="34" charset="0"/>
              </a:rPr>
              <a:t>“</a:t>
            </a:r>
            <a:r>
              <a:rPr lang="en-US" sz="2800" b="0" i="0" dirty="0">
                <a:solidFill>
                  <a:srgbClr val="000000"/>
                </a:solidFill>
                <a:effectLst/>
                <a:latin typeface="Calibri" panose="020F0502020204030204" pitchFamily="34" charset="0"/>
                <a:cs typeface="Calibri" panose="020F0502020204030204" pitchFamily="34" charset="0"/>
              </a:rPr>
              <a:t> </a:t>
            </a:r>
            <a:r>
              <a:rPr lang="vi-VN" sz="2800" b="0" i="0" dirty="0">
                <a:solidFill>
                  <a:srgbClr val="000000"/>
                </a:solidFill>
                <a:effectLst/>
                <a:latin typeface="Calibri" panose="020F0502020204030204" pitchFamily="34" charset="0"/>
                <a:cs typeface="Calibri" panose="020F0502020204030204" pitchFamily="34" charset="0"/>
              </a:rPr>
              <a:t>Ta thà làm ma nước Nam chứ không thèm làm vương đất Bắc</a:t>
            </a:r>
            <a:r>
              <a:rPr lang="en-US" sz="2800" b="0" i="0" dirty="0">
                <a:solidFill>
                  <a:srgbClr val="000000"/>
                </a:solidFill>
                <a:effectLst/>
                <a:latin typeface="Calibri" panose="020F0502020204030204" pitchFamily="34" charset="0"/>
                <a:cs typeface="Calibri" panose="020F0502020204030204" pitchFamily="34" charset="0"/>
              </a:rPr>
              <a:t>. </a:t>
            </a:r>
            <a:r>
              <a:rPr lang="en-US" sz="2800" b="0" i="0" dirty="0">
                <a:solidFill>
                  <a:srgbClr val="FF0000"/>
                </a:solidFill>
                <a:effectLst/>
                <a:latin typeface="Calibri" panose="020F0502020204030204" pitchFamily="34" charset="0"/>
                <a:cs typeface="Calibri" panose="020F0502020204030204" pitchFamily="34" charset="0"/>
              </a:rPr>
              <a:t>”</a:t>
            </a:r>
            <a:endParaRPr lang="vi-VN" sz="2800" b="0" i="0" dirty="0">
              <a:solidFill>
                <a:srgbClr val="FF0000"/>
              </a:solidFill>
              <a:effectLst/>
              <a:latin typeface="Calibri" panose="020F0502020204030204" pitchFamily="34" charset="0"/>
              <a:cs typeface="Calibri" panose="020F0502020204030204" pitchFamily="34" charset="0"/>
            </a:endParaRPr>
          </a:p>
          <a:p>
            <a:pPr algn="r"/>
            <a:r>
              <a:rPr lang="vi-VN" sz="2800" b="0" i="0" dirty="0">
                <a:solidFill>
                  <a:srgbClr val="000000"/>
                </a:solidFill>
                <a:effectLst/>
                <a:latin typeface="Calibri" panose="020F0502020204030204" pitchFamily="34" charset="0"/>
                <a:cs typeface="Calibri" panose="020F0502020204030204" pitchFamily="34" charset="0"/>
              </a:rPr>
              <a:t>(Theo Tiếng Việt 3, tập hai, 2006)</a:t>
            </a:r>
          </a:p>
        </p:txBody>
      </p:sp>
      <p:sp>
        <p:nvSpPr>
          <p:cNvPr id="3" name="Rectangle 2">
            <a:extLst>
              <a:ext uri="{FF2B5EF4-FFF2-40B4-BE49-F238E27FC236}">
                <a16:creationId xmlns:a16="http://schemas.microsoft.com/office/drawing/2014/main" id="{64A00677-04DF-0613-B7E6-F72F6B8B622F}"/>
              </a:ext>
            </a:extLst>
          </p:cNvPr>
          <p:cNvSpPr/>
          <p:nvPr/>
        </p:nvSpPr>
        <p:spPr>
          <a:xfrm>
            <a:off x="3170688" y="5266262"/>
            <a:ext cx="354841" cy="405212"/>
          </a:xfrm>
          <a:prstGeom prst="rect">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500" b="0" i="0" u="none" strike="noStrike" kern="0" cap="none" spc="0" normalizeH="0" baseline="0" noProof="0">
              <a:ln>
                <a:noFill/>
              </a:ln>
              <a:solidFill>
                <a:prstClr val="white"/>
              </a:solidFill>
              <a:effectLst/>
              <a:uLnTx/>
              <a:uFillTx/>
              <a:latin typeface="Calibri" panose="020F0502020204030204"/>
              <a:ea typeface="+mn-ea"/>
              <a:cs typeface="+mn-cs"/>
              <a:sym typeface="Arial"/>
            </a:endParaRPr>
          </a:p>
        </p:txBody>
      </p:sp>
      <p:sp>
        <p:nvSpPr>
          <p:cNvPr id="4" name="Rectangle 3">
            <a:extLst>
              <a:ext uri="{FF2B5EF4-FFF2-40B4-BE49-F238E27FC236}">
                <a16:creationId xmlns:a16="http://schemas.microsoft.com/office/drawing/2014/main" id="{805530AC-4948-059E-A03F-65EF35C0D00B}"/>
              </a:ext>
            </a:extLst>
          </p:cNvPr>
          <p:cNvSpPr/>
          <p:nvPr/>
        </p:nvSpPr>
        <p:spPr>
          <a:xfrm>
            <a:off x="1827663" y="5742512"/>
            <a:ext cx="354841" cy="405212"/>
          </a:xfrm>
          <a:prstGeom prst="rect">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500" b="0" i="0" u="none" strike="noStrike" kern="0" cap="none" spc="0" normalizeH="0" baseline="0" noProof="0">
              <a:ln>
                <a:noFill/>
              </a:ln>
              <a:solidFill>
                <a:prstClr val="white"/>
              </a:solidFill>
              <a:effectLst/>
              <a:uLnTx/>
              <a:uFillTx/>
              <a:latin typeface="Calibri" panose="020F0502020204030204"/>
              <a:ea typeface="+mn-ea"/>
              <a:cs typeface="+mn-cs"/>
              <a:sym typeface="Arial"/>
            </a:endParaRPr>
          </a:p>
        </p:txBody>
      </p:sp>
    </p:spTree>
    <p:custDataLst>
      <p:tags r:id="rId1"/>
    </p:custDataLst>
    <p:extLst>
      <p:ext uri="{BB962C8B-B14F-4D97-AF65-F5344CB8AC3E}">
        <p14:creationId xmlns:p14="http://schemas.microsoft.com/office/powerpoint/2010/main" val="41355626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xit" presetSubtype="32" fill="hold" grpId="0" nodeType="clickEffect">
                                  <p:stCondLst>
                                    <p:cond delay="0"/>
                                  </p:stCondLst>
                                  <p:childTnLst>
                                    <p:animEffect transition="out" filter="circle(out)">
                                      <p:cBhvr>
                                        <p:cTn id="6" dur="2000"/>
                                        <p:tgtEl>
                                          <p:spTgt spid="30"/>
                                        </p:tgtEl>
                                      </p:cBhvr>
                                    </p:animEffect>
                                    <p:set>
                                      <p:cBhvr>
                                        <p:cTn id="7" dur="1" fill="hold">
                                          <p:stCondLst>
                                            <p:cond delay="1999"/>
                                          </p:stCondLst>
                                        </p:cTn>
                                        <p:tgtEl>
                                          <p:spTgt spid="30"/>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6" presetClass="exit" presetSubtype="32" fill="hold" grpId="0" nodeType="clickEffect">
                                  <p:stCondLst>
                                    <p:cond delay="0"/>
                                  </p:stCondLst>
                                  <p:childTnLst>
                                    <p:animEffect transition="out" filter="circle(out)">
                                      <p:cBhvr>
                                        <p:cTn id="11" dur="2000"/>
                                        <p:tgtEl>
                                          <p:spTgt spid="31"/>
                                        </p:tgtEl>
                                      </p:cBhvr>
                                    </p:animEffect>
                                    <p:set>
                                      <p:cBhvr>
                                        <p:cTn id="12" dur="1" fill="hold">
                                          <p:stCondLst>
                                            <p:cond delay="1999"/>
                                          </p:stCondLst>
                                        </p:cTn>
                                        <p:tgtEl>
                                          <p:spTgt spid="31"/>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6" presetClass="exit" presetSubtype="32" fill="hold" grpId="0" nodeType="clickEffect">
                                  <p:stCondLst>
                                    <p:cond delay="0"/>
                                  </p:stCondLst>
                                  <p:childTnLst>
                                    <p:animEffect transition="out" filter="circle(out)">
                                      <p:cBhvr>
                                        <p:cTn id="16" dur="2000"/>
                                        <p:tgtEl>
                                          <p:spTgt spid="3"/>
                                        </p:tgtEl>
                                      </p:cBhvr>
                                    </p:animEffect>
                                    <p:set>
                                      <p:cBhvr>
                                        <p:cTn id="17" dur="1" fill="hold">
                                          <p:stCondLst>
                                            <p:cond delay="1999"/>
                                          </p:stCondLst>
                                        </p:cTn>
                                        <p:tgtEl>
                                          <p:spTgt spid="3"/>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6" presetClass="exit" presetSubtype="32" fill="hold" grpId="0" nodeType="clickEffect">
                                  <p:stCondLst>
                                    <p:cond delay="0"/>
                                  </p:stCondLst>
                                  <p:childTnLst>
                                    <p:animEffect transition="out" filter="circle(out)">
                                      <p:cBhvr>
                                        <p:cTn id="21" dur="2000"/>
                                        <p:tgtEl>
                                          <p:spTgt spid="4"/>
                                        </p:tgtEl>
                                      </p:cBhvr>
                                    </p:animEffect>
                                    <p:set>
                                      <p:cBhvr>
                                        <p:cTn id="22" dur="1" fill="hold">
                                          <p:stCondLst>
                                            <p:cond delay="1999"/>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animBg="1"/>
      <p:bldP spid="31" grpId="0" animBg="1"/>
      <p:bldP spid="3" grpId="0" animBg="1"/>
      <p:bldP spid="4"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ISPRING_LMS_API_VERSION" val="SCORM 2004 (4th edition)"/>
  <p:tag name="ISPRING_ULTRA_SCORM_COURSE_ID" val="AFC471F6-873F-4BF0-8439-0FD1563B491B"/>
  <p:tag name="ISPRING_CMI5_LAUNCH_METHOD" val="any window"/>
  <p:tag name="ISPRING_SCORM_ENDPOINT" val="&lt;endpoint&gt;&lt;enable&gt;0&lt;/enable&gt;&lt;lrs&gt;https://&lt;/lrs&gt;&lt;auth&gt;0&lt;/auth&gt;&lt;login&gt;&lt;/login&gt;&lt;password&gt;&lt;/password&gt;&lt;key&gt;&lt;/key&gt;&lt;name&gt;&lt;/name&gt;&lt;email&gt;&lt;/email&gt;&lt;/endpoint&gt;&#10;"/>
  <p:tag name="ISPRING_SCORM_RATE_SLIDES" val="1"/>
  <p:tag name="ISPRINGCLOUDFOLDERID" val="1"/>
  <p:tag name="ISPRINGONLINEFOLDERID" val="1"/>
  <p:tag name="ISPRING_OUTPUT_FOLDER" val="[[&quot;8\&quot;\uFFFD\uFFFD{6DD62464-FE3E-4AF0-B92D-CA3C54DF8811}&quot;,&quot;C:\\Users\\SingPC\\Downloads&quot;]]"/>
  <p:tag name="ISPRING_PUBLISH_SETTINGS" val="{&quot;commonSettings&quot;:{&quot;webSettings&quot;:{&quot;useMobileViewer&quot;:&quot;T_FALSE&quot;},&quot;lmsSettings&quot;:{&quot;useMobileViewer&quot;:&quot;T_FALSE&quot;},&quot;cloudSettings&quot;:{&quot;useMobileViewer&quot;:&quot;T_FALSE&quot;},&quot;ispringLmsSettings&quot;:{&quot;useMobileViewer&quot;:&quot;T_FALSE&quot;},&quot;playerId&quot;:&quot;free&quot;,&quot;studioSettings&quot;:{&quot;useMobileViewer&quot;:&quot;T_FALSE&quot;}},&quot;advancedSettings&quot;:{&quot;enableTextAllocation&quot;:&quot;T_TRUE&quot;,&quot;viewingFromLocalDrive&quot;:&quot;T_TRUE&quot;,&quot;contentScale&quot;:75,&quot;contentScaleMode&quot;:&quot;SCALE&quot;},&quot;accessibilitySettings&quot;:{&quot;enabled&quot;:&quot;T_FALSE&quot;},&quot;compressionSettings&quot;:{&quot;imageSettings&quot;:{&quot;jpegQuality&quot;:70,&quot;optimizeImageForResolution&quot;:&quot;T_FALSE&quot;},&quot;audioQuality&quot;:70,&quot;videoQuality&quot;:65},&quot;protectionSettings&quot;:{&quot;watermarkEnabled&quot;:&quot;T_FALSE&quot;,&quot;watermarkPosition&quot;:&quot;MIDDLE_CENTER&quot;,&quot;openWatermarkUrl&quot;:&quot;T_FALSE&quot;,&quot;openWatermarkWebPageInNewWindow&quot;:&quot;T_FALSE&quot;,&quot;displayAfterEnabled&quot;:&quot;T_FALSE&quot;,&quot;displayUntilEnabled&quot;:&quot;T_FALSE&quot;,&quot;domainRestrictionEnabled&quot;:&quot;T_FALSE&quot;,&quot;enablePassword&quot;:&quot;T_FALSE&quot;},&quot;videoSettings&quot;:{&quot;videoCompressionSettings&quot;:{&quot;audioQuality&quot;:70,&quot;videoQuality&quot;:75},&quot;secondsOnEachSlide&quot;:5,&quot;hostingSettings&quot;:{}},&quot;ispringOnlineSettings&quot;:{&quot;onlineDestinationFolderId&quot;:&quot;1&quot;},&quot;cloudSettings&quot;:{&quot;onlineDestinationFolderId&quot;:&quot;1&quot;},&quot;publishDestination&quot;:&quot;LMS&quot;,&quot;wordSettings&quot;:{&quot;printCopies&quot;:1},&quot;studioSettings&quot;:{&quot;onlineDestinationFolderId&quot;:&quot;1&quot;,&quot;uploadSources&quot;:true}}"/>
  <p:tag name="ISPRING_SCORM_RATE_QUIZZES" val="0"/>
  <p:tag name="ISPRING_SCORM_PASSING_SCORE" val="100.000000"/>
  <p:tag name="ISPRING_PRESENTATION_TITLE" val="Luyện tập dấu ngoặc kép, dấu gạch ngang"/>
  <p:tag name="ISPRING_FIRST_PUBLISH" val="1"/>
</p:tagLst>
</file>

<file path=ppt/tags/tag1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xml><?xml version="1.0" encoding="utf-8"?>
<p:tagLst xmlns:a="http://schemas.openxmlformats.org/drawingml/2006/main" xmlns:r="http://schemas.openxmlformats.org/officeDocument/2006/relationships" xmlns:p="http://schemas.openxmlformats.org/presentationml/2006/main">
  <p:tag name="SHAPE_LOCKS" val="959"/>
</p:tagLst>
</file>

<file path=ppt/tags/tag2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3.xml><?xml version="1.0" encoding="utf-8"?>
<p:tagLst xmlns:a="http://schemas.openxmlformats.org/drawingml/2006/main" xmlns:r="http://schemas.openxmlformats.org/officeDocument/2006/relationships" xmlns:p="http://schemas.openxmlformats.org/presentationml/2006/main">
  <p:tag name="KSO_WM_TEMPLATE_THUMBS_INDEX" val="1、4、7、12、13、14、15、16、17、18、20、24、25、28、33、36、40、43、44"/>
  <p:tag name="KSO_WM_TEMPLATE_SUBCATEGORY" val="19"/>
  <p:tag name="KSO_WM_TAG_VERSION" val="1.0"/>
  <p:tag name="KSO_WM_BEAUTIFY_FLAG" val="#wm#"/>
  <p:tag name="KSO_WM_TEMPLATE_CATEGORY" val="custom"/>
  <p:tag name="KSO_WM_TEMPLATE_INDEX" val="20205081"/>
  <p:tag name="KSO_WM_TEMPLATE_MASTER_TYPE" val="0"/>
  <p:tag name="KSO_WM_TEMPLATE_COLOR_TYPE" val="1"/>
  <p:tag name="KSO_WM_UNIT_SHOW_EDIT_AREA_INDICATION" val="1"/>
</p:tagLst>
</file>

<file path=ppt/tags/tag3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4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4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4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4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4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4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5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5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5.xml><?xml version="1.0" encoding="utf-8"?>
<p:tagLst xmlns:a="http://schemas.openxmlformats.org/drawingml/2006/main" xmlns:r="http://schemas.openxmlformats.org/officeDocument/2006/relationships" xmlns:p="http://schemas.openxmlformats.org/presentationml/2006/main">
  <p:tag name="GENSWF_SLIDE_UID" val="{8530234C-9A9B-4F69-9C3D-64437BF55ED7}:288"/>
</p:tagLst>
</file>

<file path=ppt/tags/tag66.xml><?xml version="1.0" encoding="utf-8"?>
<p:tagLst xmlns:a="http://schemas.openxmlformats.org/drawingml/2006/main" xmlns:r="http://schemas.openxmlformats.org/officeDocument/2006/relationships" xmlns:p="http://schemas.openxmlformats.org/presentationml/2006/main">
  <p:tag name="GENSWF_SLIDE_UID" val="{D8602EED-6473-4350-AAD8-264B9107A63B}:762"/>
</p:tagLst>
</file>

<file path=ppt/tags/tag67.xml><?xml version="1.0" encoding="utf-8"?>
<p:tagLst xmlns:a="http://schemas.openxmlformats.org/drawingml/2006/main" xmlns:r="http://schemas.openxmlformats.org/officeDocument/2006/relationships" xmlns:p="http://schemas.openxmlformats.org/presentationml/2006/main">
  <p:tag name="GENSWF_SLIDE_UID" val="{160F2F99-22E3-467D-85E0-B0FA862EA855}:319"/>
</p:tagLst>
</file>

<file path=ppt/tags/tag68.xml><?xml version="1.0" encoding="utf-8"?>
<p:tagLst xmlns:a="http://schemas.openxmlformats.org/drawingml/2006/main" xmlns:r="http://schemas.openxmlformats.org/officeDocument/2006/relationships" xmlns:p="http://schemas.openxmlformats.org/presentationml/2006/main">
  <p:tag name="GENSWF_SLIDE_UID" val="{B1E8E4BA-9C57-49E5-8D93-443C5224B3E1}:509"/>
</p:tagLst>
</file>

<file path=ppt/tags/tag69.xml><?xml version="1.0" encoding="utf-8"?>
<p:tagLst xmlns:a="http://schemas.openxmlformats.org/drawingml/2006/main" xmlns:r="http://schemas.openxmlformats.org/officeDocument/2006/relationships" xmlns:p="http://schemas.openxmlformats.org/presentationml/2006/main">
  <p:tag name="GENSWF_SLIDE_UID" val="{D071BF7F-A339-4C0A-AC01-FEBEFA7C5F76}:320"/>
</p:tagLst>
</file>

<file path=ppt/tags/tag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70.xml><?xml version="1.0" encoding="utf-8"?>
<p:tagLst xmlns:a="http://schemas.openxmlformats.org/drawingml/2006/main" xmlns:r="http://schemas.openxmlformats.org/officeDocument/2006/relationships" xmlns:p="http://schemas.openxmlformats.org/presentationml/2006/main">
  <p:tag name="GENSWF_SLIDE_UID" val="{E0BA8AED-06BE-4635-A0D6-44DF33320E40}:510"/>
</p:tagLst>
</file>

<file path=ppt/tags/tag71.xml><?xml version="1.0" encoding="utf-8"?>
<p:tagLst xmlns:a="http://schemas.openxmlformats.org/drawingml/2006/main" xmlns:r="http://schemas.openxmlformats.org/officeDocument/2006/relationships" xmlns:p="http://schemas.openxmlformats.org/presentationml/2006/main">
  <p:tag name="GENSWF_SLIDE_UID" val="{118BF003-22E1-4B35-AC1F-0BD01F70E60D}:514"/>
</p:tagLst>
</file>

<file path=ppt/tags/tag72.xml><?xml version="1.0" encoding="utf-8"?>
<p:tagLst xmlns:a="http://schemas.openxmlformats.org/drawingml/2006/main" xmlns:r="http://schemas.openxmlformats.org/officeDocument/2006/relationships" xmlns:p="http://schemas.openxmlformats.org/presentationml/2006/main">
  <p:tag name="GENSWF_SLIDE_UID" val="{4207079A-6580-43A4-B4D2-0910154119BA}:333"/>
</p:tagLst>
</file>

<file path=ppt/tags/tag73.xml><?xml version="1.0" encoding="utf-8"?>
<p:tagLst xmlns:a="http://schemas.openxmlformats.org/drawingml/2006/main" xmlns:r="http://schemas.openxmlformats.org/officeDocument/2006/relationships" xmlns:p="http://schemas.openxmlformats.org/presentationml/2006/main">
  <p:tag name="GENSWF_SLIDE_UID" val="{A6159C4A-0485-4F45-9EF6-AF0F84E3F554}:298"/>
</p:tagLst>
</file>

<file path=ppt/tags/tag74.xml><?xml version="1.0" encoding="utf-8"?>
<p:tagLst xmlns:a="http://schemas.openxmlformats.org/drawingml/2006/main" xmlns:r="http://schemas.openxmlformats.org/officeDocument/2006/relationships" xmlns:p="http://schemas.openxmlformats.org/presentationml/2006/main">
  <p:tag name="GENSWF_SLIDE_UID" val="{85337CBD-0DDB-421C-BCC8-A4EA113FCAC4}:515"/>
</p:tagLst>
</file>

<file path=ppt/tags/tag75.xml><?xml version="1.0" encoding="utf-8"?>
<p:tagLst xmlns:a="http://schemas.openxmlformats.org/drawingml/2006/main" xmlns:r="http://schemas.openxmlformats.org/officeDocument/2006/relationships" xmlns:p="http://schemas.openxmlformats.org/presentationml/2006/main">
  <p:tag name="GENSWF_SLIDE_UID" val="{A92C37DC-D475-416A-B8CB-D3C9E5A7A80B}:526"/>
</p:tagLst>
</file>

<file path=ppt/tags/tag76.xml><?xml version="1.0" encoding="utf-8"?>
<p:tagLst xmlns:a="http://schemas.openxmlformats.org/drawingml/2006/main" xmlns:r="http://schemas.openxmlformats.org/officeDocument/2006/relationships" xmlns:p="http://schemas.openxmlformats.org/presentationml/2006/main">
  <p:tag name="GENSWF_SLIDE_UID" val="{8177A2BA-7E76-42FE-BE3E-EAE8971B979B}:519"/>
</p:tagLst>
</file>

<file path=ppt/tags/tag77.xml><?xml version="1.0" encoding="utf-8"?>
<p:tagLst xmlns:a="http://schemas.openxmlformats.org/drawingml/2006/main" xmlns:r="http://schemas.openxmlformats.org/officeDocument/2006/relationships" xmlns:p="http://schemas.openxmlformats.org/presentationml/2006/main">
  <p:tag name="GENSWF_SLIDE_UID" val="{6DAAB1D2-081D-4E2E-BB78-C5F544142460}:523"/>
</p:tagLst>
</file>

<file path=ppt/tags/tag78.xml><?xml version="1.0" encoding="utf-8"?>
<p:tagLst xmlns:a="http://schemas.openxmlformats.org/drawingml/2006/main" xmlns:r="http://schemas.openxmlformats.org/officeDocument/2006/relationships" xmlns:p="http://schemas.openxmlformats.org/presentationml/2006/main">
  <p:tag name="GENSWF_SLIDE_UID" val="{56F7F38D-705D-485F-B6D8-0F9B35577B9F}:257"/>
</p:tagLst>
</file>

<file path=ppt/tags/tag79.xml><?xml version="1.0" encoding="utf-8"?>
<p:tagLst xmlns:a="http://schemas.openxmlformats.org/drawingml/2006/main" xmlns:r="http://schemas.openxmlformats.org/officeDocument/2006/relationships" xmlns:p="http://schemas.openxmlformats.org/presentationml/2006/main">
  <p:tag name="GENSWF_SLIDE_UID" val="{8437230C-33C0-4DBA-B382-270D5AF98701}:259"/>
</p:tagLst>
</file>

<file path=ppt/tags/tag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80.xml><?xml version="1.0" encoding="utf-8"?>
<p:tagLst xmlns:a="http://schemas.openxmlformats.org/drawingml/2006/main" xmlns:r="http://schemas.openxmlformats.org/officeDocument/2006/relationships" xmlns:p="http://schemas.openxmlformats.org/presentationml/2006/main">
  <p:tag name="GENSWF_SLIDE_UID" val="{4846E43E-A2C5-47E4-B662-427A6B1B4ACD}:524"/>
</p:tagLst>
</file>

<file path=ppt/tags/tag81.xml><?xml version="1.0" encoding="utf-8"?>
<p:tagLst xmlns:a="http://schemas.openxmlformats.org/drawingml/2006/main" xmlns:r="http://schemas.openxmlformats.org/officeDocument/2006/relationships" xmlns:p="http://schemas.openxmlformats.org/presentationml/2006/main">
  <p:tag name="GENSWF_SLIDE_UID" val="{A401DE58-4BEC-4F0E-BA0C-DD6D54F42F35}:260"/>
</p:tagLst>
</file>

<file path=ppt/tags/tag82.xml><?xml version="1.0" encoding="utf-8"?>
<p:tagLst xmlns:a="http://schemas.openxmlformats.org/drawingml/2006/main" xmlns:r="http://schemas.openxmlformats.org/officeDocument/2006/relationships" xmlns:p="http://schemas.openxmlformats.org/presentationml/2006/main">
  <p:tag name="GENSWF_SLIDE_UID" val="{90546D24-8092-4F11-A851-6CA40086F9CD}:525"/>
</p:tagLst>
</file>

<file path=ppt/tags/tag83.xml><?xml version="1.0" encoding="utf-8"?>
<p:tagLst xmlns:a="http://schemas.openxmlformats.org/drawingml/2006/main" xmlns:r="http://schemas.openxmlformats.org/officeDocument/2006/relationships" xmlns:p="http://schemas.openxmlformats.org/presentationml/2006/main">
  <p:tag name="GENSWF_SLIDE_UID" val="{5F886C97-4300-467D-85B9-86F2AB61A46F}:337"/>
</p:tagLst>
</file>

<file path=ppt/tags/tag84.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 name="GENSWF_SLIDE_UID" val="{B8E97744-E9BA-47DF-B135-2EFDD426C9D6}:761"/>
</p:tagLst>
</file>

<file path=ppt/tags/tag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heme/theme1.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Flat Final">
      <a:dk1>
        <a:sysClr val="windowText" lastClr="000000"/>
      </a:dk1>
      <a:lt1>
        <a:sysClr val="window" lastClr="FFFFFF"/>
      </a:lt1>
      <a:dk2>
        <a:srgbClr val="44546A"/>
      </a:dk2>
      <a:lt2>
        <a:srgbClr val="E7E6E6"/>
      </a:lt2>
      <a:accent1>
        <a:srgbClr val="4FC1E9"/>
      </a:accent1>
      <a:accent2>
        <a:srgbClr val="48CFAD"/>
      </a:accent2>
      <a:accent3>
        <a:srgbClr val="A0D468"/>
      </a:accent3>
      <a:accent4>
        <a:srgbClr val="FFCE54"/>
      </a:accent4>
      <a:accent5>
        <a:srgbClr val="FC6E51"/>
      </a:accent5>
      <a:accent6>
        <a:srgbClr val="ED5565"/>
      </a:accent6>
      <a:hlink>
        <a:srgbClr val="5D9CEC"/>
      </a:hlink>
      <a:folHlink>
        <a:srgbClr val="AC92EC"/>
      </a:folHlink>
    </a:clrScheme>
    <a:fontScheme name="9Slide Fonts">
      <a:majorFont>
        <a:latin typeface="#9Slide02 Tieu de dai"/>
        <a:ea typeface=""/>
        <a:cs typeface=""/>
      </a:majorFont>
      <a:minorFont>
        <a:latin typeface="#9Slide02 Noi dung da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none" lIns="0" tIns="0" rIns="0" bIns="0" rtlCol="0">
        <a:spAutoFit/>
      </a:bodyPr>
      <a:lstStyle>
        <a:defPPr algn="l">
          <a:defRPr sz="1700" smtClean="0">
            <a:solidFill>
              <a:schemeClr val="tx1">
                <a:lumMod val="50000"/>
                <a:lumOff val="50000"/>
              </a:schemeClr>
            </a:solidFill>
          </a:defRPr>
        </a:defPPr>
      </a:lstStyle>
    </a:txDef>
  </a:objectDefaults>
  <a:extraClrSchemeLst/>
  <a:extLst>
    <a:ext uri="{05A4C25C-085E-4340-85A3-A5531E510DB2}">
      <thm15:themeFamily xmlns:thm15="http://schemas.microsoft.com/office/thememl/2012/main" name="Blank.potx" id="{82874858-0721-407C-8F5B-FD70AF48C69B}" vid="{F00BFC39-CF7C-48D7-9090-2328E9ACCA0F}"/>
    </a:ext>
  </a:extLst>
</a:theme>
</file>

<file path=ppt/theme/theme3.xml><?xml version="1.0" encoding="utf-8"?>
<a:theme xmlns:a="http://schemas.openxmlformats.org/drawingml/2006/main" name="1_Office 主题​​">
  <a:themeElements>
    <a:clrScheme name="新版空白演示配色">
      <a:dk1>
        <a:srgbClr val="000000"/>
      </a:dk1>
      <a:lt1>
        <a:srgbClr val="FFFFFF"/>
      </a:lt1>
      <a:dk2>
        <a:srgbClr val="0F1423"/>
      </a:dk2>
      <a:lt2>
        <a:srgbClr val="FFFFFF"/>
      </a:lt2>
      <a:accent1>
        <a:srgbClr val="6096E6"/>
      </a:accent1>
      <a:accent2>
        <a:srgbClr val="58B6E5"/>
      </a:accent2>
      <a:accent3>
        <a:srgbClr val="56CA95"/>
      </a:accent3>
      <a:accent4>
        <a:srgbClr val="FFBA55"/>
      </a:accent4>
      <a:accent5>
        <a:srgbClr val="F18870"/>
      </a:accent5>
      <a:accent6>
        <a:srgbClr val="EC5F74"/>
      </a:accent6>
      <a:hlink>
        <a:srgbClr val="0563C1"/>
      </a:hlink>
      <a:folHlink>
        <a:srgbClr val="954D72"/>
      </a:folHlink>
    </a:clrScheme>
    <a:fontScheme name="自定义 9">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56</TotalTime>
  <Words>867</Words>
  <Application>Microsoft Office PowerPoint</Application>
  <PresentationFormat>Widescreen</PresentationFormat>
  <Paragraphs>68</Paragraphs>
  <Slides>20</Slides>
  <Notes>20</Notes>
  <HiddenSlides>0</HiddenSlides>
  <MMClips>9</MMClips>
  <ScaleCrop>false</ScaleCrop>
  <HeadingPairs>
    <vt:vector size="6" baseType="variant">
      <vt:variant>
        <vt:lpstr>Fonts Used</vt:lpstr>
      </vt:variant>
      <vt:variant>
        <vt:i4>7</vt:i4>
      </vt:variant>
      <vt:variant>
        <vt:lpstr>Theme</vt:lpstr>
      </vt:variant>
      <vt:variant>
        <vt:i4>3</vt:i4>
      </vt:variant>
      <vt:variant>
        <vt:lpstr>Slide Titles</vt:lpstr>
      </vt:variant>
      <vt:variant>
        <vt:i4>20</vt:i4>
      </vt:variant>
    </vt:vector>
  </HeadingPairs>
  <TitlesOfParts>
    <vt:vector size="30" baseType="lpstr">
      <vt:lpstr>#9Slide02 Noi dung dai</vt:lpstr>
      <vt:lpstr>#9Slide07 Crocante</vt:lpstr>
      <vt:lpstr>Arial</vt:lpstr>
      <vt:lpstr>Calibri</vt:lpstr>
      <vt:lpstr>Times New Roman</vt:lpstr>
      <vt:lpstr>UVN Banh Mi</vt:lpstr>
      <vt:lpstr>Wingdings</vt:lpstr>
      <vt:lpstr>Office 主题​​</vt:lpstr>
      <vt:lpstr>1_Office Theme</vt:lpstr>
      <vt:lpstr>1_Office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Luyện tập dấu ngoặc kép, dấu gạch ngang</dc:title>
  <dc:creator>Thao Tran</dc:creator>
  <cp:lastModifiedBy>SingPC</cp:lastModifiedBy>
  <cp:revision>26</cp:revision>
  <dcterms:created xsi:type="dcterms:W3CDTF">2023-01-31T07:25:04Z</dcterms:created>
  <dcterms:modified xsi:type="dcterms:W3CDTF">2024-03-21T08:03:04Z</dcterms:modified>
</cp:coreProperties>
</file>