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0693400" cy="7562850"/>
  <p:notesSz cx="10693400" cy="7562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5" d="100"/>
          <a:sy n="35" d="100"/>
        </p:scale>
        <p:origin x="648" y="19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914400" y="914438"/>
            <a:ext cx="4050271" cy="57315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219672" y="1024477"/>
            <a:ext cx="3514725" cy="1068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50" b="0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604010" y="4235196"/>
            <a:ext cx="7485380" cy="18907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9455"/>
            <a:ext cx="4651629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175448" y="854729"/>
            <a:ext cx="8342502" cy="3403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chemeClr val="tx1"/>
                </a:solidFill>
                <a:latin typeface="Noto Sans"/>
                <a:cs typeface="Noto San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4670" y="1739455"/>
            <a:ext cx="9624060" cy="499148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635756" y="7033450"/>
            <a:ext cx="3421888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34670" y="7033450"/>
            <a:ext cx="2459482" cy="3781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161953" y="7179868"/>
            <a:ext cx="368300" cy="381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ct val="100000"/>
              </a:lnSpc>
              <a:spcBef>
                <a:spcPts val="285"/>
              </a:spcBef>
            </a:pPr>
            <a:fld id="{81D60167-4931-47E6-BA6A-407CBD079E47}" type="slidenum">
              <a:rPr spc="5" dirty="0"/>
              <a:t>‹#›</a:t>
            </a:fld>
            <a:endParaRPr spc="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 marR="5080">
              <a:lnSpc>
                <a:spcPts val="3910"/>
              </a:lnSpc>
              <a:spcBef>
                <a:spcPts val="555"/>
              </a:spcBef>
            </a:pPr>
            <a:r>
              <a:rPr spc="-5" dirty="0"/>
              <a:t>Trong </a:t>
            </a:r>
            <a:r>
              <a:rPr spc="15" dirty="0"/>
              <a:t>sá</a:t>
            </a:r>
            <a:r>
              <a:rPr spc="15" dirty="0">
                <a:latin typeface="Arial"/>
                <a:cs typeface="Arial"/>
              </a:rPr>
              <a:t>ch </a:t>
            </a:r>
            <a:r>
              <a:rPr spc="15" dirty="0"/>
              <a:t>có </a:t>
            </a:r>
            <a:r>
              <a:rPr spc="10" dirty="0"/>
              <a:t>gì  </a:t>
            </a:r>
            <a:r>
              <a:rPr spc="15" dirty="0"/>
              <a:t>nhỉ</a:t>
            </a:r>
            <a:r>
              <a:rPr spc="15" dirty="0">
                <a:latin typeface="Arial"/>
                <a:cs typeface="Arial"/>
              </a:rPr>
              <a:t>?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219672" y="1969358"/>
            <a:ext cx="1771650" cy="907415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40"/>
              </a:spcBef>
            </a:pPr>
            <a:r>
              <a:rPr sz="2450" spc="10" dirty="0">
                <a:latin typeface="Noto Sans"/>
                <a:cs typeface="Noto Sans"/>
              </a:rPr>
              <a:t>Amrin</a:t>
            </a:r>
            <a:r>
              <a:rPr sz="2450" spc="-10" dirty="0">
                <a:latin typeface="Noto Sans"/>
                <a:cs typeface="Noto Sans"/>
              </a:rPr>
              <a:t> </a:t>
            </a:r>
            <a:r>
              <a:rPr sz="2450" spc="5" dirty="0">
                <a:latin typeface="Noto Sans"/>
                <a:cs typeface="Noto Sans"/>
              </a:rPr>
              <a:t>Pisey</a:t>
            </a:r>
            <a:endParaRPr sz="245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sz="2050" dirty="0">
                <a:latin typeface="Noto Sans"/>
                <a:cs typeface="Noto Sans"/>
              </a:rPr>
              <a:t>El</a:t>
            </a:r>
            <a:r>
              <a:rPr sz="2050" spc="2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Huyno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234588" y="5790021"/>
            <a:ext cx="2213591" cy="8685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19672" y="756101"/>
            <a:ext cx="3470275" cy="16706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95"/>
              </a:spcBef>
            </a:pPr>
            <a:r>
              <a:rPr dirty="0"/>
              <a:t>Vinh </a:t>
            </a:r>
            <a:r>
              <a:rPr spc="5" dirty="0"/>
              <a:t>quyế</a:t>
            </a:r>
            <a:r>
              <a:rPr spc="5" dirty="0">
                <a:latin typeface="Arial"/>
                <a:cs typeface="Arial"/>
              </a:rPr>
              <a:t>t </a:t>
            </a:r>
            <a:r>
              <a:rPr spc="5" dirty="0"/>
              <a:t>đ</a:t>
            </a:r>
            <a:r>
              <a:rPr spc="5" dirty="0">
                <a:latin typeface="Arial"/>
                <a:cs typeface="Arial"/>
              </a:rPr>
              <a:t>ịnh </a:t>
            </a:r>
            <a:r>
              <a:rPr spc="5" dirty="0"/>
              <a:t>cấ</a:t>
            </a:r>
            <a:r>
              <a:rPr spc="5" dirty="0">
                <a:latin typeface="Arial"/>
                <a:cs typeface="Arial"/>
              </a:rPr>
              <a:t>t </a:t>
            </a:r>
            <a:r>
              <a:rPr spc="5" dirty="0"/>
              <a:t>má</a:t>
            </a:r>
            <a:r>
              <a:rPr spc="5" dirty="0">
                <a:latin typeface="Arial"/>
                <a:cs typeface="Arial"/>
              </a:rPr>
              <a:t>y </a:t>
            </a:r>
            <a:r>
              <a:rPr dirty="0"/>
              <a:t>tí</a:t>
            </a:r>
            <a:r>
              <a:rPr dirty="0">
                <a:latin typeface="Arial"/>
                <a:cs typeface="Arial"/>
              </a:rPr>
              <a:t>nh  </a:t>
            </a:r>
            <a:r>
              <a:rPr spc="5" dirty="0"/>
              <a:t>bả</a:t>
            </a:r>
            <a:r>
              <a:rPr spc="5" dirty="0">
                <a:latin typeface="Arial"/>
                <a:cs typeface="Arial"/>
              </a:rPr>
              <a:t>ng </a:t>
            </a:r>
            <a:r>
              <a:rPr spc="5" dirty="0"/>
              <a:t>và</a:t>
            </a:r>
            <a:r>
              <a:rPr spc="5" dirty="0">
                <a:latin typeface="Arial"/>
                <a:cs typeface="Arial"/>
              </a:rPr>
              <a:t>o </a:t>
            </a:r>
            <a:r>
              <a:rPr spc="5" dirty="0"/>
              <a:t>tủ và tì</a:t>
            </a:r>
            <a:r>
              <a:rPr spc="5" dirty="0">
                <a:latin typeface="Arial"/>
                <a:cs typeface="Arial"/>
              </a:rPr>
              <a:t>m </a:t>
            </a:r>
            <a:r>
              <a:rPr spc="5" dirty="0"/>
              <a:t>sá</a:t>
            </a:r>
            <a:r>
              <a:rPr spc="5" dirty="0">
                <a:latin typeface="Arial"/>
                <a:cs typeface="Arial"/>
              </a:rPr>
              <a:t>ch </a:t>
            </a:r>
            <a:r>
              <a:rPr dirty="0"/>
              <a:t>đ</a:t>
            </a:r>
            <a:r>
              <a:rPr dirty="0">
                <a:latin typeface="Arial"/>
                <a:cs typeface="Arial"/>
              </a:rPr>
              <a:t>ọc.  </a:t>
            </a:r>
            <a:r>
              <a:rPr spc="5" dirty="0"/>
              <a:t>Như</a:t>
            </a:r>
            <a:r>
              <a:rPr spc="5" dirty="0">
                <a:latin typeface="Arial"/>
                <a:cs typeface="Arial"/>
              </a:rPr>
              <a:t>ng </a:t>
            </a:r>
            <a:r>
              <a:rPr spc="5" dirty="0"/>
              <a:t>cậ</a:t>
            </a:r>
            <a:r>
              <a:rPr spc="5" dirty="0">
                <a:latin typeface="Arial"/>
                <a:cs typeface="Arial"/>
              </a:rPr>
              <a:t>u </a:t>
            </a:r>
            <a:r>
              <a:rPr dirty="0"/>
              <a:t>lạ</a:t>
            </a:r>
            <a:r>
              <a:rPr dirty="0">
                <a:latin typeface="Arial"/>
                <a:cs typeface="Arial"/>
              </a:rPr>
              <a:t>i </a:t>
            </a:r>
            <a:r>
              <a:rPr spc="5" dirty="0"/>
              <a:t>khô</a:t>
            </a:r>
            <a:r>
              <a:rPr spc="5" dirty="0">
                <a:latin typeface="Arial"/>
                <a:cs typeface="Arial"/>
              </a:rPr>
              <a:t>ng </a:t>
            </a:r>
            <a:r>
              <a:rPr dirty="0"/>
              <a:t>biế</a:t>
            </a:r>
            <a:r>
              <a:rPr dirty="0">
                <a:latin typeface="Arial"/>
                <a:cs typeface="Arial"/>
              </a:rPr>
              <a:t>t  </a:t>
            </a:r>
            <a:r>
              <a:rPr spc="5" dirty="0"/>
              <a:t>nê</a:t>
            </a:r>
            <a:r>
              <a:rPr spc="5" dirty="0">
                <a:latin typeface="Arial"/>
                <a:cs typeface="Arial"/>
              </a:rPr>
              <a:t>n </a:t>
            </a:r>
            <a:r>
              <a:rPr spc="5" dirty="0"/>
              <a:t>bắ</a:t>
            </a:r>
            <a:r>
              <a:rPr spc="5" dirty="0">
                <a:latin typeface="Arial"/>
                <a:cs typeface="Arial"/>
              </a:rPr>
              <a:t>t </a:t>
            </a:r>
            <a:r>
              <a:rPr spc="5" dirty="0"/>
              <a:t>đ</a:t>
            </a:r>
            <a:r>
              <a:rPr spc="5" dirty="0">
                <a:latin typeface="Arial"/>
                <a:cs typeface="Arial"/>
              </a:rPr>
              <a:t>ầu </a:t>
            </a:r>
            <a:r>
              <a:rPr spc="5" dirty="0"/>
              <a:t>từ cuố</a:t>
            </a:r>
            <a:r>
              <a:rPr spc="5" dirty="0">
                <a:latin typeface="Arial"/>
                <a:cs typeface="Arial"/>
              </a:rPr>
              <a:t>n</a:t>
            </a:r>
            <a:r>
              <a:rPr spc="-5" dirty="0">
                <a:latin typeface="Arial"/>
                <a:cs typeface="Arial"/>
              </a:rPr>
              <a:t> </a:t>
            </a:r>
            <a:r>
              <a:rPr dirty="0"/>
              <a:t>nà</a:t>
            </a:r>
            <a:r>
              <a:rPr dirty="0">
                <a:latin typeface="Arial"/>
                <a:cs typeface="Arial"/>
              </a:rPr>
              <a:t>o.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366770" cy="2904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3340">
              <a:lnSpc>
                <a:spcPct val="131600"/>
              </a:lnSpc>
              <a:spcBef>
                <a:spcPts val="9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thấ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ang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khoa</a:t>
            </a:r>
            <a:r>
              <a:rPr sz="2050" spc="-10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c.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quyế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dirty="0">
                <a:latin typeface="Noto Sans"/>
                <a:cs typeface="Noto Sans"/>
              </a:rPr>
              <a:t>đ</a:t>
            </a:r>
            <a:r>
              <a:rPr sz="2050" dirty="0">
                <a:latin typeface="Arial"/>
                <a:cs typeface="Arial"/>
              </a:rPr>
              <a:t>ịnh </a:t>
            </a:r>
            <a:r>
              <a:rPr sz="2050" spc="5" dirty="0">
                <a:latin typeface="Noto Sans"/>
                <a:cs typeface="Noto Sans"/>
              </a:rPr>
              <a:t>cũ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chọ</a:t>
            </a:r>
            <a:r>
              <a:rPr sz="2050" spc="5" dirty="0">
                <a:latin typeface="Arial"/>
                <a:cs typeface="Arial"/>
              </a:rPr>
              <a:t>n 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tươ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tự. Chắ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là  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sẽ có thể hoà</a:t>
            </a:r>
            <a:r>
              <a:rPr sz="2050" spc="5" dirty="0">
                <a:latin typeface="Arial"/>
                <a:cs typeface="Arial"/>
              </a:rPr>
              <a:t>n</a:t>
            </a:r>
            <a:r>
              <a:rPr sz="2050" spc="6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thà</a:t>
            </a:r>
            <a:r>
              <a:rPr sz="2050" spc="5" dirty="0">
                <a:latin typeface="Arial"/>
                <a:cs typeface="Arial"/>
              </a:rPr>
              <a:t>nh</a:t>
            </a:r>
            <a:endParaRPr sz="2050">
              <a:latin typeface="Arial"/>
              <a:cs typeface="Arial"/>
            </a:endParaRPr>
          </a:p>
          <a:p>
            <a:pPr marL="12700" marR="37465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dirty="0">
                <a:latin typeface="Noto Sans"/>
                <a:cs typeface="Noto Sans"/>
              </a:rPr>
              <a:t>trong </a:t>
            </a:r>
            <a:r>
              <a:rPr sz="2050" spc="5" dirty="0">
                <a:latin typeface="Noto Sans"/>
                <a:cs typeface="Noto Sans"/>
              </a:rPr>
              <a:t>buổ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chiề</a:t>
            </a:r>
            <a:r>
              <a:rPr sz="2050" spc="5" dirty="0">
                <a:latin typeface="Arial"/>
                <a:cs typeface="Arial"/>
              </a:rPr>
              <a:t>u  </a:t>
            </a:r>
            <a:r>
              <a:rPr sz="2050" spc="-5" dirty="0">
                <a:latin typeface="Noto Sans"/>
                <a:cs typeface="Noto Sans"/>
              </a:rPr>
              <a:t>nay.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10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05537" y="744073"/>
            <a:ext cx="3569970" cy="331533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" marR="5080" indent="-14604">
              <a:lnSpc>
                <a:spcPct val="131600"/>
              </a:lnSpc>
              <a:spcBef>
                <a:spcPts val="95"/>
              </a:spcBef>
            </a:pPr>
            <a:r>
              <a:rPr sz="2050" spc="5" dirty="0">
                <a:latin typeface="Noto Sans"/>
                <a:cs typeface="Noto Sans"/>
              </a:rPr>
              <a:t>Như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vừ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lú</a:t>
            </a:r>
            <a:r>
              <a:rPr sz="2050" spc="5" dirty="0">
                <a:latin typeface="Arial"/>
                <a:cs typeface="Arial"/>
              </a:rPr>
              <a:t>c 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đã ngủ thiế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và ngá</a:t>
            </a:r>
            <a:r>
              <a:rPr sz="2050" spc="5" dirty="0">
                <a:latin typeface="Arial"/>
                <a:cs typeface="Arial"/>
              </a:rPr>
              <a:t>y  </a:t>
            </a:r>
            <a:r>
              <a:rPr sz="2050" spc="5" dirty="0">
                <a:latin typeface="Noto Sans"/>
                <a:cs typeface="Noto Sans"/>
              </a:rPr>
              <a:t>khò </a:t>
            </a:r>
            <a:r>
              <a:rPr sz="2050" dirty="0">
                <a:latin typeface="Noto Sans"/>
                <a:cs typeface="Noto Sans"/>
              </a:rPr>
              <a:t>khò.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đã </a:t>
            </a:r>
            <a:r>
              <a:rPr sz="2050" spc="-50" dirty="0">
                <a:latin typeface="Noto Sans"/>
                <a:cs typeface="Noto Sans"/>
              </a:rPr>
              <a:t>lư</a:t>
            </a:r>
            <a:r>
              <a:rPr sz="2050" spc="-50" dirty="0">
                <a:latin typeface="Arial"/>
                <a:cs typeface="Arial"/>
              </a:rPr>
              <a:t>ớt </a:t>
            </a:r>
            <a:r>
              <a:rPr sz="2050" spc="5" dirty="0">
                <a:latin typeface="Noto Sans"/>
                <a:cs typeface="Noto Sans"/>
              </a:rPr>
              <a:t>nhanh  qua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nhiề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dirty="0">
                <a:latin typeface="Noto Sans"/>
                <a:cs typeface="Noto Sans"/>
              </a:rPr>
              <a:t>trang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dirty="0">
                <a:latin typeface="Noto Sans"/>
                <a:cs typeface="Noto Sans"/>
              </a:rPr>
              <a:t>giờ  </a:t>
            </a:r>
            <a:r>
              <a:rPr sz="2050" spc="5" dirty="0">
                <a:latin typeface="Noto Sans"/>
                <a:cs typeface="Noto Sans"/>
              </a:rPr>
              <a:t>đâ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giấ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10" dirty="0">
                <a:latin typeface="Noto Sans"/>
                <a:cs typeface="Noto Sans"/>
              </a:rPr>
              <a:t>mơ </a:t>
            </a:r>
            <a:r>
              <a:rPr sz="2050" spc="5" dirty="0">
                <a:latin typeface="Noto Sans"/>
                <a:cs typeface="Noto Sans"/>
              </a:rPr>
              <a:t>củ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</a:t>
            </a:r>
            <a:r>
              <a:rPr sz="2050" spc="-2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ngậ</a:t>
            </a:r>
            <a:r>
              <a:rPr sz="2050" spc="5" dirty="0">
                <a:latin typeface="Arial"/>
                <a:cs typeface="Arial"/>
              </a:rPr>
              <a:t>p</a:t>
            </a:r>
            <a:endParaRPr sz="2050">
              <a:latin typeface="Arial"/>
              <a:cs typeface="Arial"/>
            </a:endParaRPr>
          </a:p>
          <a:p>
            <a:pPr marL="26670" marR="202565" algn="just">
              <a:lnSpc>
                <a:spcPct val="131600"/>
              </a:lnSpc>
            </a:pPr>
            <a:r>
              <a:rPr sz="2050" dirty="0">
                <a:latin typeface="Noto Sans"/>
                <a:cs typeface="Noto Sans"/>
              </a:rPr>
              <a:t>trà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nhữ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sinh vậ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dirty="0">
                <a:latin typeface="Noto Sans"/>
                <a:cs typeface="Noto Sans"/>
              </a:rPr>
              <a:t>kì quá</a:t>
            </a:r>
            <a:r>
              <a:rPr sz="2050" dirty="0">
                <a:latin typeface="Arial"/>
                <a:cs typeface="Arial"/>
              </a:rPr>
              <a:t>i.  </a:t>
            </a:r>
            <a:r>
              <a:rPr sz="2050" spc="5" dirty="0">
                <a:latin typeface="Noto Sans"/>
                <a:cs typeface="Noto Sans"/>
              </a:rPr>
              <a:t>Chú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là sự </a:t>
            </a:r>
            <a:r>
              <a:rPr sz="2050" spc="-5" dirty="0">
                <a:latin typeface="Noto Sans"/>
                <a:cs typeface="Noto Sans"/>
              </a:rPr>
              <a:t>kế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hợ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củ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 </a:t>
            </a:r>
            <a:r>
              <a:rPr sz="2050" spc="5" dirty="0">
                <a:latin typeface="Noto Sans"/>
                <a:cs typeface="Noto Sans"/>
              </a:rPr>
              <a:t>nhiề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con vậ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dirty="0">
                <a:latin typeface="Noto Sans"/>
                <a:cs typeface="Noto Sans"/>
              </a:rPr>
              <a:t>lạ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vớ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-1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nhau.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11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05537" y="758424"/>
            <a:ext cx="3413760" cy="208153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6670" marR="5080" indent="-14604">
              <a:lnSpc>
                <a:spcPct val="131600"/>
              </a:lnSpc>
              <a:spcBef>
                <a:spcPts val="95"/>
              </a:spcBef>
            </a:pPr>
            <a:r>
              <a:rPr dirty="0"/>
              <a:t>Khi Vinh </a:t>
            </a:r>
            <a:r>
              <a:rPr spc="5" dirty="0"/>
              <a:t>tỉ</a:t>
            </a:r>
            <a:r>
              <a:rPr spc="5" dirty="0">
                <a:latin typeface="Arial"/>
                <a:cs typeface="Arial"/>
              </a:rPr>
              <a:t>nh </a:t>
            </a:r>
            <a:r>
              <a:rPr spc="5" dirty="0"/>
              <a:t>giấ</a:t>
            </a:r>
            <a:r>
              <a:rPr spc="5" dirty="0">
                <a:latin typeface="Arial"/>
                <a:cs typeface="Arial"/>
              </a:rPr>
              <a:t>c, </a:t>
            </a:r>
            <a:r>
              <a:rPr spc="5" dirty="0"/>
              <a:t>cậ</a:t>
            </a:r>
            <a:r>
              <a:rPr spc="5" dirty="0">
                <a:latin typeface="Arial"/>
                <a:cs typeface="Arial"/>
              </a:rPr>
              <a:t>u </a:t>
            </a:r>
            <a:r>
              <a:rPr spc="5" dirty="0"/>
              <a:t>cố  quay lạ</a:t>
            </a:r>
            <a:r>
              <a:rPr spc="5" dirty="0">
                <a:latin typeface="Arial"/>
                <a:cs typeface="Arial"/>
              </a:rPr>
              <a:t>i </a:t>
            </a:r>
            <a:r>
              <a:rPr spc="5" dirty="0"/>
              <a:t>đ</a:t>
            </a:r>
            <a:r>
              <a:rPr spc="5" dirty="0">
                <a:latin typeface="Arial"/>
                <a:cs typeface="Arial"/>
              </a:rPr>
              <a:t>ọc </a:t>
            </a:r>
            <a:r>
              <a:rPr spc="5" dirty="0"/>
              <a:t>sá</a:t>
            </a:r>
            <a:r>
              <a:rPr spc="5" dirty="0">
                <a:latin typeface="Arial"/>
                <a:cs typeface="Arial"/>
              </a:rPr>
              <a:t>ch. </a:t>
            </a:r>
            <a:r>
              <a:rPr spc="5" dirty="0"/>
              <a:t>Như</a:t>
            </a:r>
            <a:r>
              <a:rPr spc="5" dirty="0">
                <a:latin typeface="Arial"/>
                <a:cs typeface="Arial"/>
              </a:rPr>
              <a:t>ng  </a:t>
            </a:r>
            <a:r>
              <a:rPr spc="5" dirty="0"/>
              <a:t>sá</a:t>
            </a:r>
            <a:r>
              <a:rPr spc="5" dirty="0">
                <a:latin typeface="Arial"/>
                <a:cs typeface="Arial"/>
              </a:rPr>
              <a:t>ch </a:t>
            </a:r>
            <a:r>
              <a:rPr spc="5" dirty="0"/>
              <a:t>dà</a:t>
            </a:r>
            <a:r>
              <a:rPr spc="5" dirty="0">
                <a:latin typeface="Arial"/>
                <a:cs typeface="Arial"/>
              </a:rPr>
              <a:t>y </a:t>
            </a:r>
            <a:r>
              <a:rPr spc="5" dirty="0"/>
              <a:t>quá</a:t>
            </a:r>
            <a:r>
              <a:rPr spc="5" dirty="0">
                <a:latin typeface="Arial"/>
                <a:cs typeface="Arial"/>
              </a:rPr>
              <a:t>, </a:t>
            </a:r>
            <a:r>
              <a:rPr spc="5" dirty="0"/>
              <a:t>nhiề</a:t>
            </a:r>
            <a:r>
              <a:rPr spc="5" dirty="0">
                <a:latin typeface="Arial"/>
                <a:cs typeface="Arial"/>
              </a:rPr>
              <a:t>u </a:t>
            </a:r>
            <a:r>
              <a:rPr spc="5" dirty="0"/>
              <a:t>thô</a:t>
            </a:r>
            <a:r>
              <a:rPr spc="5" dirty="0">
                <a:latin typeface="Arial"/>
                <a:cs typeface="Arial"/>
              </a:rPr>
              <a:t>ng  </a:t>
            </a:r>
            <a:r>
              <a:rPr spc="5" dirty="0"/>
              <a:t>tin quá</a:t>
            </a:r>
            <a:r>
              <a:rPr spc="5" dirty="0">
                <a:latin typeface="Arial"/>
                <a:cs typeface="Arial"/>
              </a:rPr>
              <a:t>! </a:t>
            </a:r>
            <a:r>
              <a:rPr spc="5" dirty="0"/>
              <a:t>Là</a:t>
            </a:r>
            <a:r>
              <a:rPr spc="5" dirty="0">
                <a:latin typeface="Arial"/>
                <a:cs typeface="Arial"/>
              </a:rPr>
              <a:t>m </a:t>
            </a:r>
            <a:r>
              <a:rPr spc="5" dirty="0"/>
              <a:t>sao cậ</a:t>
            </a:r>
            <a:r>
              <a:rPr spc="5" dirty="0">
                <a:latin typeface="Arial"/>
                <a:cs typeface="Arial"/>
              </a:rPr>
              <a:t>u </a:t>
            </a:r>
            <a:r>
              <a:rPr spc="5" dirty="0"/>
              <a:t>có thể  đ</a:t>
            </a:r>
            <a:r>
              <a:rPr spc="5" dirty="0">
                <a:latin typeface="Arial"/>
                <a:cs typeface="Arial"/>
              </a:rPr>
              <a:t>ọc </a:t>
            </a:r>
            <a:r>
              <a:rPr spc="5" dirty="0"/>
              <a:t>và </a:t>
            </a:r>
            <a:r>
              <a:rPr dirty="0"/>
              <a:t>ghi </a:t>
            </a:r>
            <a:r>
              <a:rPr spc="5" dirty="0"/>
              <a:t>nhớ hế</a:t>
            </a:r>
            <a:r>
              <a:rPr spc="5" dirty="0">
                <a:latin typeface="Arial"/>
                <a:cs typeface="Arial"/>
              </a:rPr>
              <a:t>t</a:t>
            </a:r>
            <a:r>
              <a:rPr spc="75" dirty="0">
                <a:latin typeface="Arial"/>
                <a:cs typeface="Arial"/>
              </a:rPr>
              <a:t> </a:t>
            </a:r>
            <a:r>
              <a:rPr spc="5" dirty="0"/>
              <a:t>đâ</a:t>
            </a:r>
            <a:r>
              <a:rPr spc="5" dirty="0">
                <a:latin typeface="Arial"/>
                <a:cs typeface="Arial"/>
              </a:rPr>
              <a:t>y?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12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561715" cy="58127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94310">
              <a:lnSpc>
                <a:spcPct val="131600"/>
              </a:lnSpc>
              <a:spcBef>
                <a:spcPts val="95"/>
              </a:spcBef>
            </a:pP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thấ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cò</a:t>
            </a:r>
            <a:r>
              <a:rPr sz="2050" spc="5" dirty="0">
                <a:latin typeface="Arial"/>
                <a:cs typeface="Arial"/>
              </a:rPr>
              <a:t>n 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</a:t>
            </a:r>
            <a:r>
              <a:rPr sz="2050" spc="-10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nữ</a:t>
            </a:r>
            <a:r>
              <a:rPr sz="2050" dirty="0">
                <a:latin typeface="Arial"/>
                <a:cs typeface="Arial"/>
              </a:rPr>
              <a:t>a.</a:t>
            </a:r>
            <a:endParaRPr sz="2050">
              <a:latin typeface="Arial"/>
              <a:cs typeface="Arial"/>
            </a:endParaRPr>
          </a:p>
          <a:p>
            <a:pPr marL="12700" marR="60325">
              <a:lnSpc>
                <a:spcPct val="131600"/>
              </a:lnSpc>
              <a:spcBef>
                <a:spcPts val="120"/>
              </a:spcBef>
            </a:pPr>
            <a:r>
              <a:rPr sz="2050" spc="5" dirty="0">
                <a:latin typeface="Noto Sans"/>
                <a:cs typeface="Noto Sans"/>
              </a:rPr>
              <a:t>”Chị 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dirty="0">
                <a:latin typeface="Noto Sans"/>
                <a:cs typeface="Noto Sans"/>
              </a:rPr>
              <a:t>xong rồ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à</a:t>
            </a:r>
            <a:r>
              <a:rPr sz="2050" spc="5" dirty="0">
                <a:latin typeface="Arial"/>
                <a:cs typeface="Arial"/>
              </a:rPr>
              <a:t>,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n?  </a:t>
            </a:r>
            <a:r>
              <a:rPr sz="2050" spc="5" dirty="0">
                <a:latin typeface="Noto Sans"/>
                <a:cs typeface="Noto Sans"/>
              </a:rPr>
              <a:t>” 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hỏ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chị. ”Là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thế</a:t>
            </a:r>
            <a:r>
              <a:rPr sz="2050" spc="19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o</a:t>
            </a:r>
            <a:endParaRPr sz="2050">
              <a:latin typeface="Arial"/>
              <a:cs typeface="Arial"/>
            </a:endParaRPr>
          </a:p>
          <a:p>
            <a:pPr marL="12700" marR="23622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chị có thể 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và nhớ </a:t>
            </a:r>
            <a:r>
              <a:rPr sz="2050" spc="-50" dirty="0">
                <a:latin typeface="Noto Sans"/>
                <a:cs typeface="Noto Sans"/>
              </a:rPr>
              <a:t>đư</a:t>
            </a:r>
            <a:r>
              <a:rPr sz="2050" spc="-50" dirty="0">
                <a:latin typeface="Arial"/>
                <a:cs typeface="Arial"/>
              </a:rPr>
              <a:t>ợc  </a:t>
            </a:r>
            <a:r>
              <a:rPr sz="2050" spc="5" dirty="0">
                <a:latin typeface="Noto Sans"/>
                <a:cs typeface="Noto Sans"/>
              </a:rPr>
              <a:t>nhiề</a:t>
            </a:r>
            <a:r>
              <a:rPr sz="2050" spc="5" dirty="0">
                <a:latin typeface="Arial"/>
                <a:cs typeface="Arial"/>
              </a:rPr>
              <a:t>u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thế</a:t>
            </a:r>
            <a:r>
              <a:rPr sz="2050" spc="5" dirty="0">
                <a:latin typeface="Arial"/>
                <a:cs typeface="Arial"/>
              </a:rPr>
              <a:t>?</a:t>
            </a:r>
            <a:r>
              <a:rPr sz="2050" spc="5" dirty="0">
                <a:latin typeface="Noto Sans"/>
                <a:cs typeface="Noto Sans"/>
              </a:rPr>
              <a:t>”</a:t>
            </a:r>
            <a:endParaRPr sz="205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050" spc="5" dirty="0">
                <a:latin typeface="Noto Sans"/>
                <a:cs typeface="Noto Sans"/>
              </a:rPr>
              <a:t>”Chị cũ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chư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hế</a:t>
            </a:r>
            <a:r>
              <a:rPr sz="2050" spc="5" dirty="0">
                <a:latin typeface="Arial"/>
                <a:cs typeface="Arial"/>
              </a:rPr>
              <a:t>t</a:t>
            </a:r>
            <a:r>
              <a:rPr sz="2050" spc="-1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cả</a:t>
            </a:r>
            <a:endParaRPr sz="2050">
              <a:latin typeface="Noto Sans"/>
              <a:cs typeface="Noto Sans"/>
            </a:endParaRPr>
          </a:p>
          <a:p>
            <a:pPr marL="12700" marR="17653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đâ</a:t>
            </a:r>
            <a:r>
              <a:rPr sz="2050" spc="5" dirty="0">
                <a:latin typeface="Arial"/>
                <a:cs typeface="Arial"/>
              </a:rPr>
              <a:t>u,</a:t>
            </a:r>
            <a:r>
              <a:rPr sz="2050" spc="5" dirty="0">
                <a:latin typeface="Noto Sans"/>
                <a:cs typeface="Noto Sans"/>
              </a:rPr>
              <a:t>” chị 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dirty="0">
                <a:latin typeface="Noto Sans"/>
                <a:cs typeface="Noto Sans"/>
              </a:rPr>
              <a:t>nó</a:t>
            </a:r>
            <a:r>
              <a:rPr sz="2050" dirty="0">
                <a:latin typeface="Arial"/>
                <a:cs typeface="Arial"/>
              </a:rPr>
              <a:t>i.  </a:t>
            </a:r>
            <a:r>
              <a:rPr sz="2050" spc="5" dirty="0">
                <a:latin typeface="Noto Sans"/>
                <a:cs typeface="Noto Sans"/>
              </a:rPr>
              <a:t>”Như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chị đã 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dirty="0">
                <a:latin typeface="Noto Sans"/>
                <a:cs typeface="Noto Sans"/>
              </a:rPr>
              <a:t>xong  </a:t>
            </a:r>
            <a:r>
              <a:rPr sz="2050" spc="5" dirty="0">
                <a:latin typeface="Noto Sans"/>
                <a:cs typeface="Noto Sans"/>
              </a:rPr>
              <a:t>nhữ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dirty="0">
                <a:latin typeface="Noto Sans"/>
                <a:cs typeface="Noto Sans"/>
              </a:rPr>
              <a:t>trang </a:t>
            </a:r>
            <a:r>
              <a:rPr sz="2050" spc="5" dirty="0">
                <a:latin typeface="Noto Sans"/>
                <a:cs typeface="Noto Sans"/>
              </a:rPr>
              <a:t>chị đ</a:t>
            </a:r>
            <a:r>
              <a:rPr sz="2050" spc="5" dirty="0">
                <a:latin typeface="Arial"/>
                <a:cs typeface="Arial"/>
              </a:rPr>
              <a:t>ịnh </a:t>
            </a:r>
            <a:r>
              <a:rPr sz="2050" dirty="0">
                <a:latin typeface="Noto Sans"/>
                <a:cs typeface="Noto Sans"/>
              </a:rPr>
              <a:t>đ</a:t>
            </a:r>
            <a:r>
              <a:rPr sz="2050" dirty="0">
                <a:latin typeface="Arial"/>
                <a:cs typeface="Arial"/>
              </a:rPr>
              <a:t>ọc  </a:t>
            </a:r>
            <a:r>
              <a:rPr sz="2050" spc="5" dirty="0">
                <a:latin typeface="Noto Sans"/>
                <a:cs typeface="Noto Sans"/>
              </a:rPr>
              <a:t>hô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nay </a:t>
            </a:r>
            <a:r>
              <a:rPr sz="2050" dirty="0">
                <a:latin typeface="Noto Sans"/>
                <a:cs typeface="Noto Sans"/>
              </a:rPr>
              <a:t>rồ</a:t>
            </a:r>
            <a:r>
              <a:rPr sz="2050" dirty="0">
                <a:latin typeface="Arial"/>
                <a:cs typeface="Arial"/>
              </a:rPr>
              <a:t>i. </a:t>
            </a:r>
            <a:r>
              <a:rPr sz="2050" spc="5" dirty="0">
                <a:latin typeface="Noto Sans"/>
                <a:cs typeface="Noto Sans"/>
              </a:rPr>
              <a:t>Mai chị sẽ đ</a:t>
            </a:r>
            <a:r>
              <a:rPr sz="2050" spc="5" dirty="0">
                <a:latin typeface="Arial"/>
                <a:cs typeface="Arial"/>
              </a:rPr>
              <a:t>ọc  </a:t>
            </a:r>
            <a:r>
              <a:rPr sz="2050" spc="5" dirty="0">
                <a:latin typeface="Noto Sans"/>
                <a:cs typeface="Noto Sans"/>
              </a:rPr>
              <a:t>thê</a:t>
            </a:r>
            <a:r>
              <a:rPr sz="2050" spc="5" dirty="0">
                <a:latin typeface="Arial"/>
                <a:cs typeface="Arial"/>
              </a:rPr>
              <a:t>m. </a:t>
            </a:r>
            <a:r>
              <a:rPr sz="2050" spc="5" dirty="0">
                <a:latin typeface="Noto Sans"/>
                <a:cs typeface="Noto Sans"/>
              </a:rPr>
              <a:t>Mỗ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ngà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</a:t>
            </a:r>
            <a:r>
              <a:rPr sz="2050" spc="15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dirty="0">
                <a:latin typeface="Noto Sans"/>
                <a:cs typeface="Noto Sans"/>
              </a:rPr>
              <a:t>í</a:t>
            </a:r>
            <a:r>
              <a:rPr sz="2050" dirty="0">
                <a:latin typeface="Arial"/>
                <a:cs typeface="Arial"/>
              </a:rPr>
              <a:t>t, </a:t>
            </a:r>
            <a:r>
              <a:rPr sz="2050" spc="5" dirty="0">
                <a:latin typeface="Noto Sans"/>
                <a:cs typeface="Noto Sans"/>
              </a:rPr>
              <a:t>chị có thể 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 </a:t>
            </a:r>
            <a:r>
              <a:rPr sz="2050" spc="5" dirty="0">
                <a:latin typeface="Noto Sans"/>
                <a:cs typeface="Noto Sans"/>
              </a:rPr>
              <a:t>nhiề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kiế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thứ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mà lạ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-6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19672" y="870998"/>
            <a:ext cx="1618615" cy="34036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/>
              <a:t>bị </a:t>
            </a:r>
            <a:r>
              <a:rPr spc="5" dirty="0"/>
              <a:t>nhầ</a:t>
            </a:r>
            <a:r>
              <a:rPr spc="5" dirty="0">
                <a:latin typeface="Arial"/>
                <a:cs typeface="Arial"/>
              </a:rPr>
              <a:t>m</a:t>
            </a:r>
            <a:r>
              <a:rPr spc="-15" dirty="0">
                <a:latin typeface="Arial"/>
                <a:cs typeface="Arial"/>
              </a:rPr>
              <a:t> </a:t>
            </a:r>
            <a:r>
              <a:rPr dirty="0"/>
              <a:t>lẫ</a:t>
            </a:r>
            <a:r>
              <a:rPr dirty="0">
                <a:latin typeface="Arial"/>
                <a:cs typeface="Arial"/>
              </a:rPr>
              <a:t>n!</a:t>
            </a:r>
            <a:r>
              <a:rPr dirty="0"/>
              <a:t>”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14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8424"/>
            <a:ext cx="3566795" cy="4549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9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quyế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ịnh </a:t>
            </a:r>
            <a:r>
              <a:rPr sz="2050" spc="5" dirty="0">
                <a:latin typeface="Noto Sans"/>
                <a:cs typeface="Noto Sans"/>
              </a:rPr>
              <a:t>thử 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theo  cá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y. </a:t>
            </a:r>
            <a:r>
              <a:rPr sz="2050" spc="5" dirty="0">
                <a:latin typeface="Noto Sans"/>
                <a:cs typeface="Noto Sans"/>
              </a:rPr>
              <a:t>Mỗ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ngà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 </a:t>
            </a:r>
            <a:r>
              <a:rPr sz="2050" spc="5" dirty="0">
                <a:latin typeface="Noto Sans"/>
                <a:cs typeface="Noto Sans"/>
              </a:rPr>
              <a:t>và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dirty="0">
                <a:latin typeface="Noto Sans"/>
                <a:cs typeface="Noto Sans"/>
              </a:rPr>
              <a:t>trang, </a:t>
            </a:r>
            <a:r>
              <a:rPr sz="2050" spc="5" dirty="0">
                <a:latin typeface="Noto Sans"/>
                <a:cs typeface="Noto Sans"/>
              </a:rPr>
              <a:t>mỗ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ngà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ều 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thê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spc="5" dirty="0">
                <a:latin typeface="Noto Sans"/>
                <a:cs typeface="Noto Sans"/>
              </a:rPr>
              <a:t>nhữ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5" dirty="0">
                <a:latin typeface="Noto Sans"/>
                <a:cs typeface="Noto Sans"/>
              </a:rPr>
              <a:t>ề</a:t>
            </a:r>
            <a:r>
              <a:rPr sz="2050" spc="5" dirty="0">
                <a:latin typeface="Arial"/>
                <a:cs typeface="Arial"/>
              </a:rPr>
              <a:t>u  </a:t>
            </a:r>
            <a:r>
              <a:rPr sz="2050" spc="5" dirty="0">
                <a:latin typeface="Noto Sans"/>
                <a:cs typeface="Noto Sans"/>
              </a:rPr>
              <a:t>mớ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dirty="0">
                <a:latin typeface="Noto Sans"/>
                <a:cs typeface="Noto Sans"/>
              </a:rPr>
              <a:t>lạ</a:t>
            </a:r>
            <a:r>
              <a:rPr sz="2050" dirty="0">
                <a:latin typeface="Arial"/>
                <a:cs typeface="Arial"/>
              </a:rPr>
              <a:t>!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ến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tuầ</a:t>
            </a:r>
            <a:r>
              <a:rPr sz="2050" spc="5" dirty="0">
                <a:latin typeface="Arial"/>
                <a:cs typeface="Arial"/>
              </a:rPr>
              <a:t>n,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có  thể dễ dà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ặt </a:t>
            </a:r>
            <a:r>
              <a:rPr sz="2050" spc="5" dirty="0">
                <a:latin typeface="Noto Sans"/>
                <a:cs typeface="Noto Sans"/>
              </a:rPr>
              <a:t>chiế</a:t>
            </a:r>
            <a:r>
              <a:rPr sz="2050" spc="5" dirty="0">
                <a:latin typeface="Arial"/>
                <a:cs typeface="Arial"/>
              </a:rPr>
              <a:t>c</a:t>
            </a:r>
            <a:r>
              <a:rPr sz="2050" spc="2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má</a:t>
            </a:r>
            <a:r>
              <a:rPr sz="2050" spc="5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  <a:p>
            <a:pPr marL="12700" marR="68580">
              <a:lnSpc>
                <a:spcPct val="131600"/>
              </a:lnSpc>
            </a:pPr>
            <a:r>
              <a:rPr sz="2050" dirty="0">
                <a:latin typeface="Noto Sans"/>
                <a:cs typeface="Noto Sans"/>
              </a:rPr>
              <a:t>tí</a:t>
            </a:r>
            <a:r>
              <a:rPr sz="2050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bả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sang mộ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bê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và  đ</a:t>
            </a:r>
            <a:r>
              <a:rPr sz="2050" spc="5" dirty="0">
                <a:latin typeface="Arial"/>
                <a:cs typeface="Arial"/>
              </a:rPr>
              <a:t>ắm </a:t>
            </a:r>
            <a:r>
              <a:rPr sz="2050" spc="5" dirty="0">
                <a:latin typeface="Noto Sans"/>
                <a:cs typeface="Noto Sans"/>
              </a:rPr>
              <a:t>chì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và</a:t>
            </a:r>
            <a:r>
              <a:rPr sz="2050" spc="5" dirty="0">
                <a:latin typeface="Arial"/>
                <a:cs typeface="Arial"/>
              </a:rPr>
              <a:t>o </a:t>
            </a:r>
            <a:r>
              <a:rPr sz="2050" spc="5" dirty="0">
                <a:latin typeface="Noto Sans"/>
                <a:cs typeface="Noto Sans"/>
              </a:rPr>
              <a:t>thế </a:t>
            </a:r>
            <a:r>
              <a:rPr sz="2050" dirty="0">
                <a:latin typeface="Noto Sans"/>
                <a:cs typeface="Noto Sans"/>
              </a:rPr>
              <a:t>giớ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củ</a:t>
            </a:r>
            <a:r>
              <a:rPr sz="2050" spc="5" dirty="0">
                <a:latin typeface="Arial"/>
                <a:cs typeface="Arial"/>
              </a:rPr>
              <a:t>a 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ch.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dirty="0">
                <a:latin typeface="Noto Sans"/>
                <a:cs typeface="Noto Sans"/>
              </a:rPr>
              <a:t>khoa 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c, </a:t>
            </a:r>
            <a:r>
              <a:rPr sz="2050" dirty="0">
                <a:latin typeface="Noto Sans"/>
                <a:cs typeface="Noto Sans"/>
              </a:rPr>
              <a:t>lị</a:t>
            </a:r>
            <a:r>
              <a:rPr sz="2050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sử và toá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c... 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mớ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thú vị là</a:t>
            </a:r>
            <a:r>
              <a:rPr sz="2050" spc="5" dirty="0">
                <a:latin typeface="Arial"/>
                <a:cs typeface="Arial"/>
              </a:rPr>
              <a:t>m</a:t>
            </a:r>
            <a:r>
              <a:rPr sz="2050" spc="1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sao!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15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522345" cy="125920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050" spc="-5" dirty="0">
                <a:latin typeface="Noto Sans"/>
                <a:cs typeface="Noto Sans"/>
              </a:rPr>
              <a:t>Và </a:t>
            </a:r>
            <a:r>
              <a:rPr sz="2050" spc="5" dirty="0">
                <a:latin typeface="Noto Sans"/>
                <a:cs typeface="Noto Sans"/>
              </a:rPr>
              <a:t>cuộ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thi tiế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theo</a:t>
            </a:r>
            <a:r>
              <a:rPr sz="2050" spc="7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i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cù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cũ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ến. </a:t>
            </a:r>
            <a:r>
              <a:rPr sz="2050" spc="5" dirty="0">
                <a:latin typeface="Noto Sans"/>
                <a:cs typeface="Noto Sans"/>
              </a:rPr>
              <a:t>Lầ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dirty="0">
                <a:latin typeface="Noto Sans"/>
                <a:cs typeface="Noto Sans"/>
              </a:rPr>
              <a:t>Vinh  </a:t>
            </a:r>
            <a:r>
              <a:rPr sz="2050" spc="5" dirty="0">
                <a:latin typeface="Noto Sans"/>
                <a:cs typeface="Noto Sans"/>
              </a:rPr>
              <a:t>tự tin là mì</a:t>
            </a:r>
            <a:r>
              <a:rPr sz="2050" spc="5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đã sẵ</a:t>
            </a:r>
            <a:r>
              <a:rPr sz="2050" spc="5" dirty="0">
                <a:latin typeface="Arial"/>
                <a:cs typeface="Arial"/>
              </a:rPr>
              <a:t>n</a:t>
            </a:r>
            <a:r>
              <a:rPr sz="2050" spc="9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sà</a:t>
            </a:r>
            <a:r>
              <a:rPr sz="2050" dirty="0">
                <a:latin typeface="Arial"/>
                <a:cs typeface="Arial"/>
              </a:rPr>
              <a:t>ng!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16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874920" cy="3446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402965" cy="2493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970">
              <a:lnSpc>
                <a:spcPct val="131600"/>
              </a:lnSpc>
              <a:spcBef>
                <a:spcPts val="95"/>
              </a:spcBef>
            </a:pPr>
            <a:r>
              <a:rPr sz="2050" spc="10" dirty="0">
                <a:latin typeface="Noto Sans"/>
                <a:cs typeface="Noto Sans"/>
              </a:rPr>
              <a:t>Bố </a:t>
            </a:r>
            <a:r>
              <a:rPr sz="2050" spc="5" dirty="0">
                <a:latin typeface="Noto Sans"/>
                <a:cs typeface="Noto Sans"/>
              </a:rPr>
              <a:t>cho </a:t>
            </a:r>
            <a:r>
              <a:rPr sz="2050" dirty="0">
                <a:latin typeface="Noto Sans"/>
                <a:cs typeface="Noto Sans"/>
              </a:rPr>
              <a:t>biế</a:t>
            </a:r>
            <a:r>
              <a:rPr sz="2050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cuộ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thi lầ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  </a:t>
            </a:r>
            <a:r>
              <a:rPr sz="2050" spc="5" dirty="0">
                <a:latin typeface="Noto Sans"/>
                <a:cs typeface="Noto Sans"/>
              </a:rPr>
              <a:t>sẽ liê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quan đ</a:t>
            </a:r>
            <a:r>
              <a:rPr sz="2050" spc="5" dirty="0">
                <a:latin typeface="Arial"/>
                <a:cs typeface="Arial"/>
              </a:rPr>
              <a:t>ến </a:t>
            </a:r>
            <a:r>
              <a:rPr sz="2050" spc="-15" dirty="0">
                <a:latin typeface="Noto Sans"/>
                <a:cs typeface="Noto Sans"/>
              </a:rPr>
              <a:t>Toá</a:t>
            </a:r>
            <a:r>
              <a:rPr sz="2050" spc="-1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c. 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và 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chạ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nhanh  đ</a:t>
            </a:r>
            <a:r>
              <a:rPr sz="2050" spc="5" dirty="0">
                <a:latin typeface="Arial"/>
                <a:cs typeface="Arial"/>
              </a:rPr>
              <a:t>ến </a:t>
            </a:r>
            <a:r>
              <a:rPr sz="2050" spc="5" dirty="0">
                <a:latin typeface="Noto Sans"/>
                <a:cs typeface="Noto Sans"/>
              </a:rPr>
              <a:t>bả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ể </a:t>
            </a:r>
            <a:r>
              <a:rPr sz="2050" spc="5" dirty="0">
                <a:latin typeface="Noto Sans"/>
                <a:cs typeface="Noto Sans"/>
              </a:rPr>
              <a:t>bắ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ầu</a:t>
            </a:r>
            <a:r>
              <a:rPr sz="2050" spc="-4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ghi</a:t>
            </a:r>
            <a:endParaRPr sz="2050">
              <a:latin typeface="Noto Sans"/>
              <a:cs typeface="Noto Sans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ché</a:t>
            </a:r>
            <a:r>
              <a:rPr sz="2050" spc="5" dirty="0">
                <a:latin typeface="Arial"/>
                <a:cs typeface="Arial"/>
              </a:rPr>
              <a:t>p. </a:t>
            </a:r>
            <a:r>
              <a:rPr sz="2050" spc="5" dirty="0">
                <a:latin typeface="Noto Sans"/>
                <a:cs typeface="Noto Sans"/>
              </a:rPr>
              <a:t>Liệ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dirty="0">
                <a:latin typeface="Noto Sans"/>
                <a:cs typeface="Noto Sans"/>
              </a:rPr>
              <a:t>ai </a:t>
            </a:r>
            <a:r>
              <a:rPr sz="2050" spc="5" dirty="0">
                <a:latin typeface="Noto Sans"/>
                <a:cs typeface="Noto Sans"/>
              </a:rPr>
              <a:t>sẽ chiế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thắ</a:t>
            </a:r>
            <a:r>
              <a:rPr sz="2050" spc="5" dirty="0">
                <a:latin typeface="Arial"/>
                <a:cs typeface="Arial"/>
              </a:rPr>
              <a:t>ng  </a:t>
            </a:r>
            <a:r>
              <a:rPr sz="2050" spc="5" dirty="0">
                <a:latin typeface="Noto Sans"/>
                <a:cs typeface="Noto Sans"/>
              </a:rPr>
              <a:t>lầ</a:t>
            </a:r>
            <a:r>
              <a:rPr sz="2050" spc="5" dirty="0">
                <a:latin typeface="Arial"/>
                <a:cs typeface="Arial"/>
              </a:rPr>
              <a:t>n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y?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17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544570" cy="4564380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050" spc="5" dirty="0">
                <a:latin typeface="Noto Sans"/>
                <a:cs typeface="Noto Sans"/>
              </a:rPr>
              <a:t>”Chú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mừ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con, </a:t>
            </a:r>
            <a:r>
              <a:rPr sz="2050" dirty="0">
                <a:latin typeface="Noto Sans"/>
                <a:cs typeface="Noto Sans"/>
              </a:rPr>
              <a:t>Vinh!”</a:t>
            </a:r>
            <a:r>
              <a:rPr sz="2050" spc="20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bố</a:t>
            </a:r>
            <a:endParaRPr sz="2050" dirty="0">
              <a:latin typeface="Noto Sans"/>
              <a:cs typeface="Noto Sans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thô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bá</a:t>
            </a:r>
            <a:r>
              <a:rPr sz="2050" spc="5" dirty="0">
                <a:latin typeface="Arial"/>
                <a:cs typeface="Arial"/>
              </a:rPr>
              <a:t>o </a:t>
            </a:r>
            <a:r>
              <a:rPr sz="2050" spc="5" dirty="0">
                <a:latin typeface="Noto Sans"/>
                <a:cs typeface="Noto Sans"/>
              </a:rPr>
              <a:t>sau </a:t>
            </a:r>
            <a:r>
              <a:rPr sz="2050" dirty="0">
                <a:latin typeface="Noto Sans"/>
                <a:cs typeface="Noto Sans"/>
              </a:rPr>
              <a:t>khi </a:t>
            </a:r>
            <a:r>
              <a:rPr sz="2050" spc="5" dirty="0">
                <a:latin typeface="Noto Sans"/>
                <a:cs typeface="Noto Sans"/>
              </a:rPr>
              <a:t>có </a:t>
            </a:r>
            <a:r>
              <a:rPr sz="2050" dirty="0">
                <a:latin typeface="Noto Sans"/>
                <a:cs typeface="Noto Sans"/>
              </a:rPr>
              <a:t>kế</a:t>
            </a:r>
            <a:r>
              <a:rPr sz="2050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quả  chung cuộ</a:t>
            </a:r>
            <a:r>
              <a:rPr sz="2050" spc="5" dirty="0">
                <a:latin typeface="Arial"/>
                <a:cs typeface="Arial"/>
              </a:rPr>
              <a:t>c. </a:t>
            </a:r>
            <a:r>
              <a:rPr sz="2050" spc="5" dirty="0">
                <a:latin typeface="Noto Sans"/>
                <a:cs typeface="Noto Sans"/>
              </a:rPr>
              <a:t>”Con đã </a:t>
            </a:r>
            <a:r>
              <a:rPr sz="2050" dirty="0">
                <a:latin typeface="Noto Sans"/>
                <a:cs typeface="Noto Sans"/>
              </a:rPr>
              <a:t>già</a:t>
            </a:r>
            <a:r>
              <a:rPr sz="2050" dirty="0">
                <a:latin typeface="Arial"/>
                <a:cs typeface="Arial"/>
              </a:rPr>
              <a:t>nh 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dirty="0">
                <a:latin typeface="Noto Sans"/>
                <a:cs typeface="Noto Sans"/>
              </a:rPr>
              <a:t>giả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sinh có tiế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bộ  </a:t>
            </a:r>
            <a:r>
              <a:rPr sz="2050" spc="-5" dirty="0">
                <a:latin typeface="Noto Sans"/>
                <a:cs typeface="Noto Sans"/>
              </a:rPr>
              <a:t>rõ rệ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nhấ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dirty="0">
                <a:latin typeface="Noto Sans"/>
                <a:cs typeface="Noto Sans"/>
              </a:rPr>
              <a:t>trong </a:t>
            </a:r>
            <a:r>
              <a:rPr sz="2050" spc="5" dirty="0">
                <a:latin typeface="Noto Sans"/>
                <a:cs typeface="Noto Sans"/>
              </a:rPr>
              <a:t>tuầ</a:t>
            </a:r>
            <a:r>
              <a:rPr sz="2050" spc="5" dirty="0">
                <a:latin typeface="Arial"/>
                <a:cs typeface="Arial"/>
              </a:rPr>
              <a:t>n</a:t>
            </a:r>
            <a:r>
              <a:rPr sz="2050" spc="5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y!</a:t>
            </a:r>
            <a:endParaRPr sz="2050" dirty="0">
              <a:latin typeface="Arial"/>
              <a:cs typeface="Arial"/>
            </a:endParaRPr>
          </a:p>
          <a:p>
            <a:pPr marL="12700" marR="113664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” </a:t>
            </a:r>
            <a:r>
              <a:rPr sz="2050" dirty="0">
                <a:latin typeface="Noto Sans"/>
                <a:cs typeface="Noto Sans"/>
              </a:rPr>
              <a:t>Vinh rấ</a:t>
            </a:r>
            <a:r>
              <a:rPr sz="2050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tự hà</a:t>
            </a:r>
            <a:r>
              <a:rPr sz="2050" spc="5" dirty="0">
                <a:latin typeface="Arial"/>
                <a:cs typeface="Arial"/>
              </a:rPr>
              <a:t>o. </a:t>
            </a:r>
            <a:r>
              <a:rPr sz="2050" spc="-5" dirty="0">
                <a:latin typeface="Noto Sans"/>
                <a:cs typeface="Noto Sans"/>
              </a:rPr>
              <a:t>Và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 </a:t>
            </a:r>
            <a:r>
              <a:rPr sz="2050" spc="5" dirty="0">
                <a:latin typeface="Noto Sans"/>
                <a:cs typeface="Noto Sans"/>
              </a:rPr>
              <a:t>cũ</a:t>
            </a:r>
            <a:r>
              <a:rPr sz="2050" spc="5" dirty="0">
                <a:latin typeface="Arial"/>
                <a:cs typeface="Arial"/>
              </a:rPr>
              <a:t>ng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vậ</a:t>
            </a:r>
            <a:r>
              <a:rPr sz="2050" spc="5" dirty="0">
                <a:latin typeface="Arial"/>
                <a:cs typeface="Arial"/>
              </a:rPr>
              <a:t>y!</a:t>
            </a:r>
            <a:endParaRPr sz="2050" dirty="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sz="2050" spc="-20" dirty="0">
                <a:latin typeface="Noto Sans"/>
                <a:cs typeface="Noto Sans"/>
              </a:rPr>
              <a:t>Tố</a:t>
            </a:r>
            <a:r>
              <a:rPr sz="2050" spc="-2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hô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đó</a:t>
            </a:r>
            <a:r>
              <a:rPr sz="2050" spc="5" dirty="0">
                <a:latin typeface="Arial"/>
                <a:cs typeface="Arial"/>
              </a:rPr>
              <a:t>,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và chị</a:t>
            </a:r>
            <a:r>
              <a:rPr sz="2050" spc="9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lạ</a:t>
            </a:r>
            <a:r>
              <a:rPr sz="2050" spc="5" dirty="0">
                <a:latin typeface="Arial"/>
                <a:cs typeface="Arial"/>
              </a:rPr>
              <a:t>i</a:t>
            </a:r>
            <a:endParaRPr sz="2050" dirty="0">
              <a:latin typeface="Arial"/>
              <a:cs typeface="Arial"/>
            </a:endParaRPr>
          </a:p>
          <a:p>
            <a:pPr marL="12700" marR="1143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tiế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tụ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ch. </a:t>
            </a:r>
            <a:r>
              <a:rPr sz="2050" spc="5" dirty="0">
                <a:latin typeface="Noto Sans"/>
                <a:cs typeface="Noto Sans"/>
              </a:rPr>
              <a:t>Cả </a:t>
            </a:r>
            <a:r>
              <a:rPr sz="2050" dirty="0">
                <a:latin typeface="Noto Sans"/>
                <a:cs typeface="Noto Sans"/>
              </a:rPr>
              <a:t>hai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ều  </a:t>
            </a:r>
            <a:r>
              <a:rPr sz="2050" spc="5" dirty="0">
                <a:latin typeface="Noto Sans"/>
                <a:cs typeface="Noto Sans"/>
              </a:rPr>
              <a:t>nó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lò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mong cuộ</a:t>
            </a:r>
            <a:r>
              <a:rPr sz="2050" spc="5" dirty="0">
                <a:latin typeface="Arial"/>
                <a:cs typeface="Arial"/>
              </a:rPr>
              <a:t>c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thi</a:t>
            </a:r>
            <a:endParaRPr sz="2050" dirty="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050" spc="5" dirty="0">
                <a:latin typeface="Noto Sans"/>
                <a:cs typeface="Noto Sans"/>
              </a:rPr>
              <a:t>tiế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theo sẽ đ</a:t>
            </a:r>
            <a:r>
              <a:rPr sz="2050" spc="5" dirty="0">
                <a:latin typeface="Arial"/>
                <a:cs typeface="Arial"/>
              </a:rPr>
              <a:t>ến </a:t>
            </a:r>
            <a:r>
              <a:rPr sz="2050" spc="5" dirty="0">
                <a:latin typeface="Noto Sans"/>
                <a:cs typeface="Noto Sans"/>
              </a:rPr>
              <a:t>thậ</a:t>
            </a:r>
            <a:r>
              <a:rPr sz="2050" spc="5" dirty="0">
                <a:latin typeface="Arial"/>
                <a:cs typeface="Arial"/>
              </a:rPr>
              <a:t>t</a:t>
            </a:r>
            <a:r>
              <a:rPr sz="2050" spc="20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nhanh!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18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514725" cy="4549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39700">
              <a:lnSpc>
                <a:spcPct val="131600"/>
              </a:lnSpc>
              <a:spcBef>
                <a:spcPts val="9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thí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chơ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má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dirty="0">
                <a:latin typeface="Noto Sans"/>
                <a:cs typeface="Noto Sans"/>
              </a:rPr>
              <a:t>tí</a:t>
            </a:r>
            <a:r>
              <a:rPr sz="2050" dirty="0">
                <a:latin typeface="Arial"/>
                <a:cs typeface="Arial"/>
              </a:rPr>
              <a:t>nh  </a:t>
            </a:r>
            <a:r>
              <a:rPr sz="2050" spc="5" dirty="0">
                <a:latin typeface="Noto Sans"/>
                <a:cs typeface="Noto Sans"/>
              </a:rPr>
              <a:t>bả</a:t>
            </a:r>
            <a:r>
              <a:rPr sz="2050" spc="5" dirty="0">
                <a:latin typeface="Arial"/>
                <a:cs typeface="Arial"/>
              </a:rPr>
              <a:t>ng. </a:t>
            </a:r>
            <a:r>
              <a:rPr sz="2050" spc="5" dirty="0">
                <a:latin typeface="Noto Sans"/>
                <a:cs typeface="Noto Sans"/>
              </a:rPr>
              <a:t>Như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ngà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nọ</a:t>
            </a:r>
            <a:r>
              <a:rPr sz="2050" spc="5" dirty="0">
                <a:latin typeface="Arial"/>
                <a:cs typeface="Arial"/>
              </a:rPr>
              <a:t>,  </a:t>
            </a:r>
            <a:r>
              <a:rPr sz="2050" dirty="0">
                <a:latin typeface="Noto Sans"/>
                <a:cs typeface="Noto Sans"/>
              </a:rPr>
              <a:t>trong </a:t>
            </a:r>
            <a:r>
              <a:rPr sz="2050" spc="5" dirty="0">
                <a:latin typeface="Noto Sans"/>
                <a:cs typeface="Noto Sans"/>
              </a:rPr>
              <a:t>lú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ang </a:t>
            </a:r>
            <a:r>
              <a:rPr sz="2050" spc="5" dirty="0">
                <a:latin typeface="Noto Sans"/>
                <a:cs typeface="Noto Sans"/>
              </a:rPr>
              <a:t>chơ</a:t>
            </a:r>
            <a:r>
              <a:rPr sz="2050" spc="5" dirty="0">
                <a:latin typeface="Arial"/>
                <a:cs typeface="Arial"/>
              </a:rPr>
              <a:t>i,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 </a:t>
            </a:r>
            <a:r>
              <a:rPr sz="2050" spc="5" dirty="0">
                <a:latin typeface="Noto Sans"/>
                <a:cs typeface="Noto Sans"/>
              </a:rPr>
              <a:t>bỗ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ể </a:t>
            </a:r>
            <a:r>
              <a:rPr sz="2050" spc="5" dirty="0">
                <a:latin typeface="Noto Sans"/>
                <a:cs typeface="Noto Sans"/>
              </a:rPr>
              <a:t>ý thấ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chị gá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mì</a:t>
            </a:r>
            <a:r>
              <a:rPr sz="2050" spc="5" dirty="0">
                <a:latin typeface="Arial"/>
                <a:cs typeface="Arial"/>
              </a:rPr>
              <a:t>nh  </a:t>
            </a:r>
            <a:r>
              <a:rPr sz="2050" spc="5" dirty="0">
                <a:latin typeface="Noto Sans"/>
                <a:cs typeface="Noto Sans"/>
              </a:rPr>
              <a:t>là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ang </a:t>
            </a:r>
            <a:r>
              <a:rPr sz="2050" spc="5" dirty="0">
                <a:latin typeface="Noto Sans"/>
                <a:cs typeface="Noto Sans"/>
              </a:rPr>
              <a:t>sử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5" dirty="0">
                <a:latin typeface="Noto Sans"/>
                <a:cs typeface="Noto Sans"/>
              </a:rPr>
              <a:t>soạ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 </a:t>
            </a:r>
            <a:r>
              <a:rPr sz="2050" dirty="0">
                <a:latin typeface="Noto Sans"/>
                <a:cs typeface="Noto Sans"/>
              </a:rPr>
              <a:t>bà</a:t>
            </a:r>
            <a:r>
              <a:rPr sz="2050" dirty="0">
                <a:latin typeface="Arial"/>
                <a:cs typeface="Arial"/>
              </a:rPr>
              <a:t>i. </a:t>
            </a:r>
            <a:r>
              <a:rPr sz="2050" spc="10" dirty="0">
                <a:latin typeface="Noto Sans"/>
                <a:cs typeface="Noto Sans"/>
              </a:rPr>
              <a:t>Bố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-30" dirty="0">
                <a:latin typeface="Noto Sans"/>
                <a:cs typeface="Noto Sans"/>
              </a:rPr>
              <a:t>thư</a:t>
            </a:r>
            <a:r>
              <a:rPr sz="2050" spc="-30" dirty="0">
                <a:latin typeface="Arial"/>
                <a:cs typeface="Arial"/>
              </a:rPr>
              <a:t>ờng </a:t>
            </a:r>
            <a:r>
              <a:rPr sz="2050" spc="5" dirty="0">
                <a:latin typeface="Noto Sans"/>
                <a:cs typeface="Noto Sans"/>
              </a:rPr>
              <a:t>cho </a:t>
            </a:r>
            <a:r>
              <a:rPr sz="2050" dirty="0">
                <a:latin typeface="Noto Sans"/>
                <a:cs typeface="Noto Sans"/>
              </a:rPr>
              <a:t>hai 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spc="10" dirty="0">
                <a:latin typeface="Noto Sans"/>
                <a:cs typeface="Noto Sans"/>
              </a:rPr>
              <a:t>em </a:t>
            </a:r>
            <a:r>
              <a:rPr sz="2050" spc="5" dirty="0">
                <a:latin typeface="Noto Sans"/>
                <a:cs typeface="Noto Sans"/>
              </a:rPr>
              <a:t>thi vớ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nhau, và tố</a:t>
            </a:r>
            <a:r>
              <a:rPr sz="2050" spc="5" dirty="0">
                <a:latin typeface="Arial"/>
                <a:cs typeface="Arial"/>
              </a:rPr>
              <a:t>i  </a:t>
            </a:r>
            <a:r>
              <a:rPr sz="2050" spc="5" dirty="0">
                <a:latin typeface="Noto Sans"/>
                <a:cs typeface="Noto Sans"/>
              </a:rPr>
              <a:t>qua cũ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đã diễ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-5" dirty="0">
                <a:latin typeface="Noto Sans"/>
                <a:cs typeface="Noto Sans"/>
              </a:rPr>
              <a:t>ra</a:t>
            </a:r>
            <a:r>
              <a:rPr sz="2050" spc="5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mộ</a:t>
            </a:r>
            <a:r>
              <a:rPr sz="2050" spc="5" dirty="0">
                <a:latin typeface="Arial"/>
                <a:cs typeface="Arial"/>
              </a:rPr>
              <a:t>t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cuộ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thi như vậ</a:t>
            </a:r>
            <a:r>
              <a:rPr sz="2050" spc="5" dirty="0">
                <a:latin typeface="Arial"/>
                <a:cs typeface="Arial"/>
              </a:rPr>
              <a:t>y.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  </a:t>
            </a:r>
            <a:r>
              <a:rPr sz="2050" spc="5" dirty="0">
                <a:latin typeface="Noto Sans"/>
                <a:cs typeface="Noto Sans"/>
              </a:rPr>
              <a:t>muố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chị gá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mì</a:t>
            </a:r>
            <a:r>
              <a:rPr sz="2050" spc="5" dirty="0">
                <a:latin typeface="Arial"/>
                <a:cs typeface="Arial"/>
              </a:rPr>
              <a:t>nh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thắ</a:t>
            </a:r>
            <a:r>
              <a:rPr sz="2050" spc="5" dirty="0">
                <a:latin typeface="Arial"/>
                <a:cs typeface="Arial"/>
              </a:rPr>
              <a:t>ng</a:t>
            </a:r>
            <a:endParaRPr sz="205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050" spc="5" dirty="0">
                <a:latin typeface="Noto Sans"/>
                <a:cs typeface="Noto Sans"/>
              </a:rPr>
              <a:t>chú</a:t>
            </a:r>
            <a:r>
              <a:rPr sz="2050" spc="5" dirty="0">
                <a:latin typeface="Arial"/>
                <a:cs typeface="Arial"/>
              </a:rPr>
              <a:t>t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nà</a:t>
            </a:r>
            <a:r>
              <a:rPr sz="2050" dirty="0">
                <a:latin typeface="Arial"/>
                <a:cs typeface="Arial"/>
              </a:rPr>
              <a:t>o.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19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51"/>
            <a:ext cx="4874920" cy="31801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5056505">
              <a:lnSpc>
                <a:spcPct val="100000"/>
              </a:lnSpc>
              <a:spcBef>
                <a:spcPts val="114"/>
              </a:spcBef>
            </a:pPr>
            <a:r>
              <a:rPr spc="5" dirty="0"/>
              <a:t>Cả</a:t>
            </a:r>
            <a:r>
              <a:rPr spc="5" dirty="0">
                <a:latin typeface="Arial"/>
                <a:cs typeface="Arial"/>
              </a:rPr>
              <a:t>m </a:t>
            </a:r>
            <a:r>
              <a:rPr spc="5" dirty="0"/>
              <a:t>ơ</a:t>
            </a:r>
            <a:r>
              <a:rPr spc="5" dirty="0">
                <a:latin typeface="Arial"/>
                <a:cs typeface="Arial"/>
              </a:rPr>
              <a:t>n </a:t>
            </a:r>
            <a:r>
              <a:rPr spc="5" dirty="0"/>
              <a:t>bạ</a:t>
            </a:r>
            <a:r>
              <a:rPr spc="5" dirty="0">
                <a:latin typeface="Arial"/>
                <a:cs typeface="Arial"/>
              </a:rPr>
              <a:t>n </a:t>
            </a:r>
            <a:r>
              <a:rPr spc="5" dirty="0"/>
              <a:t>đã đ</a:t>
            </a:r>
            <a:r>
              <a:rPr spc="5" dirty="0">
                <a:latin typeface="Arial"/>
                <a:cs typeface="Arial"/>
              </a:rPr>
              <a:t>ọc</a:t>
            </a:r>
            <a:r>
              <a:rPr spc="-40" dirty="0">
                <a:latin typeface="Arial"/>
                <a:cs typeface="Arial"/>
              </a:rPr>
              <a:t> </a:t>
            </a:r>
            <a:r>
              <a:rPr spc="5" dirty="0"/>
              <a:t>truyệ</a:t>
            </a:r>
            <a:r>
              <a:rPr spc="5" dirty="0">
                <a:latin typeface="Arial"/>
                <a:cs typeface="Arial"/>
              </a:rPr>
              <a:t>n!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20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9835"/>
            <a:ext cx="3458845" cy="41681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5880">
              <a:lnSpc>
                <a:spcPct val="131600"/>
              </a:lnSpc>
              <a:spcBef>
                <a:spcPts val="9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liề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và</a:t>
            </a:r>
            <a:r>
              <a:rPr sz="2050" spc="5" dirty="0">
                <a:latin typeface="Arial"/>
                <a:cs typeface="Arial"/>
              </a:rPr>
              <a:t>o </a:t>
            </a:r>
            <a:r>
              <a:rPr sz="2050" spc="5" dirty="0">
                <a:latin typeface="Noto Sans"/>
                <a:cs typeface="Noto Sans"/>
              </a:rPr>
              <a:t>phò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ể </a:t>
            </a:r>
            <a:r>
              <a:rPr sz="2050" dirty="0">
                <a:latin typeface="Noto Sans"/>
                <a:cs typeface="Noto Sans"/>
              </a:rPr>
              <a:t>xem  </a:t>
            </a:r>
            <a:r>
              <a:rPr sz="2050" spc="5" dirty="0">
                <a:latin typeface="Noto Sans"/>
                <a:cs typeface="Noto Sans"/>
              </a:rPr>
              <a:t>chị mì</a:t>
            </a:r>
            <a:r>
              <a:rPr sz="2050" spc="5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ang </a:t>
            </a:r>
            <a:r>
              <a:rPr sz="2050" spc="5" dirty="0">
                <a:latin typeface="Noto Sans"/>
                <a:cs typeface="Noto Sans"/>
              </a:rPr>
              <a:t>là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dirty="0">
                <a:latin typeface="Noto Sans"/>
                <a:cs typeface="Noto Sans"/>
              </a:rPr>
              <a:t>gì.</a:t>
            </a:r>
            <a:endParaRPr sz="2050">
              <a:latin typeface="Noto Sans"/>
              <a:cs typeface="Noto Sans"/>
            </a:endParaRPr>
          </a:p>
          <a:p>
            <a:pPr marL="12700" marR="5080" indent="67945">
              <a:lnSpc>
                <a:spcPct val="132600"/>
              </a:lnSpc>
              <a:spcBef>
                <a:spcPts val="95"/>
              </a:spcBef>
            </a:pPr>
            <a:r>
              <a:rPr sz="2050" spc="-15" dirty="0">
                <a:latin typeface="Noto Sans"/>
                <a:cs typeface="Noto Sans"/>
              </a:rPr>
              <a:t>”Tố</a:t>
            </a:r>
            <a:r>
              <a:rPr sz="2050" spc="-1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nay chú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ta sẽ thi </a:t>
            </a:r>
            <a:r>
              <a:rPr sz="2050" dirty="0">
                <a:latin typeface="Noto Sans"/>
                <a:cs typeface="Noto Sans"/>
              </a:rPr>
              <a:t>đ</a:t>
            </a:r>
            <a:r>
              <a:rPr sz="2050" dirty="0">
                <a:latin typeface="Arial"/>
                <a:cs typeface="Arial"/>
              </a:rPr>
              <a:t>ấu  </a:t>
            </a:r>
            <a:r>
              <a:rPr sz="2050" dirty="0">
                <a:latin typeface="Noto Sans"/>
                <a:cs typeface="Noto Sans"/>
              </a:rPr>
              <a:t>lĩ</a:t>
            </a:r>
            <a:r>
              <a:rPr sz="2050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vự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dirty="0">
                <a:latin typeface="Noto Sans"/>
                <a:cs typeface="Noto Sans"/>
              </a:rPr>
              <a:t>gì </a:t>
            </a:r>
            <a:r>
              <a:rPr sz="2050" spc="5" dirty="0">
                <a:latin typeface="Noto Sans"/>
                <a:cs typeface="Noto Sans"/>
              </a:rPr>
              <a:t>thế ạ</a:t>
            </a:r>
            <a:r>
              <a:rPr sz="2050" spc="5" dirty="0">
                <a:latin typeface="Arial"/>
                <a:cs typeface="Arial"/>
              </a:rPr>
              <a:t>?</a:t>
            </a:r>
            <a:r>
              <a:rPr sz="2050" spc="5" dirty="0">
                <a:latin typeface="Noto Sans"/>
                <a:cs typeface="Noto Sans"/>
              </a:rPr>
              <a:t>” </a:t>
            </a:r>
            <a:r>
              <a:rPr sz="2050" dirty="0">
                <a:latin typeface="Noto Sans"/>
                <a:cs typeface="Noto Sans"/>
              </a:rPr>
              <a:t>Vinh hỏ</a:t>
            </a:r>
            <a:r>
              <a:rPr sz="2050" dirty="0">
                <a:latin typeface="Arial"/>
                <a:cs typeface="Arial"/>
              </a:rPr>
              <a:t>i.  </a:t>
            </a:r>
            <a:r>
              <a:rPr sz="2050" spc="5" dirty="0">
                <a:latin typeface="Noto Sans"/>
                <a:cs typeface="Noto Sans"/>
              </a:rPr>
              <a:t>”Khô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phả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là về thể thao  nữ</a:t>
            </a:r>
            <a:r>
              <a:rPr sz="2050" spc="5" dirty="0">
                <a:latin typeface="Arial"/>
                <a:cs typeface="Arial"/>
              </a:rPr>
              <a:t>a </a:t>
            </a:r>
            <a:r>
              <a:rPr sz="2050" spc="5" dirty="0">
                <a:latin typeface="Noto Sans"/>
                <a:cs typeface="Noto Sans"/>
              </a:rPr>
              <a:t>đâ</a:t>
            </a:r>
            <a:r>
              <a:rPr sz="2050" spc="5" dirty="0">
                <a:latin typeface="Arial"/>
                <a:cs typeface="Arial"/>
              </a:rPr>
              <a:t>u. </a:t>
            </a:r>
            <a:r>
              <a:rPr sz="2050" spc="-20" dirty="0">
                <a:latin typeface="Noto Sans"/>
                <a:cs typeface="Noto Sans"/>
              </a:rPr>
              <a:t>Tố</a:t>
            </a:r>
            <a:r>
              <a:rPr sz="2050" spc="-2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nay bố sẽ hỏ</a:t>
            </a:r>
            <a:r>
              <a:rPr sz="2050" spc="5" dirty="0">
                <a:latin typeface="Arial"/>
                <a:cs typeface="Arial"/>
              </a:rPr>
              <a:t>i  </a:t>
            </a:r>
            <a:r>
              <a:rPr sz="2050" spc="5" dirty="0">
                <a:latin typeface="Noto Sans"/>
                <a:cs typeface="Noto Sans"/>
              </a:rPr>
              <a:t>về nhữ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5" dirty="0">
                <a:latin typeface="Noto Sans"/>
                <a:cs typeface="Noto Sans"/>
              </a:rPr>
              <a:t>ề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chú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ta </a:t>
            </a:r>
            <a:r>
              <a:rPr sz="2050" dirty="0">
                <a:latin typeface="Noto Sans"/>
                <a:cs typeface="Noto Sans"/>
              </a:rPr>
              <a:t>đã 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spc="5" dirty="0">
                <a:latin typeface="Noto Sans"/>
                <a:cs typeface="Noto Sans"/>
              </a:rPr>
              <a:t>từ sá</a:t>
            </a:r>
            <a:r>
              <a:rPr sz="2050" spc="5" dirty="0">
                <a:latin typeface="Arial"/>
                <a:cs typeface="Arial"/>
              </a:rPr>
              <a:t>ch. </a:t>
            </a:r>
            <a:r>
              <a:rPr sz="2050" spc="5" dirty="0">
                <a:latin typeface="Noto Sans"/>
                <a:cs typeface="Noto Sans"/>
              </a:rPr>
              <a:t>Lầ</a:t>
            </a:r>
            <a:r>
              <a:rPr sz="2050" spc="5" dirty="0">
                <a:latin typeface="Arial"/>
                <a:cs typeface="Arial"/>
              </a:rPr>
              <a:t>n</a:t>
            </a:r>
            <a:r>
              <a:rPr sz="2050" spc="22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  <a:p>
            <a:pPr marL="12700" marR="213995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chị sẽ thắ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cho mà </a:t>
            </a:r>
            <a:r>
              <a:rPr sz="2050" dirty="0">
                <a:latin typeface="Noto Sans"/>
                <a:cs typeface="Noto Sans"/>
              </a:rPr>
              <a:t>xem!” 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dirty="0">
                <a:latin typeface="Noto Sans"/>
                <a:cs typeface="Noto Sans"/>
              </a:rPr>
              <a:t>trả</a:t>
            </a:r>
            <a:r>
              <a:rPr sz="2050" spc="50" dirty="0">
                <a:latin typeface="Noto Sans"/>
                <a:cs typeface="Noto Sans"/>
              </a:rPr>
              <a:t> </a:t>
            </a:r>
            <a:r>
              <a:rPr sz="2050" dirty="0">
                <a:latin typeface="Noto Sans"/>
                <a:cs typeface="Noto Sans"/>
              </a:rPr>
              <a:t>lờ</a:t>
            </a:r>
            <a:r>
              <a:rPr sz="2050" dirty="0">
                <a:latin typeface="Arial"/>
                <a:cs typeface="Arial"/>
              </a:rPr>
              <a:t>i.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2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874920" cy="344671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64559"/>
            <a:ext cx="3543935" cy="1259205"/>
          </a:xfrm>
          <a:prstGeom prst="rect">
            <a:avLst/>
          </a:prstGeom>
        </p:spPr>
        <p:txBody>
          <a:bodyPr vert="horz" wrap="square" lIns="0" tIns="1111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87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lo lắ</a:t>
            </a:r>
            <a:r>
              <a:rPr sz="2050" spc="5" dirty="0">
                <a:latin typeface="Arial"/>
                <a:cs typeface="Arial"/>
              </a:rPr>
              <a:t>ng.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</a:t>
            </a:r>
            <a:r>
              <a:rPr sz="2050" spc="23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mả</a:t>
            </a:r>
            <a:r>
              <a:rPr sz="2050" spc="5" dirty="0">
                <a:latin typeface="Arial"/>
                <a:cs typeface="Arial"/>
              </a:rPr>
              <a:t>i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chơ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má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dirty="0">
                <a:latin typeface="Noto Sans"/>
                <a:cs typeface="Noto Sans"/>
              </a:rPr>
              <a:t>tí</a:t>
            </a:r>
            <a:r>
              <a:rPr sz="2050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bả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nê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chư</a:t>
            </a:r>
            <a:r>
              <a:rPr sz="2050" spc="5" dirty="0">
                <a:latin typeface="Arial"/>
                <a:cs typeface="Arial"/>
              </a:rPr>
              <a:t>a 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-45" dirty="0">
                <a:latin typeface="Noto Sans"/>
                <a:cs typeface="Noto Sans"/>
              </a:rPr>
              <a:t>đư</a:t>
            </a:r>
            <a:r>
              <a:rPr sz="2050" spc="-45" dirty="0">
                <a:latin typeface="Arial"/>
                <a:cs typeface="Arial"/>
              </a:rPr>
              <a:t>ợc </a:t>
            </a:r>
            <a:r>
              <a:rPr sz="2050" spc="5" dirty="0">
                <a:latin typeface="Noto Sans"/>
                <a:cs typeface="Noto Sans"/>
              </a:rPr>
              <a:t>chữ</a:t>
            </a:r>
            <a:r>
              <a:rPr sz="2050" spc="65" dirty="0">
                <a:latin typeface="Noto Sans"/>
                <a:cs typeface="Noto Sans"/>
              </a:rPr>
              <a:t> </a:t>
            </a:r>
            <a:r>
              <a:rPr sz="2050" dirty="0">
                <a:latin typeface="Noto Sans"/>
                <a:cs typeface="Noto Sans"/>
              </a:rPr>
              <a:t>nà</a:t>
            </a:r>
            <a:r>
              <a:rPr sz="2050" dirty="0">
                <a:latin typeface="Arial"/>
                <a:cs typeface="Arial"/>
              </a:rPr>
              <a:t>o.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3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8424"/>
            <a:ext cx="3504565" cy="249301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95"/>
              </a:spcBef>
            </a:pPr>
            <a:r>
              <a:rPr sz="2050" spc="-20" dirty="0">
                <a:latin typeface="Noto Sans"/>
                <a:cs typeface="Noto Sans"/>
              </a:rPr>
              <a:t>Tố</a:t>
            </a:r>
            <a:r>
              <a:rPr sz="2050" spc="-2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đó</a:t>
            </a:r>
            <a:r>
              <a:rPr sz="2050" spc="5" dirty="0">
                <a:latin typeface="Arial"/>
                <a:cs typeface="Arial"/>
              </a:rPr>
              <a:t>, </a:t>
            </a:r>
            <a:r>
              <a:rPr sz="2050" spc="5" dirty="0">
                <a:latin typeface="Noto Sans"/>
                <a:cs typeface="Noto Sans"/>
              </a:rPr>
              <a:t>bố lạ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khở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ộng </a:t>
            </a:r>
            <a:r>
              <a:rPr sz="2050" spc="5" dirty="0">
                <a:latin typeface="Noto Sans"/>
                <a:cs typeface="Noto Sans"/>
              </a:rPr>
              <a:t>cuộ</a:t>
            </a:r>
            <a:r>
              <a:rPr sz="2050" spc="5" dirty="0">
                <a:latin typeface="Arial"/>
                <a:cs typeface="Arial"/>
              </a:rPr>
              <a:t>c  </a:t>
            </a:r>
            <a:r>
              <a:rPr sz="2050" spc="5" dirty="0">
                <a:latin typeface="Noto Sans"/>
                <a:cs typeface="Noto Sans"/>
              </a:rPr>
              <a:t>thi.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và 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cù</a:t>
            </a:r>
            <a:r>
              <a:rPr sz="2050" spc="5" dirty="0">
                <a:latin typeface="Arial"/>
                <a:cs typeface="Arial"/>
              </a:rPr>
              <a:t>ng  </a:t>
            </a:r>
            <a:r>
              <a:rPr sz="2050" spc="5" dirty="0">
                <a:latin typeface="Noto Sans"/>
                <a:cs typeface="Noto Sans"/>
              </a:rPr>
              <a:t>ngồ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và</a:t>
            </a:r>
            <a:r>
              <a:rPr sz="2050" spc="5" dirty="0">
                <a:latin typeface="Arial"/>
                <a:cs typeface="Arial"/>
              </a:rPr>
              <a:t>o </a:t>
            </a:r>
            <a:r>
              <a:rPr sz="2050" spc="5" dirty="0">
                <a:latin typeface="Noto Sans"/>
                <a:cs typeface="Noto Sans"/>
              </a:rPr>
              <a:t>bà</a:t>
            </a:r>
            <a:r>
              <a:rPr sz="2050" spc="5" dirty="0">
                <a:latin typeface="Arial"/>
                <a:cs typeface="Arial"/>
              </a:rPr>
              <a:t>n.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</a:t>
            </a:r>
            <a:r>
              <a:rPr sz="2050" spc="17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trả</a:t>
            </a:r>
            <a:endParaRPr sz="2050">
              <a:latin typeface="Noto Sans"/>
              <a:cs typeface="Noto Sans"/>
            </a:endParaRPr>
          </a:p>
          <a:p>
            <a:pPr marL="12700" marR="12700">
              <a:lnSpc>
                <a:spcPct val="131600"/>
              </a:lnSpc>
            </a:pPr>
            <a:r>
              <a:rPr sz="2050" dirty="0">
                <a:latin typeface="Noto Sans"/>
                <a:cs typeface="Noto Sans"/>
              </a:rPr>
              <a:t>lờ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cá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câ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hỏ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-5" dirty="0">
                <a:latin typeface="Noto Sans"/>
                <a:cs typeface="Noto Sans"/>
              </a:rPr>
              <a:t>rấ</a:t>
            </a:r>
            <a:r>
              <a:rPr sz="2050" spc="-5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chí</a:t>
            </a:r>
            <a:r>
              <a:rPr sz="2050" spc="5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xá</a:t>
            </a:r>
            <a:r>
              <a:rPr sz="2050" spc="5" dirty="0">
                <a:latin typeface="Arial"/>
                <a:cs typeface="Arial"/>
              </a:rPr>
              <a:t>c. 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thì lạ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chẳ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đú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-50" dirty="0">
                <a:latin typeface="Noto Sans"/>
                <a:cs typeface="Noto Sans"/>
              </a:rPr>
              <a:t>đư</a:t>
            </a:r>
            <a:r>
              <a:rPr sz="2050" spc="-50" dirty="0">
                <a:latin typeface="Arial"/>
                <a:cs typeface="Arial"/>
              </a:rPr>
              <a:t>ợc  </a:t>
            </a:r>
            <a:r>
              <a:rPr sz="2050" spc="5" dirty="0">
                <a:latin typeface="Noto Sans"/>
                <a:cs typeface="Noto Sans"/>
              </a:rPr>
              <a:t>câ</a:t>
            </a:r>
            <a:r>
              <a:rPr sz="2050" spc="5" dirty="0">
                <a:latin typeface="Arial"/>
                <a:cs typeface="Arial"/>
              </a:rPr>
              <a:t>u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nà</a:t>
            </a:r>
            <a:r>
              <a:rPr sz="2050" dirty="0">
                <a:latin typeface="Arial"/>
                <a:cs typeface="Arial"/>
              </a:rPr>
              <a:t>o.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4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550285" cy="41529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95"/>
              </a:spcBef>
            </a:pP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cù</a:t>
            </a:r>
            <a:r>
              <a:rPr sz="2050" spc="5" dirty="0">
                <a:latin typeface="Arial"/>
                <a:cs typeface="Arial"/>
              </a:rPr>
              <a:t>ng, </a:t>
            </a:r>
            <a:r>
              <a:rPr sz="2050" spc="5" dirty="0">
                <a:latin typeface="Noto Sans"/>
                <a:cs typeface="Noto Sans"/>
              </a:rPr>
              <a:t>bố </a:t>
            </a:r>
            <a:r>
              <a:rPr sz="2050" dirty="0">
                <a:latin typeface="Noto Sans"/>
                <a:cs typeface="Noto Sans"/>
              </a:rPr>
              <a:t>nó</a:t>
            </a:r>
            <a:r>
              <a:rPr sz="2050" dirty="0">
                <a:latin typeface="Arial"/>
                <a:cs typeface="Arial"/>
              </a:rPr>
              <a:t>i, </a:t>
            </a:r>
            <a:r>
              <a:rPr sz="2050" spc="5" dirty="0">
                <a:latin typeface="Noto Sans"/>
                <a:cs typeface="Noto Sans"/>
              </a:rPr>
              <a:t>”Vinh nà</a:t>
            </a:r>
            <a:r>
              <a:rPr sz="2050" spc="5" dirty="0">
                <a:latin typeface="Arial"/>
                <a:cs typeface="Arial"/>
              </a:rPr>
              <a:t>y,  </a:t>
            </a:r>
            <a:r>
              <a:rPr sz="2050" spc="5" dirty="0">
                <a:latin typeface="Noto Sans"/>
                <a:cs typeface="Noto Sans"/>
              </a:rPr>
              <a:t>đâ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là câ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hỏ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cù</a:t>
            </a:r>
            <a:r>
              <a:rPr sz="2050" spc="5" dirty="0">
                <a:latin typeface="Arial"/>
                <a:cs typeface="Arial"/>
              </a:rPr>
              <a:t>ng. </a:t>
            </a:r>
            <a:r>
              <a:rPr sz="2050" spc="-15" dirty="0">
                <a:latin typeface="Noto Sans"/>
                <a:cs typeface="Noto Sans"/>
              </a:rPr>
              <a:t>Trá</a:t>
            </a:r>
            <a:r>
              <a:rPr sz="2050" spc="-15" dirty="0">
                <a:latin typeface="Arial"/>
                <a:cs typeface="Arial"/>
              </a:rPr>
              <a:t>i 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ất </a:t>
            </a:r>
            <a:r>
              <a:rPr sz="2050" spc="5" dirty="0">
                <a:latin typeface="Noto Sans"/>
                <a:cs typeface="Noto Sans"/>
              </a:rPr>
              <a:t>có hì</a:t>
            </a:r>
            <a:r>
              <a:rPr sz="2050" spc="5" dirty="0">
                <a:latin typeface="Arial"/>
                <a:cs typeface="Arial"/>
              </a:rPr>
              <a:t>nh </a:t>
            </a:r>
            <a:r>
              <a:rPr sz="2050" spc="5" dirty="0">
                <a:latin typeface="Noto Sans"/>
                <a:cs typeface="Noto Sans"/>
              </a:rPr>
              <a:t>gì</a:t>
            </a:r>
            <a:r>
              <a:rPr sz="2050" spc="5" dirty="0">
                <a:latin typeface="Arial"/>
                <a:cs typeface="Arial"/>
              </a:rPr>
              <a:t>?</a:t>
            </a:r>
            <a:r>
              <a:rPr sz="2050" spc="5" dirty="0">
                <a:latin typeface="Noto Sans"/>
                <a:cs typeface="Noto Sans"/>
              </a:rPr>
              <a:t>”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  </a:t>
            </a:r>
            <a:r>
              <a:rPr sz="2050" spc="5" dirty="0">
                <a:latin typeface="Noto Sans"/>
                <a:cs typeface="Noto Sans"/>
              </a:rPr>
              <a:t>chắ</a:t>
            </a:r>
            <a:r>
              <a:rPr sz="2050" spc="5" dirty="0">
                <a:latin typeface="Arial"/>
                <a:cs typeface="Arial"/>
              </a:rPr>
              <a:t>c, </a:t>
            </a:r>
            <a:r>
              <a:rPr sz="2050" spc="5" dirty="0">
                <a:latin typeface="Noto Sans"/>
                <a:cs typeface="Noto Sans"/>
              </a:rPr>
              <a:t>như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cố gắ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dirty="0">
                <a:latin typeface="Noto Sans"/>
                <a:cs typeface="Noto Sans"/>
              </a:rPr>
              <a:t>trả  lờ</a:t>
            </a:r>
            <a:r>
              <a:rPr sz="2050" dirty="0">
                <a:latin typeface="Arial"/>
                <a:cs typeface="Arial"/>
              </a:rPr>
              <a:t>i: </a:t>
            </a:r>
            <a:r>
              <a:rPr sz="2050" spc="-10" dirty="0">
                <a:latin typeface="Noto Sans"/>
                <a:cs typeface="Noto Sans"/>
              </a:rPr>
              <a:t>”Trá</a:t>
            </a:r>
            <a:r>
              <a:rPr sz="2050" spc="-1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ất </a:t>
            </a:r>
            <a:r>
              <a:rPr sz="2050" spc="5" dirty="0">
                <a:latin typeface="Noto Sans"/>
                <a:cs typeface="Noto Sans"/>
              </a:rPr>
              <a:t>có </a:t>
            </a:r>
            <a:r>
              <a:rPr sz="2050" dirty="0">
                <a:latin typeface="Noto Sans"/>
                <a:cs typeface="Noto Sans"/>
              </a:rPr>
              <a:t>hì</a:t>
            </a:r>
            <a:r>
              <a:rPr sz="2050" dirty="0">
                <a:latin typeface="Arial"/>
                <a:cs typeface="Arial"/>
              </a:rPr>
              <a:t>nh... </a:t>
            </a:r>
            <a:r>
              <a:rPr sz="2050" dirty="0">
                <a:latin typeface="Noto Sans"/>
                <a:cs typeface="Noto Sans"/>
              </a:rPr>
              <a:t>hì</a:t>
            </a:r>
            <a:r>
              <a:rPr sz="2050" dirty="0">
                <a:latin typeface="Arial"/>
                <a:cs typeface="Arial"/>
              </a:rPr>
              <a:t>nh...  </a:t>
            </a:r>
            <a:r>
              <a:rPr sz="2050" spc="5" dirty="0">
                <a:latin typeface="Noto Sans"/>
                <a:cs typeface="Noto Sans"/>
              </a:rPr>
              <a:t>con khô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dirty="0">
                <a:latin typeface="Noto Sans"/>
                <a:cs typeface="Noto Sans"/>
              </a:rPr>
              <a:t>biế</a:t>
            </a:r>
            <a:r>
              <a:rPr sz="2050" dirty="0">
                <a:latin typeface="Arial"/>
                <a:cs typeface="Arial"/>
              </a:rPr>
              <a:t>t</a:t>
            </a:r>
            <a:r>
              <a:rPr sz="2050" spc="1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ạ</a:t>
            </a:r>
            <a:r>
              <a:rPr sz="2050" spc="5" dirty="0">
                <a:latin typeface="Arial"/>
                <a:cs typeface="Arial"/>
              </a:rPr>
              <a:t>!</a:t>
            </a:r>
            <a:r>
              <a:rPr sz="2050" spc="5" dirty="0">
                <a:latin typeface="Noto Sans"/>
                <a:cs typeface="Noto Sans"/>
              </a:rPr>
              <a:t>”</a:t>
            </a:r>
            <a:endParaRPr sz="2050">
              <a:latin typeface="Noto Sans"/>
              <a:cs typeface="Noto Sans"/>
            </a:endParaRPr>
          </a:p>
          <a:p>
            <a:pPr marL="12700" marR="137160">
              <a:lnSpc>
                <a:spcPct val="131600"/>
              </a:lnSpc>
              <a:spcBef>
                <a:spcPts val="120"/>
              </a:spcBef>
            </a:pPr>
            <a:r>
              <a:rPr sz="2050" spc="10" dirty="0">
                <a:latin typeface="Noto Sans"/>
                <a:cs typeface="Noto Sans"/>
              </a:rPr>
              <a:t>Bố </a:t>
            </a:r>
            <a:r>
              <a:rPr sz="2050" spc="5" dirty="0">
                <a:latin typeface="Noto Sans"/>
                <a:cs typeface="Noto Sans"/>
              </a:rPr>
              <a:t>buồ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bã lắ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dirty="0">
                <a:latin typeface="Noto Sans"/>
                <a:cs typeface="Noto Sans"/>
              </a:rPr>
              <a:t>đ</a:t>
            </a:r>
            <a:r>
              <a:rPr sz="2050" dirty="0">
                <a:latin typeface="Arial"/>
                <a:cs typeface="Arial"/>
              </a:rPr>
              <a:t>ầu: </a:t>
            </a:r>
            <a:r>
              <a:rPr sz="2050" spc="5" dirty="0">
                <a:latin typeface="Noto Sans"/>
                <a:cs typeface="Noto Sans"/>
              </a:rPr>
              <a:t>”Con  nê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họ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tậ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chă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chỉ </a:t>
            </a:r>
            <a:r>
              <a:rPr sz="2050" dirty="0">
                <a:latin typeface="Noto Sans"/>
                <a:cs typeface="Noto Sans"/>
              </a:rPr>
              <a:t>hơ</a:t>
            </a:r>
            <a:r>
              <a:rPr sz="2050" dirty="0">
                <a:latin typeface="Arial"/>
                <a:cs typeface="Arial"/>
              </a:rPr>
              <a:t>n,  </a:t>
            </a:r>
            <a:r>
              <a:rPr sz="2050" dirty="0">
                <a:latin typeface="Noto Sans"/>
                <a:cs typeface="Noto Sans"/>
              </a:rPr>
              <a:t>Vinh ạ. </a:t>
            </a:r>
            <a:r>
              <a:rPr sz="2050" spc="5" dirty="0">
                <a:latin typeface="Noto Sans"/>
                <a:cs typeface="Noto Sans"/>
              </a:rPr>
              <a:t>Cò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con, con có </a:t>
            </a:r>
            <a:r>
              <a:rPr sz="2050" dirty="0">
                <a:latin typeface="Noto Sans"/>
                <a:cs typeface="Noto Sans"/>
              </a:rPr>
              <a:t>biế</a:t>
            </a:r>
            <a:r>
              <a:rPr sz="2050" dirty="0">
                <a:latin typeface="Arial"/>
                <a:cs typeface="Arial"/>
              </a:rPr>
              <a:t>t  </a:t>
            </a:r>
            <a:r>
              <a:rPr sz="2050" spc="5" dirty="0">
                <a:latin typeface="Noto Sans"/>
                <a:cs typeface="Noto Sans"/>
              </a:rPr>
              <a:t>đá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á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</a:t>
            </a:r>
            <a:r>
              <a:rPr sz="2050" spc="-25" dirty="0">
                <a:latin typeface="Arial"/>
                <a:cs typeface="Arial"/>
              </a:rPr>
              <a:t>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n?</a:t>
            </a:r>
            <a:r>
              <a:rPr sz="2050" dirty="0">
                <a:latin typeface="Noto Sans"/>
                <a:cs typeface="Noto Sans"/>
              </a:rPr>
              <a:t>”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5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219672" y="744073"/>
            <a:ext cx="3553460" cy="12592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31600"/>
              </a:lnSpc>
              <a:spcBef>
                <a:spcPts val="95"/>
              </a:spcBef>
            </a:pPr>
            <a:r>
              <a:rPr spc="5" dirty="0"/>
              <a:t>Chị </a:t>
            </a:r>
            <a:r>
              <a:rPr dirty="0"/>
              <a:t>Vâ</a:t>
            </a:r>
            <a:r>
              <a:rPr dirty="0">
                <a:latin typeface="Arial"/>
                <a:cs typeface="Arial"/>
              </a:rPr>
              <a:t>n </a:t>
            </a:r>
            <a:r>
              <a:rPr spc="-40" dirty="0"/>
              <a:t>cư</a:t>
            </a:r>
            <a:r>
              <a:rPr spc="-40" dirty="0">
                <a:latin typeface="Arial"/>
                <a:cs typeface="Arial"/>
              </a:rPr>
              <a:t>ời, </a:t>
            </a:r>
            <a:r>
              <a:rPr spc="5" dirty="0"/>
              <a:t>đá</a:t>
            </a:r>
            <a:r>
              <a:rPr spc="5" dirty="0">
                <a:latin typeface="Arial"/>
                <a:cs typeface="Arial"/>
              </a:rPr>
              <a:t>p: </a:t>
            </a:r>
            <a:r>
              <a:rPr spc="5" dirty="0"/>
              <a:t>”Có ạ</a:t>
            </a:r>
            <a:r>
              <a:rPr spc="5" dirty="0">
                <a:latin typeface="Arial"/>
                <a:cs typeface="Arial"/>
              </a:rPr>
              <a:t>! </a:t>
            </a:r>
            <a:r>
              <a:rPr spc="-15" dirty="0"/>
              <a:t>Trá</a:t>
            </a:r>
            <a:r>
              <a:rPr spc="-15" dirty="0">
                <a:latin typeface="Arial"/>
                <a:cs typeface="Arial"/>
              </a:rPr>
              <a:t>i  </a:t>
            </a:r>
            <a:r>
              <a:rPr spc="5" dirty="0"/>
              <a:t>Đ</a:t>
            </a:r>
            <a:r>
              <a:rPr spc="5" dirty="0">
                <a:latin typeface="Arial"/>
                <a:cs typeface="Arial"/>
              </a:rPr>
              <a:t>ất </a:t>
            </a:r>
            <a:r>
              <a:rPr spc="5" dirty="0"/>
              <a:t>hì</a:t>
            </a:r>
            <a:r>
              <a:rPr spc="5" dirty="0">
                <a:latin typeface="Arial"/>
                <a:cs typeface="Arial"/>
              </a:rPr>
              <a:t>nh </a:t>
            </a:r>
            <a:r>
              <a:rPr spc="5" dirty="0"/>
              <a:t>cầ</a:t>
            </a:r>
            <a:r>
              <a:rPr spc="5" dirty="0">
                <a:latin typeface="Arial"/>
                <a:cs typeface="Arial"/>
              </a:rPr>
              <a:t>u </a:t>
            </a:r>
            <a:r>
              <a:rPr dirty="0"/>
              <a:t>ạ</a:t>
            </a:r>
            <a:r>
              <a:rPr dirty="0">
                <a:latin typeface="Arial"/>
                <a:cs typeface="Arial"/>
              </a:rPr>
              <a:t>!</a:t>
            </a:r>
            <a:r>
              <a:rPr dirty="0"/>
              <a:t>” </a:t>
            </a:r>
            <a:r>
              <a:rPr spc="5" dirty="0"/>
              <a:t>Thế là chị  </a:t>
            </a:r>
            <a:r>
              <a:rPr dirty="0"/>
              <a:t>Vâ</a:t>
            </a:r>
            <a:r>
              <a:rPr dirty="0">
                <a:latin typeface="Arial"/>
                <a:cs typeface="Arial"/>
              </a:rPr>
              <a:t>n </a:t>
            </a:r>
            <a:r>
              <a:rPr spc="5" dirty="0"/>
              <a:t>đã già</a:t>
            </a:r>
            <a:r>
              <a:rPr spc="5" dirty="0">
                <a:latin typeface="Arial"/>
                <a:cs typeface="Arial"/>
              </a:rPr>
              <a:t>nh </a:t>
            </a:r>
            <a:r>
              <a:rPr spc="5" dirty="0"/>
              <a:t>chiế</a:t>
            </a:r>
            <a:r>
              <a:rPr spc="5" dirty="0">
                <a:latin typeface="Arial"/>
                <a:cs typeface="Arial"/>
              </a:rPr>
              <a:t>n</a:t>
            </a:r>
            <a:r>
              <a:rPr dirty="0">
                <a:latin typeface="Arial"/>
                <a:cs typeface="Arial"/>
              </a:rPr>
              <a:t> </a:t>
            </a:r>
            <a:r>
              <a:rPr dirty="0"/>
              <a:t>thắ</a:t>
            </a:r>
            <a:r>
              <a:rPr dirty="0">
                <a:latin typeface="Arial"/>
                <a:cs typeface="Arial"/>
              </a:rPr>
              <a:t>ng.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6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8424"/>
            <a:ext cx="3441700" cy="29190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86995" algn="just">
              <a:lnSpc>
                <a:spcPct val="131600"/>
              </a:lnSpc>
              <a:spcBef>
                <a:spcPts val="95"/>
              </a:spcBef>
            </a:pPr>
            <a:r>
              <a:rPr sz="2050" spc="5" dirty="0">
                <a:latin typeface="Noto Sans"/>
                <a:cs typeface="Noto Sans"/>
              </a:rPr>
              <a:t>Ngà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hô</a:t>
            </a:r>
            <a:r>
              <a:rPr sz="2050" spc="5" dirty="0">
                <a:latin typeface="Arial"/>
                <a:cs typeface="Arial"/>
              </a:rPr>
              <a:t>m </a:t>
            </a:r>
            <a:r>
              <a:rPr sz="2050" spc="5" dirty="0">
                <a:latin typeface="Noto Sans"/>
                <a:cs typeface="Noto Sans"/>
              </a:rPr>
              <a:t>sau, </a:t>
            </a: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hỏ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chị 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spc="5" dirty="0">
                <a:latin typeface="Noto Sans"/>
                <a:cs typeface="Noto Sans"/>
              </a:rPr>
              <a:t>vì sao chị </a:t>
            </a:r>
            <a:r>
              <a:rPr sz="2050" dirty="0">
                <a:latin typeface="Noto Sans"/>
                <a:cs typeface="Noto Sans"/>
              </a:rPr>
              <a:t>lạ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dirty="0">
                <a:latin typeface="Noto Sans"/>
                <a:cs typeface="Noto Sans"/>
              </a:rPr>
              <a:t>biế</a:t>
            </a:r>
            <a:r>
              <a:rPr sz="2050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nhiề</a:t>
            </a:r>
            <a:r>
              <a:rPr sz="2050" spc="5" dirty="0">
                <a:latin typeface="Arial"/>
                <a:cs typeface="Arial"/>
              </a:rPr>
              <a:t>u  </a:t>
            </a:r>
            <a:r>
              <a:rPr sz="2050" spc="5" dirty="0">
                <a:latin typeface="Noto Sans"/>
                <a:cs typeface="Noto Sans"/>
              </a:rPr>
              <a:t>câ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dirty="0">
                <a:latin typeface="Noto Sans"/>
                <a:cs typeface="Noto Sans"/>
              </a:rPr>
              <a:t>trả lờ</a:t>
            </a:r>
            <a:r>
              <a:rPr sz="2050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ến</a:t>
            </a:r>
            <a:r>
              <a:rPr sz="2050" spc="1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thế.</a:t>
            </a:r>
            <a:endParaRPr sz="205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900"/>
              </a:spcBef>
            </a:pPr>
            <a:r>
              <a:rPr sz="2050" spc="-20" dirty="0">
                <a:latin typeface="Noto Sans"/>
                <a:cs typeface="Noto Sans"/>
              </a:rPr>
              <a:t>”Tấ</a:t>
            </a:r>
            <a:r>
              <a:rPr sz="2050" spc="-20" dirty="0">
                <a:latin typeface="Arial"/>
                <a:cs typeface="Arial"/>
              </a:rPr>
              <a:t>t </a:t>
            </a:r>
            <a:r>
              <a:rPr sz="2050" spc="5" dirty="0">
                <a:latin typeface="Noto Sans"/>
                <a:cs typeface="Noto Sans"/>
              </a:rPr>
              <a:t>cả là từ 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đó</a:t>
            </a:r>
            <a:r>
              <a:rPr sz="2050" spc="12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em!”,</a:t>
            </a:r>
            <a:endParaRPr sz="2050">
              <a:latin typeface="Noto Sans"/>
              <a:cs typeface="Noto Sans"/>
            </a:endParaRPr>
          </a:p>
          <a:p>
            <a:pPr marL="12700" marR="5080">
              <a:lnSpc>
                <a:spcPct val="131600"/>
              </a:lnSpc>
            </a:pPr>
            <a:r>
              <a:rPr sz="2050" spc="5" dirty="0">
                <a:latin typeface="Noto Sans"/>
                <a:cs typeface="Noto Sans"/>
              </a:rPr>
              <a:t>chị đá</a:t>
            </a:r>
            <a:r>
              <a:rPr sz="2050" spc="5" dirty="0">
                <a:latin typeface="Arial"/>
                <a:cs typeface="Arial"/>
              </a:rPr>
              <a:t>p. </a:t>
            </a:r>
            <a:r>
              <a:rPr sz="2050" spc="5" dirty="0">
                <a:latin typeface="Noto Sans"/>
                <a:cs typeface="Noto Sans"/>
              </a:rPr>
              <a:t>”Nế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10" dirty="0">
                <a:latin typeface="Noto Sans"/>
                <a:cs typeface="Noto Sans"/>
              </a:rPr>
              <a:t>em </a:t>
            </a:r>
            <a:r>
              <a:rPr sz="2050" spc="5" dirty="0">
                <a:latin typeface="Noto Sans"/>
                <a:cs typeface="Noto Sans"/>
              </a:rPr>
              <a:t>muố</a:t>
            </a:r>
            <a:r>
              <a:rPr sz="2050" spc="5" dirty="0">
                <a:latin typeface="Arial"/>
                <a:cs typeface="Arial"/>
              </a:rPr>
              <a:t>n </a:t>
            </a:r>
            <a:r>
              <a:rPr sz="2050" dirty="0">
                <a:latin typeface="Noto Sans"/>
                <a:cs typeface="Noto Sans"/>
              </a:rPr>
              <a:t>biế</a:t>
            </a:r>
            <a:r>
              <a:rPr sz="2050" dirty="0">
                <a:latin typeface="Arial"/>
                <a:cs typeface="Arial"/>
              </a:rPr>
              <a:t>t  </a:t>
            </a:r>
            <a:r>
              <a:rPr sz="2050" spc="5" dirty="0">
                <a:latin typeface="Noto Sans"/>
                <a:cs typeface="Noto Sans"/>
              </a:rPr>
              <a:t>cá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đá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á</a:t>
            </a:r>
            <a:r>
              <a:rPr sz="2050" spc="5" dirty="0">
                <a:latin typeface="Arial"/>
                <a:cs typeface="Arial"/>
              </a:rPr>
              <a:t>n, </a:t>
            </a:r>
            <a:r>
              <a:rPr sz="2050" spc="5" dirty="0">
                <a:latin typeface="Noto Sans"/>
                <a:cs typeface="Noto Sans"/>
              </a:rPr>
              <a:t>hã</a:t>
            </a:r>
            <a:r>
              <a:rPr sz="2050" spc="5" dirty="0">
                <a:latin typeface="Arial"/>
                <a:cs typeface="Arial"/>
              </a:rPr>
              <a:t>y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cuố</a:t>
            </a:r>
            <a:r>
              <a:rPr sz="2050" spc="5" dirty="0">
                <a:latin typeface="Arial"/>
                <a:cs typeface="Arial"/>
              </a:rPr>
              <a:t>n 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</a:t>
            </a:r>
            <a:r>
              <a:rPr sz="2050" spc="-5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nà</a:t>
            </a:r>
            <a:r>
              <a:rPr sz="2050" spc="5" dirty="0">
                <a:latin typeface="Arial"/>
                <a:cs typeface="Arial"/>
              </a:rPr>
              <a:t>y!</a:t>
            </a:r>
            <a:r>
              <a:rPr sz="2050" spc="5" dirty="0">
                <a:latin typeface="Noto Sans"/>
                <a:cs typeface="Noto Sans"/>
              </a:rPr>
              <a:t>”</a:t>
            </a:r>
            <a:endParaRPr sz="2050">
              <a:latin typeface="Noto Sans"/>
              <a:cs typeface="Noto San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7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914400" y="914438"/>
            <a:ext cx="4052189" cy="57312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6219672" y="756101"/>
            <a:ext cx="3420110" cy="290449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03505">
              <a:lnSpc>
                <a:spcPct val="131600"/>
              </a:lnSpc>
              <a:spcBef>
                <a:spcPts val="95"/>
              </a:spcBef>
            </a:pPr>
            <a:r>
              <a:rPr sz="2050" dirty="0">
                <a:latin typeface="Noto Sans"/>
                <a:cs typeface="Noto Sans"/>
              </a:rPr>
              <a:t>Vinh </a:t>
            </a:r>
            <a:r>
              <a:rPr sz="2050" spc="5" dirty="0">
                <a:latin typeface="Noto Sans"/>
                <a:cs typeface="Noto Sans"/>
              </a:rPr>
              <a:t>cứ nghĩ mã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về nhữ</a:t>
            </a:r>
            <a:r>
              <a:rPr sz="2050" spc="5" dirty="0">
                <a:latin typeface="Arial"/>
                <a:cs typeface="Arial"/>
              </a:rPr>
              <a:t>ng 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5" dirty="0">
                <a:latin typeface="Noto Sans"/>
                <a:cs typeface="Noto Sans"/>
              </a:rPr>
              <a:t>ề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chị </a:t>
            </a:r>
            <a:r>
              <a:rPr sz="2050" dirty="0">
                <a:latin typeface="Noto Sans"/>
                <a:cs typeface="Noto Sans"/>
              </a:rPr>
              <a:t>Vâ</a:t>
            </a:r>
            <a:r>
              <a:rPr sz="2050" dirty="0">
                <a:latin typeface="Arial"/>
                <a:cs typeface="Arial"/>
              </a:rPr>
              <a:t>n </a:t>
            </a:r>
            <a:r>
              <a:rPr sz="2050" dirty="0">
                <a:latin typeface="Noto Sans"/>
                <a:cs typeface="Noto Sans"/>
              </a:rPr>
              <a:t>nó</a:t>
            </a:r>
            <a:r>
              <a:rPr sz="2050" dirty="0">
                <a:latin typeface="Arial"/>
                <a:cs typeface="Arial"/>
              </a:rPr>
              <a:t>i. </a:t>
            </a:r>
            <a:r>
              <a:rPr sz="2050" spc="5" dirty="0">
                <a:latin typeface="Noto Sans"/>
                <a:cs typeface="Noto Sans"/>
              </a:rPr>
              <a:t>Nế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dà</a:t>
            </a:r>
            <a:r>
              <a:rPr sz="2050" spc="5" dirty="0">
                <a:latin typeface="Arial"/>
                <a:cs typeface="Arial"/>
              </a:rPr>
              <a:t>nh  </a:t>
            </a:r>
            <a:r>
              <a:rPr sz="2050" spc="5" dirty="0">
                <a:latin typeface="Noto Sans"/>
                <a:cs typeface="Noto Sans"/>
              </a:rPr>
              <a:t>thờ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dirty="0">
                <a:latin typeface="Noto Sans"/>
                <a:cs typeface="Noto Sans"/>
              </a:rPr>
              <a:t>gian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ọc </a:t>
            </a:r>
            <a:r>
              <a:rPr sz="2050" spc="5" dirty="0">
                <a:latin typeface="Noto Sans"/>
                <a:cs typeface="Noto Sans"/>
              </a:rPr>
              <a:t>sá</a:t>
            </a:r>
            <a:r>
              <a:rPr sz="2050" spc="5" dirty="0">
                <a:latin typeface="Arial"/>
                <a:cs typeface="Arial"/>
              </a:rPr>
              <a:t>ch </a:t>
            </a:r>
            <a:r>
              <a:rPr sz="2050" spc="5" dirty="0">
                <a:latin typeface="Noto Sans"/>
                <a:cs typeface="Noto Sans"/>
              </a:rPr>
              <a:t>thì lấ</a:t>
            </a:r>
            <a:r>
              <a:rPr sz="2050" spc="5" dirty="0">
                <a:latin typeface="Arial"/>
                <a:cs typeface="Arial"/>
              </a:rPr>
              <a:t>y  </a:t>
            </a:r>
            <a:r>
              <a:rPr sz="2050" spc="5" dirty="0">
                <a:latin typeface="Noto Sans"/>
                <a:cs typeface="Noto Sans"/>
              </a:rPr>
              <a:t>đâ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thờ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dirty="0">
                <a:latin typeface="Noto Sans"/>
                <a:cs typeface="Noto Sans"/>
              </a:rPr>
              <a:t>gian </a:t>
            </a:r>
            <a:r>
              <a:rPr sz="2050" spc="5" dirty="0">
                <a:latin typeface="Noto Sans"/>
                <a:cs typeface="Noto Sans"/>
              </a:rPr>
              <a:t>đ</a:t>
            </a:r>
            <a:r>
              <a:rPr sz="2050" spc="5" dirty="0">
                <a:latin typeface="Arial"/>
                <a:cs typeface="Arial"/>
              </a:rPr>
              <a:t>ể </a:t>
            </a:r>
            <a:r>
              <a:rPr sz="2050" spc="5" dirty="0">
                <a:latin typeface="Noto Sans"/>
                <a:cs typeface="Noto Sans"/>
              </a:rPr>
              <a:t>chơ</a:t>
            </a:r>
            <a:r>
              <a:rPr sz="2050" spc="5" dirty="0">
                <a:latin typeface="Arial"/>
                <a:cs typeface="Arial"/>
              </a:rPr>
              <a:t>i</a:t>
            </a:r>
            <a:r>
              <a:rPr sz="2050" spc="-10" dirty="0">
                <a:latin typeface="Arial"/>
                <a:cs typeface="Arial"/>
              </a:rPr>
              <a:t> </a:t>
            </a:r>
            <a:r>
              <a:rPr sz="2050" spc="5" dirty="0">
                <a:latin typeface="Noto Sans"/>
                <a:cs typeface="Noto Sans"/>
              </a:rPr>
              <a:t>má</a:t>
            </a:r>
            <a:r>
              <a:rPr sz="2050" spc="5" dirty="0">
                <a:latin typeface="Arial"/>
                <a:cs typeface="Arial"/>
              </a:rPr>
              <a:t>y</a:t>
            </a:r>
            <a:endParaRPr sz="2050">
              <a:latin typeface="Arial"/>
              <a:cs typeface="Arial"/>
            </a:endParaRPr>
          </a:p>
          <a:p>
            <a:pPr marL="12700" marR="5080">
              <a:lnSpc>
                <a:spcPct val="131600"/>
              </a:lnSpc>
            </a:pPr>
            <a:r>
              <a:rPr sz="2050" dirty="0">
                <a:latin typeface="Noto Sans"/>
                <a:cs typeface="Noto Sans"/>
              </a:rPr>
              <a:t>tí</a:t>
            </a:r>
            <a:r>
              <a:rPr sz="2050" dirty="0">
                <a:latin typeface="Arial"/>
                <a:cs typeface="Arial"/>
              </a:rPr>
              <a:t>nh? </a:t>
            </a:r>
            <a:r>
              <a:rPr sz="2050" spc="5" dirty="0">
                <a:latin typeface="Noto Sans"/>
                <a:cs typeface="Noto Sans"/>
              </a:rPr>
              <a:t>Như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spc="5" dirty="0">
                <a:latin typeface="Noto Sans"/>
                <a:cs typeface="Noto Sans"/>
              </a:rPr>
              <a:t>nế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khô</a:t>
            </a:r>
            <a:r>
              <a:rPr sz="2050" spc="5" dirty="0">
                <a:latin typeface="Arial"/>
                <a:cs typeface="Arial"/>
              </a:rPr>
              <a:t>ng </a:t>
            </a:r>
            <a:r>
              <a:rPr sz="2050" dirty="0">
                <a:latin typeface="Noto Sans"/>
                <a:cs typeface="Noto Sans"/>
              </a:rPr>
              <a:t>đ</a:t>
            </a:r>
            <a:r>
              <a:rPr sz="2050" dirty="0">
                <a:latin typeface="Arial"/>
                <a:cs typeface="Arial"/>
              </a:rPr>
              <a:t>ọc  </a:t>
            </a:r>
            <a:r>
              <a:rPr sz="2050" spc="5" dirty="0">
                <a:latin typeface="Noto Sans"/>
                <a:cs typeface="Noto Sans"/>
              </a:rPr>
              <a:t>thì cậ</a:t>
            </a:r>
            <a:r>
              <a:rPr sz="2050" spc="5" dirty="0">
                <a:latin typeface="Arial"/>
                <a:cs typeface="Arial"/>
              </a:rPr>
              <a:t>u </a:t>
            </a:r>
            <a:r>
              <a:rPr sz="2050" spc="5" dirty="0">
                <a:latin typeface="Noto Sans"/>
                <a:cs typeface="Noto Sans"/>
              </a:rPr>
              <a:t>sẽ lạ</a:t>
            </a:r>
            <a:r>
              <a:rPr sz="2050" spc="5" dirty="0">
                <a:latin typeface="Arial"/>
                <a:cs typeface="Arial"/>
              </a:rPr>
              <a:t>i </a:t>
            </a:r>
            <a:r>
              <a:rPr sz="2050" spc="5" dirty="0">
                <a:latin typeface="Noto Sans"/>
                <a:cs typeface="Noto Sans"/>
              </a:rPr>
              <a:t>thua</a:t>
            </a:r>
            <a:r>
              <a:rPr sz="2050" spc="65" dirty="0">
                <a:latin typeface="Noto Sans"/>
                <a:cs typeface="Noto Sans"/>
              </a:rPr>
              <a:t> </a:t>
            </a:r>
            <a:r>
              <a:rPr sz="2050" dirty="0">
                <a:latin typeface="Noto Sans"/>
                <a:cs typeface="Noto Sans"/>
              </a:rPr>
              <a:t>trong</a:t>
            </a:r>
            <a:endParaRPr sz="2050">
              <a:latin typeface="Noto Sans"/>
              <a:cs typeface="Noto Sans"/>
            </a:endParaRPr>
          </a:p>
          <a:p>
            <a:pPr marL="12700">
              <a:lnSpc>
                <a:spcPct val="100000"/>
              </a:lnSpc>
              <a:spcBef>
                <a:spcPts val="780"/>
              </a:spcBef>
            </a:pPr>
            <a:r>
              <a:rPr sz="2050" spc="5" dirty="0">
                <a:latin typeface="Noto Sans"/>
                <a:cs typeface="Noto Sans"/>
              </a:rPr>
              <a:t>cuộ</a:t>
            </a:r>
            <a:r>
              <a:rPr sz="2050" spc="5" dirty="0">
                <a:latin typeface="Arial"/>
                <a:cs typeface="Arial"/>
              </a:rPr>
              <a:t>c </a:t>
            </a:r>
            <a:r>
              <a:rPr sz="2050" spc="5" dirty="0">
                <a:latin typeface="Noto Sans"/>
                <a:cs typeface="Noto Sans"/>
              </a:rPr>
              <a:t>thi tiế</a:t>
            </a:r>
            <a:r>
              <a:rPr sz="2050" spc="5" dirty="0">
                <a:latin typeface="Arial"/>
                <a:cs typeface="Arial"/>
              </a:rPr>
              <a:t>p </a:t>
            </a:r>
            <a:r>
              <a:rPr sz="2050" spc="5" dirty="0">
                <a:latin typeface="Noto Sans"/>
                <a:cs typeface="Noto Sans"/>
              </a:rPr>
              <a:t>theo</a:t>
            </a:r>
            <a:r>
              <a:rPr sz="2050" spc="35" dirty="0">
                <a:latin typeface="Noto Sans"/>
                <a:cs typeface="Noto Sans"/>
              </a:rPr>
              <a:t> </a:t>
            </a:r>
            <a:r>
              <a:rPr sz="2050" spc="5" dirty="0">
                <a:latin typeface="Noto Sans"/>
                <a:cs typeface="Noto Sans"/>
              </a:rPr>
              <a:t>mấ</a:t>
            </a:r>
            <a:r>
              <a:rPr sz="2050" spc="5" dirty="0">
                <a:latin typeface="Arial"/>
                <a:cs typeface="Arial"/>
              </a:rPr>
              <a:t>t!</a:t>
            </a:r>
            <a:endParaRPr sz="2050">
              <a:latin typeface="Arial"/>
              <a:cs typeface="Arial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285"/>
              </a:spcBef>
            </a:pPr>
            <a:r>
              <a:rPr spc="5" dirty="0"/>
              <a:t>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</TotalTime>
  <Words>876</Words>
  <Application>Microsoft Office PowerPoint</Application>
  <PresentationFormat>Custom</PresentationFormat>
  <Paragraphs>69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Noto Sans</vt:lpstr>
      <vt:lpstr>Office Theme</vt:lpstr>
      <vt:lpstr>Trong sách có gì  nhỉ?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Chị Vân cười, đáp: ”Có ạ! Trái  Đất hình cầu ạ!” Thế là chị  Vân đã giành chiến thắng.</vt:lpstr>
      <vt:lpstr>PowerPoint Presentation</vt:lpstr>
      <vt:lpstr>PowerPoint Presentation</vt:lpstr>
      <vt:lpstr>Vinh quyết định cất máy tính  bảng vào tủ và tìm sách đọc.  Nhưng cậu lại không biết  nên bắt đầu từ cuốn nào.</vt:lpstr>
      <vt:lpstr>PowerPoint Presentation</vt:lpstr>
      <vt:lpstr>PowerPoint Presentation</vt:lpstr>
      <vt:lpstr>Khi Vinh tỉnh giấc, cậu cố  quay lại đọc sách. Nhưng  sách dày quá, nhiều thông  tin quá! Làm sao cậu có thể  đọc và ghi nhớ hết đây?</vt:lpstr>
      <vt:lpstr>PowerPoint Presentation</vt:lpstr>
      <vt:lpstr>bị nhầm lẫn!”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bạn đã đọc truyện!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Trong sách có gì  nhỉ?</dc:title>
  <cp:lastModifiedBy>Admin</cp:lastModifiedBy>
  <cp:revision>1</cp:revision>
  <dcterms:created xsi:type="dcterms:W3CDTF">2023-08-25T08:13:37Z</dcterms:created>
  <dcterms:modified xsi:type="dcterms:W3CDTF">2023-08-25T08:16:10Z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2021-04-26T00:00:00Z</vt:filetime>
  </property>
  <property fmtid="{D5CDD505-2E9C-101B-9397-08002B2CF9AE}" pid="3" name="Creator">
    <vt:lpwstr>LaTeX with hyperref</vt:lpwstr>
  </property>
  <property fmtid="{D5CDD505-2E9C-101B-9397-08002B2CF9AE}" pid="4" name="LastSaved">
    <vt:filetime>2023-08-25T00:00:00Z</vt:filetime>
  </property>
</Properties>
</file>