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6" r:id="rId3"/>
    <p:sldId id="258" r:id="rId4"/>
    <p:sldId id="259" r:id="rId5"/>
    <p:sldId id="261" r:id="rId6"/>
    <p:sldId id="260" r:id="rId7"/>
    <p:sldId id="262" r:id="rId8"/>
    <p:sldId id="265" r:id="rId9"/>
    <p:sldId id="269" r:id="rId10"/>
    <p:sldId id="271" r:id="rId11"/>
    <p:sldId id="272" r:id="rId12"/>
    <p:sldId id="283" r:id="rId13"/>
    <p:sldId id="270" r:id="rId14"/>
    <p:sldId id="266" r:id="rId15"/>
    <p:sldId id="278" r:id="rId16"/>
    <p:sldId id="279" r:id="rId17"/>
    <p:sldId id="280" r:id="rId18"/>
    <p:sldId id="281" r:id="rId19"/>
    <p:sldId id="282" r:id="rId20"/>
    <p:sldId id="267" r:id="rId21"/>
    <p:sldId id="268" r:id="rId22"/>
    <p:sldId id="275" r:id="rId23"/>
    <p:sldId id="274" r:id="rId24"/>
    <p:sldId id="27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9EF5-8257-4D5A-852B-9A4730DA0F8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D6CF691-F398-474D-BBD5-2192C5423F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9EF5-8257-4D5A-852B-9A4730DA0F8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CF691-F398-474D-BBD5-2192C5423F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9EF5-8257-4D5A-852B-9A4730DA0F8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CF691-F398-474D-BBD5-2192C5423F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9EF5-8257-4D5A-852B-9A4730DA0F8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D6CF691-F398-474D-BBD5-2192C5423F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9EF5-8257-4D5A-852B-9A4730DA0F8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CF691-F398-474D-BBD5-2192C5423F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9EF5-8257-4D5A-852B-9A4730DA0F8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CF691-F398-474D-BBD5-2192C5423F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9EF5-8257-4D5A-852B-9A4730DA0F8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D6CF691-F398-474D-BBD5-2192C5423F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med"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9EF5-8257-4D5A-852B-9A4730DA0F8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CF691-F398-474D-BBD5-2192C5423F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9EF5-8257-4D5A-852B-9A4730DA0F8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CF691-F398-474D-BBD5-2192C5423F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9EF5-8257-4D5A-852B-9A4730DA0F8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CF691-F398-474D-BBD5-2192C5423F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9EF5-8257-4D5A-852B-9A4730DA0F8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CF691-F398-474D-BBD5-2192C5423F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med"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0619EF5-8257-4D5A-852B-9A4730DA0F81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D6CF691-F398-474D-BBD5-2192C5423F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sndAc>
      <p:stSnd>
        <p:snd r:embed="rId13" name="chimes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hoanglong\Desktop\ga%2028.3\Em-Yeu-Truong-Em-Various-Artists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hoanglong\Desktop\ga%2028.3\Em-Yeu-Truong-Em-Various-Artists.mp3" TargetMode="Externa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hoanglong\Desktop\ga%2028.3\Em-Yeu-Truong-Em-Various-Artists.mp3" TargetMode="External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os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533400" y="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3600" b="0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TRƯỜNG TIỂU HỌC AN THƯỢNG A</a:t>
            </a:r>
            <a:endParaRPr lang="en-US" sz="3600" b="0" u="sng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82" name="WordArt 6"/>
          <p:cNvSpPr>
            <a:spLocks noChangeArrowheads="1" noChangeShapeType="1" noTextEdit="1"/>
          </p:cNvSpPr>
          <p:nvPr/>
        </p:nvSpPr>
        <p:spPr bwMode="auto">
          <a:xfrm>
            <a:off x="228600" y="2209800"/>
            <a:ext cx="8915400" cy="1676400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66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"/>
                <a:cs typeface="Arial"/>
              </a:rPr>
              <a:t>CHỦ ĐỀ </a:t>
            </a:r>
            <a:r>
              <a:rPr lang="en-US" sz="3600" kern="10" dirty="0" smtClean="0">
                <a:ln w="9525">
                  <a:solidFill>
                    <a:srgbClr val="0066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"/>
                <a:cs typeface="Arial"/>
              </a:rPr>
              <a:t>11: VẼ BIỂU CẢM CÁC ĐỒ VẬT</a:t>
            </a:r>
            <a:endParaRPr lang="en-US" sz="3600" kern="10" dirty="0">
              <a:ln w="9525">
                <a:solidFill>
                  <a:srgbClr val="006600"/>
                </a:solidFill>
                <a:round/>
                <a:headEnd/>
                <a:tailEnd/>
              </a:ln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81000" y="1143000"/>
            <a:ext cx="8686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4000" b="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CHÀO MỪNG CÁC THẦY CÔ GIÁO</a:t>
            </a:r>
          </a:p>
          <a:p>
            <a:pPr algn="ctr" eaLnBrk="1" hangingPunct="1">
              <a:defRPr/>
            </a:pPr>
            <a:r>
              <a:rPr lang="en-US" sz="4000" b="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VỀ DỰ GIỜ LỚP 5E</a:t>
            </a:r>
            <a:endParaRPr lang="en-US" sz="4400" b="0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6416675" y="4176713"/>
            <a:ext cx="1812925" cy="928687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anchor="ctr">
            <a:prstTxWarp prst="textArchUp">
              <a:avLst>
                <a:gd name="adj" fmla="val 10552343"/>
              </a:avLst>
            </a:prstTxWarp>
          </a:bodyPr>
          <a:lstStyle/>
          <a:p>
            <a:pPr algn="ctr">
              <a:defRPr/>
            </a:pPr>
            <a:endParaRPr lang="en-GB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53200" y="4343400"/>
            <a:ext cx="161052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pitchFamily="34" charset="0"/>
              </a:rPr>
              <a:t>Tiết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pitchFamily="34" charset="0"/>
              </a:rPr>
              <a:t> 1</a:t>
            </a:r>
          </a:p>
        </p:txBody>
      </p:sp>
      <p:pic>
        <p:nvPicPr>
          <p:cNvPr id="12" name="Em-Yeu-Truong-Em-Various-Artist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371600" y="4572000"/>
            <a:ext cx="808037" cy="80803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28600" y="6172200"/>
            <a:ext cx="3595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GV: NGUYỄN MINH HẢI</a:t>
            </a:r>
            <a:endParaRPr 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med">
    <p:sndAc>
      <p:stSnd>
        <p:snd r:embed="rId3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849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0182" grpId="0" animBg="1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t="2985" r="3284" b="5273"/>
          <a:stretch>
            <a:fillRect/>
          </a:stretch>
        </p:blipFill>
        <p:spPr bwMode="auto">
          <a:xfrm>
            <a:off x="120650" y="306388"/>
            <a:ext cx="8843963" cy="629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hoanglong\Desktop\ga 28.3\20180327_215916-1_resiz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685800"/>
            <a:ext cx="5638800" cy="5562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hoanglong\Desktop\ga 28.3\20180327_215830-1_resiz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914400"/>
            <a:ext cx="5257800" cy="511597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hoanglong\Desktop\ga 28.3\20180327_215746-1_resiz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457200"/>
            <a:ext cx="6172200" cy="57390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381000"/>
            <a:ext cx="45576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l="10448" t="22189" r="25372" b="14925"/>
          <a:stretch>
            <a:fillRect/>
          </a:stretch>
        </p:blipFill>
        <p:spPr bwMode="auto">
          <a:xfrm>
            <a:off x="1600200" y="609600"/>
            <a:ext cx="611806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276600" y="5334000"/>
            <a:ext cx="2723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endParaRPr lang="en-US" sz="3600" dirty="0"/>
          </a:p>
        </p:txBody>
      </p:sp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l="16119" t="15025" r="11194" b="13731"/>
          <a:stretch>
            <a:fillRect/>
          </a:stretch>
        </p:blipFill>
        <p:spPr bwMode="auto">
          <a:xfrm>
            <a:off x="1263763" y="533400"/>
            <a:ext cx="6737237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667000" y="5562600"/>
            <a:ext cx="38395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endParaRPr lang="en-US" sz="3600" dirty="0"/>
          </a:p>
        </p:txBody>
      </p:sp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l="18060" t="9851" r="9554" b="20497"/>
          <a:stretch>
            <a:fillRect/>
          </a:stretch>
        </p:blipFill>
        <p:spPr bwMode="auto">
          <a:xfrm>
            <a:off x="1752600" y="609600"/>
            <a:ext cx="582345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828800" y="5334000"/>
            <a:ext cx="579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endParaRPr lang="en-US" sz="3600" dirty="0"/>
          </a:p>
        </p:txBody>
      </p:sp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l="9254" t="13832" r="5875" b="6860"/>
          <a:stretch>
            <a:fillRect/>
          </a:stretch>
        </p:blipFill>
        <p:spPr bwMode="auto">
          <a:xfrm>
            <a:off x="1219200" y="228600"/>
            <a:ext cx="67520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590800" y="5562600"/>
            <a:ext cx="39292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endParaRPr lang="en-US" sz="3600" dirty="0"/>
          </a:p>
        </p:txBody>
      </p:sp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l="7014" t="7860" r="3882" b="10097"/>
          <a:stretch>
            <a:fillRect/>
          </a:stretch>
        </p:blipFill>
        <p:spPr bwMode="auto">
          <a:xfrm>
            <a:off x="1307311" y="457200"/>
            <a:ext cx="6693689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676400" y="5449669"/>
            <a:ext cx="5878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endParaRPr lang="en-US" sz="3600" dirty="0"/>
          </a:p>
        </p:txBody>
      </p:sp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09600" y="685800"/>
            <a:ext cx="8229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en-US" sz="4000" b="0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MỤC TIÊU CỦA EM:</a:t>
            </a:r>
          </a:p>
          <a:p>
            <a:pPr eaLnBrk="1" hangingPunct="1">
              <a:defRPr/>
            </a:pPr>
            <a:endParaRPr lang="en-US" sz="4000" b="0" u="sng" dirty="0" smtClean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4000" b="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10448" t="22189" r="25372" b="14925"/>
          <a:stretch>
            <a:fillRect/>
          </a:stretch>
        </p:blipFill>
        <p:spPr bwMode="auto">
          <a:xfrm>
            <a:off x="107950" y="981075"/>
            <a:ext cx="2879725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rcRect l="16119" t="15025" r="11194" b="13731"/>
          <a:stretch>
            <a:fillRect/>
          </a:stretch>
        </p:blipFill>
        <p:spPr bwMode="auto">
          <a:xfrm>
            <a:off x="3059113" y="981075"/>
            <a:ext cx="3025775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rcRect l="18060" t="9851" r="9554" b="20497"/>
          <a:stretch>
            <a:fillRect/>
          </a:stretch>
        </p:blipFill>
        <p:spPr bwMode="auto">
          <a:xfrm>
            <a:off x="6156325" y="981075"/>
            <a:ext cx="290512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rcRect l="9254" t="13832" r="5875" b="6860"/>
          <a:stretch>
            <a:fillRect/>
          </a:stretch>
        </p:blipFill>
        <p:spPr bwMode="auto">
          <a:xfrm>
            <a:off x="107950" y="3429000"/>
            <a:ext cx="4319588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rcRect l="7014" t="7860" r="3882" b="10097"/>
          <a:stretch>
            <a:fillRect/>
          </a:stretch>
        </p:blipFill>
        <p:spPr bwMode="auto">
          <a:xfrm>
            <a:off x="4572000" y="3429000"/>
            <a:ext cx="44894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1536680"/>
            <a:ext cx="85344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.(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nhấc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.(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8"/>
          <p:cNvSpPr txBox="1">
            <a:spLocks noChangeArrowheads="1"/>
          </p:cNvSpPr>
          <p:nvPr/>
        </p:nvSpPr>
        <p:spPr bwMode="auto">
          <a:xfrm rot="10800519" flipV="1">
            <a:off x="152449" y="228491"/>
            <a:ext cx="4822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/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AutoShape 23" descr="Hình ảnh có liên qu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6" name="AutoShape 25" descr="Hình ảnh có liên qu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7" name="AutoShape 27" descr="Kết quả hình ảnh cho con mè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1" name="AutoShape 34" descr="Kết quả hình ảnh cho con vo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2" name="AutoShape 36" descr="Kết quả hình ảnh cho con vo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2" name="Em-Yeu-Truong-Em-Various-Artist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7772400" y="228600"/>
            <a:ext cx="854075" cy="854075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/>
          </p:cNvPicPr>
          <p:nvPr/>
        </p:nvPicPr>
        <p:blipFill>
          <a:blip r:embed="rId4"/>
          <a:srcRect l="16916" t="11510" r="18408" b="7977"/>
          <a:stretch>
            <a:fillRect/>
          </a:stretch>
        </p:blipFill>
        <p:spPr bwMode="auto">
          <a:xfrm>
            <a:off x="762000" y="1117169"/>
            <a:ext cx="7620000" cy="543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9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533400"/>
            <a:ext cx="1531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dò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533400" y="1905000"/>
            <a:ext cx="71545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os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16"/>
          <p:cNvSpPr>
            <a:spLocks noChangeArrowheads="1" noChangeShapeType="1" noTextEdit="1"/>
          </p:cNvSpPr>
          <p:nvPr/>
        </p:nvSpPr>
        <p:spPr bwMode="auto">
          <a:xfrm>
            <a:off x="457200" y="304800"/>
            <a:ext cx="8450263" cy="942975"/>
          </a:xfrm>
          <a:custGeom>
            <a:avLst/>
            <a:gdLst>
              <a:gd name="connsiteX0" fmla="*/ 0 w 8450263"/>
              <a:gd name="connsiteY0" fmla="*/ 0 h 942975"/>
              <a:gd name="connsiteX1" fmla="*/ 8450263 w 8450263"/>
              <a:gd name="connsiteY1" fmla="*/ 0 h 942975"/>
              <a:gd name="connsiteX2" fmla="*/ 8450263 w 8450263"/>
              <a:gd name="connsiteY2" fmla="*/ 942975 h 942975"/>
              <a:gd name="connsiteX3" fmla="*/ 0 w 8450263"/>
              <a:gd name="connsiteY3" fmla="*/ 942975 h 942975"/>
              <a:gd name="connsiteX4" fmla="*/ 0 w 8450263"/>
              <a:gd name="connsiteY4" fmla="*/ 0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50263" h="942975">
                <a:moveTo>
                  <a:pt x="0" y="0"/>
                </a:moveTo>
                <a:lnTo>
                  <a:pt x="8450263" y="0"/>
                </a:lnTo>
                <a:lnTo>
                  <a:pt x="8450263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vi-VN" sz="2800" kern="10" dirty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  <a:cs typeface="Arial"/>
              </a:rPr>
              <a:t>Tiết 1 của chủ đề " </a:t>
            </a:r>
            <a:r>
              <a:rPr lang="en-US" sz="2800" kern="10" dirty="0" err="1" smtClean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  <a:cs typeface="Arial"/>
              </a:rPr>
              <a:t>Vẽ</a:t>
            </a:r>
            <a:r>
              <a:rPr lang="en-US" sz="2800" kern="10" dirty="0" smtClean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800" kern="10" dirty="0" err="1" smtClean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  <a:cs typeface="Arial"/>
              </a:rPr>
              <a:t>biểu</a:t>
            </a:r>
            <a:r>
              <a:rPr lang="en-US" sz="2800" kern="10" dirty="0" smtClean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800" kern="10" dirty="0" err="1" smtClean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  <a:cs typeface="Arial"/>
              </a:rPr>
              <a:t>cảm</a:t>
            </a:r>
            <a:r>
              <a:rPr lang="en-US" sz="2800" kern="10" dirty="0" smtClean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800" kern="10" dirty="0" err="1" smtClean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  <a:cs typeface="Arial"/>
              </a:rPr>
              <a:t>các</a:t>
            </a:r>
            <a:r>
              <a:rPr lang="en-US" sz="2800" kern="10" dirty="0" smtClean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800" kern="10" dirty="0" err="1" smtClean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  <a:cs typeface="Arial"/>
              </a:rPr>
              <a:t>đồ</a:t>
            </a:r>
            <a:r>
              <a:rPr lang="en-US" sz="2800" kern="10" dirty="0" smtClean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800" kern="10" dirty="0" err="1" smtClean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  <a:cs typeface="Arial"/>
              </a:rPr>
              <a:t>vật</a:t>
            </a:r>
            <a:r>
              <a:rPr lang="vi-VN" sz="2800" kern="10" dirty="0" smtClean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  <a:cs typeface="Arial"/>
              </a:rPr>
              <a:t>" </a:t>
            </a:r>
            <a:r>
              <a:rPr lang="vi-VN" sz="2800" kern="10" dirty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  <a:cs typeface="Arial"/>
              </a:rPr>
              <a:t>kết thúc</a:t>
            </a:r>
            <a:r>
              <a:rPr lang="vi-VN" sz="2800" kern="10" dirty="0">
                <a:ln w="12700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5400000" scaled="1"/>
                </a:gradFill>
                <a:latin typeface="Arial"/>
                <a:cs typeface="Arial"/>
              </a:rPr>
              <a:t>.</a:t>
            </a:r>
            <a:endParaRPr lang="en-US" sz="2800" kern="10" dirty="0">
              <a:ln w="12700" cap="sq">
                <a:solidFill>
                  <a:srgbClr val="800000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4" name="WordArt 5"/>
          <p:cNvSpPr>
            <a:spLocks noChangeArrowheads="1" noChangeShapeType="1" noTextEdit="1"/>
          </p:cNvSpPr>
          <p:nvPr/>
        </p:nvSpPr>
        <p:spPr bwMode="auto">
          <a:xfrm>
            <a:off x="304800" y="1828800"/>
            <a:ext cx="8534400" cy="2895600"/>
          </a:xfrm>
          <a:prstGeom prst="rect">
            <a:avLst/>
          </a:prstGeom>
        </p:spPr>
        <p:txBody>
          <a:bodyPr wrap="none" fromWordArt="1">
            <a:prstTxWarp prst="textStop">
              <a:avLst>
                <a:gd name="adj" fmla="val 22222"/>
              </a:avLst>
            </a:prstTxWarp>
          </a:bodyPr>
          <a:lstStyle/>
          <a:p>
            <a:pPr algn="ctr">
              <a:defRPr/>
            </a:pPr>
            <a:r>
              <a:rPr lang="vi-VN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latin typeface="Arial"/>
                <a:cs typeface="Arial"/>
              </a:rPr>
              <a:t>Kính chúc các thầy cô giáo mạnh </a:t>
            </a:r>
            <a:r>
              <a:rPr lang="vi-VN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latin typeface="Arial"/>
                <a:cs typeface="Arial"/>
              </a:rPr>
              <a:t>khỏe</a:t>
            </a:r>
            <a:endParaRPr lang="vi-VN" sz="32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B050"/>
              </a:solidFill>
              <a:latin typeface="Arial"/>
              <a:cs typeface="Arial"/>
            </a:endParaRPr>
          </a:p>
          <a:p>
            <a:pPr algn="ctr">
              <a:defRPr/>
            </a:pPr>
            <a:r>
              <a:rPr lang="vi-VN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 </a:t>
            </a:r>
            <a:r>
              <a:rPr lang="en-US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C</a:t>
            </a:r>
            <a:r>
              <a:rPr lang="vi-VN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húc </a:t>
            </a:r>
            <a:r>
              <a:rPr lang="vi-VN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các em </a:t>
            </a:r>
            <a:r>
              <a:rPr lang="vi-VN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h</a:t>
            </a:r>
            <a:r>
              <a:rPr lang="en-US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ọ</a:t>
            </a:r>
            <a:r>
              <a:rPr lang="vi-VN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c </a:t>
            </a:r>
            <a:r>
              <a:rPr lang="vi-VN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sinh chăm ngoan!</a:t>
            </a:r>
            <a:endParaRPr lang="en-US" sz="32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FF00"/>
              </a:solidFill>
              <a:latin typeface="Arial"/>
              <a:cs typeface="Arial"/>
            </a:endParaRPr>
          </a:p>
        </p:txBody>
      </p:sp>
      <p:pic>
        <p:nvPicPr>
          <p:cNvPr id="5" name="Em-Yeu-Truong-Em-Various-Artist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38200" y="5791200"/>
            <a:ext cx="427038" cy="427038"/>
          </a:xfrm>
          <a:prstGeom prst="rect">
            <a:avLst/>
          </a:prstGeom>
        </p:spPr>
      </p:pic>
      <p:pic>
        <p:nvPicPr>
          <p:cNvPr id="6" name="Picture 4" descr="Vo_tay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0400" y="5286375"/>
            <a:ext cx="23622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9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 rot="10800519" flipV="1">
            <a:off x="225425" y="241300"/>
            <a:ext cx="4822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>
                <a:latin typeface="Times New Roman" pitchFamily="18" charset="0"/>
                <a:cs typeface="Times New Roman" pitchFamily="18" charset="0"/>
              </a:rPr>
              <a:t>hiểu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/>
          <a:srcRect l="13930" t="12215" r="23582" b="11862"/>
          <a:stretch>
            <a:fillRect/>
          </a:stretch>
        </p:blipFill>
        <p:spPr bwMode="auto">
          <a:xfrm>
            <a:off x="77788" y="1447800"/>
            <a:ext cx="4565650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4"/>
          <a:srcRect l="16916" t="11510" r="18408" b="7977"/>
          <a:stretch>
            <a:fillRect/>
          </a:stretch>
        </p:blipFill>
        <p:spPr bwMode="auto">
          <a:xfrm>
            <a:off x="4716463" y="1447800"/>
            <a:ext cx="4303712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 rot="10800519" flipV="1">
            <a:off x="1828840" y="4572052"/>
            <a:ext cx="685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 rot="10800519" flipV="1">
            <a:off x="6705639" y="4582133"/>
            <a:ext cx="6095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1000" y="4953000"/>
            <a:ext cx="84597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81000" y="5486400"/>
            <a:ext cx="84613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GB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hoanglong\My Documents\Downloads\20180324_101020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381000"/>
            <a:ext cx="6553200" cy="587078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hoanglong\My Documents\Downloads\20180324_101000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228600"/>
            <a:ext cx="4932472" cy="6172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l="10597" t="10867" r="18507" b="7558"/>
          <a:stretch>
            <a:fillRect/>
          </a:stretch>
        </p:blipFill>
        <p:spPr bwMode="auto">
          <a:xfrm>
            <a:off x="533400" y="552450"/>
            <a:ext cx="7971326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hoanglong\My Documents\Downloads\20180324_101459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730250"/>
            <a:ext cx="8667750" cy="52133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1143000"/>
            <a:ext cx="8305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/>
          </a:p>
        </p:txBody>
      </p:sp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l="10602" t="5971" r="5186" b="5524"/>
          <a:stretch>
            <a:fillRect/>
          </a:stretch>
        </p:blipFill>
        <p:spPr bwMode="auto">
          <a:xfrm>
            <a:off x="609600" y="228600"/>
            <a:ext cx="7924800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384</TotalTime>
  <Words>310</Words>
  <Application>Microsoft Office PowerPoint</Application>
  <PresentationFormat>On-screen Show (4:3)</PresentationFormat>
  <Paragraphs>35</Paragraphs>
  <Slides>24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Trek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hoanglong</dc:creator>
  <cp:lastModifiedBy>hoanglong</cp:lastModifiedBy>
  <cp:revision>41</cp:revision>
  <dcterms:created xsi:type="dcterms:W3CDTF">2018-03-24T02:31:30Z</dcterms:created>
  <dcterms:modified xsi:type="dcterms:W3CDTF">2018-03-27T15:48:45Z</dcterms:modified>
</cp:coreProperties>
</file>