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8" r:id="rId8"/>
    <p:sldId id="269" r:id="rId9"/>
    <p:sldId id="270" r:id="rId10"/>
    <p:sldId id="264" r:id="rId11"/>
    <p:sldId id="265" r:id="rId12"/>
    <p:sldId id="266" r:id="rId13"/>
    <p:sldId id="271" r:id="rId14"/>
    <p:sldId id="278" r:id="rId15"/>
    <p:sldId id="281" r:id="rId16"/>
    <p:sldId id="276" r:id="rId17"/>
    <p:sldId id="272" r:id="rId18"/>
    <p:sldId id="273" r:id="rId19"/>
    <p:sldId id="274" r:id="rId20"/>
    <p:sldId id="275" r:id="rId21"/>
    <p:sldId id="280" r:id="rId22"/>
    <p:sldId id="279" r:id="rId23"/>
    <p:sldId id="267" r:id="rId24"/>
    <p:sldId id="277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0" autoAdjust="0"/>
  </p:normalViewPr>
  <p:slideViewPr>
    <p:cSldViewPr>
      <p:cViewPr varScale="1">
        <p:scale>
          <a:sx n="88" d="100"/>
          <a:sy n="88" d="100"/>
        </p:scale>
        <p:origin x="-876" y="-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77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86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6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07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4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94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7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680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839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18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21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0CFE3-233B-4BC0-983E-97C3EFD17411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0761-8C90-4087-85AD-858940176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7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35.jpeg"/><Relationship Id="rId7" Type="http://schemas.openxmlformats.org/officeDocument/2006/relationships/image" Target="../media/image26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11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gif"/><Relationship Id="rId5" Type="http://schemas.openxmlformats.org/officeDocument/2006/relationships/image" Target="../media/image63.gif"/><Relationship Id="rId4" Type="http://schemas.openxmlformats.org/officeDocument/2006/relationships/image" Target="../media/image6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15616" y="257609"/>
            <a:ext cx="7708520" cy="23083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 MĨ THUẬT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5</a:t>
            </a:r>
          </a:p>
        </p:txBody>
      </p:sp>
      <p:sp>
        <p:nvSpPr>
          <p:cNvPr id="2052" name="AutoShape 8" descr="Kết quả hình ảnh cho cuoc song quanh em"/>
          <p:cNvSpPr>
            <a:spLocks noChangeAspect="1" noChangeArrowheads="1"/>
          </p:cNvSpPr>
          <p:nvPr/>
        </p:nvSpPr>
        <p:spPr bwMode="auto">
          <a:xfrm>
            <a:off x="144463" y="-107950"/>
            <a:ext cx="3048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722613" y="2571751"/>
            <a:ext cx="7632848" cy="31085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</a:p>
          <a:p>
            <a:pPr algn="ctr">
              <a:defRPr/>
            </a:pP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CỦA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endParaRPr lang="en-US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( 3 tiết)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6983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7638"/>
            <a:ext cx="9217025" cy="529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897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738" y="2696936"/>
            <a:ext cx="2709862" cy="21608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68" y="285408"/>
            <a:ext cx="2499632" cy="2143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85408"/>
            <a:ext cx="2590800" cy="2198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888" y="2696936"/>
            <a:ext cx="2573111" cy="21608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69" y="2696937"/>
            <a:ext cx="2499632" cy="21608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738" y="285408"/>
            <a:ext cx="2709862" cy="219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78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28575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57200" y="1428750"/>
            <a:ext cx="8153400" cy="32766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charset="0"/>
              <a:buChar char="•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có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của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ctr">
              <a:buFont typeface="Arial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Có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sản phẩm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của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5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1852">
            <a:off x="-90488" y="-35719"/>
            <a:ext cx="811213" cy="5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06074">
            <a:off x="8534202" y="-127595"/>
            <a:ext cx="60841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05509" y="3790950"/>
            <a:ext cx="7696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Franklin Gothic Book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 tiết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sản phẩm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16395" y="962114"/>
            <a:ext cx="77819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eaLnBrk="1" hangingPunct="1">
              <a:buFontTx/>
              <a:buChar char="-"/>
            </a:pP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sản phẩm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805509" y="2067634"/>
            <a:ext cx="72310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eaLnBrk="1" hangingPunct="1">
              <a:buFontTx/>
              <a:buChar char="-"/>
            </a:pPr>
            <a:r>
              <a:rPr lang="en-US" sz="3600" b="1" dirty="0" err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6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6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772852" y="2724150"/>
            <a:ext cx="7772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 eaLnBrk="1" hangingPunct="1">
              <a:buFontTx/>
              <a:buChar char="-"/>
            </a:pP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sản phẩm.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9728" y="239026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0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3350"/>
            <a:ext cx="8229600" cy="765571"/>
          </a:xfrm>
        </p:spPr>
        <p:txBody>
          <a:bodyPr/>
          <a:lstStyle/>
          <a:p>
            <a:r>
              <a:rPr lang="en-US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614057" y="-2400301"/>
            <a:ext cx="1828800" cy="883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53165" y="-455159"/>
            <a:ext cx="2157412" cy="8741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44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00150"/>
            <a:ext cx="2857500" cy="160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20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3139678"/>
            <a:ext cx="2857500" cy="160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 descr="Hình ảnh có liên qu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607" y="1237224"/>
            <a:ext cx="2438400" cy="160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6" descr="https://media.tinybook.net/images/l6c/huong-dan-lam-ngoi-nha-tai-che-tu-vo-hop-kem-danh-rang-102-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86100"/>
            <a:ext cx="2400300" cy="160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 descr="https://media.tinybook.net/images/l6c/huong-dan-lam-ngoi-nha-tai-che-tu-vo-hop-kem-danh-rang-102-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93007"/>
            <a:ext cx="2857500" cy="160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0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028950"/>
            <a:ext cx="2971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09600" y="457200"/>
            <a:ext cx="8153400" cy="3429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CÁCH LÀM NGÔI NHÀ BẰNG HỘP KEM ĐÁNH RĂNG</a:t>
            </a:r>
          </a:p>
        </p:txBody>
      </p:sp>
      <p:pic>
        <p:nvPicPr>
          <p:cNvPr id="23563" name="Picture 3" descr="Magnolia-01-ju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1852">
            <a:off x="-90488" y="-35719"/>
            <a:ext cx="811213" cy="5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Picture 3" descr="Magnolia-01-ju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06074">
            <a:off x="8534202" y="-127595"/>
            <a:ext cx="60841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48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019300" y="274439"/>
            <a:ext cx="5257800" cy="3429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CÁCH LÀM MỘT SỐ MÔ HÌNH</a:t>
            </a:r>
          </a:p>
        </p:txBody>
      </p:sp>
      <p:pic>
        <p:nvPicPr>
          <p:cNvPr id="26629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1852">
            <a:off x="-90488" y="-35719"/>
            <a:ext cx="811213" cy="5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06074">
            <a:off x="8534202" y="-127595"/>
            <a:ext cx="60841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0" descr="Kết quả hình ảnh cho  nhà bằng vỏ hộp sữ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95350"/>
            <a:ext cx="3657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2" descr="Kết quả hình ảnh cho cách làm con vật bằng chai nh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895350"/>
            <a:ext cx="38100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914400" y="4171950"/>
            <a:ext cx="2667000" cy="3429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CÁCH LÀM XE Ô TÔ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953000" y="4171950"/>
            <a:ext cx="3124200" cy="3429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CÁCH LÀM TRỰC THĂNG</a:t>
            </a:r>
          </a:p>
        </p:txBody>
      </p:sp>
    </p:spTree>
    <p:extLst>
      <p:ext uri="{BB962C8B-B14F-4D97-AF65-F5344CB8AC3E}">
        <p14:creationId xmlns:p14="http://schemas.microsoft.com/office/powerpoint/2010/main" val="69981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1852">
            <a:off x="-90488" y="-35719"/>
            <a:ext cx="811213" cy="5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06074">
            <a:off x="8534202" y="-127595"/>
            <a:ext cx="60841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 descr="Lam ong heo bang chai nh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65414"/>
            <a:ext cx="6705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1943100" y="364128"/>
            <a:ext cx="5410200" cy="3429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CÁCH LÀM CON VẬT</a:t>
            </a:r>
          </a:p>
        </p:txBody>
      </p:sp>
    </p:spTree>
    <p:extLst>
      <p:ext uri="{BB962C8B-B14F-4D97-AF65-F5344CB8AC3E}">
        <p14:creationId xmlns:p14="http://schemas.microsoft.com/office/powerpoint/2010/main" val="271192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6" descr="Kết quả hình ảnh cho cách làm hình trái cây bằng hộp giấ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71550"/>
            <a:ext cx="28956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AutoShape 2" descr="Kết quả hình ảnh cho mô hình nhà bằng hộp giấy cứn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30724" name="Picture 4" descr="Kết quả hình ảnh cho mô hình nhà bằng hộp sữ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53520"/>
            <a:ext cx="32004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 descr="Kết quả hình ảnh cho mô hình nhà bằng hộp sữ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911759"/>
            <a:ext cx="27432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8" descr="Kết quả hình ảnh cho mô hình nhà bằng VỎ hộp sữ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967808"/>
            <a:ext cx="2743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AutoShape 10" descr="Kết quả hình ảnh cho mô hình nhà bằng VỎ hộp sữ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0728" name="AutoShape 12" descr="Kết quả hình ảnh cho tạo ngôi nhà đơn giản bằng vỏ hộp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0729" name="AutoShape 14" descr="Kết quả hình ảnh cho tạo ngôi nhà đơn giản bằng vỏ hộp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30730" name="Picture 16" descr="Kết quả hình ảnh cho tạo ngôi nhà đơn giản bằng vỏ hộ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911759"/>
            <a:ext cx="32004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1" name="AutoShape 18" descr="Kết quả hình ảnh cho tạo ngôi nhà đơn giản bằng vỏ hộp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30732" name="Picture 20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2961765"/>
            <a:ext cx="2857500" cy="183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3" name="Picture 3" descr="Magnolia-01-ju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1852">
            <a:off x="-90488" y="-35719"/>
            <a:ext cx="811213" cy="5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Picture 3" descr="Magnolia-01-ju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06074">
            <a:off x="8534202" y="-127595"/>
            <a:ext cx="60841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952500" y="244503"/>
            <a:ext cx="7696200" cy="3429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 SỐ SẢN PHẨM MÔ HÌNH NGÔI NHÀ</a:t>
            </a:r>
          </a:p>
        </p:txBody>
      </p:sp>
    </p:spTree>
    <p:extLst>
      <p:ext uri="{BB962C8B-B14F-4D97-AF65-F5344CB8AC3E}">
        <p14:creationId xmlns:p14="http://schemas.microsoft.com/office/powerpoint/2010/main" val="183550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74335" y="199226"/>
            <a:ext cx="7391400" cy="3429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 SỐ SẢN PHẨM CÁC CON VẬT</a:t>
            </a:r>
          </a:p>
        </p:txBody>
      </p:sp>
      <p:pic>
        <p:nvPicPr>
          <p:cNvPr id="29699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1852">
            <a:off x="-90488" y="-35719"/>
            <a:ext cx="811213" cy="5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06074">
            <a:off x="8534202" y="-127595"/>
            <a:ext cx="60841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7" descr="Kết quả hình ảnh cho cách làm con vật bằng chai nh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6" y="895350"/>
            <a:ext cx="22098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2" descr="Kết quả hình ảnh cho  nhà bằng vỏ hộp sữ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914" y="895350"/>
            <a:ext cx="33528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10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895350"/>
            <a:ext cx="35814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2" descr="Kết quả hình ảnh cho cách làm con vật bằng chai nhu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1171"/>
            <a:ext cx="22098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4" descr="Kết quả hình ảnh cho các con vật bằng hộp nhự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830286"/>
            <a:ext cx="25146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2" descr="Hình ảnh có liên qua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30286"/>
            <a:ext cx="22860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Picture 4" descr="Hình ảnh có liên qua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830286"/>
            <a:ext cx="21336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37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39752" y="195487"/>
            <a:ext cx="4248472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tiêu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9750" y="1146175"/>
            <a:ext cx="8135938" cy="3632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của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của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sản phẩm.</a:t>
            </a:r>
          </a:p>
        </p:txBody>
      </p:sp>
    </p:spTree>
    <p:extLst>
      <p:ext uri="{BB962C8B-B14F-4D97-AF65-F5344CB8AC3E}">
        <p14:creationId xmlns:p14="http://schemas.microsoft.com/office/powerpoint/2010/main" val="354440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6" descr="Kết quả hình ảnh cho cách làm con vật bằng chai nhu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27651" name="Picture 6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857" y="895350"/>
            <a:ext cx="548640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Kết quả hình ảnh cho  nhà bằng vỏ hộp sữ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4" y="2805452"/>
            <a:ext cx="4495800" cy="1807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3" descr="Magnolia-01-ju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1852">
            <a:off x="-90488" y="-35719"/>
            <a:ext cx="811213" cy="5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3" descr="Magnolia-01-ju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06074">
            <a:off x="8534202" y="-127595"/>
            <a:ext cx="60841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4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895350"/>
            <a:ext cx="44958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714500" y="339460"/>
            <a:ext cx="6324600" cy="3429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 SỐ SẢN PHẨM CÁC VẬT DỤNG</a:t>
            </a:r>
          </a:p>
        </p:txBody>
      </p:sp>
    </p:spTree>
    <p:extLst>
      <p:ext uri="{BB962C8B-B14F-4D97-AF65-F5344CB8AC3E}">
        <p14:creationId xmlns:p14="http://schemas.microsoft.com/office/powerpoint/2010/main" val="305980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150495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sản phẩm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có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34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5750"/>
            <a:ext cx="2514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85750"/>
            <a:ext cx="2819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5750"/>
            <a:ext cx="26670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24150"/>
            <a:ext cx="25146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556" y="2701848"/>
            <a:ext cx="2839844" cy="207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01848"/>
            <a:ext cx="2667000" cy="207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95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7" descr="C:\Users\dell\Desktop\m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" y="193687"/>
            <a:ext cx="409575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8" descr="C:\Users\dell\Desktop\IMG_19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193687"/>
            <a:ext cx="381000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9" descr="C:\Users\dell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" t="16460" b="17587"/>
          <a:stretch>
            <a:fillRect/>
          </a:stretch>
        </p:blipFill>
        <p:spPr bwMode="auto">
          <a:xfrm>
            <a:off x="439510" y="2678906"/>
            <a:ext cx="4084864" cy="217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0" descr="C:\Users\dell\Desktop\mt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614" y="2657248"/>
            <a:ext cx="3935186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120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 descr="6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 descr="20039272017285499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29100"/>
            <a:ext cx="85344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Firewrk5"/>
          <p:cNvPicPr>
            <a:picLocks noChangeAspect="1" noChangeArrowheads="1"/>
          </p:cNvPicPr>
          <p:nvPr/>
        </p:nvPicPr>
        <p:blipFill>
          <a:blip r:embed="rId4" cstate="print">
            <a:lum bright="28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1143000"/>
            <a:ext cx="904875" cy="691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Firewrk5"/>
          <p:cNvPicPr>
            <a:picLocks noChangeAspect="1" noChangeArrowheads="1"/>
          </p:cNvPicPr>
          <p:nvPr/>
        </p:nvPicPr>
        <p:blipFill>
          <a:blip r:embed="rId4" cstate="print">
            <a:lum bright="28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400050"/>
            <a:ext cx="904875" cy="691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7" descr="Firewrk5"/>
          <p:cNvPicPr>
            <a:picLocks noChangeAspect="1" noChangeArrowheads="1"/>
          </p:cNvPicPr>
          <p:nvPr/>
        </p:nvPicPr>
        <p:blipFill>
          <a:blip r:embed="rId4" cstate="print">
            <a:lum bright="28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1943100"/>
            <a:ext cx="904875" cy="691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8" descr="Firewrk5"/>
          <p:cNvPicPr>
            <a:picLocks noChangeAspect="1" noChangeArrowheads="1"/>
          </p:cNvPicPr>
          <p:nvPr/>
        </p:nvPicPr>
        <p:blipFill>
          <a:blip r:embed="rId4" cstate="print">
            <a:lum bright="28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342900"/>
            <a:ext cx="904875" cy="691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94310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1450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8580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8575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0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9" y="250031"/>
            <a:ext cx="1081087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1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2" name="Picture 16" descr="sunflower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714750"/>
            <a:ext cx="13843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52400" y="2400300"/>
            <a:ext cx="876300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err="1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Chúc</a:t>
            </a:r>
            <a:r>
              <a:rPr lang="en-US" sz="4400" b="1" dirty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</a:t>
            </a:r>
            <a:r>
              <a:rPr lang="en-US" sz="4400" b="1" dirty="0" err="1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các</a:t>
            </a:r>
            <a:r>
              <a:rPr lang="en-US" sz="4400" b="1" dirty="0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con </a:t>
            </a:r>
            <a:r>
              <a:rPr lang="en-US" sz="4400" b="1" dirty="0" err="1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sẽ</a:t>
            </a:r>
            <a:r>
              <a:rPr lang="en-US" sz="4400" b="1" dirty="0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</a:t>
            </a:r>
            <a:r>
              <a:rPr lang="en-US" sz="4400" b="1" dirty="0" err="1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tạo</a:t>
            </a:r>
            <a:r>
              <a:rPr lang="en-US" sz="4400" b="1" dirty="0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</a:t>
            </a:r>
            <a:r>
              <a:rPr lang="en-US" sz="4400" b="1" dirty="0" err="1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ra</a:t>
            </a:r>
            <a:r>
              <a:rPr lang="en-US" sz="4400" b="1" dirty="0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</a:t>
            </a:r>
            <a:r>
              <a:rPr lang="en-US" sz="4400" b="1" dirty="0" err="1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những</a:t>
            </a:r>
            <a:r>
              <a:rPr lang="en-US" sz="4400" b="1" dirty="0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sản phẩm </a:t>
            </a:r>
            <a:r>
              <a:rPr lang="en-US" sz="4400" b="1" dirty="0" err="1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đẹp</a:t>
            </a:r>
            <a:r>
              <a:rPr lang="en-US" sz="4400" b="1" dirty="0" smtClean="0">
                <a:ln w="1905"/>
                <a:solidFill>
                  <a:srgbClr val="3115F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!</a:t>
            </a:r>
            <a:endParaRPr lang="en-US" sz="4400" b="1" dirty="0">
              <a:ln w="1905"/>
              <a:solidFill>
                <a:srgbClr val="3115FD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pic>
        <p:nvPicPr>
          <p:cNvPr id="37904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80010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5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7150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6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4295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7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51435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8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97155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9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8575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0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74295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1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5720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2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8580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3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4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0005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5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6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0005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7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80010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8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5720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9" name="Picture 8" descr="Fireworks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71450"/>
            <a:ext cx="1081088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20" name="Picture 16" descr="sunflower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171950"/>
            <a:ext cx="13843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228600" y="1428751"/>
            <a:ext cx="87630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TIẾT HỌC ĐẾN ĐÂY LÀ KẾT THÚC</a:t>
            </a:r>
          </a:p>
        </p:txBody>
      </p:sp>
    </p:spTree>
    <p:extLst>
      <p:ext uri="{BB962C8B-B14F-4D97-AF65-F5344CB8AC3E}">
        <p14:creationId xmlns:p14="http://schemas.microsoft.com/office/powerpoint/2010/main" val="326594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14600" y="361950"/>
            <a:ext cx="4011612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endParaRPr lang="en-US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9938" y="1698625"/>
            <a:ext cx="7632700" cy="9810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33425" y="3003550"/>
            <a:ext cx="7704138" cy="11779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chai,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lọ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sỏi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,….</a:t>
            </a:r>
          </a:p>
        </p:txBody>
      </p:sp>
    </p:spTree>
    <p:extLst>
      <p:ext uri="{BB962C8B-B14F-4D97-AF65-F5344CB8AC3E}">
        <p14:creationId xmlns:p14="http://schemas.microsoft.com/office/powerpoint/2010/main" val="351537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é vui học cùng TOPKID - Bài hát thiếu nhi - Dạy bé học hình khối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960.9992" end="10043.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4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388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68300"/>
            <a:ext cx="2160587" cy="199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68300"/>
            <a:ext cx="1970087" cy="199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68300"/>
            <a:ext cx="1871662" cy="199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771775"/>
            <a:ext cx="2146300" cy="203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741613"/>
            <a:ext cx="2246313" cy="203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368300"/>
            <a:ext cx="1911350" cy="199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741613"/>
            <a:ext cx="2311400" cy="203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04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447800" y="628650"/>
            <a:ext cx="6096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5400">
              <a:latin typeface="Arial" pitchFamily="34" charset="0"/>
            </a:endParaRPr>
          </a:p>
        </p:txBody>
      </p:sp>
      <p:pic>
        <p:nvPicPr>
          <p:cNvPr id="16387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06074">
            <a:off x="8534202" y="-127595"/>
            <a:ext cx="60841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1852">
            <a:off x="-90488" y="-35719"/>
            <a:ext cx="811213" cy="5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ubtitle 2"/>
          <p:cNvSpPr txBox="1">
            <a:spLocks/>
          </p:cNvSpPr>
          <p:nvPr/>
        </p:nvSpPr>
        <p:spPr bwMode="auto">
          <a:xfrm>
            <a:off x="1143000" y="428625"/>
            <a:ext cx="6226629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6" name="Flowchart: Magnetic Disk 15"/>
          <p:cNvSpPr/>
          <p:nvPr/>
        </p:nvSpPr>
        <p:spPr>
          <a:xfrm>
            <a:off x="1066800" y="2038349"/>
            <a:ext cx="1066800" cy="1962151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4" name="AutoShape 2" descr="Kết quả hình ảnh cho cái phích nước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115716" name="Picture 4" descr="Kết quả hình ảnh cho cái phích nướ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092" y="1533553"/>
            <a:ext cx="2971800" cy="2971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Arrow Connector 21"/>
          <p:cNvCxnSpPr/>
          <p:nvPr/>
        </p:nvCxnSpPr>
        <p:spPr>
          <a:xfrm rot="10800000">
            <a:off x="2133600" y="3257550"/>
            <a:ext cx="1371600" cy="119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4635780" y="2200275"/>
            <a:ext cx="1536420" cy="14287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10" descr="Kết quả hình ảnh cho khối khối hình nó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5613">
            <a:off x="6351881" y="1658947"/>
            <a:ext cx="2094831" cy="814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Subtitle 2"/>
          <p:cNvSpPr txBox="1">
            <a:spLocks/>
          </p:cNvSpPr>
          <p:nvPr/>
        </p:nvSpPr>
        <p:spPr bwMode="auto">
          <a:xfrm>
            <a:off x="6704807" y="2647950"/>
            <a:ext cx="21336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Franklin Gothic Book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cụt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838201" y="4000501"/>
            <a:ext cx="17954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 trụ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2133600" y="2057400"/>
            <a:ext cx="1752600" cy="28575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36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Kết quả hình ảnh cho nhà nông thô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23" y="1257300"/>
            <a:ext cx="35052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1447800" y="628650"/>
            <a:ext cx="6096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5400">
              <a:latin typeface="Arial" pitchFamily="34" charset="0"/>
            </a:endParaRPr>
          </a:p>
        </p:txBody>
      </p:sp>
      <p:pic>
        <p:nvPicPr>
          <p:cNvPr id="17412" name="Picture 3" descr="Magnolia-01-ju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06074">
            <a:off x="8534202" y="-127595"/>
            <a:ext cx="60841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3" descr="Magnolia-01-ju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1852">
            <a:off x="-90488" y="-35719"/>
            <a:ext cx="811213" cy="5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ubtitle 2"/>
          <p:cNvSpPr txBox="1">
            <a:spLocks/>
          </p:cNvSpPr>
          <p:nvPr/>
        </p:nvSpPr>
        <p:spPr bwMode="auto">
          <a:xfrm>
            <a:off x="381000" y="467367"/>
            <a:ext cx="861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418" name="AutoShape 2" descr="Kết quả hình ảnh cho cái phích nước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9" name="Subtitle 2"/>
          <p:cNvSpPr txBox="1">
            <a:spLocks/>
          </p:cNvSpPr>
          <p:nvPr/>
        </p:nvSpPr>
        <p:spPr bwMode="auto">
          <a:xfrm>
            <a:off x="5981701" y="2200275"/>
            <a:ext cx="17526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Franklin Gothic Book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chóp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5334000" y="4081790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Cube 20"/>
          <p:cNvSpPr/>
          <p:nvPr/>
        </p:nvSpPr>
        <p:spPr>
          <a:xfrm>
            <a:off x="6117772" y="2952750"/>
            <a:ext cx="1219200" cy="12573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2895600" y="1864179"/>
            <a:ext cx="2971800" cy="119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396343" y="3181350"/>
            <a:ext cx="2362200" cy="119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Isosceles Triangle 32"/>
          <p:cNvSpPr/>
          <p:nvPr/>
        </p:nvSpPr>
        <p:spPr>
          <a:xfrm>
            <a:off x="6172200" y="1200150"/>
            <a:ext cx="1752600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46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9" grpId="0"/>
      <p:bldP spid="30" grpId="0"/>
      <p:bldP spid="21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447800" y="628650"/>
            <a:ext cx="6096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5400">
              <a:latin typeface="Arial" pitchFamily="34" charset="0"/>
            </a:endParaRPr>
          </a:p>
        </p:txBody>
      </p:sp>
      <p:pic>
        <p:nvPicPr>
          <p:cNvPr id="18435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06074">
            <a:off x="8534202" y="-127595"/>
            <a:ext cx="608410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 descr="Magnolia-01-j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1852">
            <a:off x="-90488" y="-35719"/>
            <a:ext cx="811213" cy="54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2" name="AutoShape 2" descr="Kết quả hình ảnh cho chùa một cột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16388" name="Picture 4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7" y="235148"/>
            <a:ext cx="8382000" cy="467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781800" y="2082731"/>
            <a:ext cx="1676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 bwMode="auto">
          <a:xfrm>
            <a:off x="6477000" y="1139500"/>
            <a:ext cx="1752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Franklin Gothic Book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chóp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422571" y="3167039"/>
            <a:ext cx="1676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trụ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5508171" y="1428750"/>
            <a:ext cx="762000" cy="119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943600" y="2343150"/>
            <a:ext cx="762000" cy="119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388428" y="3486150"/>
            <a:ext cx="914400" cy="119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84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382</Words>
  <Application>Microsoft Office PowerPoint</Application>
  <PresentationFormat>On-screen Show (16:9)</PresentationFormat>
  <Paragraphs>43</Paragraphs>
  <Slides>24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CÁCH THỰC HIỆN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THỰC HÀNH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9</cp:revision>
  <dcterms:created xsi:type="dcterms:W3CDTF">2021-09-13T04:34:30Z</dcterms:created>
  <dcterms:modified xsi:type="dcterms:W3CDTF">2021-09-13T13:41:59Z</dcterms:modified>
</cp:coreProperties>
</file>