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16"/>
  </p:notesMasterIdLst>
  <p:sldIdLst>
    <p:sldId id="313" r:id="rId2"/>
    <p:sldId id="380" r:id="rId3"/>
    <p:sldId id="256" r:id="rId4"/>
    <p:sldId id="384" r:id="rId5"/>
    <p:sldId id="317" r:id="rId6"/>
    <p:sldId id="361" r:id="rId7"/>
    <p:sldId id="381" r:id="rId8"/>
    <p:sldId id="367" r:id="rId9"/>
    <p:sldId id="382" r:id="rId10"/>
    <p:sldId id="359" r:id="rId11"/>
    <p:sldId id="362" r:id="rId12"/>
    <p:sldId id="378" r:id="rId13"/>
    <p:sldId id="375" r:id="rId14"/>
    <p:sldId id="327" r:id="rId15"/>
  </p:sldIdLst>
  <p:sldSz cx="12161838" cy="6858000"/>
  <p:notesSz cx="6858000" cy="9144000"/>
  <p:embeddedFontLst>
    <p:embeddedFont>
      <p:font typeface="Roboto Condensed Light" panose="02000000000000000000" pitchFamily="2" charset="0"/>
      <p:regular r:id="rId17"/>
      <p:italic r:id="rId18"/>
    </p:embeddedFont>
    <p:embeddedFont>
      <p:font typeface="HP001 4 hàng" panose="020B0603050302020204" pitchFamily="34" charset="0"/>
      <p:regular r:id="rId19"/>
      <p:bold r:id="rId20"/>
    </p:embeddedFont>
    <p:embeddedFont>
      <p:font typeface="Source Sans Pro" panose="020B0503030403020204" pitchFamily="34" charset="0"/>
      <p:regular r:id="rId21"/>
      <p:bold r:id="rId22"/>
      <p:italic r:id="rId23"/>
      <p:boldItalic r:id="rId24"/>
    </p:embeddedFont>
    <p:embeddedFont>
      <p:font typeface="Quicksand" panose="020B0604020202020204" charset="0"/>
      <p:regular r:id="rId25"/>
      <p:bold r:id="rId26"/>
    </p:embeddedFont>
    <p:embeddedFont>
      <p:font typeface="Dosis" panose="02010503020202060003" pitchFamily="2" charset="0"/>
      <p:regular r:id="rId27"/>
      <p:bold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Fira Sans Extra Condensed Medium" panose="020B0604020202020204" charset="0"/>
      <p:regular r:id="rId33"/>
      <p:bold r:id="rId34"/>
      <p:italic r:id="rId35"/>
      <p:boldItalic r:id="rId36"/>
    </p:embeddedFont>
    <p:embeddedFont>
      <p:font typeface="微软雅黑" panose="020B0503020204020204" pitchFamily="34" charset="-122"/>
      <p:regular r:id="rId37"/>
      <p:bold r:id="rId38"/>
    </p:embeddedFont>
    <p:embeddedFont>
      <p:font typeface="Titan One" panose="020B0604020202020204" charset="0"/>
      <p:regular r:id="rId39"/>
    </p:embeddedFont>
    <p:embeddedFont>
      <p:font typeface="Bebas Neue" panose="020B0604020202020204" charset="0"/>
      <p:regular r:id="rId40"/>
    </p:embeddedFont>
  </p:embeddedFontLst>
  <p:custDataLst>
    <p:tags r:id="rId41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33CCFF"/>
    <a:srgbClr val="FF9933"/>
    <a:srgbClr val="FFDC79"/>
    <a:srgbClr val="A3FF75"/>
    <a:srgbClr val="FFAB81"/>
    <a:srgbClr val="FF9966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CB95AF5-CCCD-4433-B029-0209CC4ECF57}">
  <a:tblStyle styleId="{2CB95AF5-CCCD-4433-B029-0209CC4ECF5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88" autoAdjust="0"/>
    <p:restoredTop sz="85820" autoAdjust="0"/>
  </p:normalViewPr>
  <p:slideViewPr>
    <p:cSldViewPr>
      <p:cViewPr varScale="1">
        <p:scale>
          <a:sx n="74" d="100"/>
          <a:sy n="74" d="100"/>
        </p:scale>
        <p:origin x="1133" y="72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font" Target="fonts/font23.fntdata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font" Target="fonts/font21.fntdata"/><Relationship Id="rId40" Type="http://schemas.openxmlformats.org/officeDocument/2006/relationships/font" Target="fonts/font24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font" Target="fonts/font22.fntdata"/><Relationship Id="rId20" Type="http://schemas.openxmlformats.org/officeDocument/2006/relationships/font" Target="fonts/font4.fntdata"/><Relationship Id="rId4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74658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sz="11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538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Vận động theo nhạc</a:t>
            </a:r>
          </a:p>
        </p:txBody>
      </p:sp>
    </p:spTree>
    <p:extLst>
      <p:ext uri="{BB962C8B-B14F-4D97-AF65-F5344CB8AC3E}">
        <p14:creationId xmlns:p14="http://schemas.microsoft.com/office/powerpoint/2010/main" val="3205558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0" name="Google Shape;61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vi-VN" sz="11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568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901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3447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1163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0432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c6532119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c6532119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237531" y="2578533"/>
            <a:ext cx="6564520" cy="216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3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237531" y="4774100"/>
            <a:ext cx="6564520" cy="63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title" idx="2"/>
          </p:nvPr>
        </p:nvSpPr>
        <p:spPr>
          <a:xfrm>
            <a:off x="1371765" y="1437000"/>
            <a:ext cx="6301572" cy="63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622877" y="490827"/>
            <a:ext cx="10842281" cy="1810607"/>
            <a:chOff x="468316" y="368120"/>
            <a:chExt cx="8151878" cy="1357955"/>
          </a:xfrm>
        </p:grpSpPr>
        <p:grpSp>
          <p:nvGrpSpPr>
            <p:cNvPr id="14" name="Google Shape;14;p2"/>
            <p:cNvGrpSpPr/>
            <p:nvPr/>
          </p:nvGrpSpPr>
          <p:grpSpPr>
            <a:xfrm>
              <a:off x="7935890" y="368120"/>
              <a:ext cx="684304" cy="634375"/>
              <a:chOff x="6408388" y="676125"/>
              <a:chExt cx="957068" cy="887238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" name="Google Shape;29;p2"/>
            <p:cNvGrpSpPr/>
            <p:nvPr/>
          </p:nvGrpSpPr>
          <p:grpSpPr>
            <a:xfrm>
              <a:off x="468316" y="402231"/>
              <a:ext cx="684280" cy="566153"/>
              <a:chOff x="7558775" y="805000"/>
              <a:chExt cx="862247" cy="713399"/>
            </a:xfrm>
          </p:grpSpPr>
          <p:sp>
            <p:nvSpPr>
              <p:cNvPr id="30" name="Google Shape;30;p2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7" name="Google Shape;37;p2"/>
            <p:cNvSpPr/>
            <p:nvPr/>
          </p:nvSpPr>
          <p:spPr>
            <a:xfrm>
              <a:off x="7571588" y="526075"/>
              <a:ext cx="363050" cy="704450"/>
            </a:xfrm>
            <a:custGeom>
              <a:avLst/>
              <a:gdLst/>
              <a:ahLst/>
              <a:cxnLst/>
              <a:rect l="l" t="t" r="r" b="b"/>
              <a:pathLst>
                <a:path w="14522" h="28178" extrusionOk="0">
                  <a:moveTo>
                    <a:pt x="1517" y="0"/>
                  </a:moveTo>
                  <a:cubicBezTo>
                    <a:pt x="1150" y="0"/>
                    <a:pt x="769" y="119"/>
                    <a:pt x="493" y="343"/>
                  </a:cubicBezTo>
                  <a:cubicBezTo>
                    <a:pt x="139" y="658"/>
                    <a:pt x="1" y="1131"/>
                    <a:pt x="60" y="1584"/>
                  </a:cubicBezTo>
                  <a:cubicBezTo>
                    <a:pt x="119" y="2116"/>
                    <a:pt x="414" y="2589"/>
                    <a:pt x="749" y="3003"/>
                  </a:cubicBezTo>
                  <a:cubicBezTo>
                    <a:pt x="1084" y="3436"/>
                    <a:pt x="1478" y="3830"/>
                    <a:pt x="1872" y="4205"/>
                  </a:cubicBezTo>
                  <a:cubicBezTo>
                    <a:pt x="2680" y="4953"/>
                    <a:pt x="3587" y="5584"/>
                    <a:pt x="4552" y="6096"/>
                  </a:cubicBezTo>
                  <a:cubicBezTo>
                    <a:pt x="4769" y="6510"/>
                    <a:pt x="4985" y="6923"/>
                    <a:pt x="5202" y="7337"/>
                  </a:cubicBezTo>
                  <a:cubicBezTo>
                    <a:pt x="5655" y="8283"/>
                    <a:pt x="6089" y="9229"/>
                    <a:pt x="6463" y="10194"/>
                  </a:cubicBezTo>
                  <a:cubicBezTo>
                    <a:pt x="5872" y="9583"/>
                    <a:pt x="5419" y="8835"/>
                    <a:pt x="4887" y="8165"/>
                  </a:cubicBezTo>
                  <a:cubicBezTo>
                    <a:pt x="4355" y="7495"/>
                    <a:pt x="3724" y="6884"/>
                    <a:pt x="2917" y="6589"/>
                  </a:cubicBezTo>
                  <a:cubicBezTo>
                    <a:pt x="2674" y="6497"/>
                    <a:pt x="2382" y="6440"/>
                    <a:pt x="2094" y="6440"/>
                  </a:cubicBezTo>
                  <a:cubicBezTo>
                    <a:pt x="1518" y="6440"/>
                    <a:pt x="953" y="6667"/>
                    <a:pt x="808" y="7298"/>
                  </a:cubicBezTo>
                  <a:cubicBezTo>
                    <a:pt x="572" y="8283"/>
                    <a:pt x="1695" y="8815"/>
                    <a:pt x="2424" y="9091"/>
                  </a:cubicBezTo>
                  <a:cubicBezTo>
                    <a:pt x="3370" y="9445"/>
                    <a:pt x="4394" y="9623"/>
                    <a:pt x="5399" y="9662"/>
                  </a:cubicBezTo>
                  <a:cubicBezTo>
                    <a:pt x="5411" y="9668"/>
                    <a:pt x="5422" y="9670"/>
                    <a:pt x="5434" y="9670"/>
                  </a:cubicBezTo>
                  <a:cubicBezTo>
                    <a:pt x="5462" y="9670"/>
                    <a:pt x="5490" y="9656"/>
                    <a:pt x="5517" y="9642"/>
                  </a:cubicBezTo>
                  <a:cubicBezTo>
                    <a:pt x="5892" y="10155"/>
                    <a:pt x="6286" y="10647"/>
                    <a:pt x="6778" y="11022"/>
                  </a:cubicBezTo>
                  <a:cubicBezTo>
                    <a:pt x="7054" y="11770"/>
                    <a:pt x="7310" y="12539"/>
                    <a:pt x="7547" y="13287"/>
                  </a:cubicBezTo>
                  <a:cubicBezTo>
                    <a:pt x="7409" y="13150"/>
                    <a:pt x="7251" y="12992"/>
                    <a:pt x="7113" y="12854"/>
                  </a:cubicBezTo>
                  <a:cubicBezTo>
                    <a:pt x="7094" y="12775"/>
                    <a:pt x="7035" y="12696"/>
                    <a:pt x="6936" y="12677"/>
                  </a:cubicBezTo>
                  <a:cubicBezTo>
                    <a:pt x="6424" y="12164"/>
                    <a:pt x="5892" y="11672"/>
                    <a:pt x="5281" y="11258"/>
                  </a:cubicBezTo>
                  <a:cubicBezTo>
                    <a:pt x="4564" y="10799"/>
                    <a:pt x="3710" y="10425"/>
                    <a:pt x="2847" y="10425"/>
                  </a:cubicBezTo>
                  <a:cubicBezTo>
                    <a:pt x="2785" y="10425"/>
                    <a:pt x="2723" y="10427"/>
                    <a:pt x="2661" y="10431"/>
                  </a:cubicBezTo>
                  <a:cubicBezTo>
                    <a:pt x="2227" y="10470"/>
                    <a:pt x="1754" y="10608"/>
                    <a:pt x="1478" y="10963"/>
                  </a:cubicBezTo>
                  <a:cubicBezTo>
                    <a:pt x="1222" y="11298"/>
                    <a:pt x="1222" y="11731"/>
                    <a:pt x="1400" y="12105"/>
                  </a:cubicBezTo>
                  <a:cubicBezTo>
                    <a:pt x="1813" y="12992"/>
                    <a:pt x="3074" y="13169"/>
                    <a:pt x="3921" y="13287"/>
                  </a:cubicBezTo>
                  <a:cubicBezTo>
                    <a:pt x="4249" y="13328"/>
                    <a:pt x="4580" y="13347"/>
                    <a:pt x="4910" y="13347"/>
                  </a:cubicBezTo>
                  <a:cubicBezTo>
                    <a:pt x="5552" y="13347"/>
                    <a:pt x="6193" y="13273"/>
                    <a:pt x="6818" y="13130"/>
                  </a:cubicBezTo>
                  <a:cubicBezTo>
                    <a:pt x="7113" y="13425"/>
                    <a:pt x="7409" y="13741"/>
                    <a:pt x="7724" y="14036"/>
                  </a:cubicBezTo>
                  <a:cubicBezTo>
                    <a:pt x="7744" y="14056"/>
                    <a:pt x="7764" y="14076"/>
                    <a:pt x="7783" y="14076"/>
                  </a:cubicBezTo>
                  <a:cubicBezTo>
                    <a:pt x="8039" y="15021"/>
                    <a:pt x="8276" y="15967"/>
                    <a:pt x="8493" y="16913"/>
                  </a:cubicBezTo>
                  <a:cubicBezTo>
                    <a:pt x="8118" y="16617"/>
                    <a:pt x="7823" y="16263"/>
                    <a:pt x="7507" y="15908"/>
                  </a:cubicBezTo>
                  <a:cubicBezTo>
                    <a:pt x="7153" y="15494"/>
                    <a:pt x="6759" y="15100"/>
                    <a:pt x="6286" y="14805"/>
                  </a:cubicBezTo>
                  <a:cubicBezTo>
                    <a:pt x="5615" y="14385"/>
                    <a:pt x="4801" y="14109"/>
                    <a:pt x="4003" y="14109"/>
                  </a:cubicBezTo>
                  <a:cubicBezTo>
                    <a:pt x="3863" y="14109"/>
                    <a:pt x="3724" y="14117"/>
                    <a:pt x="3587" y="14135"/>
                  </a:cubicBezTo>
                  <a:cubicBezTo>
                    <a:pt x="3114" y="14194"/>
                    <a:pt x="2661" y="14411"/>
                    <a:pt x="2385" y="14805"/>
                  </a:cubicBezTo>
                  <a:cubicBezTo>
                    <a:pt x="2129" y="15159"/>
                    <a:pt x="2050" y="15612"/>
                    <a:pt x="2247" y="16006"/>
                  </a:cubicBezTo>
                  <a:cubicBezTo>
                    <a:pt x="2661" y="16854"/>
                    <a:pt x="3862" y="17070"/>
                    <a:pt x="4710" y="17149"/>
                  </a:cubicBezTo>
                  <a:cubicBezTo>
                    <a:pt x="4868" y="17162"/>
                    <a:pt x="5028" y="17168"/>
                    <a:pt x="5188" y="17168"/>
                  </a:cubicBezTo>
                  <a:cubicBezTo>
                    <a:pt x="6003" y="17168"/>
                    <a:pt x="6835" y="17012"/>
                    <a:pt x="7626" y="16814"/>
                  </a:cubicBezTo>
                  <a:cubicBezTo>
                    <a:pt x="7665" y="16795"/>
                    <a:pt x="7704" y="16775"/>
                    <a:pt x="7724" y="16755"/>
                  </a:cubicBezTo>
                  <a:cubicBezTo>
                    <a:pt x="7980" y="17011"/>
                    <a:pt x="8256" y="17267"/>
                    <a:pt x="8552" y="17464"/>
                  </a:cubicBezTo>
                  <a:cubicBezTo>
                    <a:pt x="8571" y="17484"/>
                    <a:pt x="8591" y="17484"/>
                    <a:pt x="8611" y="17484"/>
                  </a:cubicBezTo>
                  <a:cubicBezTo>
                    <a:pt x="8808" y="18489"/>
                    <a:pt x="8985" y="19514"/>
                    <a:pt x="9143" y="20518"/>
                  </a:cubicBezTo>
                  <a:cubicBezTo>
                    <a:pt x="9084" y="20459"/>
                    <a:pt x="9025" y="20400"/>
                    <a:pt x="8946" y="20341"/>
                  </a:cubicBezTo>
                  <a:cubicBezTo>
                    <a:pt x="8788" y="20164"/>
                    <a:pt x="8611" y="19986"/>
                    <a:pt x="8414" y="19829"/>
                  </a:cubicBezTo>
                  <a:cubicBezTo>
                    <a:pt x="8059" y="19533"/>
                    <a:pt x="7704" y="19238"/>
                    <a:pt x="7291" y="19021"/>
                  </a:cubicBezTo>
                  <a:cubicBezTo>
                    <a:pt x="6834" y="18770"/>
                    <a:pt x="6299" y="18575"/>
                    <a:pt x="5762" y="18575"/>
                  </a:cubicBezTo>
                  <a:cubicBezTo>
                    <a:pt x="5582" y="18575"/>
                    <a:pt x="5400" y="18597"/>
                    <a:pt x="5222" y="18647"/>
                  </a:cubicBezTo>
                  <a:cubicBezTo>
                    <a:pt x="4828" y="18745"/>
                    <a:pt x="4552" y="18982"/>
                    <a:pt x="4473" y="19376"/>
                  </a:cubicBezTo>
                  <a:cubicBezTo>
                    <a:pt x="4414" y="19730"/>
                    <a:pt x="4493" y="20085"/>
                    <a:pt x="4670" y="20400"/>
                  </a:cubicBezTo>
                  <a:cubicBezTo>
                    <a:pt x="5084" y="21070"/>
                    <a:pt x="5813" y="21346"/>
                    <a:pt x="6562" y="21425"/>
                  </a:cubicBezTo>
                  <a:cubicBezTo>
                    <a:pt x="6677" y="21431"/>
                    <a:pt x="6794" y="21433"/>
                    <a:pt x="6912" y="21433"/>
                  </a:cubicBezTo>
                  <a:cubicBezTo>
                    <a:pt x="7196" y="21433"/>
                    <a:pt x="7485" y="21419"/>
                    <a:pt x="7764" y="21405"/>
                  </a:cubicBezTo>
                  <a:cubicBezTo>
                    <a:pt x="8236" y="21385"/>
                    <a:pt x="8690" y="21366"/>
                    <a:pt x="9162" y="21326"/>
                  </a:cubicBezTo>
                  <a:cubicBezTo>
                    <a:pt x="9182" y="21366"/>
                    <a:pt x="9222" y="21385"/>
                    <a:pt x="9261" y="21405"/>
                  </a:cubicBezTo>
                  <a:cubicBezTo>
                    <a:pt x="9340" y="21957"/>
                    <a:pt x="9399" y="22508"/>
                    <a:pt x="9458" y="23060"/>
                  </a:cubicBezTo>
                  <a:cubicBezTo>
                    <a:pt x="8847" y="22765"/>
                    <a:pt x="8197" y="22548"/>
                    <a:pt x="7547" y="22410"/>
                  </a:cubicBezTo>
                  <a:cubicBezTo>
                    <a:pt x="7261" y="22344"/>
                    <a:pt x="6913" y="22259"/>
                    <a:pt x="6584" y="22259"/>
                  </a:cubicBezTo>
                  <a:cubicBezTo>
                    <a:pt x="6322" y="22259"/>
                    <a:pt x="6072" y="22312"/>
                    <a:pt x="5872" y="22469"/>
                  </a:cubicBezTo>
                  <a:cubicBezTo>
                    <a:pt x="5399" y="22863"/>
                    <a:pt x="5636" y="23533"/>
                    <a:pt x="5990" y="23907"/>
                  </a:cubicBezTo>
                  <a:cubicBezTo>
                    <a:pt x="6264" y="24207"/>
                    <a:pt x="6640" y="24282"/>
                    <a:pt x="7028" y="24282"/>
                  </a:cubicBezTo>
                  <a:cubicBezTo>
                    <a:pt x="7228" y="24282"/>
                    <a:pt x="7432" y="24262"/>
                    <a:pt x="7626" y="24242"/>
                  </a:cubicBezTo>
                  <a:cubicBezTo>
                    <a:pt x="8256" y="24144"/>
                    <a:pt x="8887" y="23927"/>
                    <a:pt x="9458" y="23612"/>
                  </a:cubicBezTo>
                  <a:cubicBezTo>
                    <a:pt x="9478" y="23612"/>
                    <a:pt x="9497" y="23592"/>
                    <a:pt x="9497" y="23592"/>
                  </a:cubicBezTo>
                  <a:cubicBezTo>
                    <a:pt x="9635" y="25050"/>
                    <a:pt x="9714" y="26508"/>
                    <a:pt x="9754" y="27986"/>
                  </a:cubicBezTo>
                  <a:cubicBezTo>
                    <a:pt x="9763" y="28114"/>
                    <a:pt x="9867" y="28178"/>
                    <a:pt x="9968" y="28178"/>
                  </a:cubicBezTo>
                  <a:cubicBezTo>
                    <a:pt x="10069" y="28178"/>
                    <a:pt x="10167" y="28114"/>
                    <a:pt x="10167" y="27986"/>
                  </a:cubicBezTo>
                  <a:cubicBezTo>
                    <a:pt x="10128" y="26469"/>
                    <a:pt x="10029" y="24971"/>
                    <a:pt x="9891" y="23474"/>
                  </a:cubicBezTo>
                  <a:lnTo>
                    <a:pt x="9891" y="23474"/>
                  </a:lnTo>
                  <a:cubicBezTo>
                    <a:pt x="10522" y="23577"/>
                    <a:pt x="11164" y="23701"/>
                    <a:pt x="11800" y="23701"/>
                  </a:cubicBezTo>
                  <a:cubicBezTo>
                    <a:pt x="12019" y="23701"/>
                    <a:pt x="12236" y="23686"/>
                    <a:pt x="12453" y="23651"/>
                  </a:cubicBezTo>
                  <a:cubicBezTo>
                    <a:pt x="13202" y="23533"/>
                    <a:pt x="13950" y="23099"/>
                    <a:pt x="14246" y="22370"/>
                  </a:cubicBezTo>
                  <a:cubicBezTo>
                    <a:pt x="14522" y="21701"/>
                    <a:pt x="14029" y="21050"/>
                    <a:pt x="13359" y="20932"/>
                  </a:cubicBezTo>
                  <a:cubicBezTo>
                    <a:pt x="13263" y="20914"/>
                    <a:pt x="13167" y="20905"/>
                    <a:pt x="13072" y="20905"/>
                  </a:cubicBezTo>
                  <a:cubicBezTo>
                    <a:pt x="12350" y="20905"/>
                    <a:pt x="11668" y="21392"/>
                    <a:pt x="11093" y="21740"/>
                  </a:cubicBezTo>
                  <a:cubicBezTo>
                    <a:pt x="10739" y="21976"/>
                    <a:pt x="10364" y="22213"/>
                    <a:pt x="10029" y="22489"/>
                  </a:cubicBezTo>
                  <a:cubicBezTo>
                    <a:pt x="9951" y="22548"/>
                    <a:pt x="9891" y="22607"/>
                    <a:pt x="9813" y="22666"/>
                  </a:cubicBezTo>
                  <a:cubicBezTo>
                    <a:pt x="9793" y="22410"/>
                    <a:pt x="9754" y="22154"/>
                    <a:pt x="9734" y="21917"/>
                  </a:cubicBezTo>
                  <a:cubicBezTo>
                    <a:pt x="9694" y="21641"/>
                    <a:pt x="9655" y="21366"/>
                    <a:pt x="9635" y="21090"/>
                  </a:cubicBezTo>
                  <a:cubicBezTo>
                    <a:pt x="10167" y="20105"/>
                    <a:pt x="11566" y="19947"/>
                    <a:pt x="12453" y="19474"/>
                  </a:cubicBezTo>
                  <a:cubicBezTo>
                    <a:pt x="13280" y="19021"/>
                    <a:pt x="14049" y="18154"/>
                    <a:pt x="14049" y="17169"/>
                  </a:cubicBezTo>
                  <a:cubicBezTo>
                    <a:pt x="14066" y="16412"/>
                    <a:pt x="13493" y="15727"/>
                    <a:pt x="12761" y="15727"/>
                  </a:cubicBezTo>
                  <a:cubicBezTo>
                    <a:pt x="12636" y="15727"/>
                    <a:pt x="12506" y="15747"/>
                    <a:pt x="12374" y="15790"/>
                  </a:cubicBezTo>
                  <a:cubicBezTo>
                    <a:pt x="11941" y="15947"/>
                    <a:pt x="11586" y="16263"/>
                    <a:pt x="11271" y="16598"/>
                  </a:cubicBezTo>
                  <a:cubicBezTo>
                    <a:pt x="10955" y="16933"/>
                    <a:pt x="10660" y="17287"/>
                    <a:pt x="10443" y="17681"/>
                  </a:cubicBezTo>
                  <a:cubicBezTo>
                    <a:pt x="9951" y="18489"/>
                    <a:pt x="9655" y="19395"/>
                    <a:pt x="9576" y="20341"/>
                  </a:cubicBezTo>
                  <a:cubicBezTo>
                    <a:pt x="9557" y="20400"/>
                    <a:pt x="9576" y="20440"/>
                    <a:pt x="9596" y="20479"/>
                  </a:cubicBezTo>
                  <a:cubicBezTo>
                    <a:pt x="9576" y="20499"/>
                    <a:pt x="9557" y="20518"/>
                    <a:pt x="9557" y="20538"/>
                  </a:cubicBezTo>
                  <a:cubicBezTo>
                    <a:pt x="9379" y="19415"/>
                    <a:pt x="9182" y="18292"/>
                    <a:pt x="8965" y="17189"/>
                  </a:cubicBezTo>
                  <a:cubicBezTo>
                    <a:pt x="9025" y="17149"/>
                    <a:pt x="9064" y="17070"/>
                    <a:pt x="9044" y="16972"/>
                  </a:cubicBezTo>
                  <a:cubicBezTo>
                    <a:pt x="8709" y="15691"/>
                    <a:pt x="10069" y="14805"/>
                    <a:pt x="10955" y="14154"/>
                  </a:cubicBezTo>
                  <a:cubicBezTo>
                    <a:pt x="11803" y="13524"/>
                    <a:pt x="12729" y="12637"/>
                    <a:pt x="12926" y="11534"/>
                  </a:cubicBezTo>
                  <a:cubicBezTo>
                    <a:pt x="13004" y="11081"/>
                    <a:pt x="12945" y="10608"/>
                    <a:pt x="12630" y="10253"/>
                  </a:cubicBezTo>
                  <a:cubicBezTo>
                    <a:pt x="12371" y="9959"/>
                    <a:pt x="11975" y="9832"/>
                    <a:pt x="11602" y="9832"/>
                  </a:cubicBezTo>
                  <a:cubicBezTo>
                    <a:pt x="11550" y="9832"/>
                    <a:pt x="11499" y="9835"/>
                    <a:pt x="11448" y="9840"/>
                  </a:cubicBezTo>
                  <a:cubicBezTo>
                    <a:pt x="10384" y="9918"/>
                    <a:pt x="9793" y="10864"/>
                    <a:pt x="9497" y="11790"/>
                  </a:cubicBezTo>
                  <a:cubicBezTo>
                    <a:pt x="9162" y="12874"/>
                    <a:pt x="9025" y="14056"/>
                    <a:pt x="9044" y="15179"/>
                  </a:cubicBezTo>
                  <a:cubicBezTo>
                    <a:pt x="9044" y="15218"/>
                    <a:pt x="9064" y="15258"/>
                    <a:pt x="9064" y="15277"/>
                  </a:cubicBezTo>
                  <a:cubicBezTo>
                    <a:pt x="8906" y="15494"/>
                    <a:pt x="8788" y="15750"/>
                    <a:pt x="8690" y="16006"/>
                  </a:cubicBezTo>
                  <a:cubicBezTo>
                    <a:pt x="8473" y="15061"/>
                    <a:pt x="8217" y="14115"/>
                    <a:pt x="7941" y="13169"/>
                  </a:cubicBezTo>
                  <a:cubicBezTo>
                    <a:pt x="7980" y="13130"/>
                    <a:pt x="8020" y="13071"/>
                    <a:pt x="8000" y="12972"/>
                  </a:cubicBezTo>
                  <a:cubicBezTo>
                    <a:pt x="7803" y="11770"/>
                    <a:pt x="8847" y="10805"/>
                    <a:pt x="9517" y="9958"/>
                  </a:cubicBezTo>
                  <a:cubicBezTo>
                    <a:pt x="10148" y="9150"/>
                    <a:pt x="10620" y="8184"/>
                    <a:pt x="10778" y="7180"/>
                  </a:cubicBezTo>
                  <a:cubicBezTo>
                    <a:pt x="10837" y="6726"/>
                    <a:pt x="10817" y="6234"/>
                    <a:pt x="10542" y="5860"/>
                  </a:cubicBezTo>
                  <a:cubicBezTo>
                    <a:pt x="10350" y="5613"/>
                    <a:pt x="10073" y="5500"/>
                    <a:pt x="9789" y="5500"/>
                  </a:cubicBezTo>
                  <a:cubicBezTo>
                    <a:pt x="9665" y="5500"/>
                    <a:pt x="9539" y="5522"/>
                    <a:pt x="9419" y="5564"/>
                  </a:cubicBezTo>
                  <a:cubicBezTo>
                    <a:pt x="8512" y="5899"/>
                    <a:pt x="8177" y="6963"/>
                    <a:pt x="8059" y="7830"/>
                  </a:cubicBezTo>
                  <a:cubicBezTo>
                    <a:pt x="7901" y="8973"/>
                    <a:pt x="7941" y="10135"/>
                    <a:pt x="7980" y="11278"/>
                  </a:cubicBezTo>
                  <a:cubicBezTo>
                    <a:pt x="7980" y="11298"/>
                    <a:pt x="7980" y="11298"/>
                    <a:pt x="7980" y="11298"/>
                  </a:cubicBezTo>
                  <a:cubicBezTo>
                    <a:pt x="7823" y="11593"/>
                    <a:pt x="7685" y="11908"/>
                    <a:pt x="7626" y="12224"/>
                  </a:cubicBezTo>
                  <a:cubicBezTo>
                    <a:pt x="7527" y="11948"/>
                    <a:pt x="7448" y="11672"/>
                    <a:pt x="7350" y="11396"/>
                  </a:cubicBezTo>
                  <a:cubicBezTo>
                    <a:pt x="7291" y="11219"/>
                    <a:pt x="7212" y="11041"/>
                    <a:pt x="7153" y="10864"/>
                  </a:cubicBezTo>
                  <a:cubicBezTo>
                    <a:pt x="7153" y="10844"/>
                    <a:pt x="7153" y="10825"/>
                    <a:pt x="7133" y="10825"/>
                  </a:cubicBezTo>
                  <a:cubicBezTo>
                    <a:pt x="6995" y="10470"/>
                    <a:pt x="6857" y="10115"/>
                    <a:pt x="6719" y="9761"/>
                  </a:cubicBezTo>
                  <a:cubicBezTo>
                    <a:pt x="6719" y="9721"/>
                    <a:pt x="6719" y="9702"/>
                    <a:pt x="6719" y="9662"/>
                  </a:cubicBezTo>
                  <a:cubicBezTo>
                    <a:pt x="6384" y="8500"/>
                    <a:pt x="6818" y="7318"/>
                    <a:pt x="7251" y="6234"/>
                  </a:cubicBezTo>
                  <a:cubicBezTo>
                    <a:pt x="7626" y="5268"/>
                    <a:pt x="8059" y="4264"/>
                    <a:pt x="8039" y="3200"/>
                  </a:cubicBezTo>
                  <a:cubicBezTo>
                    <a:pt x="8020" y="2668"/>
                    <a:pt x="7882" y="2096"/>
                    <a:pt x="7488" y="1742"/>
                  </a:cubicBezTo>
                  <a:cubicBezTo>
                    <a:pt x="7240" y="1521"/>
                    <a:pt x="6934" y="1388"/>
                    <a:pt x="6618" y="1388"/>
                  </a:cubicBezTo>
                  <a:cubicBezTo>
                    <a:pt x="6482" y="1388"/>
                    <a:pt x="6343" y="1412"/>
                    <a:pt x="6207" y="1466"/>
                  </a:cubicBezTo>
                  <a:cubicBezTo>
                    <a:pt x="5104" y="1919"/>
                    <a:pt x="5320" y="3377"/>
                    <a:pt x="5439" y="4303"/>
                  </a:cubicBezTo>
                  <a:cubicBezTo>
                    <a:pt x="5577" y="5525"/>
                    <a:pt x="5833" y="6726"/>
                    <a:pt x="6187" y="7909"/>
                  </a:cubicBezTo>
                  <a:cubicBezTo>
                    <a:pt x="6207" y="7968"/>
                    <a:pt x="6227" y="7987"/>
                    <a:pt x="6266" y="8027"/>
                  </a:cubicBezTo>
                  <a:cubicBezTo>
                    <a:pt x="6227" y="8184"/>
                    <a:pt x="6207" y="8362"/>
                    <a:pt x="6207" y="8539"/>
                  </a:cubicBezTo>
                  <a:cubicBezTo>
                    <a:pt x="5813" y="7652"/>
                    <a:pt x="5380" y="6805"/>
                    <a:pt x="4926" y="5958"/>
                  </a:cubicBezTo>
                  <a:cubicBezTo>
                    <a:pt x="4926" y="5919"/>
                    <a:pt x="4926" y="5879"/>
                    <a:pt x="4887" y="5840"/>
                  </a:cubicBezTo>
                  <a:cubicBezTo>
                    <a:pt x="4710" y="5150"/>
                    <a:pt x="4532" y="4480"/>
                    <a:pt x="4335" y="3791"/>
                  </a:cubicBezTo>
                  <a:cubicBezTo>
                    <a:pt x="4158" y="3141"/>
                    <a:pt x="3981" y="2510"/>
                    <a:pt x="3705" y="1899"/>
                  </a:cubicBezTo>
                  <a:cubicBezTo>
                    <a:pt x="3330" y="1032"/>
                    <a:pt x="2700" y="106"/>
                    <a:pt x="1675" y="8"/>
                  </a:cubicBezTo>
                  <a:cubicBezTo>
                    <a:pt x="1623" y="3"/>
                    <a:pt x="1570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346075" y="7004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" name="Google Shape;39;p2"/>
            <p:cNvGrpSpPr/>
            <p:nvPr/>
          </p:nvGrpSpPr>
          <p:grpSpPr>
            <a:xfrm>
              <a:off x="8243225" y="1343850"/>
              <a:ext cx="375350" cy="382225"/>
              <a:chOff x="8090375" y="1459050"/>
              <a:chExt cx="375350" cy="382225"/>
            </a:xfrm>
          </p:grpSpPr>
          <p:sp>
            <p:nvSpPr>
              <p:cNvPr id="40" name="Google Shape;40;p2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173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4366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3905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5312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3566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289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3587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238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9220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7539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4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"/>
          <p:cNvSpPr txBox="1">
            <a:spLocks noGrp="1"/>
          </p:cNvSpPr>
          <p:nvPr>
            <p:ph type="body" idx="1"/>
          </p:nvPr>
        </p:nvSpPr>
        <p:spPr>
          <a:xfrm>
            <a:off x="957625" y="1590467"/>
            <a:ext cx="10255765" cy="4548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marL="608625" lvl="0" indent="-40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700">
                <a:solidFill>
                  <a:srgbClr val="434343"/>
                </a:solidFill>
              </a:defRPr>
            </a:lvl1pPr>
            <a:lvl2pPr marL="1217249" lvl="1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5874" lvl="2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4499" lvl="3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3123" lvl="4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1748" lvl="5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0372" lvl="6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68997" lvl="7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77622" lvl="8" indent="-405750" rtl="0">
              <a:lnSpc>
                <a:spcPct val="115000"/>
              </a:lnSpc>
              <a:spcBef>
                <a:spcPts val="2130"/>
              </a:spcBef>
              <a:spcAft>
                <a:spcPts val="213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81" name="Google Shape;81;p4"/>
          <p:cNvGrpSpPr/>
          <p:nvPr/>
        </p:nvGrpSpPr>
        <p:grpSpPr>
          <a:xfrm flipH="1">
            <a:off x="10362954" y="697175"/>
            <a:ext cx="910116" cy="754871"/>
            <a:chOff x="7558775" y="805000"/>
            <a:chExt cx="862247" cy="713399"/>
          </a:xfrm>
        </p:grpSpPr>
        <p:sp>
          <p:nvSpPr>
            <p:cNvPr id="82" name="Google Shape;82;p4"/>
            <p:cNvSpPr/>
            <p:nvPr/>
          </p:nvSpPr>
          <p:spPr>
            <a:xfrm>
              <a:off x="7558775" y="805000"/>
              <a:ext cx="861539" cy="713399"/>
            </a:xfrm>
            <a:custGeom>
              <a:avLst/>
              <a:gdLst/>
              <a:ahLst/>
              <a:cxnLst/>
              <a:rect l="l" t="t" r="r" b="b"/>
              <a:pathLst>
                <a:path w="23920" h="19807" extrusionOk="0">
                  <a:moveTo>
                    <a:pt x="6252" y="0"/>
                  </a:moveTo>
                  <a:cubicBezTo>
                    <a:pt x="6112" y="0"/>
                    <a:pt x="5973" y="14"/>
                    <a:pt x="5833" y="44"/>
                  </a:cubicBezTo>
                  <a:cubicBezTo>
                    <a:pt x="4000" y="438"/>
                    <a:pt x="6601" y="3669"/>
                    <a:pt x="6601" y="3669"/>
                  </a:cubicBezTo>
                  <a:cubicBezTo>
                    <a:pt x="6601" y="3669"/>
                    <a:pt x="4590" y="1565"/>
                    <a:pt x="3213" y="1565"/>
                  </a:cubicBezTo>
                  <a:cubicBezTo>
                    <a:pt x="2910" y="1565"/>
                    <a:pt x="2638" y="1667"/>
                    <a:pt x="2424" y="1916"/>
                  </a:cubicBezTo>
                  <a:cubicBezTo>
                    <a:pt x="1163" y="3354"/>
                    <a:pt x="4592" y="5837"/>
                    <a:pt x="4592" y="5837"/>
                  </a:cubicBezTo>
                  <a:cubicBezTo>
                    <a:pt x="4592" y="5837"/>
                    <a:pt x="2636" y="4760"/>
                    <a:pt x="1416" y="4760"/>
                  </a:cubicBezTo>
                  <a:cubicBezTo>
                    <a:pt x="953" y="4760"/>
                    <a:pt x="596" y="4916"/>
                    <a:pt x="493" y="5344"/>
                  </a:cubicBezTo>
                  <a:cubicBezTo>
                    <a:pt x="1" y="7393"/>
                    <a:pt x="4119" y="10624"/>
                    <a:pt x="7961" y="11629"/>
                  </a:cubicBezTo>
                  <a:cubicBezTo>
                    <a:pt x="7961" y="11629"/>
                    <a:pt x="5401" y="13430"/>
                    <a:pt x="2896" y="13430"/>
                  </a:cubicBezTo>
                  <a:cubicBezTo>
                    <a:pt x="2436" y="13430"/>
                    <a:pt x="1978" y="13369"/>
                    <a:pt x="1538" y="13225"/>
                  </a:cubicBezTo>
                  <a:lnTo>
                    <a:pt x="1538" y="13225"/>
                  </a:lnTo>
                  <a:cubicBezTo>
                    <a:pt x="1538" y="13226"/>
                    <a:pt x="2025" y="19807"/>
                    <a:pt x="11322" y="19807"/>
                  </a:cubicBezTo>
                  <a:cubicBezTo>
                    <a:pt x="11377" y="19807"/>
                    <a:pt x="11432" y="19806"/>
                    <a:pt x="11488" y="19806"/>
                  </a:cubicBezTo>
                  <a:cubicBezTo>
                    <a:pt x="22029" y="19727"/>
                    <a:pt x="23920" y="1758"/>
                    <a:pt x="18482" y="1108"/>
                  </a:cubicBezTo>
                  <a:cubicBezTo>
                    <a:pt x="18193" y="1074"/>
                    <a:pt x="17922" y="1058"/>
                    <a:pt x="17669" y="1058"/>
                  </a:cubicBezTo>
                  <a:cubicBezTo>
                    <a:pt x="13957" y="1058"/>
                    <a:pt x="13821" y="4556"/>
                    <a:pt x="12512" y="7433"/>
                  </a:cubicBezTo>
                  <a:cubicBezTo>
                    <a:pt x="12512" y="7433"/>
                    <a:pt x="9438" y="0"/>
                    <a:pt x="6252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8020052" y="1100380"/>
              <a:ext cx="273625" cy="163952"/>
            </a:xfrm>
            <a:custGeom>
              <a:avLst/>
              <a:gdLst/>
              <a:ahLst/>
              <a:cxnLst/>
              <a:rect l="l" t="t" r="r" b="b"/>
              <a:pathLst>
                <a:path w="7597" h="4552" extrusionOk="0">
                  <a:moveTo>
                    <a:pt x="2207" y="729"/>
                  </a:moveTo>
                  <a:lnTo>
                    <a:pt x="2207" y="729"/>
                  </a:lnTo>
                  <a:cubicBezTo>
                    <a:pt x="2207" y="729"/>
                    <a:pt x="2172" y="778"/>
                    <a:pt x="2124" y="861"/>
                  </a:cubicBezTo>
                  <a:lnTo>
                    <a:pt x="2124" y="861"/>
                  </a:lnTo>
                  <a:cubicBezTo>
                    <a:pt x="2176" y="781"/>
                    <a:pt x="2207" y="729"/>
                    <a:pt x="2207" y="729"/>
                  </a:cubicBezTo>
                  <a:close/>
                  <a:moveTo>
                    <a:pt x="907" y="0"/>
                  </a:moveTo>
                  <a:lnTo>
                    <a:pt x="907" y="0"/>
                  </a:lnTo>
                  <a:cubicBezTo>
                    <a:pt x="907" y="0"/>
                    <a:pt x="1" y="237"/>
                    <a:pt x="237" y="1497"/>
                  </a:cubicBezTo>
                  <a:cubicBezTo>
                    <a:pt x="344" y="2066"/>
                    <a:pt x="618" y="2222"/>
                    <a:pt x="888" y="2222"/>
                  </a:cubicBezTo>
                  <a:cubicBezTo>
                    <a:pt x="1216" y="2222"/>
                    <a:pt x="1537" y="1990"/>
                    <a:pt x="1537" y="1990"/>
                  </a:cubicBezTo>
                  <a:lnTo>
                    <a:pt x="1537" y="1990"/>
                  </a:lnTo>
                  <a:cubicBezTo>
                    <a:pt x="1537" y="1990"/>
                    <a:pt x="947" y="2601"/>
                    <a:pt x="1971" y="3054"/>
                  </a:cubicBezTo>
                  <a:cubicBezTo>
                    <a:pt x="2156" y="3132"/>
                    <a:pt x="2332" y="3164"/>
                    <a:pt x="2497" y="3164"/>
                  </a:cubicBezTo>
                  <a:cubicBezTo>
                    <a:pt x="3247" y="3164"/>
                    <a:pt x="3764" y="2503"/>
                    <a:pt x="3764" y="2502"/>
                  </a:cubicBezTo>
                  <a:lnTo>
                    <a:pt x="3764" y="2502"/>
                  </a:lnTo>
                  <a:cubicBezTo>
                    <a:pt x="3764" y="2503"/>
                    <a:pt x="2937" y="3960"/>
                    <a:pt x="4118" y="4256"/>
                  </a:cubicBezTo>
                  <a:cubicBezTo>
                    <a:pt x="4263" y="4292"/>
                    <a:pt x="4396" y="4308"/>
                    <a:pt x="4519" y="4308"/>
                  </a:cubicBezTo>
                  <a:cubicBezTo>
                    <a:pt x="5147" y="4308"/>
                    <a:pt x="5506" y="3895"/>
                    <a:pt x="5661" y="3655"/>
                  </a:cubicBezTo>
                  <a:lnTo>
                    <a:pt x="5661" y="3655"/>
                  </a:lnTo>
                  <a:cubicBezTo>
                    <a:pt x="5587" y="3860"/>
                    <a:pt x="5595" y="4216"/>
                    <a:pt x="6306" y="4492"/>
                  </a:cubicBezTo>
                  <a:cubicBezTo>
                    <a:pt x="6411" y="4533"/>
                    <a:pt x="6508" y="4552"/>
                    <a:pt x="6598" y="4552"/>
                  </a:cubicBezTo>
                  <a:cubicBezTo>
                    <a:pt x="7416" y="4552"/>
                    <a:pt x="7597" y="2992"/>
                    <a:pt x="7153" y="2423"/>
                  </a:cubicBezTo>
                  <a:lnTo>
                    <a:pt x="7153" y="2423"/>
                  </a:lnTo>
                  <a:cubicBezTo>
                    <a:pt x="7153" y="2424"/>
                    <a:pt x="7251" y="3684"/>
                    <a:pt x="6463" y="3960"/>
                  </a:cubicBezTo>
                  <a:cubicBezTo>
                    <a:pt x="6410" y="3980"/>
                    <a:pt x="6361" y="3990"/>
                    <a:pt x="6317" y="3990"/>
                  </a:cubicBezTo>
                  <a:cubicBezTo>
                    <a:pt x="5709" y="3990"/>
                    <a:pt x="5931" y="2227"/>
                    <a:pt x="5931" y="2226"/>
                  </a:cubicBezTo>
                  <a:lnTo>
                    <a:pt x="5931" y="2226"/>
                  </a:lnTo>
                  <a:cubicBezTo>
                    <a:pt x="5931" y="2227"/>
                    <a:pt x="5633" y="3602"/>
                    <a:pt x="4839" y="3602"/>
                  </a:cubicBezTo>
                  <a:cubicBezTo>
                    <a:pt x="4767" y="3602"/>
                    <a:pt x="4691" y="3591"/>
                    <a:pt x="4611" y="3566"/>
                  </a:cubicBezTo>
                  <a:cubicBezTo>
                    <a:pt x="3626" y="3290"/>
                    <a:pt x="4118" y="1400"/>
                    <a:pt x="4118" y="1399"/>
                  </a:cubicBezTo>
                  <a:lnTo>
                    <a:pt x="4118" y="1399"/>
                  </a:lnTo>
                  <a:cubicBezTo>
                    <a:pt x="4118" y="1399"/>
                    <a:pt x="3548" y="2627"/>
                    <a:pt x="2735" y="2627"/>
                  </a:cubicBezTo>
                  <a:cubicBezTo>
                    <a:pt x="2604" y="2627"/>
                    <a:pt x="2467" y="2596"/>
                    <a:pt x="2326" y="2522"/>
                  </a:cubicBezTo>
                  <a:cubicBezTo>
                    <a:pt x="1503" y="2095"/>
                    <a:pt x="1925" y="1198"/>
                    <a:pt x="2124" y="861"/>
                  </a:cubicBezTo>
                  <a:lnTo>
                    <a:pt x="2124" y="861"/>
                  </a:lnTo>
                  <a:cubicBezTo>
                    <a:pt x="1948" y="1124"/>
                    <a:pt x="1530" y="1693"/>
                    <a:pt x="1187" y="1693"/>
                  </a:cubicBezTo>
                  <a:cubicBezTo>
                    <a:pt x="1084" y="1693"/>
                    <a:pt x="988" y="1642"/>
                    <a:pt x="907" y="1517"/>
                  </a:cubicBezTo>
                  <a:cubicBezTo>
                    <a:pt x="493" y="867"/>
                    <a:pt x="907" y="0"/>
                    <a:pt x="9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7939373" y="1202958"/>
              <a:ext cx="234762" cy="243514"/>
            </a:xfrm>
            <a:custGeom>
              <a:avLst/>
              <a:gdLst/>
              <a:ahLst/>
              <a:cxnLst/>
              <a:rect l="l" t="t" r="r" b="b"/>
              <a:pathLst>
                <a:path w="6518" h="6761" extrusionOk="0">
                  <a:moveTo>
                    <a:pt x="2418" y="1250"/>
                  </a:moveTo>
                  <a:cubicBezTo>
                    <a:pt x="2418" y="1250"/>
                    <a:pt x="2380" y="1273"/>
                    <a:pt x="2319" y="1314"/>
                  </a:cubicBezTo>
                  <a:lnTo>
                    <a:pt x="2319" y="1314"/>
                  </a:lnTo>
                  <a:cubicBezTo>
                    <a:pt x="2381" y="1275"/>
                    <a:pt x="2418" y="1250"/>
                    <a:pt x="2418" y="1250"/>
                  </a:cubicBezTo>
                  <a:close/>
                  <a:moveTo>
                    <a:pt x="1392" y="1"/>
                  </a:moveTo>
                  <a:cubicBezTo>
                    <a:pt x="1123" y="1"/>
                    <a:pt x="478" y="109"/>
                    <a:pt x="231" y="1112"/>
                  </a:cubicBezTo>
                  <a:cubicBezTo>
                    <a:pt x="1" y="2048"/>
                    <a:pt x="653" y="2174"/>
                    <a:pt x="1022" y="2174"/>
                  </a:cubicBezTo>
                  <a:cubicBezTo>
                    <a:pt x="1158" y="2174"/>
                    <a:pt x="1255" y="2157"/>
                    <a:pt x="1255" y="2157"/>
                  </a:cubicBezTo>
                  <a:lnTo>
                    <a:pt x="1255" y="2157"/>
                  </a:lnTo>
                  <a:cubicBezTo>
                    <a:pt x="1255" y="2157"/>
                    <a:pt x="428" y="2452"/>
                    <a:pt x="1196" y="3319"/>
                  </a:cubicBezTo>
                  <a:cubicBezTo>
                    <a:pt x="1525" y="3673"/>
                    <a:pt x="1920" y="3776"/>
                    <a:pt x="2267" y="3776"/>
                  </a:cubicBezTo>
                  <a:cubicBezTo>
                    <a:pt x="2752" y="3776"/>
                    <a:pt x="3147" y="3575"/>
                    <a:pt x="3147" y="3575"/>
                  </a:cubicBezTo>
                  <a:lnTo>
                    <a:pt x="3147" y="3575"/>
                  </a:lnTo>
                  <a:cubicBezTo>
                    <a:pt x="3147" y="3575"/>
                    <a:pt x="1728" y="4600"/>
                    <a:pt x="2713" y="5368"/>
                  </a:cubicBezTo>
                  <a:cubicBezTo>
                    <a:pt x="3043" y="5620"/>
                    <a:pt x="3357" y="5705"/>
                    <a:pt x="3631" y="5705"/>
                  </a:cubicBezTo>
                  <a:cubicBezTo>
                    <a:pt x="3984" y="5705"/>
                    <a:pt x="4269" y="5565"/>
                    <a:pt x="4433" y="5460"/>
                  </a:cubicBezTo>
                  <a:lnTo>
                    <a:pt x="4433" y="5460"/>
                  </a:lnTo>
                  <a:cubicBezTo>
                    <a:pt x="4276" y="5619"/>
                    <a:pt x="4125" y="5958"/>
                    <a:pt x="4684" y="6531"/>
                  </a:cubicBezTo>
                  <a:cubicBezTo>
                    <a:pt x="4845" y="6692"/>
                    <a:pt x="5014" y="6760"/>
                    <a:pt x="5181" y="6760"/>
                  </a:cubicBezTo>
                  <a:cubicBezTo>
                    <a:pt x="5871" y="6760"/>
                    <a:pt x="6517" y="5589"/>
                    <a:pt x="6358" y="4954"/>
                  </a:cubicBezTo>
                  <a:lnTo>
                    <a:pt x="6358" y="4954"/>
                  </a:lnTo>
                  <a:cubicBezTo>
                    <a:pt x="6358" y="4955"/>
                    <a:pt x="5933" y="6101"/>
                    <a:pt x="5136" y="6101"/>
                  </a:cubicBezTo>
                  <a:cubicBezTo>
                    <a:pt x="5111" y="6101"/>
                    <a:pt x="5085" y="6100"/>
                    <a:pt x="5058" y="6097"/>
                  </a:cubicBezTo>
                  <a:cubicBezTo>
                    <a:pt x="4191" y="6038"/>
                    <a:pt x="5294" y="4246"/>
                    <a:pt x="5295" y="4245"/>
                  </a:cubicBezTo>
                  <a:lnTo>
                    <a:pt x="5295" y="4245"/>
                  </a:lnTo>
                  <a:cubicBezTo>
                    <a:pt x="5294" y="4246"/>
                    <a:pt x="4639" y="5128"/>
                    <a:pt x="3963" y="5128"/>
                  </a:cubicBezTo>
                  <a:cubicBezTo>
                    <a:pt x="3794" y="5128"/>
                    <a:pt x="3624" y="5073"/>
                    <a:pt x="3462" y="4935"/>
                  </a:cubicBezTo>
                  <a:cubicBezTo>
                    <a:pt x="2654" y="4245"/>
                    <a:pt x="3935" y="2689"/>
                    <a:pt x="3935" y="2689"/>
                  </a:cubicBezTo>
                  <a:lnTo>
                    <a:pt x="3935" y="2689"/>
                  </a:lnTo>
                  <a:cubicBezTo>
                    <a:pt x="3935" y="2689"/>
                    <a:pt x="3189" y="3331"/>
                    <a:pt x="2494" y="3331"/>
                  </a:cubicBezTo>
                  <a:cubicBezTo>
                    <a:pt x="2230" y="3331"/>
                    <a:pt x="1974" y="3239"/>
                    <a:pt x="1768" y="2984"/>
                  </a:cubicBezTo>
                  <a:cubicBezTo>
                    <a:pt x="1160" y="2212"/>
                    <a:pt x="2017" y="1523"/>
                    <a:pt x="2319" y="1314"/>
                  </a:cubicBezTo>
                  <a:lnTo>
                    <a:pt x="2319" y="1314"/>
                  </a:lnTo>
                  <a:cubicBezTo>
                    <a:pt x="2103" y="1450"/>
                    <a:pt x="1581" y="1753"/>
                    <a:pt x="1222" y="1753"/>
                  </a:cubicBezTo>
                  <a:cubicBezTo>
                    <a:pt x="1037" y="1753"/>
                    <a:pt x="895" y="1672"/>
                    <a:pt x="861" y="1447"/>
                  </a:cubicBezTo>
                  <a:cubicBezTo>
                    <a:pt x="743" y="639"/>
                    <a:pt x="1512" y="9"/>
                    <a:pt x="1512" y="9"/>
                  </a:cubicBezTo>
                  <a:cubicBezTo>
                    <a:pt x="1512" y="9"/>
                    <a:pt x="1466" y="1"/>
                    <a:pt x="13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7796527" y="1263720"/>
              <a:ext cx="173172" cy="251222"/>
            </a:xfrm>
            <a:custGeom>
              <a:avLst/>
              <a:gdLst/>
              <a:ahLst/>
              <a:cxnLst/>
              <a:rect l="l" t="t" r="r" b="b"/>
              <a:pathLst>
                <a:path w="4808" h="6975" extrusionOk="0">
                  <a:moveTo>
                    <a:pt x="2502" y="1376"/>
                  </a:moveTo>
                  <a:cubicBezTo>
                    <a:pt x="2502" y="1376"/>
                    <a:pt x="2456" y="1390"/>
                    <a:pt x="2382" y="1419"/>
                  </a:cubicBezTo>
                  <a:lnTo>
                    <a:pt x="2382" y="1419"/>
                  </a:lnTo>
                  <a:cubicBezTo>
                    <a:pt x="2457" y="1393"/>
                    <a:pt x="2502" y="1376"/>
                    <a:pt x="2502" y="1376"/>
                  </a:cubicBezTo>
                  <a:close/>
                  <a:moveTo>
                    <a:pt x="1776" y="0"/>
                  </a:moveTo>
                  <a:cubicBezTo>
                    <a:pt x="1487" y="0"/>
                    <a:pt x="1043" y="130"/>
                    <a:pt x="650" y="785"/>
                  </a:cubicBezTo>
                  <a:cubicBezTo>
                    <a:pt x="0" y="1888"/>
                    <a:pt x="1222" y="1947"/>
                    <a:pt x="1222" y="1947"/>
                  </a:cubicBezTo>
                  <a:cubicBezTo>
                    <a:pt x="1222" y="1947"/>
                    <a:pt x="414" y="2046"/>
                    <a:pt x="828" y="2992"/>
                  </a:cubicBezTo>
                  <a:cubicBezTo>
                    <a:pt x="1094" y="3573"/>
                    <a:pt x="1645" y="3685"/>
                    <a:pt x="2029" y="3685"/>
                  </a:cubicBezTo>
                  <a:cubicBezTo>
                    <a:pt x="2268" y="3685"/>
                    <a:pt x="2443" y="3642"/>
                    <a:pt x="2443" y="3642"/>
                  </a:cubicBezTo>
                  <a:lnTo>
                    <a:pt x="2443" y="3642"/>
                  </a:lnTo>
                  <a:cubicBezTo>
                    <a:pt x="2443" y="3642"/>
                    <a:pt x="907" y="4272"/>
                    <a:pt x="1537" y="5179"/>
                  </a:cubicBezTo>
                  <a:cubicBezTo>
                    <a:pt x="1827" y="5595"/>
                    <a:pt x="2192" y="5708"/>
                    <a:pt x="2502" y="5708"/>
                  </a:cubicBezTo>
                  <a:cubicBezTo>
                    <a:pt x="2699" y="5708"/>
                    <a:pt x="2874" y="5662"/>
                    <a:pt x="2993" y="5620"/>
                  </a:cubicBezTo>
                  <a:lnTo>
                    <a:pt x="2993" y="5620"/>
                  </a:lnTo>
                  <a:cubicBezTo>
                    <a:pt x="2808" y="5731"/>
                    <a:pt x="2568" y="6005"/>
                    <a:pt x="2877" y="6637"/>
                  </a:cubicBezTo>
                  <a:cubicBezTo>
                    <a:pt x="2997" y="6877"/>
                    <a:pt x="3177" y="6975"/>
                    <a:pt x="3379" y="6975"/>
                  </a:cubicBezTo>
                  <a:cubicBezTo>
                    <a:pt x="3974" y="6975"/>
                    <a:pt x="4764" y="6131"/>
                    <a:pt x="4808" y="5573"/>
                  </a:cubicBezTo>
                  <a:lnTo>
                    <a:pt x="4808" y="5573"/>
                  </a:lnTo>
                  <a:cubicBezTo>
                    <a:pt x="4808" y="5573"/>
                    <a:pt x="4208" y="6377"/>
                    <a:pt x="3560" y="6377"/>
                  </a:cubicBezTo>
                  <a:cubicBezTo>
                    <a:pt x="3484" y="6377"/>
                    <a:pt x="3407" y="6366"/>
                    <a:pt x="3330" y="6341"/>
                  </a:cubicBezTo>
                  <a:cubicBezTo>
                    <a:pt x="2601" y="6085"/>
                    <a:pt x="4098" y="4706"/>
                    <a:pt x="4098" y="4706"/>
                  </a:cubicBezTo>
                  <a:lnTo>
                    <a:pt x="4098" y="4706"/>
                  </a:lnTo>
                  <a:cubicBezTo>
                    <a:pt x="4098" y="4706"/>
                    <a:pt x="3422" y="5249"/>
                    <a:pt x="2860" y="5249"/>
                  </a:cubicBezTo>
                  <a:cubicBezTo>
                    <a:pt x="2643" y="5249"/>
                    <a:pt x="2443" y="5167"/>
                    <a:pt x="2305" y="4942"/>
                  </a:cubicBezTo>
                  <a:cubicBezTo>
                    <a:pt x="1813" y="4154"/>
                    <a:pt x="3389" y="2992"/>
                    <a:pt x="3389" y="2992"/>
                  </a:cubicBezTo>
                  <a:lnTo>
                    <a:pt x="3389" y="2992"/>
                  </a:lnTo>
                  <a:cubicBezTo>
                    <a:pt x="3389" y="2992"/>
                    <a:pt x="2771" y="3312"/>
                    <a:pt x="2219" y="3312"/>
                  </a:cubicBezTo>
                  <a:cubicBezTo>
                    <a:pt x="1884" y="3312"/>
                    <a:pt x="1573" y="3194"/>
                    <a:pt x="1439" y="2814"/>
                  </a:cubicBezTo>
                  <a:cubicBezTo>
                    <a:pt x="1131" y="1990"/>
                    <a:pt x="2045" y="1550"/>
                    <a:pt x="2382" y="1419"/>
                  </a:cubicBezTo>
                  <a:lnTo>
                    <a:pt x="2382" y="1419"/>
                  </a:lnTo>
                  <a:cubicBezTo>
                    <a:pt x="2191" y="1483"/>
                    <a:pt x="1810" y="1597"/>
                    <a:pt x="1511" y="1597"/>
                  </a:cubicBezTo>
                  <a:cubicBezTo>
                    <a:pt x="1248" y="1597"/>
                    <a:pt x="1050" y="1509"/>
                    <a:pt x="1104" y="1218"/>
                  </a:cubicBezTo>
                  <a:cubicBezTo>
                    <a:pt x="1241" y="470"/>
                    <a:pt x="2089" y="56"/>
                    <a:pt x="2089" y="56"/>
                  </a:cubicBezTo>
                  <a:cubicBezTo>
                    <a:pt x="2089" y="56"/>
                    <a:pt x="1965" y="0"/>
                    <a:pt x="17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8161637" y="887480"/>
              <a:ext cx="99012" cy="91737"/>
            </a:xfrm>
            <a:custGeom>
              <a:avLst/>
              <a:gdLst/>
              <a:ahLst/>
              <a:cxnLst/>
              <a:rect l="l" t="t" r="r" b="b"/>
              <a:pathLst>
                <a:path w="2749" h="2547" extrusionOk="0">
                  <a:moveTo>
                    <a:pt x="2296" y="0"/>
                  </a:moveTo>
                  <a:lnTo>
                    <a:pt x="1724" y="158"/>
                  </a:lnTo>
                  <a:cubicBezTo>
                    <a:pt x="1724" y="158"/>
                    <a:pt x="2197" y="1636"/>
                    <a:pt x="1527" y="1951"/>
                  </a:cubicBezTo>
                  <a:cubicBezTo>
                    <a:pt x="1465" y="1979"/>
                    <a:pt x="1407" y="1992"/>
                    <a:pt x="1353" y="1992"/>
                  </a:cubicBezTo>
                  <a:cubicBezTo>
                    <a:pt x="721" y="1992"/>
                    <a:pt x="621" y="237"/>
                    <a:pt x="621" y="237"/>
                  </a:cubicBezTo>
                  <a:lnTo>
                    <a:pt x="207" y="276"/>
                  </a:lnTo>
                  <a:cubicBezTo>
                    <a:pt x="207" y="276"/>
                    <a:pt x="1" y="2546"/>
                    <a:pt x="1419" y="2546"/>
                  </a:cubicBezTo>
                  <a:cubicBezTo>
                    <a:pt x="1454" y="2546"/>
                    <a:pt x="1490" y="2545"/>
                    <a:pt x="1527" y="2542"/>
                  </a:cubicBezTo>
                  <a:cubicBezTo>
                    <a:pt x="2749" y="2443"/>
                    <a:pt x="2296" y="0"/>
                    <a:pt x="22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8278174" y="933575"/>
              <a:ext cx="142849" cy="80253"/>
            </a:xfrm>
            <a:custGeom>
              <a:avLst/>
              <a:gdLst/>
              <a:ahLst/>
              <a:cxnLst/>
              <a:rect l="l" t="t" r="r" b="b"/>
              <a:pathLst>
                <a:path w="3074" h="2228" extrusionOk="0">
                  <a:moveTo>
                    <a:pt x="0" y="1"/>
                  </a:moveTo>
                  <a:cubicBezTo>
                    <a:pt x="118" y="316"/>
                    <a:pt x="414" y="2227"/>
                    <a:pt x="414" y="2227"/>
                  </a:cubicBezTo>
                  <a:lnTo>
                    <a:pt x="30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8125800" y="958435"/>
              <a:ext cx="60365" cy="59645"/>
            </a:xfrm>
            <a:custGeom>
              <a:avLst/>
              <a:gdLst/>
              <a:ahLst/>
              <a:cxnLst/>
              <a:rect l="l" t="t" r="r" b="b"/>
              <a:pathLst>
                <a:path w="1676" h="1656" extrusionOk="0">
                  <a:moveTo>
                    <a:pt x="828" y="0"/>
                  </a:moveTo>
                  <a:cubicBezTo>
                    <a:pt x="375" y="0"/>
                    <a:pt x="0" y="375"/>
                    <a:pt x="0" y="828"/>
                  </a:cubicBezTo>
                  <a:cubicBezTo>
                    <a:pt x="0" y="1281"/>
                    <a:pt x="375" y="1656"/>
                    <a:pt x="828" y="1656"/>
                  </a:cubicBezTo>
                  <a:cubicBezTo>
                    <a:pt x="1301" y="1656"/>
                    <a:pt x="1675" y="1281"/>
                    <a:pt x="1675" y="828"/>
                  </a:cubicBezTo>
                  <a:cubicBezTo>
                    <a:pt x="1675" y="375"/>
                    <a:pt x="1301" y="0"/>
                    <a:pt x="8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4"/>
          <p:cNvGrpSpPr/>
          <p:nvPr/>
        </p:nvGrpSpPr>
        <p:grpSpPr>
          <a:xfrm>
            <a:off x="741528" y="4496985"/>
            <a:ext cx="10657103" cy="1772751"/>
            <a:chOff x="557525" y="3372738"/>
            <a:chExt cx="8012650" cy="1329563"/>
          </a:xfrm>
        </p:grpSpPr>
        <p:sp>
          <p:nvSpPr>
            <p:cNvPr id="90" name="Google Shape;90;p4"/>
            <p:cNvSpPr/>
            <p:nvPr/>
          </p:nvSpPr>
          <p:spPr>
            <a:xfrm>
              <a:off x="8026350" y="4121600"/>
              <a:ext cx="543825" cy="580700"/>
            </a:xfrm>
            <a:custGeom>
              <a:avLst/>
              <a:gdLst/>
              <a:ahLst/>
              <a:cxnLst/>
              <a:rect l="l" t="t" r="r" b="b"/>
              <a:pathLst>
                <a:path w="21753" h="23228" extrusionOk="0">
                  <a:moveTo>
                    <a:pt x="20092" y="0"/>
                  </a:moveTo>
                  <a:cubicBezTo>
                    <a:pt x="20022" y="0"/>
                    <a:pt x="19954" y="35"/>
                    <a:pt x="19920" y="117"/>
                  </a:cubicBezTo>
                  <a:cubicBezTo>
                    <a:pt x="19290" y="1437"/>
                    <a:pt x="18600" y="2738"/>
                    <a:pt x="17891" y="4018"/>
                  </a:cubicBezTo>
                  <a:cubicBezTo>
                    <a:pt x="17891" y="3999"/>
                    <a:pt x="17871" y="3979"/>
                    <a:pt x="17871" y="3959"/>
                  </a:cubicBezTo>
                  <a:cubicBezTo>
                    <a:pt x="17477" y="3447"/>
                    <a:pt x="16984" y="2994"/>
                    <a:pt x="16433" y="2659"/>
                  </a:cubicBezTo>
                  <a:cubicBezTo>
                    <a:pt x="16068" y="2440"/>
                    <a:pt x="15670" y="2210"/>
                    <a:pt x="15256" y="2210"/>
                  </a:cubicBezTo>
                  <a:cubicBezTo>
                    <a:pt x="15111" y="2210"/>
                    <a:pt x="14965" y="2238"/>
                    <a:pt x="14817" y="2304"/>
                  </a:cubicBezTo>
                  <a:cubicBezTo>
                    <a:pt x="14325" y="2501"/>
                    <a:pt x="13852" y="3014"/>
                    <a:pt x="14127" y="3565"/>
                  </a:cubicBezTo>
                  <a:cubicBezTo>
                    <a:pt x="14384" y="4077"/>
                    <a:pt x="15113" y="4196"/>
                    <a:pt x="15625" y="4294"/>
                  </a:cubicBezTo>
                  <a:cubicBezTo>
                    <a:pt x="16275" y="4452"/>
                    <a:pt x="16945" y="4491"/>
                    <a:pt x="17635" y="4491"/>
                  </a:cubicBezTo>
                  <a:cubicBezTo>
                    <a:pt x="17359" y="4964"/>
                    <a:pt x="17063" y="5437"/>
                    <a:pt x="16787" y="5910"/>
                  </a:cubicBezTo>
                  <a:cubicBezTo>
                    <a:pt x="16748" y="5910"/>
                    <a:pt x="16689" y="5910"/>
                    <a:pt x="16669" y="5930"/>
                  </a:cubicBezTo>
                  <a:cubicBezTo>
                    <a:pt x="16255" y="5733"/>
                    <a:pt x="15822" y="5516"/>
                    <a:pt x="15408" y="5299"/>
                  </a:cubicBezTo>
                  <a:cubicBezTo>
                    <a:pt x="15054" y="5122"/>
                    <a:pt x="14699" y="4944"/>
                    <a:pt x="14325" y="4806"/>
                  </a:cubicBezTo>
                  <a:cubicBezTo>
                    <a:pt x="14006" y="4691"/>
                    <a:pt x="13671" y="4624"/>
                    <a:pt x="13341" y="4624"/>
                  </a:cubicBezTo>
                  <a:cubicBezTo>
                    <a:pt x="12935" y="4624"/>
                    <a:pt x="12535" y="4725"/>
                    <a:pt x="12177" y="4964"/>
                  </a:cubicBezTo>
                  <a:cubicBezTo>
                    <a:pt x="11881" y="5181"/>
                    <a:pt x="11665" y="5476"/>
                    <a:pt x="11586" y="5831"/>
                  </a:cubicBezTo>
                  <a:cubicBezTo>
                    <a:pt x="11507" y="6225"/>
                    <a:pt x="11665" y="6540"/>
                    <a:pt x="11960" y="6796"/>
                  </a:cubicBezTo>
                  <a:cubicBezTo>
                    <a:pt x="12451" y="7173"/>
                    <a:pt x="13064" y="7305"/>
                    <a:pt x="13664" y="7305"/>
                  </a:cubicBezTo>
                  <a:cubicBezTo>
                    <a:pt x="13787" y="7305"/>
                    <a:pt x="13909" y="7299"/>
                    <a:pt x="14029" y="7289"/>
                  </a:cubicBezTo>
                  <a:cubicBezTo>
                    <a:pt x="14482" y="7250"/>
                    <a:pt x="14935" y="7151"/>
                    <a:pt x="15369" y="7013"/>
                  </a:cubicBezTo>
                  <a:cubicBezTo>
                    <a:pt x="15605" y="6934"/>
                    <a:pt x="15842" y="6856"/>
                    <a:pt x="16058" y="6777"/>
                  </a:cubicBezTo>
                  <a:cubicBezTo>
                    <a:pt x="16157" y="6737"/>
                    <a:pt x="16236" y="6698"/>
                    <a:pt x="16314" y="6659"/>
                  </a:cubicBezTo>
                  <a:lnTo>
                    <a:pt x="16314" y="6659"/>
                  </a:lnTo>
                  <a:cubicBezTo>
                    <a:pt x="15763" y="7525"/>
                    <a:pt x="15191" y="8392"/>
                    <a:pt x="14600" y="9220"/>
                  </a:cubicBezTo>
                  <a:lnTo>
                    <a:pt x="14541" y="9220"/>
                  </a:lnTo>
                  <a:cubicBezTo>
                    <a:pt x="14167" y="9279"/>
                    <a:pt x="13832" y="9397"/>
                    <a:pt x="13497" y="9535"/>
                  </a:cubicBezTo>
                  <a:cubicBezTo>
                    <a:pt x="13477" y="9515"/>
                    <a:pt x="13458" y="9476"/>
                    <a:pt x="13418" y="9437"/>
                  </a:cubicBezTo>
                  <a:cubicBezTo>
                    <a:pt x="12650" y="8826"/>
                    <a:pt x="11822" y="8274"/>
                    <a:pt x="10877" y="7959"/>
                  </a:cubicBezTo>
                  <a:cubicBezTo>
                    <a:pt x="10434" y="7793"/>
                    <a:pt x="9861" y="7633"/>
                    <a:pt x="9318" y="7633"/>
                  </a:cubicBezTo>
                  <a:cubicBezTo>
                    <a:pt x="8894" y="7633"/>
                    <a:pt x="8488" y="7731"/>
                    <a:pt x="8177" y="7998"/>
                  </a:cubicBezTo>
                  <a:cubicBezTo>
                    <a:pt x="7842" y="8274"/>
                    <a:pt x="7724" y="8708"/>
                    <a:pt x="7803" y="9141"/>
                  </a:cubicBezTo>
                  <a:cubicBezTo>
                    <a:pt x="7901" y="9614"/>
                    <a:pt x="8236" y="9988"/>
                    <a:pt x="8630" y="10244"/>
                  </a:cubicBezTo>
                  <a:cubicBezTo>
                    <a:pt x="9243" y="10618"/>
                    <a:pt x="9980" y="10788"/>
                    <a:pt x="10705" y="10788"/>
                  </a:cubicBezTo>
                  <a:cubicBezTo>
                    <a:pt x="10935" y="10788"/>
                    <a:pt x="11165" y="10770"/>
                    <a:pt x="11389" y="10737"/>
                  </a:cubicBezTo>
                  <a:cubicBezTo>
                    <a:pt x="11940" y="10658"/>
                    <a:pt x="12453" y="10461"/>
                    <a:pt x="12945" y="10225"/>
                  </a:cubicBezTo>
                  <a:cubicBezTo>
                    <a:pt x="13379" y="10028"/>
                    <a:pt x="13793" y="9831"/>
                    <a:pt x="14246" y="9693"/>
                  </a:cubicBezTo>
                  <a:lnTo>
                    <a:pt x="14246" y="9693"/>
                  </a:lnTo>
                  <a:cubicBezTo>
                    <a:pt x="13674" y="10481"/>
                    <a:pt x="13064" y="11249"/>
                    <a:pt x="12433" y="11998"/>
                  </a:cubicBezTo>
                  <a:cubicBezTo>
                    <a:pt x="12413" y="11998"/>
                    <a:pt x="12394" y="12018"/>
                    <a:pt x="12374" y="12018"/>
                  </a:cubicBezTo>
                  <a:cubicBezTo>
                    <a:pt x="11980" y="12156"/>
                    <a:pt x="11586" y="12333"/>
                    <a:pt x="11172" y="12471"/>
                  </a:cubicBezTo>
                  <a:cubicBezTo>
                    <a:pt x="10404" y="11899"/>
                    <a:pt x="9537" y="11446"/>
                    <a:pt x="8611" y="11170"/>
                  </a:cubicBezTo>
                  <a:cubicBezTo>
                    <a:pt x="8131" y="11022"/>
                    <a:pt x="7520" y="10841"/>
                    <a:pt x="6944" y="10841"/>
                  </a:cubicBezTo>
                  <a:cubicBezTo>
                    <a:pt x="6527" y="10841"/>
                    <a:pt x="6128" y="10936"/>
                    <a:pt x="5813" y="11210"/>
                  </a:cubicBezTo>
                  <a:cubicBezTo>
                    <a:pt x="5498" y="11466"/>
                    <a:pt x="5320" y="11880"/>
                    <a:pt x="5419" y="12294"/>
                  </a:cubicBezTo>
                  <a:cubicBezTo>
                    <a:pt x="5537" y="12727"/>
                    <a:pt x="5911" y="13042"/>
                    <a:pt x="6286" y="13239"/>
                  </a:cubicBezTo>
                  <a:cubicBezTo>
                    <a:pt x="6830" y="13524"/>
                    <a:pt x="7451" y="13630"/>
                    <a:pt x="8070" y="13630"/>
                  </a:cubicBezTo>
                  <a:cubicBezTo>
                    <a:pt x="8392" y="13630"/>
                    <a:pt x="8714" y="13602"/>
                    <a:pt x="9024" y="13555"/>
                  </a:cubicBezTo>
                  <a:cubicBezTo>
                    <a:pt x="9734" y="13436"/>
                    <a:pt x="10443" y="13200"/>
                    <a:pt x="11113" y="12944"/>
                  </a:cubicBezTo>
                  <a:cubicBezTo>
                    <a:pt x="11130" y="12947"/>
                    <a:pt x="11146" y="12949"/>
                    <a:pt x="11162" y="12949"/>
                  </a:cubicBezTo>
                  <a:cubicBezTo>
                    <a:pt x="11238" y="12949"/>
                    <a:pt x="11300" y="12911"/>
                    <a:pt x="11349" y="12845"/>
                  </a:cubicBezTo>
                  <a:cubicBezTo>
                    <a:pt x="11527" y="12766"/>
                    <a:pt x="11724" y="12707"/>
                    <a:pt x="11921" y="12628"/>
                  </a:cubicBezTo>
                  <a:lnTo>
                    <a:pt x="11921" y="12628"/>
                  </a:lnTo>
                  <a:cubicBezTo>
                    <a:pt x="11389" y="13220"/>
                    <a:pt x="10857" y="13811"/>
                    <a:pt x="10305" y="14382"/>
                  </a:cubicBezTo>
                  <a:cubicBezTo>
                    <a:pt x="9675" y="14540"/>
                    <a:pt x="9123" y="14816"/>
                    <a:pt x="8571" y="15131"/>
                  </a:cubicBezTo>
                  <a:cubicBezTo>
                    <a:pt x="8552" y="15091"/>
                    <a:pt x="8532" y="15072"/>
                    <a:pt x="8492" y="15072"/>
                  </a:cubicBezTo>
                  <a:cubicBezTo>
                    <a:pt x="7547" y="14697"/>
                    <a:pt x="6542" y="14441"/>
                    <a:pt x="5537" y="14382"/>
                  </a:cubicBezTo>
                  <a:cubicBezTo>
                    <a:pt x="5410" y="14373"/>
                    <a:pt x="5271" y="14366"/>
                    <a:pt x="5127" y="14366"/>
                  </a:cubicBezTo>
                  <a:cubicBezTo>
                    <a:pt x="4376" y="14366"/>
                    <a:pt x="3479" y="14541"/>
                    <a:pt x="3330" y="15367"/>
                  </a:cubicBezTo>
                  <a:cubicBezTo>
                    <a:pt x="3153" y="16313"/>
                    <a:pt x="4178" y="16825"/>
                    <a:pt x="4966" y="16865"/>
                  </a:cubicBezTo>
                  <a:cubicBezTo>
                    <a:pt x="5040" y="16870"/>
                    <a:pt x="5114" y="16872"/>
                    <a:pt x="5188" y="16872"/>
                  </a:cubicBezTo>
                  <a:cubicBezTo>
                    <a:pt x="5974" y="16872"/>
                    <a:pt x="6725" y="16594"/>
                    <a:pt x="7409" y="16234"/>
                  </a:cubicBezTo>
                  <a:cubicBezTo>
                    <a:pt x="8158" y="15840"/>
                    <a:pt x="8887" y="15347"/>
                    <a:pt x="9675" y="15013"/>
                  </a:cubicBezTo>
                  <a:lnTo>
                    <a:pt x="9675" y="15013"/>
                  </a:lnTo>
                  <a:cubicBezTo>
                    <a:pt x="8926" y="15742"/>
                    <a:pt x="8158" y="16431"/>
                    <a:pt x="7350" y="17101"/>
                  </a:cubicBezTo>
                  <a:cubicBezTo>
                    <a:pt x="6995" y="17397"/>
                    <a:pt x="6621" y="17692"/>
                    <a:pt x="6246" y="17988"/>
                  </a:cubicBezTo>
                  <a:cubicBezTo>
                    <a:pt x="5163" y="18047"/>
                    <a:pt x="4079" y="18263"/>
                    <a:pt x="3054" y="18618"/>
                  </a:cubicBezTo>
                  <a:cubicBezTo>
                    <a:pt x="2523" y="18795"/>
                    <a:pt x="2010" y="19012"/>
                    <a:pt x="1518" y="19268"/>
                  </a:cubicBezTo>
                  <a:cubicBezTo>
                    <a:pt x="1045" y="19505"/>
                    <a:pt x="572" y="19800"/>
                    <a:pt x="316" y="20273"/>
                  </a:cubicBezTo>
                  <a:cubicBezTo>
                    <a:pt x="79" y="20667"/>
                    <a:pt x="1" y="21160"/>
                    <a:pt x="198" y="21574"/>
                  </a:cubicBezTo>
                  <a:cubicBezTo>
                    <a:pt x="395" y="21968"/>
                    <a:pt x="749" y="22243"/>
                    <a:pt x="1143" y="22362"/>
                  </a:cubicBezTo>
                  <a:cubicBezTo>
                    <a:pt x="1344" y="22430"/>
                    <a:pt x="1543" y="22461"/>
                    <a:pt x="1739" y="22461"/>
                  </a:cubicBezTo>
                  <a:cubicBezTo>
                    <a:pt x="2503" y="22461"/>
                    <a:pt x="3215" y="21993"/>
                    <a:pt x="3764" y="21475"/>
                  </a:cubicBezTo>
                  <a:cubicBezTo>
                    <a:pt x="4256" y="21022"/>
                    <a:pt x="4690" y="20510"/>
                    <a:pt x="5123" y="19997"/>
                  </a:cubicBezTo>
                  <a:cubicBezTo>
                    <a:pt x="5576" y="19446"/>
                    <a:pt x="6010" y="18914"/>
                    <a:pt x="6463" y="18362"/>
                  </a:cubicBezTo>
                  <a:cubicBezTo>
                    <a:pt x="6502" y="18323"/>
                    <a:pt x="6522" y="18303"/>
                    <a:pt x="6542" y="18263"/>
                  </a:cubicBezTo>
                  <a:cubicBezTo>
                    <a:pt x="7310" y="17672"/>
                    <a:pt x="8039" y="17062"/>
                    <a:pt x="8749" y="16431"/>
                  </a:cubicBezTo>
                  <a:lnTo>
                    <a:pt x="8749" y="16431"/>
                  </a:lnTo>
                  <a:cubicBezTo>
                    <a:pt x="8690" y="16589"/>
                    <a:pt x="8650" y="16746"/>
                    <a:pt x="8591" y="16924"/>
                  </a:cubicBezTo>
                  <a:cubicBezTo>
                    <a:pt x="8552" y="16924"/>
                    <a:pt x="8512" y="16943"/>
                    <a:pt x="8492" y="16983"/>
                  </a:cubicBezTo>
                  <a:cubicBezTo>
                    <a:pt x="7685" y="17929"/>
                    <a:pt x="6956" y="18933"/>
                    <a:pt x="6325" y="19978"/>
                  </a:cubicBezTo>
                  <a:cubicBezTo>
                    <a:pt x="5852" y="20785"/>
                    <a:pt x="5064" y="22027"/>
                    <a:pt x="5892" y="22894"/>
                  </a:cubicBezTo>
                  <a:cubicBezTo>
                    <a:pt x="6103" y="23118"/>
                    <a:pt x="6404" y="23228"/>
                    <a:pt x="6709" y="23228"/>
                  </a:cubicBezTo>
                  <a:cubicBezTo>
                    <a:pt x="6859" y="23228"/>
                    <a:pt x="7010" y="23202"/>
                    <a:pt x="7153" y="23150"/>
                  </a:cubicBezTo>
                  <a:cubicBezTo>
                    <a:pt x="7685" y="22992"/>
                    <a:pt x="8039" y="22539"/>
                    <a:pt x="8256" y="22046"/>
                  </a:cubicBezTo>
                  <a:cubicBezTo>
                    <a:pt x="8709" y="21101"/>
                    <a:pt x="8729" y="19997"/>
                    <a:pt x="8768" y="18953"/>
                  </a:cubicBezTo>
                  <a:cubicBezTo>
                    <a:pt x="8827" y="17791"/>
                    <a:pt x="8906" y="16530"/>
                    <a:pt x="9675" y="15604"/>
                  </a:cubicBezTo>
                  <a:cubicBezTo>
                    <a:pt x="9714" y="15584"/>
                    <a:pt x="9714" y="15545"/>
                    <a:pt x="9734" y="15525"/>
                  </a:cubicBezTo>
                  <a:cubicBezTo>
                    <a:pt x="9990" y="15269"/>
                    <a:pt x="10266" y="14993"/>
                    <a:pt x="10542" y="14717"/>
                  </a:cubicBezTo>
                  <a:cubicBezTo>
                    <a:pt x="10542" y="14717"/>
                    <a:pt x="10561" y="14697"/>
                    <a:pt x="10581" y="14678"/>
                  </a:cubicBezTo>
                  <a:cubicBezTo>
                    <a:pt x="10699" y="14540"/>
                    <a:pt x="10837" y="14421"/>
                    <a:pt x="10955" y="14284"/>
                  </a:cubicBezTo>
                  <a:cubicBezTo>
                    <a:pt x="11152" y="14067"/>
                    <a:pt x="11349" y="13850"/>
                    <a:pt x="11546" y="13633"/>
                  </a:cubicBezTo>
                  <a:lnTo>
                    <a:pt x="11546" y="13633"/>
                  </a:lnTo>
                  <a:cubicBezTo>
                    <a:pt x="11487" y="13949"/>
                    <a:pt x="11468" y="14284"/>
                    <a:pt x="11507" y="14618"/>
                  </a:cubicBezTo>
                  <a:cubicBezTo>
                    <a:pt x="11507" y="14618"/>
                    <a:pt x="11507" y="14638"/>
                    <a:pt x="11487" y="14638"/>
                  </a:cubicBezTo>
                  <a:cubicBezTo>
                    <a:pt x="10995" y="15682"/>
                    <a:pt x="10482" y="16727"/>
                    <a:pt x="10148" y="17830"/>
                  </a:cubicBezTo>
                  <a:cubicBezTo>
                    <a:pt x="9911" y="18658"/>
                    <a:pt x="9793" y="19761"/>
                    <a:pt x="10482" y="20450"/>
                  </a:cubicBezTo>
                  <a:cubicBezTo>
                    <a:pt x="10669" y="20637"/>
                    <a:pt x="10918" y="20745"/>
                    <a:pt x="11175" y="20745"/>
                  </a:cubicBezTo>
                  <a:cubicBezTo>
                    <a:pt x="11326" y="20745"/>
                    <a:pt x="11480" y="20708"/>
                    <a:pt x="11625" y="20628"/>
                  </a:cubicBezTo>
                  <a:cubicBezTo>
                    <a:pt x="12039" y="20411"/>
                    <a:pt x="12256" y="19958"/>
                    <a:pt x="12374" y="19524"/>
                  </a:cubicBezTo>
                  <a:cubicBezTo>
                    <a:pt x="12650" y="18539"/>
                    <a:pt x="12610" y="17475"/>
                    <a:pt x="12354" y="16490"/>
                  </a:cubicBezTo>
                  <a:cubicBezTo>
                    <a:pt x="12098" y="15426"/>
                    <a:pt x="11527" y="14126"/>
                    <a:pt x="12216" y="13101"/>
                  </a:cubicBezTo>
                  <a:cubicBezTo>
                    <a:pt x="12256" y="13023"/>
                    <a:pt x="12256" y="12944"/>
                    <a:pt x="12216" y="12885"/>
                  </a:cubicBezTo>
                  <a:cubicBezTo>
                    <a:pt x="12866" y="12156"/>
                    <a:pt x="13477" y="11387"/>
                    <a:pt x="14068" y="10619"/>
                  </a:cubicBezTo>
                  <a:lnTo>
                    <a:pt x="14068" y="10619"/>
                  </a:lnTo>
                  <a:cubicBezTo>
                    <a:pt x="14049" y="10895"/>
                    <a:pt x="14068" y="11170"/>
                    <a:pt x="14108" y="11427"/>
                  </a:cubicBezTo>
                  <a:cubicBezTo>
                    <a:pt x="14088" y="11446"/>
                    <a:pt x="14068" y="11486"/>
                    <a:pt x="14049" y="11505"/>
                  </a:cubicBezTo>
                  <a:cubicBezTo>
                    <a:pt x="13576" y="12550"/>
                    <a:pt x="13221" y="13653"/>
                    <a:pt x="13083" y="14796"/>
                  </a:cubicBezTo>
                  <a:cubicBezTo>
                    <a:pt x="12985" y="15761"/>
                    <a:pt x="13142" y="16865"/>
                    <a:pt x="14068" y="17377"/>
                  </a:cubicBezTo>
                  <a:cubicBezTo>
                    <a:pt x="14298" y="17498"/>
                    <a:pt x="14565" y="17574"/>
                    <a:pt x="14828" y="17574"/>
                  </a:cubicBezTo>
                  <a:cubicBezTo>
                    <a:pt x="14993" y="17574"/>
                    <a:pt x="15157" y="17544"/>
                    <a:pt x="15310" y="17475"/>
                  </a:cubicBezTo>
                  <a:cubicBezTo>
                    <a:pt x="15743" y="17278"/>
                    <a:pt x="16019" y="16865"/>
                    <a:pt x="16117" y="16411"/>
                  </a:cubicBezTo>
                  <a:cubicBezTo>
                    <a:pt x="16374" y="15328"/>
                    <a:pt x="15901" y="14146"/>
                    <a:pt x="15388" y="13220"/>
                  </a:cubicBezTo>
                  <a:cubicBezTo>
                    <a:pt x="14837" y="12274"/>
                    <a:pt x="13950" y="10914"/>
                    <a:pt x="14778" y="9870"/>
                  </a:cubicBezTo>
                  <a:cubicBezTo>
                    <a:pt x="14837" y="9791"/>
                    <a:pt x="14837" y="9712"/>
                    <a:pt x="14797" y="9634"/>
                  </a:cubicBezTo>
                  <a:cubicBezTo>
                    <a:pt x="15448" y="8727"/>
                    <a:pt x="16078" y="7782"/>
                    <a:pt x="16689" y="6836"/>
                  </a:cubicBezTo>
                  <a:cubicBezTo>
                    <a:pt x="16689" y="6856"/>
                    <a:pt x="16709" y="6875"/>
                    <a:pt x="16709" y="6915"/>
                  </a:cubicBezTo>
                  <a:cubicBezTo>
                    <a:pt x="16669" y="6934"/>
                    <a:pt x="16649" y="6954"/>
                    <a:pt x="16630" y="7013"/>
                  </a:cubicBezTo>
                  <a:cubicBezTo>
                    <a:pt x="16334" y="7900"/>
                    <a:pt x="16236" y="8846"/>
                    <a:pt x="16334" y="9791"/>
                  </a:cubicBezTo>
                  <a:cubicBezTo>
                    <a:pt x="16393" y="10244"/>
                    <a:pt x="16492" y="10698"/>
                    <a:pt x="16649" y="11131"/>
                  </a:cubicBezTo>
                  <a:cubicBezTo>
                    <a:pt x="16807" y="11565"/>
                    <a:pt x="17004" y="11998"/>
                    <a:pt x="17339" y="12313"/>
                  </a:cubicBezTo>
                  <a:cubicBezTo>
                    <a:pt x="17579" y="12527"/>
                    <a:pt x="17858" y="12621"/>
                    <a:pt x="18135" y="12621"/>
                  </a:cubicBezTo>
                  <a:cubicBezTo>
                    <a:pt x="18677" y="12621"/>
                    <a:pt x="19213" y="12263"/>
                    <a:pt x="19447" y="11742"/>
                  </a:cubicBezTo>
                  <a:cubicBezTo>
                    <a:pt x="19841" y="10836"/>
                    <a:pt x="19487" y="9712"/>
                    <a:pt x="18915" y="8983"/>
                  </a:cubicBezTo>
                  <a:cubicBezTo>
                    <a:pt x="18285" y="8176"/>
                    <a:pt x="17083" y="7466"/>
                    <a:pt x="16984" y="6343"/>
                  </a:cubicBezTo>
                  <a:cubicBezTo>
                    <a:pt x="17142" y="6107"/>
                    <a:pt x="17280" y="5870"/>
                    <a:pt x="17418" y="5654"/>
                  </a:cubicBezTo>
                  <a:cubicBezTo>
                    <a:pt x="17556" y="5417"/>
                    <a:pt x="17674" y="5201"/>
                    <a:pt x="17812" y="4984"/>
                  </a:cubicBezTo>
                  <a:cubicBezTo>
                    <a:pt x="17832" y="5082"/>
                    <a:pt x="17871" y="5161"/>
                    <a:pt x="17930" y="5240"/>
                  </a:cubicBezTo>
                  <a:cubicBezTo>
                    <a:pt x="18127" y="5634"/>
                    <a:pt x="18364" y="5989"/>
                    <a:pt x="18600" y="6343"/>
                  </a:cubicBezTo>
                  <a:cubicBezTo>
                    <a:pt x="19033" y="6993"/>
                    <a:pt x="19526" y="7821"/>
                    <a:pt x="20334" y="8018"/>
                  </a:cubicBezTo>
                  <a:cubicBezTo>
                    <a:pt x="20432" y="8041"/>
                    <a:pt x="20532" y="8052"/>
                    <a:pt x="20630" y="8052"/>
                  </a:cubicBezTo>
                  <a:cubicBezTo>
                    <a:pt x="21198" y="8052"/>
                    <a:pt x="21716" y="7674"/>
                    <a:pt x="21733" y="7053"/>
                  </a:cubicBezTo>
                  <a:cubicBezTo>
                    <a:pt x="21752" y="6284"/>
                    <a:pt x="21240" y="5575"/>
                    <a:pt x="20610" y="5161"/>
                  </a:cubicBezTo>
                  <a:cubicBezTo>
                    <a:pt x="19900" y="4688"/>
                    <a:pt x="19033" y="4491"/>
                    <a:pt x="18206" y="4294"/>
                  </a:cubicBezTo>
                  <a:cubicBezTo>
                    <a:pt x="18935" y="2974"/>
                    <a:pt x="19644" y="1634"/>
                    <a:pt x="20294" y="275"/>
                  </a:cubicBezTo>
                  <a:cubicBezTo>
                    <a:pt x="20359" y="121"/>
                    <a:pt x="20222" y="0"/>
                    <a:pt x="200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557525" y="4021125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887175" y="3372738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8495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1951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3726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7430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6263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77201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8717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7461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3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23"/>
          <p:cNvSpPr txBox="1">
            <a:spLocks noGrp="1"/>
          </p:cNvSpPr>
          <p:nvPr>
            <p:ph type="title"/>
          </p:nvPr>
        </p:nvSpPr>
        <p:spPr>
          <a:xfrm>
            <a:off x="948448" y="2119000"/>
            <a:ext cx="4335248" cy="825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23"/>
          <p:cNvSpPr txBox="1">
            <a:spLocks noGrp="1"/>
          </p:cNvSpPr>
          <p:nvPr>
            <p:ph type="subTitle" idx="1"/>
          </p:nvPr>
        </p:nvSpPr>
        <p:spPr>
          <a:xfrm>
            <a:off x="948448" y="2944600"/>
            <a:ext cx="4335248" cy="179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0"/>
              </a:spcBef>
              <a:spcAft>
                <a:spcPts val="213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36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3" name="Google Shape;503;p36"/>
          <p:cNvGrpSpPr/>
          <p:nvPr/>
        </p:nvGrpSpPr>
        <p:grpSpPr>
          <a:xfrm>
            <a:off x="622877" y="490827"/>
            <a:ext cx="10842281" cy="1810607"/>
            <a:chOff x="468316" y="368120"/>
            <a:chExt cx="8151878" cy="1357955"/>
          </a:xfrm>
        </p:grpSpPr>
        <p:grpSp>
          <p:nvGrpSpPr>
            <p:cNvPr id="504" name="Google Shape;504;p36"/>
            <p:cNvGrpSpPr/>
            <p:nvPr/>
          </p:nvGrpSpPr>
          <p:grpSpPr>
            <a:xfrm>
              <a:off x="7935890" y="368120"/>
              <a:ext cx="684304" cy="634375"/>
              <a:chOff x="6408388" y="676125"/>
              <a:chExt cx="957068" cy="887238"/>
            </a:xfrm>
          </p:grpSpPr>
          <p:sp>
            <p:nvSpPr>
              <p:cNvPr id="505" name="Google Shape;505;p36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36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36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6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36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36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36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36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36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36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36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36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36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36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9" name="Google Shape;519;p36"/>
            <p:cNvGrpSpPr/>
            <p:nvPr/>
          </p:nvGrpSpPr>
          <p:grpSpPr>
            <a:xfrm>
              <a:off x="468316" y="402231"/>
              <a:ext cx="684280" cy="566153"/>
              <a:chOff x="7558775" y="805000"/>
              <a:chExt cx="862247" cy="713399"/>
            </a:xfrm>
          </p:grpSpPr>
          <p:sp>
            <p:nvSpPr>
              <p:cNvPr id="520" name="Google Shape;520;p36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36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36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36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36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36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36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27" name="Google Shape;527;p36"/>
            <p:cNvSpPr/>
            <p:nvPr/>
          </p:nvSpPr>
          <p:spPr>
            <a:xfrm>
              <a:off x="7571588" y="526075"/>
              <a:ext cx="363050" cy="704450"/>
            </a:xfrm>
            <a:custGeom>
              <a:avLst/>
              <a:gdLst/>
              <a:ahLst/>
              <a:cxnLst/>
              <a:rect l="l" t="t" r="r" b="b"/>
              <a:pathLst>
                <a:path w="14522" h="28178" extrusionOk="0">
                  <a:moveTo>
                    <a:pt x="1517" y="0"/>
                  </a:moveTo>
                  <a:cubicBezTo>
                    <a:pt x="1150" y="0"/>
                    <a:pt x="769" y="119"/>
                    <a:pt x="493" y="343"/>
                  </a:cubicBezTo>
                  <a:cubicBezTo>
                    <a:pt x="139" y="658"/>
                    <a:pt x="1" y="1131"/>
                    <a:pt x="60" y="1584"/>
                  </a:cubicBezTo>
                  <a:cubicBezTo>
                    <a:pt x="119" y="2116"/>
                    <a:pt x="414" y="2589"/>
                    <a:pt x="749" y="3003"/>
                  </a:cubicBezTo>
                  <a:cubicBezTo>
                    <a:pt x="1084" y="3436"/>
                    <a:pt x="1478" y="3830"/>
                    <a:pt x="1872" y="4205"/>
                  </a:cubicBezTo>
                  <a:cubicBezTo>
                    <a:pt x="2680" y="4953"/>
                    <a:pt x="3587" y="5584"/>
                    <a:pt x="4552" y="6096"/>
                  </a:cubicBezTo>
                  <a:cubicBezTo>
                    <a:pt x="4769" y="6510"/>
                    <a:pt x="4985" y="6923"/>
                    <a:pt x="5202" y="7337"/>
                  </a:cubicBezTo>
                  <a:cubicBezTo>
                    <a:pt x="5655" y="8283"/>
                    <a:pt x="6089" y="9229"/>
                    <a:pt x="6463" y="10194"/>
                  </a:cubicBezTo>
                  <a:cubicBezTo>
                    <a:pt x="5872" y="9583"/>
                    <a:pt x="5419" y="8835"/>
                    <a:pt x="4887" y="8165"/>
                  </a:cubicBezTo>
                  <a:cubicBezTo>
                    <a:pt x="4355" y="7495"/>
                    <a:pt x="3724" y="6884"/>
                    <a:pt x="2917" y="6589"/>
                  </a:cubicBezTo>
                  <a:cubicBezTo>
                    <a:pt x="2674" y="6497"/>
                    <a:pt x="2382" y="6440"/>
                    <a:pt x="2094" y="6440"/>
                  </a:cubicBezTo>
                  <a:cubicBezTo>
                    <a:pt x="1518" y="6440"/>
                    <a:pt x="953" y="6667"/>
                    <a:pt x="808" y="7298"/>
                  </a:cubicBezTo>
                  <a:cubicBezTo>
                    <a:pt x="572" y="8283"/>
                    <a:pt x="1695" y="8815"/>
                    <a:pt x="2424" y="9091"/>
                  </a:cubicBezTo>
                  <a:cubicBezTo>
                    <a:pt x="3370" y="9445"/>
                    <a:pt x="4394" y="9623"/>
                    <a:pt x="5399" y="9662"/>
                  </a:cubicBezTo>
                  <a:cubicBezTo>
                    <a:pt x="5411" y="9668"/>
                    <a:pt x="5422" y="9670"/>
                    <a:pt x="5434" y="9670"/>
                  </a:cubicBezTo>
                  <a:cubicBezTo>
                    <a:pt x="5462" y="9670"/>
                    <a:pt x="5490" y="9656"/>
                    <a:pt x="5517" y="9642"/>
                  </a:cubicBezTo>
                  <a:cubicBezTo>
                    <a:pt x="5892" y="10155"/>
                    <a:pt x="6286" y="10647"/>
                    <a:pt x="6778" y="11022"/>
                  </a:cubicBezTo>
                  <a:cubicBezTo>
                    <a:pt x="7054" y="11770"/>
                    <a:pt x="7310" y="12539"/>
                    <a:pt x="7547" y="13287"/>
                  </a:cubicBezTo>
                  <a:cubicBezTo>
                    <a:pt x="7409" y="13150"/>
                    <a:pt x="7251" y="12992"/>
                    <a:pt x="7113" y="12854"/>
                  </a:cubicBezTo>
                  <a:cubicBezTo>
                    <a:pt x="7094" y="12775"/>
                    <a:pt x="7035" y="12696"/>
                    <a:pt x="6936" y="12677"/>
                  </a:cubicBezTo>
                  <a:cubicBezTo>
                    <a:pt x="6424" y="12164"/>
                    <a:pt x="5892" y="11672"/>
                    <a:pt x="5281" y="11258"/>
                  </a:cubicBezTo>
                  <a:cubicBezTo>
                    <a:pt x="4564" y="10799"/>
                    <a:pt x="3710" y="10425"/>
                    <a:pt x="2847" y="10425"/>
                  </a:cubicBezTo>
                  <a:cubicBezTo>
                    <a:pt x="2785" y="10425"/>
                    <a:pt x="2723" y="10427"/>
                    <a:pt x="2661" y="10431"/>
                  </a:cubicBezTo>
                  <a:cubicBezTo>
                    <a:pt x="2227" y="10470"/>
                    <a:pt x="1754" y="10608"/>
                    <a:pt x="1478" y="10963"/>
                  </a:cubicBezTo>
                  <a:cubicBezTo>
                    <a:pt x="1222" y="11298"/>
                    <a:pt x="1222" y="11731"/>
                    <a:pt x="1400" y="12105"/>
                  </a:cubicBezTo>
                  <a:cubicBezTo>
                    <a:pt x="1813" y="12992"/>
                    <a:pt x="3074" y="13169"/>
                    <a:pt x="3921" y="13287"/>
                  </a:cubicBezTo>
                  <a:cubicBezTo>
                    <a:pt x="4249" y="13328"/>
                    <a:pt x="4580" y="13347"/>
                    <a:pt x="4910" y="13347"/>
                  </a:cubicBezTo>
                  <a:cubicBezTo>
                    <a:pt x="5552" y="13347"/>
                    <a:pt x="6193" y="13273"/>
                    <a:pt x="6818" y="13130"/>
                  </a:cubicBezTo>
                  <a:cubicBezTo>
                    <a:pt x="7113" y="13425"/>
                    <a:pt x="7409" y="13741"/>
                    <a:pt x="7724" y="14036"/>
                  </a:cubicBezTo>
                  <a:cubicBezTo>
                    <a:pt x="7744" y="14056"/>
                    <a:pt x="7764" y="14076"/>
                    <a:pt x="7783" y="14076"/>
                  </a:cubicBezTo>
                  <a:cubicBezTo>
                    <a:pt x="8039" y="15021"/>
                    <a:pt x="8276" y="15967"/>
                    <a:pt x="8493" y="16913"/>
                  </a:cubicBezTo>
                  <a:cubicBezTo>
                    <a:pt x="8118" y="16617"/>
                    <a:pt x="7823" y="16263"/>
                    <a:pt x="7507" y="15908"/>
                  </a:cubicBezTo>
                  <a:cubicBezTo>
                    <a:pt x="7153" y="15494"/>
                    <a:pt x="6759" y="15100"/>
                    <a:pt x="6286" y="14805"/>
                  </a:cubicBezTo>
                  <a:cubicBezTo>
                    <a:pt x="5615" y="14385"/>
                    <a:pt x="4801" y="14109"/>
                    <a:pt x="4003" y="14109"/>
                  </a:cubicBezTo>
                  <a:cubicBezTo>
                    <a:pt x="3863" y="14109"/>
                    <a:pt x="3724" y="14117"/>
                    <a:pt x="3587" y="14135"/>
                  </a:cubicBezTo>
                  <a:cubicBezTo>
                    <a:pt x="3114" y="14194"/>
                    <a:pt x="2661" y="14411"/>
                    <a:pt x="2385" y="14805"/>
                  </a:cubicBezTo>
                  <a:cubicBezTo>
                    <a:pt x="2129" y="15159"/>
                    <a:pt x="2050" y="15612"/>
                    <a:pt x="2247" y="16006"/>
                  </a:cubicBezTo>
                  <a:cubicBezTo>
                    <a:pt x="2661" y="16854"/>
                    <a:pt x="3862" y="17070"/>
                    <a:pt x="4710" y="17149"/>
                  </a:cubicBezTo>
                  <a:cubicBezTo>
                    <a:pt x="4868" y="17162"/>
                    <a:pt x="5028" y="17168"/>
                    <a:pt x="5188" y="17168"/>
                  </a:cubicBezTo>
                  <a:cubicBezTo>
                    <a:pt x="6003" y="17168"/>
                    <a:pt x="6835" y="17012"/>
                    <a:pt x="7626" y="16814"/>
                  </a:cubicBezTo>
                  <a:cubicBezTo>
                    <a:pt x="7665" y="16795"/>
                    <a:pt x="7704" y="16775"/>
                    <a:pt x="7724" y="16755"/>
                  </a:cubicBezTo>
                  <a:cubicBezTo>
                    <a:pt x="7980" y="17011"/>
                    <a:pt x="8256" y="17267"/>
                    <a:pt x="8552" y="17464"/>
                  </a:cubicBezTo>
                  <a:cubicBezTo>
                    <a:pt x="8571" y="17484"/>
                    <a:pt x="8591" y="17484"/>
                    <a:pt x="8611" y="17484"/>
                  </a:cubicBezTo>
                  <a:cubicBezTo>
                    <a:pt x="8808" y="18489"/>
                    <a:pt x="8985" y="19514"/>
                    <a:pt x="9143" y="20518"/>
                  </a:cubicBezTo>
                  <a:cubicBezTo>
                    <a:pt x="9084" y="20459"/>
                    <a:pt x="9025" y="20400"/>
                    <a:pt x="8946" y="20341"/>
                  </a:cubicBezTo>
                  <a:cubicBezTo>
                    <a:pt x="8788" y="20164"/>
                    <a:pt x="8611" y="19986"/>
                    <a:pt x="8414" y="19829"/>
                  </a:cubicBezTo>
                  <a:cubicBezTo>
                    <a:pt x="8059" y="19533"/>
                    <a:pt x="7704" y="19238"/>
                    <a:pt x="7291" y="19021"/>
                  </a:cubicBezTo>
                  <a:cubicBezTo>
                    <a:pt x="6834" y="18770"/>
                    <a:pt x="6299" y="18575"/>
                    <a:pt x="5762" y="18575"/>
                  </a:cubicBezTo>
                  <a:cubicBezTo>
                    <a:pt x="5582" y="18575"/>
                    <a:pt x="5400" y="18597"/>
                    <a:pt x="5222" y="18647"/>
                  </a:cubicBezTo>
                  <a:cubicBezTo>
                    <a:pt x="4828" y="18745"/>
                    <a:pt x="4552" y="18982"/>
                    <a:pt x="4473" y="19376"/>
                  </a:cubicBezTo>
                  <a:cubicBezTo>
                    <a:pt x="4414" y="19730"/>
                    <a:pt x="4493" y="20085"/>
                    <a:pt x="4670" y="20400"/>
                  </a:cubicBezTo>
                  <a:cubicBezTo>
                    <a:pt x="5084" y="21070"/>
                    <a:pt x="5813" y="21346"/>
                    <a:pt x="6562" y="21425"/>
                  </a:cubicBezTo>
                  <a:cubicBezTo>
                    <a:pt x="6677" y="21431"/>
                    <a:pt x="6794" y="21433"/>
                    <a:pt x="6912" y="21433"/>
                  </a:cubicBezTo>
                  <a:cubicBezTo>
                    <a:pt x="7196" y="21433"/>
                    <a:pt x="7485" y="21419"/>
                    <a:pt x="7764" y="21405"/>
                  </a:cubicBezTo>
                  <a:cubicBezTo>
                    <a:pt x="8236" y="21385"/>
                    <a:pt x="8690" y="21366"/>
                    <a:pt x="9162" y="21326"/>
                  </a:cubicBezTo>
                  <a:cubicBezTo>
                    <a:pt x="9182" y="21366"/>
                    <a:pt x="9222" y="21385"/>
                    <a:pt x="9261" y="21405"/>
                  </a:cubicBezTo>
                  <a:cubicBezTo>
                    <a:pt x="9340" y="21957"/>
                    <a:pt x="9399" y="22508"/>
                    <a:pt x="9458" y="23060"/>
                  </a:cubicBezTo>
                  <a:cubicBezTo>
                    <a:pt x="8847" y="22765"/>
                    <a:pt x="8197" y="22548"/>
                    <a:pt x="7547" y="22410"/>
                  </a:cubicBezTo>
                  <a:cubicBezTo>
                    <a:pt x="7261" y="22344"/>
                    <a:pt x="6913" y="22259"/>
                    <a:pt x="6584" y="22259"/>
                  </a:cubicBezTo>
                  <a:cubicBezTo>
                    <a:pt x="6322" y="22259"/>
                    <a:pt x="6072" y="22312"/>
                    <a:pt x="5872" y="22469"/>
                  </a:cubicBezTo>
                  <a:cubicBezTo>
                    <a:pt x="5399" y="22863"/>
                    <a:pt x="5636" y="23533"/>
                    <a:pt x="5990" y="23907"/>
                  </a:cubicBezTo>
                  <a:cubicBezTo>
                    <a:pt x="6264" y="24207"/>
                    <a:pt x="6640" y="24282"/>
                    <a:pt x="7028" y="24282"/>
                  </a:cubicBezTo>
                  <a:cubicBezTo>
                    <a:pt x="7228" y="24282"/>
                    <a:pt x="7432" y="24262"/>
                    <a:pt x="7626" y="24242"/>
                  </a:cubicBezTo>
                  <a:cubicBezTo>
                    <a:pt x="8256" y="24144"/>
                    <a:pt x="8887" y="23927"/>
                    <a:pt x="9458" y="23612"/>
                  </a:cubicBezTo>
                  <a:cubicBezTo>
                    <a:pt x="9478" y="23612"/>
                    <a:pt x="9497" y="23592"/>
                    <a:pt x="9497" y="23592"/>
                  </a:cubicBezTo>
                  <a:cubicBezTo>
                    <a:pt x="9635" y="25050"/>
                    <a:pt x="9714" y="26508"/>
                    <a:pt x="9754" y="27986"/>
                  </a:cubicBezTo>
                  <a:cubicBezTo>
                    <a:pt x="9763" y="28114"/>
                    <a:pt x="9867" y="28178"/>
                    <a:pt x="9968" y="28178"/>
                  </a:cubicBezTo>
                  <a:cubicBezTo>
                    <a:pt x="10069" y="28178"/>
                    <a:pt x="10167" y="28114"/>
                    <a:pt x="10167" y="27986"/>
                  </a:cubicBezTo>
                  <a:cubicBezTo>
                    <a:pt x="10128" y="26469"/>
                    <a:pt x="10029" y="24971"/>
                    <a:pt x="9891" y="23474"/>
                  </a:cubicBezTo>
                  <a:lnTo>
                    <a:pt x="9891" y="23474"/>
                  </a:lnTo>
                  <a:cubicBezTo>
                    <a:pt x="10522" y="23577"/>
                    <a:pt x="11164" y="23701"/>
                    <a:pt x="11800" y="23701"/>
                  </a:cubicBezTo>
                  <a:cubicBezTo>
                    <a:pt x="12019" y="23701"/>
                    <a:pt x="12236" y="23686"/>
                    <a:pt x="12453" y="23651"/>
                  </a:cubicBezTo>
                  <a:cubicBezTo>
                    <a:pt x="13202" y="23533"/>
                    <a:pt x="13950" y="23099"/>
                    <a:pt x="14246" y="22370"/>
                  </a:cubicBezTo>
                  <a:cubicBezTo>
                    <a:pt x="14522" y="21701"/>
                    <a:pt x="14029" y="21050"/>
                    <a:pt x="13359" y="20932"/>
                  </a:cubicBezTo>
                  <a:cubicBezTo>
                    <a:pt x="13263" y="20914"/>
                    <a:pt x="13167" y="20905"/>
                    <a:pt x="13072" y="20905"/>
                  </a:cubicBezTo>
                  <a:cubicBezTo>
                    <a:pt x="12350" y="20905"/>
                    <a:pt x="11668" y="21392"/>
                    <a:pt x="11093" y="21740"/>
                  </a:cubicBezTo>
                  <a:cubicBezTo>
                    <a:pt x="10739" y="21976"/>
                    <a:pt x="10364" y="22213"/>
                    <a:pt x="10029" y="22489"/>
                  </a:cubicBezTo>
                  <a:cubicBezTo>
                    <a:pt x="9951" y="22548"/>
                    <a:pt x="9891" y="22607"/>
                    <a:pt x="9813" y="22666"/>
                  </a:cubicBezTo>
                  <a:cubicBezTo>
                    <a:pt x="9793" y="22410"/>
                    <a:pt x="9754" y="22154"/>
                    <a:pt x="9734" y="21917"/>
                  </a:cubicBezTo>
                  <a:cubicBezTo>
                    <a:pt x="9694" y="21641"/>
                    <a:pt x="9655" y="21366"/>
                    <a:pt x="9635" y="21090"/>
                  </a:cubicBezTo>
                  <a:cubicBezTo>
                    <a:pt x="10167" y="20105"/>
                    <a:pt x="11566" y="19947"/>
                    <a:pt x="12453" y="19474"/>
                  </a:cubicBezTo>
                  <a:cubicBezTo>
                    <a:pt x="13280" y="19021"/>
                    <a:pt x="14049" y="18154"/>
                    <a:pt x="14049" y="17169"/>
                  </a:cubicBezTo>
                  <a:cubicBezTo>
                    <a:pt x="14066" y="16412"/>
                    <a:pt x="13493" y="15727"/>
                    <a:pt x="12761" y="15727"/>
                  </a:cubicBezTo>
                  <a:cubicBezTo>
                    <a:pt x="12636" y="15727"/>
                    <a:pt x="12506" y="15747"/>
                    <a:pt x="12374" y="15790"/>
                  </a:cubicBezTo>
                  <a:cubicBezTo>
                    <a:pt x="11941" y="15947"/>
                    <a:pt x="11586" y="16263"/>
                    <a:pt x="11271" y="16598"/>
                  </a:cubicBezTo>
                  <a:cubicBezTo>
                    <a:pt x="10955" y="16933"/>
                    <a:pt x="10660" y="17287"/>
                    <a:pt x="10443" y="17681"/>
                  </a:cubicBezTo>
                  <a:cubicBezTo>
                    <a:pt x="9951" y="18489"/>
                    <a:pt x="9655" y="19395"/>
                    <a:pt x="9576" y="20341"/>
                  </a:cubicBezTo>
                  <a:cubicBezTo>
                    <a:pt x="9557" y="20400"/>
                    <a:pt x="9576" y="20440"/>
                    <a:pt x="9596" y="20479"/>
                  </a:cubicBezTo>
                  <a:cubicBezTo>
                    <a:pt x="9576" y="20499"/>
                    <a:pt x="9557" y="20518"/>
                    <a:pt x="9557" y="20538"/>
                  </a:cubicBezTo>
                  <a:cubicBezTo>
                    <a:pt x="9379" y="19415"/>
                    <a:pt x="9182" y="18292"/>
                    <a:pt x="8965" y="17189"/>
                  </a:cubicBezTo>
                  <a:cubicBezTo>
                    <a:pt x="9025" y="17149"/>
                    <a:pt x="9064" y="17070"/>
                    <a:pt x="9044" y="16972"/>
                  </a:cubicBezTo>
                  <a:cubicBezTo>
                    <a:pt x="8709" y="15691"/>
                    <a:pt x="10069" y="14805"/>
                    <a:pt x="10955" y="14154"/>
                  </a:cubicBezTo>
                  <a:cubicBezTo>
                    <a:pt x="11803" y="13524"/>
                    <a:pt x="12729" y="12637"/>
                    <a:pt x="12926" y="11534"/>
                  </a:cubicBezTo>
                  <a:cubicBezTo>
                    <a:pt x="13004" y="11081"/>
                    <a:pt x="12945" y="10608"/>
                    <a:pt x="12630" y="10253"/>
                  </a:cubicBezTo>
                  <a:cubicBezTo>
                    <a:pt x="12371" y="9959"/>
                    <a:pt x="11975" y="9832"/>
                    <a:pt x="11602" y="9832"/>
                  </a:cubicBezTo>
                  <a:cubicBezTo>
                    <a:pt x="11550" y="9832"/>
                    <a:pt x="11499" y="9835"/>
                    <a:pt x="11448" y="9840"/>
                  </a:cubicBezTo>
                  <a:cubicBezTo>
                    <a:pt x="10384" y="9918"/>
                    <a:pt x="9793" y="10864"/>
                    <a:pt x="9497" y="11790"/>
                  </a:cubicBezTo>
                  <a:cubicBezTo>
                    <a:pt x="9162" y="12874"/>
                    <a:pt x="9025" y="14056"/>
                    <a:pt x="9044" y="15179"/>
                  </a:cubicBezTo>
                  <a:cubicBezTo>
                    <a:pt x="9044" y="15218"/>
                    <a:pt x="9064" y="15258"/>
                    <a:pt x="9064" y="15277"/>
                  </a:cubicBezTo>
                  <a:cubicBezTo>
                    <a:pt x="8906" y="15494"/>
                    <a:pt x="8788" y="15750"/>
                    <a:pt x="8690" y="16006"/>
                  </a:cubicBezTo>
                  <a:cubicBezTo>
                    <a:pt x="8473" y="15061"/>
                    <a:pt x="8217" y="14115"/>
                    <a:pt x="7941" y="13169"/>
                  </a:cubicBezTo>
                  <a:cubicBezTo>
                    <a:pt x="7980" y="13130"/>
                    <a:pt x="8020" y="13071"/>
                    <a:pt x="8000" y="12972"/>
                  </a:cubicBezTo>
                  <a:cubicBezTo>
                    <a:pt x="7803" y="11770"/>
                    <a:pt x="8847" y="10805"/>
                    <a:pt x="9517" y="9958"/>
                  </a:cubicBezTo>
                  <a:cubicBezTo>
                    <a:pt x="10148" y="9150"/>
                    <a:pt x="10620" y="8184"/>
                    <a:pt x="10778" y="7180"/>
                  </a:cubicBezTo>
                  <a:cubicBezTo>
                    <a:pt x="10837" y="6726"/>
                    <a:pt x="10817" y="6234"/>
                    <a:pt x="10542" y="5860"/>
                  </a:cubicBezTo>
                  <a:cubicBezTo>
                    <a:pt x="10350" y="5613"/>
                    <a:pt x="10073" y="5500"/>
                    <a:pt x="9789" y="5500"/>
                  </a:cubicBezTo>
                  <a:cubicBezTo>
                    <a:pt x="9665" y="5500"/>
                    <a:pt x="9539" y="5522"/>
                    <a:pt x="9419" y="5564"/>
                  </a:cubicBezTo>
                  <a:cubicBezTo>
                    <a:pt x="8512" y="5899"/>
                    <a:pt x="8177" y="6963"/>
                    <a:pt x="8059" y="7830"/>
                  </a:cubicBezTo>
                  <a:cubicBezTo>
                    <a:pt x="7901" y="8973"/>
                    <a:pt x="7941" y="10135"/>
                    <a:pt x="7980" y="11278"/>
                  </a:cubicBezTo>
                  <a:cubicBezTo>
                    <a:pt x="7980" y="11298"/>
                    <a:pt x="7980" y="11298"/>
                    <a:pt x="7980" y="11298"/>
                  </a:cubicBezTo>
                  <a:cubicBezTo>
                    <a:pt x="7823" y="11593"/>
                    <a:pt x="7685" y="11908"/>
                    <a:pt x="7626" y="12224"/>
                  </a:cubicBezTo>
                  <a:cubicBezTo>
                    <a:pt x="7527" y="11948"/>
                    <a:pt x="7448" y="11672"/>
                    <a:pt x="7350" y="11396"/>
                  </a:cubicBezTo>
                  <a:cubicBezTo>
                    <a:pt x="7291" y="11219"/>
                    <a:pt x="7212" y="11041"/>
                    <a:pt x="7153" y="10864"/>
                  </a:cubicBezTo>
                  <a:cubicBezTo>
                    <a:pt x="7153" y="10844"/>
                    <a:pt x="7153" y="10825"/>
                    <a:pt x="7133" y="10825"/>
                  </a:cubicBezTo>
                  <a:cubicBezTo>
                    <a:pt x="6995" y="10470"/>
                    <a:pt x="6857" y="10115"/>
                    <a:pt x="6719" y="9761"/>
                  </a:cubicBezTo>
                  <a:cubicBezTo>
                    <a:pt x="6719" y="9721"/>
                    <a:pt x="6719" y="9702"/>
                    <a:pt x="6719" y="9662"/>
                  </a:cubicBezTo>
                  <a:cubicBezTo>
                    <a:pt x="6384" y="8500"/>
                    <a:pt x="6818" y="7318"/>
                    <a:pt x="7251" y="6234"/>
                  </a:cubicBezTo>
                  <a:cubicBezTo>
                    <a:pt x="7626" y="5268"/>
                    <a:pt x="8059" y="4264"/>
                    <a:pt x="8039" y="3200"/>
                  </a:cubicBezTo>
                  <a:cubicBezTo>
                    <a:pt x="8020" y="2668"/>
                    <a:pt x="7882" y="2096"/>
                    <a:pt x="7488" y="1742"/>
                  </a:cubicBezTo>
                  <a:cubicBezTo>
                    <a:pt x="7240" y="1521"/>
                    <a:pt x="6934" y="1388"/>
                    <a:pt x="6618" y="1388"/>
                  </a:cubicBezTo>
                  <a:cubicBezTo>
                    <a:pt x="6482" y="1388"/>
                    <a:pt x="6343" y="1412"/>
                    <a:pt x="6207" y="1466"/>
                  </a:cubicBezTo>
                  <a:cubicBezTo>
                    <a:pt x="5104" y="1919"/>
                    <a:pt x="5320" y="3377"/>
                    <a:pt x="5439" y="4303"/>
                  </a:cubicBezTo>
                  <a:cubicBezTo>
                    <a:pt x="5577" y="5525"/>
                    <a:pt x="5833" y="6726"/>
                    <a:pt x="6187" y="7909"/>
                  </a:cubicBezTo>
                  <a:cubicBezTo>
                    <a:pt x="6207" y="7968"/>
                    <a:pt x="6227" y="7987"/>
                    <a:pt x="6266" y="8027"/>
                  </a:cubicBezTo>
                  <a:cubicBezTo>
                    <a:pt x="6227" y="8184"/>
                    <a:pt x="6207" y="8362"/>
                    <a:pt x="6207" y="8539"/>
                  </a:cubicBezTo>
                  <a:cubicBezTo>
                    <a:pt x="5813" y="7652"/>
                    <a:pt x="5380" y="6805"/>
                    <a:pt x="4926" y="5958"/>
                  </a:cubicBezTo>
                  <a:cubicBezTo>
                    <a:pt x="4926" y="5919"/>
                    <a:pt x="4926" y="5879"/>
                    <a:pt x="4887" y="5840"/>
                  </a:cubicBezTo>
                  <a:cubicBezTo>
                    <a:pt x="4710" y="5150"/>
                    <a:pt x="4532" y="4480"/>
                    <a:pt x="4335" y="3791"/>
                  </a:cubicBezTo>
                  <a:cubicBezTo>
                    <a:pt x="4158" y="3141"/>
                    <a:pt x="3981" y="2510"/>
                    <a:pt x="3705" y="1899"/>
                  </a:cubicBezTo>
                  <a:cubicBezTo>
                    <a:pt x="3330" y="1032"/>
                    <a:pt x="2700" y="106"/>
                    <a:pt x="1675" y="8"/>
                  </a:cubicBezTo>
                  <a:cubicBezTo>
                    <a:pt x="1623" y="3"/>
                    <a:pt x="1570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6"/>
            <p:cNvSpPr/>
            <p:nvPr/>
          </p:nvSpPr>
          <p:spPr>
            <a:xfrm>
              <a:off x="1346075" y="7004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29" name="Google Shape;529;p36"/>
            <p:cNvGrpSpPr/>
            <p:nvPr/>
          </p:nvGrpSpPr>
          <p:grpSpPr>
            <a:xfrm>
              <a:off x="8243225" y="1343850"/>
              <a:ext cx="375350" cy="382225"/>
              <a:chOff x="8090375" y="1459050"/>
              <a:chExt cx="375350" cy="382225"/>
            </a:xfrm>
          </p:grpSpPr>
          <p:sp>
            <p:nvSpPr>
              <p:cNvPr id="530" name="Google Shape;530;p36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36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36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36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36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36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36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36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38" name="Google Shape;538;p36"/>
          <p:cNvGrpSpPr/>
          <p:nvPr/>
        </p:nvGrpSpPr>
        <p:grpSpPr>
          <a:xfrm>
            <a:off x="622889" y="3132933"/>
            <a:ext cx="5911248" cy="3106267"/>
            <a:chOff x="468325" y="2349700"/>
            <a:chExt cx="4444431" cy="2329700"/>
          </a:xfrm>
        </p:grpSpPr>
        <p:sp>
          <p:nvSpPr>
            <p:cNvPr id="539" name="Google Shape;539;p36"/>
            <p:cNvSpPr/>
            <p:nvPr/>
          </p:nvSpPr>
          <p:spPr>
            <a:xfrm>
              <a:off x="468325" y="4080650"/>
              <a:ext cx="522650" cy="598750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6"/>
            <p:cNvSpPr/>
            <p:nvPr/>
          </p:nvSpPr>
          <p:spPr>
            <a:xfrm>
              <a:off x="2127150" y="44199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6"/>
            <p:cNvSpPr/>
            <p:nvPr/>
          </p:nvSpPr>
          <p:spPr>
            <a:xfrm>
              <a:off x="526475" y="23497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2" name="Google Shape;542;p36"/>
            <p:cNvGrpSpPr/>
            <p:nvPr/>
          </p:nvGrpSpPr>
          <p:grpSpPr>
            <a:xfrm>
              <a:off x="4633458" y="4369780"/>
              <a:ext cx="279298" cy="284452"/>
              <a:chOff x="8090375" y="1459050"/>
              <a:chExt cx="375350" cy="382225"/>
            </a:xfrm>
          </p:grpSpPr>
          <p:sp>
            <p:nvSpPr>
              <p:cNvPr id="543" name="Google Shape;543;p36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36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36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36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36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36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36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36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1" name="Google Shape;551;p36"/>
            <p:cNvSpPr/>
            <p:nvPr/>
          </p:nvSpPr>
          <p:spPr>
            <a:xfrm>
              <a:off x="562850" y="3129650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8"/>
          <p:cNvSpPr txBox="1">
            <a:spLocks noGrp="1"/>
          </p:cNvSpPr>
          <p:nvPr>
            <p:ph type="title"/>
          </p:nvPr>
        </p:nvSpPr>
        <p:spPr>
          <a:xfrm>
            <a:off x="2647634" y="1643800"/>
            <a:ext cx="6866571" cy="35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2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144" name="Google Shape;144;p8"/>
          <p:cNvGrpSpPr/>
          <p:nvPr/>
        </p:nvGrpSpPr>
        <p:grpSpPr>
          <a:xfrm>
            <a:off x="1235935" y="917134"/>
            <a:ext cx="10142461" cy="5331052"/>
            <a:chOff x="929250" y="687850"/>
            <a:chExt cx="7625711" cy="3998289"/>
          </a:xfrm>
        </p:grpSpPr>
        <p:sp>
          <p:nvSpPr>
            <p:cNvPr id="145" name="Google Shape;145;p8"/>
            <p:cNvSpPr/>
            <p:nvPr/>
          </p:nvSpPr>
          <p:spPr>
            <a:xfrm>
              <a:off x="929250" y="687850"/>
              <a:ext cx="522650" cy="598750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8"/>
            <p:cNvSpPr/>
            <p:nvPr/>
          </p:nvSpPr>
          <p:spPr>
            <a:xfrm rot="2348850">
              <a:off x="8010309" y="3946177"/>
              <a:ext cx="363039" cy="704429"/>
            </a:xfrm>
            <a:custGeom>
              <a:avLst/>
              <a:gdLst/>
              <a:ahLst/>
              <a:cxnLst/>
              <a:rect l="l" t="t" r="r" b="b"/>
              <a:pathLst>
                <a:path w="14522" h="28178" extrusionOk="0">
                  <a:moveTo>
                    <a:pt x="1517" y="0"/>
                  </a:moveTo>
                  <a:cubicBezTo>
                    <a:pt x="1150" y="0"/>
                    <a:pt x="769" y="119"/>
                    <a:pt x="493" y="343"/>
                  </a:cubicBezTo>
                  <a:cubicBezTo>
                    <a:pt x="139" y="658"/>
                    <a:pt x="1" y="1131"/>
                    <a:pt x="60" y="1584"/>
                  </a:cubicBezTo>
                  <a:cubicBezTo>
                    <a:pt x="119" y="2116"/>
                    <a:pt x="414" y="2589"/>
                    <a:pt x="749" y="3003"/>
                  </a:cubicBezTo>
                  <a:cubicBezTo>
                    <a:pt x="1084" y="3436"/>
                    <a:pt x="1478" y="3830"/>
                    <a:pt x="1872" y="4205"/>
                  </a:cubicBezTo>
                  <a:cubicBezTo>
                    <a:pt x="2680" y="4953"/>
                    <a:pt x="3587" y="5584"/>
                    <a:pt x="4552" y="6096"/>
                  </a:cubicBezTo>
                  <a:cubicBezTo>
                    <a:pt x="4769" y="6510"/>
                    <a:pt x="4985" y="6923"/>
                    <a:pt x="5202" y="7337"/>
                  </a:cubicBezTo>
                  <a:cubicBezTo>
                    <a:pt x="5655" y="8283"/>
                    <a:pt x="6089" y="9229"/>
                    <a:pt x="6463" y="10194"/>
                  </a:cubicBezTo>
                  <a:cubicBezTo>
                    <a:pt x="5872" y="9583"/>
                    <a:pt x="5419" y="8835"/>
                    <a:pt x="4887" y="8165"/>
                  </a:cubicBezTo>
                  <a:cubicBezTo>
                    <a:pt x="4355" y="7495"/>
                    <a:pt x="3724" y="6884"/>
                    <a:pt x="2917" y="6589"/>
                  </a:cubicBezTo>
                  <a:cubicBezTo>
                    <a:pt x="2674" y="6497"/>
                    <a:pt x="2382" y="6440"/>
                    <a:pt x="2094" y="6440"/>
                  </a:cubicBezTo>
                  <a:cubicBezTo>
                    <a:pt x="1518" y="6440"/>
                    <a:pt x="953" y="6667"/>
                    <a:pt x="808" y="7298"/>
                  </a:cubicBezTo>
                  <a:cubicBezTo>
                    <a:pt x="572" y="8283"/>
                    <a:pt x="1695" y="8815"/>
                    <a:pt x="2424" y="9091"/>
                  </a:cubicBezTo>
                  <a:cubicBezTo>
                    <a:pt x="3370" y="9445"/>
                    <a:pt x="4394" y="9623"/>
                    <a:pt x="5399" y="9662"/>
                  </a:cubicBezTo>
                  <a:cubicBezTo>
                    <a:pt x="5411" y="9668"/>
                    <a:pt x="5422" y="9670"/>
                    <a:pt x="5434" y="9670"/>
                  </a:cubicBezTo>
                  <a:cubicBezTo>
                    <a:pt x="5462" y="9670"/>
                    <a:pt x="5490" y="9656"/>
                    <a:pt x="5517" y="9642"/>
                  </a:cubicBezTo>
                  <a:cubicBezTo>
                    <a:pt x="5892" y="10155"/>
                    <a:pt x="6286" y="10647"/>
                    <a:pt x="6778" y="11022"/>
                  </a:cubicBezTo>
                  <a:cubicBezTo>
                    <a:pt x="7054" y="11770"/>
                    <a:pt x="7310" y="12539"/>
                    <a:pt x="7547" y="13287"/>
                  </a:cubicBezTo>
                  <a:cubicBezTo>
                    <a:pt x="7409" y="13150"/>
                    <a:pt x="7251" y="12992"/>
                    <a:pt x="7113" y="12854"/>
                  </a:cubicBezTo>
                  <a:cubicBezTo>
                    <a:pt x="7094" y="12775"/>
                    <a:pt x="7035" y="12696"/>
                    <a:pt x="6936" y="12677"/>
                  </a:cubicBezTo>
                  <a:cubicBezTo>
                    <a:pt x="6424" y="12164"/>
                    <a:pt x="5892" y="11672"/>
                    <a:pt x="5281" y="11258"/>
                  </a:cubicBezTo>
                  <a:cubicBezTo>
                    <a:pt x="4564" y="10799"/>
                    <a:pt x="3710" y="10425"/>
                    <a:pt x="2847" y="10425"/>
                  </a:cubicBezTo>
                  <a:cubicBezTo>
                    <a:pt x="2785" y="10425"/>
                    <a:pt x="2723" y="10427"/>
                    <a:pt x="2661" y="10431"/>
                  </a:cubicBezTo>
                  <a:cubicBezTo>
                    <a:pt x="2227" y="10470"/>
                    <a:pt x="1754" y="10608"/>
                    <a:pt x="1478" y="10963"/>
                  </a:cubicBezTo>
                  <a:cubicBezTo>
                    <a:pt x="1222" y="11298"/>
                    <a:pt x="1222" y="11731"/>
                    <a:pt x="1400" y="12105"/>
                  </a:cubicBezTo>
                  <a:cubicBezTo>
                    <a:pt x="1813" y="12992"/>
                    <a:pt x="3074" y="13169"/>
                    <a:pt x="3921" y="13287"/>
                  </a:cubicBezTo>
                  <a:cubicBezTo>
                    <a:pt x="4249" y="13328"/>
                    <a:pt x="4580" y="13347"/>
                    <a:pt x="4910" y="13347"/>
                  </a:cubicBezTo>
                  <a:cubicBezTo>
                    <a:pt x="5552" y="13347"/>
                    <a:pt x="6193" y="13273"/>
                    <a:pt x="6818" y="13130"/>
                  </a:cubicBezTo>
                  <a:cubicBezTo>
                    <a:pt x="7113" y="13425"/>
                    <a:pt x="7409" y="13741"/>
                    <a:pt x="7724" y="14036"/>
                  </a:cubicBezTo>
                  <a:cubicBezTo>
                    <a:pt x="7744" y="14056"/>
                    <a:pt x="7764" y="14076"/>
                    <a:pt x="7783" y="14076"/>
                  </a:cubicBezTo>
                  <a:cubicBezTo>
                    <a:pt x="8039" y="15021"/>
                    <a:pt x="8276" y="15967"/>
                    <a:pt x="8493" y="16913"/>
                  </a:cubicBezTo>
                  <a:cubicBezTo>
                    <a:pt x="8118" y="16617"/>
                    <a:pt x="7823" y="16263"/>
                    <a:pt x="7507" y="15908"/>
                  </a:cubicBezTo>
                  <a:cubicBezTo>
                    <a:pt x="7153" y="15494"/>
                    <a:pt x="6759" y="15100"/>
                    <a:pt x="6286" y="14805"/>
                  </a:cubicBezTo>
                  <a:cubicBezTo>
                    <a:pt x="5615" y="14385"/>
                    <a:pt x="4801" y="14109"/>
                    <a:pt x="4003" y="14109"/>
                  </a:cubicBezTo>
                  <a:cubicBezTo>
                    <a:pt x="3863" y="14109"/>
                    <a:pt x="3724" y="14117"/>
                    <a:pt x="3587" y="14135"/>
                  </a:cubicBezTo>
                  <a:cubicBezTo>
                    <a:pt x="3114" y="14194"/>
                    <a:pt x="2661" y="14411"/>
                    <a:pt x="2385" y="14805"/>
                  </a:cubicBezTo>
                  <a:cubicBezTo>
                    <a:pt x="2129" y="15159"/>
                    <a:pt x="2050" y="15612"/>
                    <a:pt x="2247" y="16006"/>
                  </a:cubicBezTo>
                  <a:cubicBezTo>
                    <a:pt x="2661" y="16854"/>
                    <a:pt x="3862" y="17070"/>
                    <a:pt x="4710" y="17149"/>
                  </a:cubicBezTo>
                  <a:cubicBezTo>
                    <a:pt x="4868" y="17162"/>
                    <a:pt x="5028" y="17168"/>
                    <a:pt x="5188" y="17168"/>
                  </a:cubicBezTo>
                  <a:cubicBezTo>
                    <a:pt x="6003" y="17168"/>
                    <a:pt x="6835" y="17012"/>
                    <a:pt x="7626" y="16814"/>
                  </a:cubicBezTo>
                  <a:cubicBezTo>
                    <a:pt x="7665" y="16795"/>
                    <a:pt x="7704" y="16775"/>
                    <a:pt x="7724" y="16755"/>
                  </a:cubicBezTo>
                  <a:cubicBezTo>
                    <a:pt x="7980" y="17011"/>
                    <a:pt x="8256" y="17267"/>
                    <a:pt x="8552" y="17464"/>
                  </a:cubicBezTo>
                  <a:cubicBezTo>
                    <a:pt x="8571" y="17484"/>
                    <a:pt x="8591" y="17484"/>
                    <a:pt x="8611" y="17484"/>
                  </a:cubicBezTo>
                  <a:cubicBezTo>
                    <a:pt x="8808" y="18489"/>
                    <a:pt x="8985" y="19514"/>
                    <a:pt x="9143" y="20518"/>
                  </a:cubicBezTo>
                  <a:cubicBezTo>
                    <a:pt x="9084" y="20459"/>
                    <a:pt x="9025" y="20400"/>
                    <a:pt x="8946" y="20341"/>
                  </a:cubicBezTo>
                  <a:cubicBezTo>
                    <a:pt x="8788" y="20164"/>
                    <a:pt x="8611" y="19986"/>
                    <a:pt x="8414" y="19829"/>
                  </a:cubicBezTo>
                  <a:cubicBezTo>
                    <a:pt x="8059" y="19533"/>
                    <a:pt x="7704" y="19238"/>
                    <a:pt x="7291" y="19021"/>
                  </a:cubicBezTo>
                  <a:cubicBezTo>
                    <a:pt x="6834" y="18770"/>
                    <a:pt x="6299" y="18575"/>
                    <a:pt x="5762" y="18575"/>
                  </a:cubicBezTo>
                  <a:cubicBezTo>
                    <a:pt x="5582" y="18575"/>
                    <a:pt x="5400" y="18597"/>
                    <a:pt x="5222" y="18647"/>
                  </a:cubicBezTo>
                  <a:cubicBezTo>
                    <a:pt x="4828" y="18745"/>
                    <a:pt x="4552" y="18982"/>
                    <a:pt x="4473" y="19376"/>
                  </a:cubicBezTo>
                  <a:cubicBezTo>
                    <a:pt x="4414" y="19730"/>
                    <a:pt x="4493" y="20085"/>
                    <a:pt x="4670" y="20400"/>
                  </a:cubicBezTo>
                  <a:cubicBezTo>
                    <a:pt x="5084" y="21070"/>
                    <a:pt x="5813" y="21346"/>
                    <a:pt x="6562" y="21425"/>
                  </a:cubicBezTo>
                  <a:cubicBezTo>
                    <a:pt x="6677" y="21431"/>
                    <a:pt x="6794" y="21433"/>
                    <a:pt x="6912" y="21433"/>
                  </a:cubicBezTo>
                  <a:cubicBezTo>
                    <a:pt x="7196" y="21433"/>
                    <a:pt x="7485" y="21419"/>
                    <a:pt x="7764" y="21405"/>
                  </a:cubicBezTo>
                  <a:cubicBezTo>
                    <a:pt x="8236" y="21385"/>
                    <a:pt x="8690" y="21366"/>
                    <a:pt x="9162" y="21326"/>
                  </a:cubicBezTo>
                  <a:cubicBezTo>
                    <a:pt x="9182" y="21366"/>
                    <a:pt x="9222" y="21385"/>
                    <a:pt x="9261" y="21405"/>
                  </a:cubicBezTo>
                  <a:cubicBezTo>
                    <a:pt x="9340" y="21957"/>
                    <a:pt x="9399" y="22508"/>
                    <a:pt x="9458" y="23060"/>
                  </a:cubicBezTo>
                  <a:cubicBezTo>
                    <a:pt x="8847" y="22765"/>
                    <a:pt x="8197" y="22548"/>
                    <a:pt x="7547" y="22410"/>
                  </a:cubicBezTo>
                  <a:cubicBezTo>
                    <a:pt x="7261" y="22344"/>
                    <a:pt x="6913" y="22259"/>
                    <a:pt x="6584" y="22259"/>
                  </a:cubicBezTo>
                  <a:cubicBezTo>
                    <a:pt x="6322" y="22259"/>
                    <a:pt x="6072" y="22312"/>
                    <a:pt x="5872" y="22469"/>
                  </a:cubicBezTo>
                  <a:cubicBezTo>
                    <a:pt x="5399" y="22863"/>
                    <a:pt x="5636" y="23533"/>
                    <a:pt x="5990" y="23907"/>
                  </a:cubicBezTo>
                  <a:cubicBezTo>
                    <a:pt x="6264" y="24207"/>
                    <a:pt x="6640" y="24282"/>
                    <a:pt x="7028" y="24282"/>
                  </a:cubicBezTo>
                  <a:cubicBezTo>
                    <a:pt x="7228" y="24282"/>
                    <a:pt x="7432" y="24262"/>
                    <a:pt x="7626" y="24242"/>
                  </a:cubicBezTo>
                  <a:cubicBezTo>
                    <a:pt x="8256" y="24144"/>
                    <a:pt x="8887" y="23927"/>
                    <a:pt x="9458" y="23612"/>
                  </a:cubicBezTo>
                  <a:cubicBezTo>
                    <a:pt x="9478" y="23612"/>
                    <a:pt x="9497" y="23592"/>
                    <a:pt x="9497" y="23592"/>
                  </a:cubicBezTo>
                  <a:cubicBezTo>
                    <a:pt x="9635" y="25050"/>
                    <a:pt x="9714" y="26508"/>
                    <a:pt x="9754" y="27986"/>
                  </a:cubicBezTo>
                  <a:cubicBezTo>
                    <a:pt x="9763" y="28114"/>
                    <a:pt x="9867" y="28178"/>
                    <a:pt x="9968" y="28178"/>
                  </a:cubicBezTo>
                  <a:cubicBezTo>
                    <a:pt x="10069" y="28178"/>
                    <a:pt x="10167" y="28114"/>
                    <a:pt x="10167" y="27986"/>
                  </a:cubicBezTo>
                  <a:cubicBezTo>
                    <a:pt x="10128" y="26469"/>
                    <a:pt x="10029" y="24971"/>
                    <a:pt x="9891" y="23474"/>
                  </a:cubicBezTo>
                  <a:lnTo>
                    <a:pt x="9891" y="23474"/>
                  </a:lnTo>
                  <a:cubicBezTo>
                    <a:pt x="10522" y="23577"/>
                    <a:pt x="11164" y="23701"/>
                    <a:pt x="11800" y="23701"/>
                  </a:cubicBezTo>
                  <a:cubicBezTo>
                    <a:pt x="12019" y="23701"/>
                    <a:pt x="12236" y="23686"/>
                    <a:pt x="12453" y="23651"/>
                  </a:cubicBezTo>
                  <a:cubicBezTo>
                    <a:pt x="13202" y="23533"/>
                    <a:pt x="13950" y="23099"/>
                    <a:pt x="14246" y="22370"/>
                  </a:cubicBezTo>
                  <a:cubicBezTo>
                    <a:pt x="14522" y="21701"/>
                    <a:pt x="14029" y="21050"/>
                    <a:pt x="13359" y="20932"/>
                  </a:cubicBezTo>
                  <a:cubicBezTo>
                    <a:pt x="13263" y="20914"/>
                    <a:pt x="13167" y="20905"/>
                    <a:pt x="13072" y="20905"/>
                  </a:cubicBezTo>
                  <a:cubicBezTo>
                    <a:pt x="12350" y="20905"/>
                    <a:pt x="11668" y="21392"/>
                    <a:pt x="11093" y="21740"/>
                  </a:cubicBezTo>
                  <a:cubicBezTo>
                    <a:pt x="10739" y="21976"/>
                    <a:pt x="10364" y="22213"/>
                    <a:pt x="10029" y="22489"/>
                  </a:cubicBezTo>
                  <a:cubicBezTo>
                    <a:pt x="9951" y="22548"/>
                    <a:pt x="9891" y="22607"/>
                    <a:pt x="9813" y="22666"/>
                  </a:cubicBezTo>
                  <a:cubicBezTo>
                    <a:pt x="9793" y="22410"/>
                    <a:pt x="9754" y="22154"/>
                    <a:pt x="9734" y="21917"/>
                  </a:cubicBezTo>
                  <a:cubicBezTo>
                    <a:pt x="9694" y="21641"/>
                    <a:pt x="9655" y="21366"/>
                    <a:pt x="9635" y="21090"/>
                  </a:cubicBezTo>
                  <a:cubicBezTo>
                    <a:pt x="10167" y="20105"/>
                    <a:pt x="11566" y="19947"/>
                    <a:pt x="12453" y="19474"/>
                  </a:cubicBezTo>
                  <a:cubicBezTo>
                    <a:pt x="13280" y="19021"/>
                    <a:pt x="14049" y="18154"/>
                    <a:pt x="14049" y="17169"/>
                  </a:cubicBezTo>
                  <a:cubicBezTo>
                    <a:pt x="14066" y="16412"/>
                    <a:pt x="13493" y="15727"/>
                    <a:pt x="12761" y="15727"/>
                  </a:cubicBezTo>
                  <a:cubicBezTo>
                    <a:pt x="12636" y="15727"/>
                    <a:pt x="12506" y="15747"/>
                    <a:pt x="12374" y="15790"/>
                  </a:cubicBezTo>
                  <a:cubicBezTo>
                    <a:pt x="11941" y="15947"/>
                    <a:pt x="11586" y="16263"/>
                    <a:pt x="11271" y="16598"/>
                  </a:cubicBezTo>
                  <a:cubicBezTo>
                    <a:pt x="10955" y="16933"/>
                    <a:pt x="10660" y="17287"/>
                    <a:pt x="10443" y="17681"/>
                  </a:cubicBezTo>
                  <a:cubicBezTo>
                    <a:pt x="9951" y="18489"/>
                    <a:pt x="9655" y="19395"/>
                    <a:pt x="9576" y="20341"/>
                  </a:cubicBezTo>
                  <a:cubicBezTo>
                    <a:pt x="9557" y="20400"/>
                    <a:pt x="9576" y="20440"/>
                    <a:pt x="9596" y="20479"/>
                  </a:cubicBezTo>
                  <a:cubicBezTo>
                    <a:pt x="9576" y="20499"/>
                    <a:pt x="9557" y="20518"/>
                    <a:pt x="9557" y="20538"/>
                  </a:cubicBezTo>
                  <a:cubicBezTo>
                    <a:pt x="9379" y="19415"/>
                    <a:pt x="9182" y="18292"/>
                    <a:pt x="8965" y="17189"/>
                  </a:cubicBezTo>
                  <a:cubicBezTo>
                    <a:pt x="9025" y="17149"/>
                    <a:pt x="9064" y="17070"/>
                    <a:pt x="9044" y="16972"/>
                  </a:cubicBezTo>
                  <a:cubicBezTo>
                    <a:pt x="8709" y="15691"/>
                    <a:pt x="10069" y="14805"/>
                    <a:pt x="10955" y="14154"/>
                  </a:cubicBezTo>
                  <a:cubicBezTo>
                    <a:pt x="11803" y="13524"/>
                    <a:pt x="12729" y="12637"/>
                    <a:pt x="12926" y="11534"/>
                  </a:cubicBezTo>
                  <a:cubicBezTo>
                    <a:pt x="13004" y="11081"/>
                    <a:pt x="12945" y="10608"/>
                    <a:pt x="12630" y="10253"/>
                  </a:cubicBezTo>
                  <a:cubicBezTo>
                    <a:pt x="12371" y="9959"/>
                    <a:pt x="11975" y="9832"/>
                    <a:pt x="11602" y="9832"/>
                  </a:cubicBezTo>
                  <a:cubicBezTo>
                    <a:pt x="11550" y="9832"/>
                    <a:pt x="11499" y="9835"/>
                    <a:pt x="11448" y="9840"/>
                  </a:cubicBezTo>
                  <a:cubicBezTo>
                    <a:pt x="10384" y="9918"/>
                    <a:pt x="9793" y="10864"/>
                    <a:pt x="9497" y="11790"/>
                  </a:cubicBezTo>
                  <a:cubicBezTo>
                    <a:pt x="9162" y="12874"/>
                    <a:pt x="9025" y="14056"/>
                    <a:pt x="9044" y="15179"/>
                  </a:cubicBezTo>
                  <a:cubicBezTo>
                    <a:pt x="9044" y="15218"/>
                    <a:pt x="9064" y="15258"/>
                    <a:pt x="9064" y="15277"/>
                  </a:cubicBezTo>
                  <a:cubicBezTo>
                    <a:pt x="8906" y="15494"/>
                    <a:pt x="8788" y="15750"/>
                    <a:pt x="8690" y="16006"/>
                  </a:cubicBezTo>
                  <a:cubicBezTo>
                    <a:pt x="8473" y="15061"/>
                    <a:pt x="8217" y="14115"/>
                    <a:pt x="7941" y="13169"/>
                  </a:cubicBezTo>
                  <a:cubicBezTo>
                    <a:pt x="7980" y="13130"/>
                    <a:pt x="8020" y="13071"/>
                    <a:pt x="8000" y="12972"/>
                  </a:cubicBezTo>
                  <a:cubicBezTo>
                    <a:pt x="7803" y="11770"/>
                    <a:pt x="8847" y="10805"/>
                    <a:pt x="9517" y="9958"/>
                  </a:cubicBezTo>
                  <a:cubicBezTo>
                    <a:pt x="10148" y="9150"/>
                    <a:pt x="10620" y="8184"/>
                    <a:pt x="10778" y="7180"/>
                  </a:cubicBezTo>
                  <a:cubicBezTo>
                    <a:pt x="10837" y="6726"/>
                    <a:pt x="10817" y="6234"/>
                    <a:pt x="10542" y="5860"/>
                  </a:cubicBezTo>
                  <a:cubicBezTo>
                    <a:pt x="10350" y="5613"/>
                    <a:pt x="10073" y="5500"/>
                    <a:pt x="9789" y="5500"/>
                  </a:cubicBezTo>
                  <a:cubicBezTo>
                    <a:pt x="9665" y="5500"/>
                    <a:pt x="9539" y="5522"/>
                    <a:pt x="9419" y="5564"/>
                  </a:cubicBezTo>
                  <a:cubicBezTo>
                    <a:pt x="8512" y="5899"/>
                    <a:pt x="8177" y="6963"/>
                    <a:pt x="8059" y="7830"/>
                  </a:cubicBezTo>
                  <a:cubicBezTo>
                    <a:pt x="7901" y="8973"/>
                    <a:pt x="7941" y="10135"/>
                    <a:pt x="7980" y="11278"/>
                  </a:cubicBezTo>
                  <a:cubicBezTo>
                    <a:pt x="7980" y="11298"/>
                    <a:pt x="7980" y="11298"/>
                    <a:pt x="7980" y="11298"/>
                  </a:cubicBezTo>
                  <a:cubicBezTo>
                    <a:pt x="7823" y="11593"/>
                    <a:pt x="7685" y="11908"/>
                    <a:pt x="7626" y="12224"/>
                  </a:cubicBezTo>
                  <a:cubicBezTo>
                    <a:pt x="7527" y="11948"/>
                    <a:pt x="7448" y="11672"/>
                    <a:pt x="7350" y="11396"/>
                  </a:cubicBezTo>
                  <a:cubicBezTo>
                    <a:pt x="7291" y="11219"/>
                    <a:pt x="7212" y="11041"/>
                    <a:pt x="7153" y="10864"/>
                  </a:cubicBezTo>
                  <a:cubicBezTo>
                    <a:pt x="7153" y="10844"/>
                    <a:pt x="7153" y="10825"/>
                    <a:pt x="7133" y="10825"/>
                  </a:cubicBezTo>
                  <a:cubicBezTo>
                    <a:pt x="6995" y="10470"/>
                    <a:pt x="6857" y="10115"/>
                    <a:pt x="6719" y="9761"/>
                  </a:cubicBezTo>
                  <a:cubicBezTo>
                    <a:pt x="6719" y="9721"/>
                    <a:pt x="6719" y="9702"/>
                    <a:pt x="6719" y="9662"/>
                  </a:cubicBezTo>
                  <a:cubicBezTo>
                    <a:pt x="6384" y="8500"/>
                    <a:pt x="6818" y="7318"/>
                    <a:pt x="7251" y="6234"/>
                  </a:cubicBezTo>
                  <a:cubicBezTo>
                    <a:pt x="7626" y="5268"/>
                    <a:pt x="8059" y="4264"/>
                    <a:pt x="8039" y="3200"/>
                  </a:cubicBezTo>
                  <a:cubicBezTo>
                    <a:pt x="8020" y="2668"/>
                    <a:pt x="7882" y="2096"/>
                    <a:pt x="7488" y="1742"/>
                  </a:cubicBezTo>
                  <a:cubicBezTo>
                    <a:pt x="7240" y="1521"/>
                    <a:pt x="6934" y="1388"/>
                    <a:pt x="6618" y="1388"/>
                  </a:cubicBezTo>
                  <a:cubicBezTo>
                    <a:pt x="6482" y="1388"/>
                    <a:pt x="6343" y="1412"/>
                    <a:pt x="6207" y="1466"/>
                  </a:cubicBezTo>
                  <a:cubicBezTo>
                    <a:pt x="5104" y="1919"/>
                    <a:pt x="5320" y="3377"/>
                    <a:pt x="5439" y="4303"/>
                  </a:cubicBezTo>
                  <a:cubicBezTo>
                    <a:pt x="5577" y="5525"/>
                    <a:pt x="5833" y="6726"/>
                    <a:pt x="6187" y="7909"/>
                  </a:cubicBezTo>
                  <a:cubicBezTo>
                    <a:pt x="6207" y="7968"/>
                    <a:pt x="6227" y="7987"/>
                    <a:pt x="6266" y="8027"/>
                  </a:cubicBezTo>
                  <a:cubicBezTo>
                    <a:pt x="6227" y="8184"/>
                    <a:pt x="6207" y="8362"/>
                    <a:pt x="6207" y="8539"/>
                  </a:cubicBezTo>
                  <a:cubicBezTo>
                    <a:pt x="5813" y="7652"/>
                    <a:pt x="5380" y="6805"/>
                    <a:pt x="4926" y="5958"/>
                  </a:cubicBezTo>
                  <a:cubicBezTo>
                    <a:pt x="4926" y="5919"/>
                    <a:pt x="4926" y="5879"/>
                    <a:pt x="4887" y="5840"/>
                  </a:cubicBezTo>
                  <a:cubicBezTo>
                    <a:pt x="4710" y="5150"/>
                    <a:pt x="4532" y="4480"/>
                    <a:pt x="4335" y="3791"/>
                  </a:cubicBezTo>
                  <a:cubicBezTo>
                    <a:pt x="4158" y="3141"/>
                    <a:pt x="3981" y="2510"/>
                    <a:pt x="3705" y="1899"/>
                  </a:cubicBezTo>
                  <a:cubicBezTo>
                    <a:pt x="3330" y="1032"/>
                    <a:pt x="2700" y="106"/>
                    <a:pt x="1675" y="8"/>
                  </a:cubicBezTo>
                  <a:cubicBezTo>
                    <a:pt x="1623" y="3"/>
                    <a:pt x="1570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37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4" name="Google Shape;554;p37"/>
          <p:cNvGrpSpPr/>
          <p:nvPr/>
        </p:nvGrpSpPr>
        <p:grpSpPr>
          <a:xfrm>
            <a:off x="981533" y="757468"/>
            <a:ext cx="10224290" cy="5381337"/>
            <a:chOff x="737975" y="568100"/>
            <a:chExt cx="7687235" cy="4036003"/>
          </a:xfrm>
        </p:grpSpPr>
        <p:sp>
          <p:nvSpPr>
            <p:cNvPr id="555" name="Google Shape;555;p37"/>
            <p:cNvSpPr/>
            <p:nvPr/>
          </p:nvSpPr>
          <p:spPr>
            <a:xfrm>
              <a:off x="7604632" y="3727884"/>
              <a:ext cx="820578" cy="876218"/>
            </a:xfrm>
            <a:custGeom>
              <a:avLst/>
              <a:gdLst/>
              <a:ahLst/>
              <a:cxnLst/>
              <a:rect l="l" t="t" r="r" b="b"/>
              <a:pathLst>
                <a:path w="21753" h="23228" extrusionOk="0">
                  <a:moveTo>
                    <a:pt x="20092" y="0"/>
                  </a:moveTo>
                  <a:cubicBezTo>
                    <a:pt x="20022" y="0"/>
                    <a:pt x="19954" y="35"/>
                    <a:pt x="19920" y="117"/>
                  </a:cubicBezTo>
                  <a:cubicBezTo>
                    <a:pt x="19290" y="1437"/>
                    <a:pt x="18600" y="2738"/>
                    <a:pt x="17891" y="4018"/>
                  </a:cubicBezTo>
                  <a:cubicBezTo>
                    <a:pt x="17891" y="3999"/>
                    <a:pt x="17871" y="3979"/>
                    <a:pt x="17871" y="3959"/>
                  </a:cubicBezTo>
                  <a:cubicBezTo>
                    <a:pt x="17477" y="3447"/>
                    <a:pt x="16984" y="2994"/>
                    <a:pt x="16433" y="2659"/>
                  </a:cubicBezTo>
                  <a:cubicBezTo>
                    <a:pt x="16068" y="2440"/>
                    <a:pt x="15670" y="2210"/>
                    <a:pt x="15256" y="2210"/>
                  </a:cubicBezTo>
                  <a:cubicBezTo>
                    <a:pt x="15111" y="2210"/>
                    <a:pt x="14965" y="2238"/>
                    <a:pt x="14817" y="2304"/>
                  </a:cubicBezTo>
                  <a:cubicBezTo>
                    <a:pt x="14325" y="2501"/>
                    <a:pt x="13852" y="3014"/>
                    <a:pt x="14127" y="3565"/>
                  </a:cubicBezTo>
                  <a:cubicBezTo>
                    <a:pt x="14384" y="4077"/>
                    <a:pt x="15113" y="4196"/>
                    <a:pt x="15625" y="4294"/>
                  </a:cubicBezTo>
                  <a:cubicBezTo>
                    <a:pt x="16275" y="4452"/>
                    <a:pt x="16945" y="4491"/>
                    <a:pt x="17635" y="4491"/>
                  </a:cubicBezTo>
                  <a:cubicBezTo>
                    <a:pt x="17359" y="4964"/>
                    <a:pt x="17063" y="5437"/>
                    <a:pt x="16787" y="5910"/>
                  </a:cubicBezTo>
                  <a:cubicBezTo>
                    <a:pt x="16748" y="5910"/>
                    <a:pt x="16689" y="5910"/>
                    <a:pt x="16669" y="5930"/>
                  </a:cubicBezTo>
                  <a:cubicBezTo>
                    <a:pt x="16255" y="5733"/>
                    <a:pt x="15822" y="5516"/>
                    <a:pt x="15408" y="5299"/>
                  </a:cubicBezTo>
                  <a:cubicBezTo>
                    <a:pt x="15054" y="5122"/>
                    <a:pt x="14699" y="4944"/>
                    <a:pt x="14325" y="4806"/>
                  </a:cubicBezTo>
                  <a:cubicBezTo>
                    <a:pt x="14006" y="4691"/>
                    <a:pt x="13671" y="4624"/>
                    <a:pt x="13341" y="4624"/>
                  </a:cubicBezTo>
                  <a:cubicBezTo>
                    <a:pt x="12935" y="4624"/>
                    <a:pt x="12535" y="4725"/>
                    <a:pt x="12177" y="4964"/>
                  </a:cubicBezTo>
                  <a:cubicBezTo>
                    <a:pt x="11881" y="5181"/>
                    <a:pt x="11665" y="5476"/>
                    <a:pt x="11586" y="5831"/>
                  </a:cubicBezTo>
                  <a:cubicBezTo>
                    <a:pt x="11507" y="6225"/>
                    <a:pt x="11665" y="6540"/>
                    <a:pt x="11960" y="6796"/>
                  </a:cubicBezTo>
                  <a:cubicBezTo>
                    <a:pt x="12451" y="7173"/>
                    <a:pt x="13064" y="7305"/>
                    <a:pt x="13664" y="7305"/>
                  </a:cubicBezTo>
                  <a:cubicBezTo>
                    <a:pt x="13787" y="7305"/>
                    <a:pt x="13909" y="7299"/>
                    <a:pt x="14029" y="7289"/>
                  </a:cubicBezTo>
                  <a:cubicBezTo>
                    <a:pt x="14482" y="7250"/>
                    <a:pt x="14935" y="7151"/>
                    <a:pt x="15369" y="7013"/>
                  </a:cubicBezTo>
                  <a:cubicBezTo>
                    <a:pt x="15605" y="6934"/>
                    <a:pt x="15842" y="6856"/>
                    <a:pt x="16058" y="6777"/>
                  </a:cubicBezTo>
                  <a:cubicBezTo>
                    <a:pt x="16157" y="6737"/>
                    <a:pt x="16236" y="6698"/>
                    <a:pt x="16314" y="6659"/>
                  </a:cubicBezTo>
                  <a:lnTo>
                    <a:pt x="16314" y="6659"/>
                  </a:lnTo>
                  <a:cubicBezTo>
                    <a:pt x="15763" y="7525"/>
                    <a:pt x="15191" y="8392"/>
                    <a:pt x="14600" y="9220"/>
                  </a:cubicBezTo>
                  <a:lnTo>
                    <a:pt x="14541" y="9220"/>
                  </a:lnTo>
                  <a:cubicBezTo>
                    <a:pt x="14167" y="9279"/>
                    <a:pt x="13832" y="9397"/>
                    <a:pt x="13497" y="9535"/>
                  </a:cubicBezTo>
                  <a:cubicBezTo>
                    <a:pt x="13477" y="9515"/>
                    <a:pt x="13458" y="9476"/>
                    <a:pt x="13418" y="9437"/>
                  </a:cubicBezTo>
                  <a:cubicBezTo>
                    <a:pt x="12650" y="8826"/>
                    <a:pt x="11822" y="8274"/>
                    <a:pt x="10877" y="7959"/>
                  </a:cubicBezTo>
                  <a:cubicBezTo>
                    <a:pt x="10434" y="7793"/>
                    <a:pt x="9861" y="7633"/>
                    <a:pt x="9318" y="7633"/>
                  </a:cubicBezTo>
                  <a:cubicBezTo>
                    <a:pt x="8894" y="7633"/>
                    <a:pt x="8488" y="7731"/>
                    <a:pt x="8177" y="7998"/>
                  </a:cubicBezTo>
                  <a:cubicBezTo>
                    <a:pt x="7842" y="8274"/>
                    <a:pt x="7724" y="8708"/>
                    <a:pt x="7803" y="9141"/>
                  </a:cubicBezTo>
                  <a:cubicBezTo>
                    <a:pt x="7901" y="9614"/>
                    <a:pt x="8236" y="9988"/>
                    <a:pt x="8630" y="10244"/>
                  </a:cubicBezTo>
                  <a:cubicBezTo>
                    <a:pt x="9243" y="10618"/>
                    <a:pt x="9980" y="10788"/>
                    <a:pt x="10705" y="10788"/>
                  </a:cubicBezTo>
                  <a:cubicBezTo>
                    <a:pt x="10935" y="10788"/>
                    <a:pt x="11165" y="10770"/>
                    <a:pt x="11389" y="10737"/>
                  </a:cubicBezTo>
                  <a:cubicBezTo>
                    <a:pt x="11940" y="10658"/>
                    <a:pt x="12453" y="10461"/>
                    <a:pt x="12945" y="10225"/>
                  </a:cubicBezTo>
                  <a:cubicBezTo>
                    <a:pt x="13379" y="10028"/>
                    <a:pt x="13793" y="9831"/>
                    <a:pt x="14246" y="9693"/>
                  </a:cubicBezTo>
                  <a:lnTo>
                    <a:pt x="14246" y="9693"/>
                  </a:lnTo>
                  <a:cubicBezTo>
                    <a:pt x="13674" y="10481"/>
                    <a:pt x="13064" y="11249"/>
                    <a:pt x="12433" y="11998"/>
                  </a:cubicBezTo>
                  <a:cubicBezTo>
                    <a:pt x="12413" y="11998"/>
                    <a:pt x="12394" y="12018"/>
                    <a:pt x="12374" y="12018"/>
                  </a:cubicBezTo>
                  <a:cubicBezTo>
                    <a:pt x="11980" y="12156"/>
                    <a:pt x="11586" y="12333"/>
                    <a:pt x="11172" y="12471"/>
                  </a:cubicBezTo>
                  <a:cubicBezTo>
                    <a:pt x="10404" y="11899"/>
                    <a:pt x="9537" y="11446"/>
                    <a:pt x="8611" y="11170"/>
                  </a:cubicBezTo>
                  <a:cubicBezTo>
                    <a:pt x="8131" y="11022"/>
                    <a:pt x="7520" y="10841"/>
                    <a:pt x="6944" y="10841"/>
                  </a:cubicBezTo>
                  <a:cubicBezTo>
                    <a:pt x="6527" y="10841"/>
                    <a:pt x="6128" y="10936"/>
                    <a:pt x="5813" y="11210"/>
                  </a:cubicBezTo>
                  <a:cubicBezTo>
                    <a:pt x="5498" y="11466"/>
                    <a:pt x="5320" y="11880"/>
                    <a:pt x="5419" y="12294"/>
                  </a:cubicBezTo>
                  <a:cubicBezTo>
                    <a:pt x="5537" y="12727"/>
                    <a:pt x="5911" y="13042"/>
                    <a:pt x="6286" y="13239"/>
                  </a:cubicBezTo>
                  <a:cubicBezTo>
                    <a:pt x="6830" y="13524"/>
                    <a:pt x="7451" y="13630"/>
                    <a:pt x="8070" y="13630"/>
                  </a:cubicBezTo>
                  <a:cubicBezTo>
                    <a:pt x="8392" y="13630"/>
                    <a:pt x="8714" y="13602"/>
                    <a:pt x="9024" y="13555"/>
                  </a:cubicBezTo>
                  <a:cubicBezTo>
                    <a:pt x="9734" y="13436"/>
                    <a:pt x="10443" y="13200"/>
                    <a:pt x="11113" y="12944"/>
                  </a:cubicBezTo>
                  <a:cubicBezTo>
                    <a:pt x="11130" y="12947"/>
                    <a:pt x="11146" y="12949"/>
                    <a:pt x="11162" y="12949"/>
                  </a:cubicBezTo>
                  <a:cubicBezTo>
                    <a:pt x="11238" y="12949"/>
                    <a:pt x="11300" y="12911"/>
                    <a:pt x="11349" y="12845"/>
                  </a:cubicBezTo>
                  <a:cubicBezTo>
                    <a:pt x="11527" y="12766"/>
                    <a:pt x="11724" y="12707"/>
                    <a:pt x="11921" y="12628"/>
                  </a:cubicBezTo>
                  <a:lnTo>
                    <a:pt x="11921" y="12628"/>
                  </a:lnTo>
                  <a:cubicBezTo>
                    <a:pt x="11389" y="13220"/>
                    <a:pt x="10857" y="13811"/>
                    <a:pt x="10305" y="14382"/>
                  </a:cubicBezTo>
                  <a:cubicBezTo>
                    <a:pt x="9675" y="14540"/>
                    <a:pt x="9123" y="14816"/>
                    <a:pt x="8571" y="15131"/>
                  </a:cubicBezTo>
                  <a:cubicBezTo>
                    <a:pt x="8552" y="15091"/>
                    <a:pt x="8532" y="15072"/>
                    <a:pt x="8492" y="15072"/>
                  </a:cubicBezTo>
                  <a:cubicBezTo>
                    <a:pt x="7547" y="14697"/>
                    <a:pt x="6542" y="14441"/>
                    <a:pt x="5537" y="14382"/>
                  </a:cubicBezTo>
                  <a:cubicBezTo>
                    <a:pt x="5410" y="14373"/>
                    <a:pt x="5271" y="14366"/>
                    <a:pt x="5127" y="14366"/>
                  </a:cubicBezTo>
                  <a:cubicBezTo>
                    <a:pt x="4376" y="14366"/>
                    <a:pt x="3479" y="14541"/>
                    <a:pt x="3330" y="15367"/>
                  </a:cubicBezTo>
                  <a:cubicBezTo>
                    <a:pt x="3153" y="16313"/>
                    <a:pt x="4178" y="16825"/>
                    <a:pt x="4966" y="16865"/>
                  </a:cubicBezTo>
                  <a:cubicBezTo>
                    <a:pt x="5040" y="16870"/>
                    <a:pt x="5114" y="16872"/>
                    <a:pt x="5188" y="16872"/>
                  </a:cubicBezTo>
                  <a:cubicBezTo>
                    <a:pt x="5974" y="16872"/>
                    <a:pt x="6725" y="16594"/>
                    <a:pt x="7409" y="16234"/>
                  </a:cubicBezTo>
                  <a:cubicBezTo>
                    <a:pt x="8158" y="15840"/>
                    <a:pt x="8887" y="15347"/>
                    <a:pt x="9675" y="15013"/>
                  </a:cubicBezTo>
                  <a:lnTo>
                    <a:pt x="9675" y="15013"/>
                  </a:lnTo>
                  <a:cubicBezTo>
                    <a:pt x="8926" y="15742"/>
                    <a:pt x="8158" y="16431"/>
                    <a:pt x="7350" y="17101"/>
                  </a:cubicBezTo>
                  <a:cubicBezTo>
                    <a:pt x="6995" y="17397"/>
                    <a:pt x="6621" y="17692"/>
                    <a:pt x="6246" y="17988"/>
                  </a:cubicBezTo>
                  <a:cubicBezTo>
                    <a:pt x="5163" y="18047"/>
                    <a:pt x="4079" y="18263"/>
                    <a:pt x="3054" y="18618"/>
                  </a:cubicBezTo>
                  <a:cubicBezTo>
                    <a:pt x="2523" y="18795"/>
                    <a:pt x="2010" y="19012"/>
                    <a:pt x="1518" y="19268"/>
                  </a:cubicBezTo>
                  <a:cubicBezTo>
                    <a:pt x="1045" y="19505"/>
                    <a:pt x="572" y="19800"/>
                    <a:pt x="316" y="20273"/>
                  </a:cubicBezTo>
                  <a:cubicBezTo>
                    <a:pt x="79" y="20667"/>
                    <a:pt x="1" y="21160"/>
                    <a:pt x="198" y="21574"/>
                  </a:cubicBezTo>
                  <a:cubicBezTo>
                    <a:pt x="395" y="21968"/>
                    <a:pt x="749" y="22243"/>
                    <a:pt x="1143" y="22362"/>
                  </a:cubicBezTo>
                  <a:cubicBezTo>
                    <a:pt x="1344" y="22430"/>
                    <a:pt x="1543" y="22461"/>
                    <a:pt x="1739" y="22461"/>
                  </a:cubicBezTo>
                  <a:cubicBezTo>
                    <a:pt x="2503" y="22461"/>
                    <a:pt x="3215" y="21993"/>
                    <a:pt x="3764" y="21475"/>
                  </a:cubicBezTo>
                  <a:cubicBezTo>
                    <a:pt x="4256" y="21022"/>
                    <a:pt x="4690" y="20510"/>
                    <a:pt x="5123" y="19997"/>
                  </a:cubicBezTo>
                  <a:cubicBezTo>
                    <a:pt x="5576" y="19446"/>
                    <a:pt x="6010" y="18914"/>
                    <a:pt x="6463" y="18362"/>
                  </a:cubicBezTo>
                  <a:cubicBezTo>
                    <a:pt x="6502" y="18323"/>
                    <a:pt x="6522" y="18303"/>
                    <a:pt x="6542" y="18263"/>
                  </a:cubicBezTo>
                  <a:cubicBezTo>
                    <a:pt x="7310" y="17672"/>
                    <a:pt x="8039" y="17062"/>
                    <a:pt x="8749" y="16431"/>
                  </a:cubicBezTo>
                  <a:lnTo>
                    <a:pt x="8749" y="16431"/>
                  </a:lnTo>
                  <a:cubicBezTo>
                    <a:pt x="8690" y="16589"/>
                    <a:pt x="8650" y="16746"/>
                    <a:pt x="8591" y="16924"/>
                  </a:cubicBezTo>
                  <a:cubicBezTo>
                    <a:pt x="8552" y="16924"/>
                    <a:pt x="8512" y="16943"/>
                    <a:pt x="8492" y="16983"/>
                  </a:cubicBezTo>
                  <a:cubicBezTo>
                    <a:pt x="7685" y="17929"/>
                    <a:pt x="6956" y="18933"/>
                    <a:pt x="6325" y="19978"/>
                  </a:cubicBezTo>
                  <a:cubicBezTo>
                    <a:pt x="5852" y="20785"/>
                    <a:pt x="5064" y="22027"/>
                    <a:pt x="5892" y="22894"/>
                  </a:cubicBezTo>
                  <a:cubicBezTo>
                    <a:pt x="6103" y="23118"/>
                    <a:pt x="6404" y="23228"/>
                    <a:pt x="6709" y="23228"/>
                  </a:cubicBezTo>
                  <a:cubicBezTo>
                    <a:pt x="6859" y="23228"/>
                    <a:pt x="7010" y="23202"/>
                    <a:pt x="7153" y="23150"/>
                  </a:cubicBezTo>
                  <a:cubicBezTo>
                    <a:pt x="7685" y="22992"/>
                    <a:pt x="8039" y="22539"/>
                    <a:pt x="8256" y="22046"/>
                  </a:cubicBezTo>
                  <a:cubicBezTo>
                    <a:pt x="8709" y="21101"/>
                    <a:pt x="8729" y="19997"/>
                    <a:pt x="8768" y="18953"/>
                  </a:cubicBezTo>
                  <a:cubicBezTo>
                    <a:pt x="8827" y="17791"/>
                    <a:pt x="8906" y="16530"/>
                    <a:pt x="9675" y="15604"/>
                  </a:cubicBezTo>
                  <a:cubicBezTo>
                    <a:pt x="9714" y="15584"/>
                    <a:pt x="9714" y="15545"/>
                    <a:pt x="9734" y="15525"/>
                  </a:cubicBezTo>
                  <a:cubicBezTo>
                    <a:pt x="9990" y="15269"/>
                    <a:pt x="10266" y="14993"/>
                    <a:pt x="10542" y="14717"/>
                  </a:cubicBezTo>
                  <a:cubicBezTo>
                    <a:pt x="10542" y="14717"/>
                    <a:pt x="10561" y="14697"/>
                    <a:pt x="10581" y="14678"/>
                  </a:cubicBezTo>
                  <a:cubicBezTo>
                    <a:pt x="10699" y="14540"/>
                    <a:pt x="10837" y="14421"/>
                    <a:pt x="10955" y="14284"/>
                  </a:cubicBezTo>
                  <a:cubicBezTo>
                    <a:pt x="11152" y="14067"/>
                    <a:pt x="11349" y="13850"/>
                    <a:pt x="11546" y="13633"/>
                  </a:cubicBezTo>
                  <a:lnTo>
                    <a:pt x="11546" y="13633"/>
                  </a:lnTo>
                  <a:cubicBezTo>
                    <a:pt x="11487" y="13949"/>
                    <a:pt x="11468" y="14284"/>
                    <a:pt x="11507" y="14618"/>
                  </a:cubicBezTo>
                  <a:cubicBezTo>
                    <a:pt x="11507" y="14618"/>
                    <a:pt x="11507" y="14638"/>
                    <a:pt x="11487" y="14638"/>
                  </a:cubicBezTo>
                  <a:cubicBezTo>
                    <a:pt x="10995" y="15682"/>
                    <a:pt x="10482" y="16727"/>
                    <a:pt x="10148" y="17830"/>
                  </a:cubicBezTo>
                  <a:cubicBezTo>
                    <a:pt x="9911" y="18658"/>
                    <a:pt x="9793" y="19761"/>
                    <a:pt x="10482" y="20450"/>
                  </a:cubicBezTo>
                  <a:cubicBezTo>
                    <a:pt x="10669" y="20637"/>
                    <a:pt x="10918" y="20745"/>
                    <a:pt x="11175" y="20745"/>
                  </a:cubicBezTo>
                  <a:cubicBezTo>
                    <a:pt x="11326" y="20745"/>
                    <a:pt x="11480" y="20708"/>
                    <a:pt x="11625" y="20628"/>
                  </a:cubicBezTo>
                  <a:cubicBezTo>
                    <a:pt x="12039" y="20411"/>
                    <a:pt x="12256" y="19958"/>
                    <a:pt x="12374" y="19524"/>
                  </a:cubicBezTo>
                  <a:cubicBezTo>
                    <a:pt x="12650" y="18539"/>
                    <a:pt x="12610" y="17475"/>
                    <a:pt x="12354" y="16490"/>
                  </a:cubicBezTo>
                  <a:cubicBezTo>
                    <a:pt x="12098" y="15426"/>
                    <a:pt x="11527" y="14126"/>
                    <a:pt x="12216" y="13101"/>
                  </a:cubicBezTo>
                  <a:cubicBezTo>
                    <a:pt x="12256" y="13023"/>
                    <a:pt x="12256" y="12944"/>
                    <a:pt x="12216" y="12885"/>
                  </a:cubicBezTo>
                  <a:cubicBezTo>
                    <a:pt x="12866" y="12156"/>
                    <a:pt x="13477" y="11387"/>
                    <a:pt x="14068" y="10619"/>
                  </a:cubicBezTo>
                  <a:lnTo>
                    <a:pt x="14068" y="10619"/>
                  </a:lnTo>
                  <a:cubicBezTo>
                    <a:pt x="14049" y="10895"/>
                    <a:pt x="14068" y="11170"/>
                    <a:pt x="14108" y="11427"/>
                  </a:cubicBezTo>
                  <a:cubicBezTo>
                    <a:pt x="14088" y="11446"/>
                    <a:pt x="14068" y="11486"/>
                    <a:pt x="14049" y="11505"/>
                  </a:cubicBezTo>
                  <a:cubicBezTo>
                    <a:pt x="13576" y="12550"/>
                    <a:pt x="13221" y="13653"/>
                    <a:pt x="13083" y="14796"/>
                  </a:cubicBezTo>
                  <a:cubicBezTo>
                    <a:pt x="12985" y="15761"/>
                    <a:pt x="13142" y="16865"/>
                    <a:pt x="14068" y="17377"/>
                  </a:cubicBezTo>
                  <a:cubicBezTo>
                    <a:pt x="14298" y="17498"/>
                    <a:pt x="14565" y="17574"/>
                    <a:pt x="14828" y="17574"/>
                  </a:cubicBezTo>
                  <a:cubicBezTo>
                    <a:pt x="14993" y="17574"/>
                    <a:pt x="15157" y="17544"/>
                    <a:pt x="15310" y="17475"/>
                  </a:cubicBezTo>
                  <a:cubicBezTo>
                    <a:pt x="15743" y="17278"/>
                    <a:pt x="16019" y="16865"/>
                    <a:pt x="16117" y="16411"/>
                  </a:cubicBezTo>
                  <a:cubicBezTo>
                    <a:pt x="16374" y="15328"/>
                    <a:pt x="15901" y="14146"/>
                    <a:pt x="15388" y="13220"/>
                  </a:cubicBezTo>
                  <a:cubicBezTo>
                    <a:pt x="14837" y="12274"/>
                    <a:pt x="13950" y="10914"/>
                    <a:pt x="14778" y="9870"/>
                  </a:cubicBezTo>
                  <a:cubicBezTo>
                    <a:pt x="14837" y="9791"/>
                    <a:pt x="14837" y="9712"/>
                    <a:pt x="14797" y="9634"/>
                  </a:cubicBezTo>
                  <a:cubicBezTo>
                    <a:pt x="15448" y="8727"/>
                    <a:pt x="16078" y="7782"/>
                    <a:pt x="16689" y="6836"/>
                  </a:cubicBezTo>
                  <a:cubicBezTo>
                    <a:pt x="16689" y="6856"/>
                    <a:pt x="16709" y="6875"/>
                    <a:pt x="16709" y="6915"/>
                  </a:cubicBezTo>
                  <a:cubicBezTo>
                    <a:pt x="16669" y="6934"/>
                    <a:pt x="16649" y="6954"/>
                    <a:pt x="16630" y="7013"/>
                  </a:cubicBezTo>
                  <a:cubicBezTo>
                    <a:pt x="16334" y="7900"/>
                    <a:pt x="16236" y="8846"/>
                    <a:pt x="16334" y="9791"/>
                  </a:cubicBezTo>
                  <a:cubicBezTo>
                    <a:pt x="16393" y="10244"/>
                    <a:pt x="16492" y="10698"/>
                    <a:pt x="16649" y="11131"/>
                  </a:cubicBezTo>
                  <a:cubicBezTo>
                    <a:pt x="16807" y="11565"/>
                    <a:pt x="17004" y="11998"/>
                    <a:pt x="17339" y="12313"/>
                  </a:cubicBezTo>
                  <a:cubicBezTo>
                    <a:pt x="17579" y="12527"/>
                    <a:pt x="17858" y="12621"/>
                    <a:pt x="18135" y="12621"/>
                  </a:cubicBezTo>
                  <a:cubicBezTo>
                    <a:pt x="18677" y="12621"/>
                    <a:pt x="19213" y="12263"/>
                    <a:pt x="19447" y="11742"/>
                  </a:cubicBezTo>
                  <a:cubicBezTo>
                    <a:pt x="19841" y="10836"/>
                    <a:pt x="19487" y="9712"/>
                    <a:pt x="18915" y="8983"/>
                  </a:cubicBezTo>
                  <a:cubicBezTo>
                    <a:pt x="18285" y="8176"/>
                    <a:pt x="17083" y="7466"/>
                    <a:pt x="16984" y="6343"/>
                  </a:cubicBezTo>
                  <a:cubicBezTo>
                    <a:pt x="17142" y="6107"/>
                    <a:pt x="17280" y="5870"/>
                    <a:pt x="17418" y="5654"/>
                  </a:cubicBezTo>
                  <a:cubicBezTo>
                    <a:pt x="17556" y="5417"/>
                    <a:pt x="17674" y="5201"/>
                    <a:pt x="17812" y="4984"/>
                  </a:cubicBezTo>
                  <a:cubicBezTo>
                    <a:pt x="17832" y="5082"/>
                    <a:pt x="17871" y="5161"/>
                    <a:pt x="17930" y="5240"/>
                  </a:cubicBezTo>
                  <a:cubicBezTo>
                    <a:pt x="18127" y="5634"/>
                    <a:pt x="18364" y="5989"/>
                    <a:pt x="18600" y="6343"/>
                  </a:cubicBezTo>
                  <a:cubicBezTo>
                    <a:pt x="19033" y="6993"/>
                    <a:pt x="19526" y="7821"/>
                    <a:pt x="20334" y="8018"/>
                  </a:cubicBezTo>
                  <a:cubicBezTo>
                    <a:pt x="20432" y="8041"/>
                    <a:pt x="20532" y="8052"/>
                    <a:pt x="20630" y="8052"/>
                  </a:cubicBezTo>
                  <a:cubicBezTo>
                    <a:pt x="21198" y="8052"/>
                    <a:pt x="21716" y="7674"/>
                    <a:pt x="21733" y="7053"/>
                  </a:cubicBezTo>
                  <a:cubicBezTo>
                    <a:pt x="21752" y="6284"/>
                    <a:pt x="21240" y="5575"/>
                    <a:pt x="20610" y="5161"/>
                  </a:cubicBezTo>
                  <a:cubicBezTo>
                    <a:pt x="19900" y="4688"/>
                    <a:pt x="19033" y="4491"/>
                    <a:pt x="18206" y="4294"/>
                  </a:cubicBezTo>
                  <a:cubicBezTo>
                    <a:pt x="18935" y="2974"/>
                    <a:pt x="19644" y="1634"/>
                    <a:pt x="20294" y="275"/>
                  </a:cubicBezTo>
                  <a:cubicBezTo>
                    <a:pt x="20359" y="121"/>
                    <a:pt x="20222" y="0"/>
                    <a:pt x="200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7"/>
            <p:cNvSpPr/>
            <p:nvPr/>
          </p:nvSpPr>
          <p:spPr>
            <a:xfrm>
              <a:off x="737975" y="568100"/>
              <a:ext cx="764846" cy="876211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7"/>
            <p:cNvSpPr/>
            <p:nvPr/>
          </p:nvSpPr>
          <p:spPr>
            <a:xfrm>
              <a:off x="4284925" y="4204888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8" name="Google Shape;558;p37"/>
            <p:cNvGrpSpPr/>
            <p:nvPr/>
          </p:nvGrpSpPr>
          <p:grpSpPr>
            <a:xfrm>
              <a:off x="966575" y="3822675"/>
              <a:ext cx="375350" cy="382225"/>
              <a:chOff x="8090375" y="1459050"/>
              <a:chExt cx="375350" cy="382225"/>
            </a:xfrm>
          </p:grpSpPr>
          <p:sp>
            <p:nvSpPr>
              <p:cNvPr id="559" name="Google Shape;559;p37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37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37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37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37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37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37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37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7" name="Google Shape;567;p37"/>
            <p:cNvSpPr/>
            <p:nvPr/>
          </p:nvSpPr>
          <p:spPr>
            <a:xfrm>
              <a:off x="7917050" y="280635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8" name="Google Shape;568;p37"/>
            <p:cNvGrpSpPr/>
            <p:nvPr/>
          </p:nvGrpSpPr>
          <p:grpSpPr>
            <a:xfrm>
              <a:off x="1030854" y="2349907"/>
              <a:ext cx="435744" cy="443687"/>
              <a:chOff x="8090375" y="1459050"/>
              <a:chExt cx="375350" cy="382225"/>
            </a:xfrm>
          </p:grpSpPr>
          <p:sp>
            <p:nvSpPr>
              <p:cNvPr id="569" name="Google Shape;569;p37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37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37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37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37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37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37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37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77" name="Google Shape;577;p37"/>
            <p:cNvSpPr/>
            <p:nvPr/>
          </p:nvSpPr>
          <p:spPr>
            <a:xfrm>
              <a:off x="7917050" y="784347"/>
              <a:ext cx="375355" cy="443712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8" name="Google Shape;578;p37"/>
          <p:cNvGrpSpPr/>
          <p:nvPr/>
        </p:nvGrpSpPr>
        <p:grpSpPr>
          <a:xfrm>
            <a:off x="1877781" y="1478931"/>
            <a:ext cx="7970735" cy="1630063"/>
            <a:chOff x="1411828" y="1109198"/>
            <a:chExt cx="5992877" cy="1222547"/>
          </a:xfrm>
        </p:grpSpPr>
        <p:grpSp>
          <p:nvGrpSpPr>
            <p:cNvPr id="579" name="Google Shape;579;p37"/>
            <p:cNvGrpSpPr/>
            <p:nvPr/>
          </p:nvGrpSpPr>
          <p:grpSpPr>
            <a:xfrm>
              <a:off x="6086056" y="1109219"/>
              <a:ext cx="1318649" cy="1222526"/>
              <a:chOff x="6408388" y="676125"/>
              <a:chExt cx="957068" cy="887238"/>
            </a:xfrm>
          </p:grpSpPr>
          <p:sp>
            <p:nvSpPr>
              <p:cNvPr id="580" name="Google Shape;580;p37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37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37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37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37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37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37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37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37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37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37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37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37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37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4" name="Google Shape;594;p37"/>
            <p:cNvGrpSpPr/>
            <p:nvPr/>
          </p:nvGrpSpPr>
          <p:grpSpPr>
            <a:xfrm>
              <a:off x="1411828" y="1109198"/>
              <a:ext cx="1477461" cy="1222409"/>
              <a:chOff x="7558775" y="805000"/>
              <a:chExt cx="862247" cy="713399"/>
            </a:xfrm>
          </p:grpSpPr>
          <p:sp>
            <p:nvSpPr>
              <p:cNvPr id="595" name="Google Shape;595;p37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37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37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37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37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37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37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Quote 2">
    <p:bg>
      <p:bgPr>
        <a:solidFill>
          <a:schemeClr val="accent3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4"/>
          <p:cNvSpPr/>
          <p:nvPr/>
        </p:nvSpPr>
        <p:spPr>
          <a:xfrm>
            <a:off x="6309552" y="2393000"/>
            <a:ext cx="7067273" cy="6688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4"/>
          <p:cNvSpPr/>
          <p:nvPr/>
        </p:nvSpPr>
        <p:spPr>
          <a:xfrm>
            <a:off x="10898588" y="18457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" name="Google Shape;163;p14"/>
          <p:cNvSpPr/>
          <p:nvPr/>
        </p:nvSpPr>
        <p:spPr>
          <a:xfrm>
            <a:off x="10201466" y="2212832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4" name="Google Shape;164;p14"/>
          <p:cNvSpPr/>
          <p:nvPr/>
        </p:nvSpPr>
        <p:spPr>
          <a:xfrm>
            <a:off x="11853502" y="1137317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4"/>
          <p:cNvSpPr/>
          <p:nvPr/>
        </p:nvSpPr>
        <p:spPr>
          <a:xfrm>
            <a:off x="463685" y="60660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6" name="Google Shape;166;p14"/>
          <p:cNvSpPr/>
          <p:nvPr/>
        </p:nvSpPr>
        <p:spPr>
          <a:xfrm>
            <a:off x="-233437" y="6433132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7" name="Google Shape;167;p14"/>
          <p:cNvSpPr/>
          <p:nvPr/>
        </p:nvSpPr>
        <p:spPr>
          <a:xfrm>
            <a:off x="5389601" y="5391468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8" name="Google Shape;168;p14"/>
          <p:cNvSpPr/>
          <p:nvPr/>
        </p:nvSpPr>
        <p:spPr>
          <a:xfrm>
            <a:off x="-233420" y="3755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9" name="Google Shape;169;p14"/>
          <p:cNvSpPr/>
          <p:nvPr/>
        </p:nvSpPr>
        <p:spPr>
          <a:xfrm>
            <a:off x="5389600" y="5876517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4"/>
          <p:cNvSpPr/>
          <p:nvPr/>
        </p:nvSpPr>
        <p:spPr>
          <a:xfrm>
            <a:off x="1317765" y="-125316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4"/>
          <p:cNvSpPr/>
          <p:nvPr/>
        </p:nvSpPr>
        <p:spPr>
          <a:xfrm rot="7641468">
            <a:off x="12049569" y="2655793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4"/>
          <p:cNvSpPr/>
          <p:nvPr/>
        </p:nvSpPr>
        <p:spPr>
          <a:xfrm rot="7641468">
            <a:off x="-88295" y="5586577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4"/>
          <p:cNvSpPr txBox="1">
            <a:spLocks noGrp="1"/>
          </p:cNvSpPr>
          <p:nvPr>
            <p:ph type="subTitle" idx="1"/>
          </p:nvPr>
        </p:nvSpPr>
        <p:spPr>
          <a:xfrm flipH="1">
            <a:off x="983161" y="911800"/>
            <a:ext cx="5604501" cy="1481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0"/>
              </a:spcBef>
              <a:spcAft>
                <a:spcPts val="2130"/>
              </a:spcAft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14"/>
          <p:cNvSpPr txBox="1">
            <a:spLocks noGrp="1"/>
          </p:cNvSpPr>
          <p:nvPr>
            <p:ph type="subTitle" idx="2"/>
          </p:nvPr>
        </p:nvSpPr>
        <p:spPr>
          <a:xfrm flipH="1">
            <a:off x="912636" y="4436800"/>
            <a:ext cx="3656532" cy="61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96717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Table of contents 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3"/>
          <p:cNvSpPr txBox="1">
            <a:spLocks noGrp="1"/>
          </p:cNvSpPr>
          <p:nvPr>
            <p:ph type="ctrTitle"/>
          </p:nvPr>
        </p:nvSpPr>
        <p:spPr>
          <a:xfrm>
            <a:off x="-96428" y="4948644"/>
            <a:ext cx="3780225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1"/>
          </p:nvPr>
        </p:nvSpPr>
        <p:spPr>
          <a:xfrm>
            <a:off x="559281" y="5473167"/>
            <a:ext cx="3124651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2" hasCustomPrompt="1"/>
          </p:nvPr>
        </p:nvSpPr>
        <p:spPr>
          <a:xfrm>
            <a:off x="2757803" y="2583513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5" name="Google Shape;145;p13"/>
          <p:cNvSpPr txBox="1">
            <a:spLocks noGrp="1"/>
          </p:cNvSpPr>
          <p:nvPr>
            <p:ph type="subTitle" idx="3"/>
          </p:nvPr>
        </p:nvSpPr>
        <p:spPr>
          <a:xfrm>
            <a:off x="8467964" y="5473167"/>
            <a:ext cx="3243157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4" hasCustomPrompt="1"/>
          </p:nvPr>
        </p:nvSpPr>
        <p:spPr>
          <a:xfrm>
            <a:off x="7140645" y="2583491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7" name="Google Shape;147;p13"/>
          <p:cNvSpPr txBox="1">
            <a:spLocks noGrp="1"/>
          </p:cNvSpPr>
          <p:nvPr>
            <p:ph type="subTitle" idx="5"/>
          </p:nvPr>
        </p:nvSpPr>
        <p:spPr>
          <a:xfrm>
            <a:off x="4497446" y="5473167"/>
            <a:ext cx="3166946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6" hasCustomPrompt="1"/>
          </p:nvPr>
        </p:nvSpPr>
        <p:spPr>
          <a:xfrm>
            <a:off x="4914612" y="2229297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9" name="Google Shape;149;p13"/>
          <p:cNvSpPr txBox="1">
            <a:spLocks noGrp="1"/>
          </p:cNvSpPr>
          <p:nvPr>
            <p:ph type="ctrTitle" idx="7"/>
          </p:nvPr>
        </p:nvSpPr>
        <p:spPr>
          <a:xfrm>
            <a:off x="4044570" y="4948644"/>
            <a:ext cx="4072699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ctrTitle" idx="8"/>
          </p:nvPr>
        </p:nvSpPr>
        <p:spPr>
          <a:xfrm>
            <a:off x="8467966" y="4948644"/>
            <a:ext cx="2272364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ctrTitle" idx="9"/>
          </p:nvPr>
        </p:nvSpPr>
        <p:spPr>
          <a:xfrm>
            <a:off x="1579483" y="374285"/>
            <a:ext cx="9002872" cy="126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4800" b="1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13"/>
          <p:cNvSpPr/>
          <p:nvPr/>
        </p:nvSpPr>
        <p:spPr>
          <a:xfrm>
            <a:off x="308136" y="2615651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3"/>
          <p:cNvSpPr/>
          <p:nvPr/>
        </p:nvSpPr>
        <p:spPr>
          <a:xfrm rot="7641468">
            <a:off x="10691837" y="1595027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3"/>
          <p:cNvSpPr/>
          <p:nvPr/>
        </p:nvSpPr>
        <p:spPr>
          <a:xfrm>
            <a:off x="11252278" y="19746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5" name="Google Shape;155;p13"/>
          <p:cNvSpPr/>
          <p:nvPr/>
        </p:nvSpPr>
        <p:spPr>
          <a:xfrm>
            <a:off x="10701825" y="2341781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6" name="Google Shape;156;p13"/>
          <p:cNvSpPr/>
          <p:nvPr/>
        </p:nvSpPr>
        <p:spPr>
          <a:xfrm>
            <a:off x="37458" y="31226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Google Shape;157;p13"/>
          <p:cNvSpPr/>
          <p:nvPr/>
        </p:nvSpPr>
        <p:spPr>
          <a:xfrm>
            <a:off x="-512995" y="3489781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8" name="Google Shape;158;p13"/>
          <p:cNvSpPr/>
          <p:nvPr/>
        </p:nvSpPr>
        <p:spPr>
          <a:xfrm>
            <a:off x="451531" y="6007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Google Shape;159;p13"/>
          <p:cNvSpPr/>
          <p:nvPr/>
        </p:nvSpPr>
        <p:spPr>
          <a:xfrm rot="7641468">
            <a:off x="1182221" y="1012660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4260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1_Main poin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8"/>
          <p:cNvSpPr txBox="1">
            <a:spLocks noGrp="1"/>
          </p:cNvSpPr>
          <p:nvPr>
            <p:ph type="title"/>
          </p:nvPr>
        </p:nvSpPr>
        <p:spPr>
          <a:xfrm>
            <a:off x="2647634" y="1643800"/>
            <a:ext cx="6866571" cy="35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2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144" name="Google Shape;144;p8"/>
          <p:cNvGrpSpPr/>
          <p:nvPr/>
        </p:nvGrpSpPr>
        <p:grpSpPr>
          <a:xfrm>
            <a:off x="1235935" y="917134"/>
            <a:ext cx="10142461" cy="5331052"/>
            <a:chOff x="929250" y="687850"/>
            <a:chExt cx="7625711" cy="3998289"/>
          </a:xfrm>
        </p:grpSpPr>
        <p:sp>
          <p:nvSpPr>
            <p:cNvPr id="145" name="Google Shape;145;p8"/>
            <p:cNvSpPr/>
            <p:nvPr/>
          </p:nvSpPr>
          <p:spPr>
            <a:xfrm>
              <a:off x="929250" y="687850"/>
              <a:ext cx="522650" cy="598750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8"/>
            <p:cNvSpPr/>
            <p:nvPr/>
          </p:nvSpPr>
          <p:spPr>
            <a:xfrm rot="2348850">
              <a:off x="8010309" y="3946177"/>
              <a:ext cx="363039" cy="704429"/>
            </a:xfrm>
            <a:custGeom>
              <a:avLst/>
              <a:gdLst/>
              <a:ahLst/>
              <a:cxnLst/>
              <a:rect l="l" t="t" r="r" b="b"/>
              <a:pathLst>
                <a:path w="14522" h="28178" extrusionOk="0">
                  <a:moveTo>
                    <a:pt x="1517" y="0"/>
                  </a:moveTo>
                  <a:cubicBezTo>
                    <a:pt x="1150" y="0"/>
                    <a:pt x="769" y="119"/>
                    <a:pt x="493" y="343"/>
                  </a:cubicBezTo>
                  <a:cubicBezTo>
                    <a:pt x="139" y="658"/>
                    <a:pt x="1" y="1131"/>
                    <a:pt x="60" y="1584"/>
                  </a:cubicBezTo>
                  <a:cubicBezTo>
                    <a:pt x="119" y="2116"/>
                    <a:pt x="414" y="2589"/>
                    <a:pt x="749" y="3003"/>
                  </a:cubicBezTo>
                  <a:cubicBezTo>
                    <a:pt x="1084" y="3436"/>
                    <a:pt x="1478" y="3830"/>
                    <a:pt x="1872" y="4205"/>
                  </a:cubicBezTo>
                  <a:cubicBezTo>
                    <a:pt x="2680" y="4953"/>
                    <a:pt x="3587" y="5584"/>
                    <a:pt x="4552" y="6096"/>
                  </a:cubicBezTo>
                  <a:cubicBezTo>
                    <a:pt x="4769" y="6510"/>
                    <a:pt x="4985" y="6923"/>
                    <a:pt x="5202" y="7337"/>
                  </a:cubicBezTo>
                  <a:cubicBezTo>
                    <a:pt x="5655" y="8283"/>
                    <a:pt x="6089" y="9229"/>
                    <a:pt x="6463" y="10194"/>
                  </a:cubicBezTo>
                  <a:cubicBezTo>
                    <a:pt x="5872" y="9583"/>
                    <a:pt x="5419" y="8835"/>
                    <a:pt x="4887" y="8165"/>
                  </a:cubicBezTo>
                  <a:cubicBezTo>
                    <a:pt x="4355" y="7495"/>
                    <a:pt x="3724" y="6884"/>
                    <a:pt x="2917" y="6589"/>
                  </a:cubicBezTo>
                  <a:cubicBezTo>
                    <a:pt x="2674" y="6497"/>
                    <a:pt x="2382" y="6440"/>
                    <a:pt x="2094" y="6440"/>
                  </a:cubicBezTo>
                  <a:cubicBezTo>
                    <a:pt x="1518" y="6440"/>
                    <a:pt x="953" y="6667"/>
                    <a:pt x="808" y="7298"/>
                  </a:cubicBezTo>
                  <a:cubicBezTo>
                    <a:pt x="572" y="8283"/>
                    <a:pt x="1695" y="8815"/>
                    <a:pt x="2424" y="9091"/>
                  </a:cubicBezTo>
                  <a:cubicBezTo>
                    <a:pt x="3370" y="9445"/>
                    <a:pt x="4394" y="9623"/>
                    <a:pt x="5399" y="9662"/>
                  </a:cubicBezTo>
                  <a:cubicBezTo>
                    <a:pt x="5411" y="9668"/>
                    <a:pt x="5422" y="9670"/>
                    <a:pt x="5434" y="9670"/>
                  </a:cubicBezTo>
                  <a:cubicBezTo>
                    <a:pt x="5462" y="9670"/>
                    <a:pt x="5490" y="9656"/>
                    <a:pt x="5517" y="9642"/>
                  </a:cubicBezTo>
                  <a:cubicBezTo>
                    <a:pt x="5892" y="10155"/>
                    <a:pt x="6286" y="10647"/>
                    <a:pt x="6778" y="11022"/>
                  </a:cubicBezTo>
                  <a:cubicBezTo>
                    <a:pt x="7054" y="11770"/>
                    <a:pt x="7310" y="12539"/>
                    <a:pt x="7547" y="13287"/>
                  </a:cubicBezTo>
                  <a:cubicBezTo>
                    <a:pt x="7409" y="13150"/>
                    <a:pt x="7251" y="12992"/>
                    <a:pt x="7113" y="12854"/>
                  </a:cubicBezTo>
                  <a:cubicBezTo>
                    <a:pt x="7094" y="12775"/>
                    <a:pt x="7035" y="12696"/>
                    <a:pt x="6936" y="12677"/>
                  </a:cubicBezTo>
                  <a:cubicBezTo>
                    <a:pt x="6424" y="12164"/>
                    <a:pt x="5892" y="11672"/>
                    <a:pt x="5281" y="11258"/>
                  </a:cubicBezTo>
                  <a:cubicBezTo>
                    <a:pt x="4564" y="10799"/>
                    <a:pt x="3710" y="10425"/>
                    <a:pt x="2847" y="10425"/>
                  </a:cubicBezTo>
                  <a:cubicBezTo>
                    <a:pt x="2785" y="10425"/>
                    <a:pt x="2723" y="10427"/>
                    <a:pt x="2661" y="10431"/>
                  </a:cubicBezTo>
                  <a:cubicBezTo>
                    <a:pt x="2227" y="10470"/>
                    <a:pt x="1754" y="10608"/>
                    <a:pt x="1478" y="10963"/>
                  </a:cubicBezTo>
                  <a:cubicBezTo>
                    <a:pt x="1222" y="11298"/>
                    <a:pt x="1222" y="11731"/>
                    <a:pt x="1400" y="12105"/>
                  </a:cubicBezTo>
                  <a:cubicBezTo>
                    <a:pt x="1813" y="12992"/>
                    <a:pt x="3074" y="13169"/>
                    <a:pt x="3921" y="13287"/>
                  </a:cubicBezTo>
                  <a:cubicBezTo>
                    <a:pt x="4249" y="13328"/>
                    <a:pt x="4580" y="13347"/>
                    <a:pt x="4910" y="13347"/>
                  </a:cubicBezTo>
                  <a:cubicBezTo>
                    <a:pt x="5552" y="13347"/>
                    <a:pt x="6193" y="13273"/>
                    <a:pt x="6818" y="13130"/>
                  </a:cubicBezTo>
                  <a:cubicBezTo>
                    <a:pt x="7113" y="13425"/>
                    <a:pt x="7409" y="13741"/>
                    <a:pt x="7724" y="14036"/>
                  </a:cubicBezTo>
                  <a:cubicBezTo>
                    <a:pt x="7744" y="14056"/>
                    <a:pt x="7764" y="14076"/>
                    <a:pt x="7783" y="14076"/>
                  </a:cubicBezTo>
                  <a:cubicBezTo>
                    <a:pt x="8039" y="15021"/>
                    <a:pt x="8276" y="15967"/>
                    <a:pt x="8493" y="16913"/>
                  </a:cubicBezTo>
                  <a:cubicBezTo>
                    <a:pt x="8118" y="16617"/>
                    <a:pt x="7823" y="16263"/>
                    <a:pt x="7507" y="15908"/>
                  </a:cubicBezTo>
                  <a:cubicBezTo>
                    <a:pt x="7153" y="15494"/>
                    <a:pt x="6759" y="15100"/>
                    <a:pt x="6286" y="14805"/>
                  </a:cubicBezTo>
                  <a:cubicBezTo>
                    <a:pt x="5615" y="14385"/>
                    <a:pt x="4801" y="14109"/>
                    <a:pt x="4003" y="14109"/>
                  </a:cubicBezTo>
                  <a:cubicBezTo>
                    <a:pt x="3863" y="14109"/>
                    <a:pt x="3724" y="14117"/>
                    <a:pt x="3587" y="14135"/>
                  </a:cubicBezTo>
                  <a:cubicBezTo>
                    <a:pt x="3114" y="14194"/>
                    <a:pt x="2661" y="14411"/>
                    <a:pt x="2385" y="14805"/>
                  </a:cubicBezTo>
                  <a:cubicBezTo>
                    <a:pt x="2129" y="15159"/>
                    <a:pt x="2050" y="15612"/>
                    <a:pt x="2247" y="16006"/>
                  </a:cubicBezTo>
                  <a:cubicBezTo>
                    <a:pt x="2661" y="16854"/>
                    <a:pt x="3862" y="17070"/>
                    <a:pt x="4710" y="17149"/>
                  </a:cubicBezTo>
                  <a:cubicBezTo>
                    <a:pt x="4868" y="17162"/>
                    <a:pt x="5028" y="17168"/>
                    <a:pt x="5188" y="17168"/>
                  </a:cubicBezTo>
                  <a:cubicBezTo>
                    <a:pt x="6003" y="17168"/>
                    <a:pt x="6835" y="17012"/>
                    <a:pt x="7626" y="16814"/>
                  </a:cubicBezTo>
                  <a:cubicBezTo>
                    <a:pt x="7665" y="16795"/>
                    <a:pt x="7704" y="16775"/>
                    <a:pt x="7724" y="16755"/>
                  </a:cubicBezTo>
                  <a:cubicBezTo>
                    <a:pt x="7980" y="17011"/>
                    <a:pt x="8256" y="17267"/>
                    <a:pt x="8552" y="17464"/>
                  </a:cubicBezTo>
                  <a:cubicBezTo>
                    <a:pt x="8571" y="17484"/>
                    <a:pt x="8591" y="17484"/>
                    <a:pt x="8611" y="17484"/>
                  </a:cubicBezTo>
                  <a:cubicBezTo>
                    <a:pt x="8808" y="18489"/>
                    <a:pt x="8985" y="19514"/>
                    <a:pt x="9143" y="20518"/>
                  </a:cubicBezTo>
                  <a:cubicBezTo>
                    <a:pt x="9084" y="20459"/>
                    <a:pt x="9025" y="20400"/>
                    <a:pt x="8946" y="20341"/>
                  </a:cubicBezTo>
                  <a:cubicBezTo>
                    <a:pt x="8788" y="20164"/>
                    <a:pt x="8611" y="19986"/>
                    <a:pt x="8414" y="19829"/>
                  </a:cubicBezTo>
                  <a:cubicBezTo>
                    <a:pt x="8059" y="19533"/>
                    <a:pt x="7704" y="19238"/>
                    <a:pt x="7291" y="19021"/>
                  </a:cubicBezTo>
                  <a:cubicBezTo>
                    <a:pt x="6834" y="18770"/>
                    <a:pt x="6299" y="18575"/>
                    <a:pt x="5762" y="18575"/>
                  </a:cubicBezTo>
                  <a:cubicBezTo>
                    <a:pt x="5582" y="18575"/>
                    <a:pt x="5400" y="18597"/>
                    <a:pt x="5222" y="18647"/>
                  </a:cubicBezTo>
                  <a:cubicBezTo>
                    <a:pt x="4828" y="18745"/>
                    <a:pt x="4552" y="18982"/>
                    <a:pt x="4473" y="19376"/>
                  </a:cubicBezTo>
                  <a:cubicBezTo>
                    <a:pt x="4414" y="19730"/>
                    <a:pt x="4493" y="20085"/>
                    <a:pt x="4670" y="20400"/>
                  </a:cubicBezTo>
                  <a:cubicBezTo>
                    <a:pt x="5084" y="21070"/>
                    <a:pt x="5813" y="21346"/>
                    <a:pt x="6562" y="21425"/>
                  </a:cubicBezTo>
                  <a:cubicBezTo>
                    <a:pt x="6677" y="21431"/>
                    <a:pt x="6794" y="21433"/>
                    <a:pt x="6912" y="21433"/>
                  </a:cubicBezTo>
                  <a:cubicBezTo>
                    <a:pt x="7196" y="21433"/>
                    <a:pt x="7485" y="21419"/>
                    <a:pt x="7764" y="21405"/>
                  </a:cubicBezTo>
                  <a:cubicBezTo>
                    <a:pt x="8236" y="21385"/>
                    <a:pt x="8690" y="21366"/>
                    <a:pt x="9162" y="21326"/>
                  </a:cubicBezTo>
                  <a:cubicBezTo>
                    <a:pt x="9182" y="21366"/>
                    <a:pt x="9222" y="21385"/>
                    <a:pt x="9261" y="21405"/>
                  </a:cubicBezTo>
                  <a:cubicBezTo>
                    <a:pt x="9340" y="21957"/>
                    <a:pt x="9399" y="22508"/>
                    <a:pt x="9458" y="23060"/>
                  </a:cubicBezTo>
                  <a:cubicBezTo>
                    <a:pt x="8847" y="22765"/>
                    <a:pt x="8197" y="22548"/>
                    <a:pt x="7547" y="22410"/>
                  </a:cubicBezTo>
                  <a:cubicBezTo>
                    <a:pt x="7261" y="22344"/>
                    <a:pt x="6913" y="22259"/>
                    <a:pt x="6584" y="22259"/>
                  </a:cubicBezTo>
                  <a:cubicBezTo>
                    <a:pt x="6322" y="22259"/>
                    <a:pt x="6072" y="22312"/>
                    <a:pt x="5872" y="22469"/>
                  </a:cubicBezTo>
                  <a:cubicBezTo>
                    <a:pt x="5399" y="22863"/>
                    <a:pt x="5636" y="23533"/>
                    <a:pt x="5990" y="23907"/>
                  </a:cubicBezTo>
                  <a:cubicBezTo>
                    <a:pt x="6264" y="24207"/>
                    <a:pt x="6640" y="24282"/>
                    <a:pt x="7028" y="24282"/>
                  </a:cubicBezTo>
                  <a:cubicBezTo>
                    <a:pt x="7228" y="24282"/>
                    <a:pt x="7432" y="24262"/>
                    <a:pt x="7626" y="24242"/>
                  </a:cubicBezTo>
                  <a:cubicBezTo>
                    <a:pt x="8256" y="24144"/>
                    <a:pt x="8887" y="23927"/>
                    <a:pt x="9458" y="23612"/>
                  </a:cubicBezTo>
                  <a:cubicBezTo>
                    <a:pt x="9478" y="23612"/>
                    <a:pt x="9497" y="23592"/>
                    <a:pt x="9497" y="23592"/>
                  </a:cubicBezTo>
                  <a:cubicBezTo>
                    <a:pt x="9635" y="25050"/>
                    <a:pt x="9714" y="26508"/>
                    <a:pt x="9754" y="27986"/>
                  </a:cubicBezTo>
                  <a:cubicBezTo>
                    <a:pt x="9763" y="28114"/>
                    <a:pt x="9867" y="28178"/>
                    <a:pt x="9968" y="28178"/>
                  </a:cubicBezTo>
                  <a:cubicBezTo>
                    <a:pt x="10069" y="28178"/>
                    <a:pt x="10167" y="28114"/>
                    <a:pt x="10167" y="27986"/>
                  </a:cubicBezTo>
                  <a:cubicBezTo>
                    <a:pt x="10128" y="26469"/>
                    <a:pt x="10029" y="24971"/>
                    <a:pt x="9891" y="23474"/>
                  </a:cubicBezTo>
                  <a:lnTo>
                    <a:pt x="9891" y="23474"/>
                  </a:lnTo>
                  <a:cubicBezTo>
                    <a:pt x="10522" y="23577"/>
                    <a:pt x="11164" y="23701"/>
                    <a:pt x="11800" y="23701"/>
                  </a:cubicBezTo>
                  <a:cubicBezTo>
                    <a:pt x="12019" y="23701"/>
                    <a:pt x="12236" y="23686"/>
                    <a:pt x="12453" y="23651"/>
                  </a:cubicBezTo>
                  <a:cubicBezTo>
                    <a:pt x="13202" y="23533"/>
                    <a:pt x="13950" y="23099"/>
                    <a:pt x="14246" y="22370"/>
                  </a:cubicBezTo>
                  <a:cubicBezTo>
                    <a:pt x="14522" y="21701"/>
                    <a:pt x="14029" y="21050"/>
                    <a:pt x="13359" y="20932"/>
                  </a:cubicBezTo>
                  <a:cubicBezTo>
                    <a:pt x="13263" y="20914"/>
                    <a:pt x="13167" y="20905"/>
                    <a:pt x="13072" y="20905"/>
                  </a:cubicBezTo>
                  <a:cubicBezTo>
                    <a:pt x="12350" y="20905"/>
                    <a:pt x="11668" y="21392"/>
                    <a:pt x="11093" y="21740"/>
                  </a:cubicBezTo>
                  <a:cubicBezTo>
                    <a:pt x="10739" y="21976"/>
                    <a:pt x="10364" y="22213"/>
                    <a:pt x="10029" y="22489"/>
                  </a:cubicBezTo>
                  <a:cubicBezTo>
                    <a:pt x="9951" y="22548"/>
                    <a:pt x="9891" y="22607"/>
                    <a:pt x="9813" y="22666"/>
                  </a:cubicBezTo>
                  <a:cubicBezTo>
                    <a:pt x="9793" y="22410"/>
                    <a:pt x="9754" y="22154"/>
                    <a:pt x="9734" y="21917"/>
                  </a:cubicBezTo>
                  <a:cubicBezTo>
                    <a:pt x="9694" y="21641"/>
                    <a:pt x="9655" y="21366"/>
                    <a:pt x="9635" y="21090"/>
                  </a:cubicBezTo>
                  <a:cubicBezTo>
                    <a:pt x="10167" y="20105"/>
                    <a:pt x="11566" y="19947"/>
                    <a:pt x="12453" y="19474"/>
                  </a:cubicBezTo>
                  <a:cubicBezTo>
                    <a:pt x="13280" y="19021"/>
                    <a:pt x="14049" y="18154"/>
                    <a:pt x="14049" y="17169"/>
                  </a:cubicBezTo>
                  <a:cubicBezTo>
                    <a:pt x="14066" y="16412"/>
                    <a:pt x="13493" y="15727"/>
                    <a:pt x="12761" y="15727"/>
                  </a:cubicBezTo>
                  <a:cubicBezTo>
                    <a:pt x="12636" y="15727"/>
                    <a:pt x="12506" y="15747"/>
                    <a:pt x="12374" y="15790"/>
                  </a:cubicBezTo>
                  <a:cubicBezTo>
                    <a:pt x="11941" y="15947"/>
                    <a:pt x="11586" y="16263"/>
                    <a:pt x="11271" y="16598"/>
                  </a:cubicBezTo>
                  <a:cubicBezTo>
                    <a:pt x="10955" y="16933"/>
                    <a:pt x="10660" y="17287"/>
                    <a:pt x="10443" y="17681"/>
                  </a:cubicBezTo>
                  <a:cubicBezTo>
                    <a:pt x="9951" y="18489"/>
                    <a:pt x="9655" y="19395"/>
                    <a:pt x="9576" y="20341"/>
                  </a:cubicBezTo>
                  <a:cubicBezTo>
                    <a:pt x="9557" y="20400"/>
                    <a:pt x="9576" y="20440"/>
                    <a:pt x="9596" y="20479"/>
                  </a:cubicBezTo>
                  <a:cubicBezTo>
                    <a:pt x="9576" y="20499"/>
                    <a:pt x="9557" y="20518"/>
                    <a:pt x="9557" y="20538"/>
                  </a:cubicBezTo>
                  <a:cubicBezTo>
                    <a:pt x="9379" y="19415"/>
                    <a:pt x="9182" y="18292"/>
                    <a:pt x="8965" y="17189"/>
                  </a:cubicBezTo>
                  <a:cubicBezTo>
                    <a:pt x="9025" y="17149"/>
                    <a:pt x="9064" y="17070"/>
                    <a:pt x="9044" y="16972"/>
                  </a:cubicBezTo>
                  <a:cubicBezTo>
                    <a:pt x="8709" y="15691"/>
                    <a:pt x="10069" y="14805"/>
                    <a:pt x="10955" y="14154"/>
                  </a:cubicBezTo>
                  <a:cubicBezTo>
                    <a:pt x="11803" y="13524"/>
                    <a:pt x="12729" y="12637"/>
                    <a:pt x="12926" y="11534"/>
                  </a:cubicBezTo>
                  <a:cubicBezTo>
                    <a:pt x="13004" y="11081"/>
                    <a:pt x="12945" y="10608"/>
                    <a:pt x="12630" y="10253"/>
                  </a:cubicBezTo>
                  <a:cubicBezTo>
                    <a:pt x="12371" y="9959"/>
                    <a:pt x="11975" y="9832"/>
                    <a:pt x="11602" y="9832"/>
                  </a:cubicBezTo>
                  <a:cubicBezTo>
                    <a:pt x="11550" y="9832"/>
                    <a:pt x="11499" y="9835"/>
                    <a:pt x="11448" y="9840"/>
                  </a:cubicBezTo>
                  <a:cubicBezTo>
                    <a:pt x="10384" y="9918"/>
                    <a:pt x="9793" y="10864"/>
                    <a:pt x="9497" y="11790"/>
                  </a:cubicBezTo>
                  <a:cubicBezTo>
                    <a:pt x="9162" y="12874"/>
                    <a:pt x="9025" y="14056"/>
                    <a:pt x="9044" y="15179"/>
                  </a:cubicBezTo>
                  <a:cubicBezTo>
                    <a:pt x="9044" y="15218"/>
                    <a:pt x="9064" y="15258"/>
                    <a:pt x="9064" y="15277"/>
                  </a:cubicBezTo>
                  <a:cubicBezTo>
                    <a:pt x="8906" y="15494"/>
                    <a:pt x="8788" y="15750"/>
                    <a:pt x="8690" y="16006"/>
                  </a:cubicBezTo>
                  <a:cubicBezTo>
                    <a:pt x="8473" y="15061"/>
                    <a:pt x="8217" y="14115"/>
                    <a:pt x="7941" y="13169"/>
                  </a:cubicBezTo>
                  <a:cubicBezTo>
                    <a:pt x="7980" y="13130"/>
                    <a:pt x="8020" y="13071"/>
                    <a:pt x="8000" y="12972"/>
                  </a:cubicBezTo>
                  <a:cubicBezTo>
                    <a:pt x="7803" y="11770"/>
                    <a:pt x="8847" y="10805"/>
                    <a:pt x="9517" y="9958"/>
                  </a:cubicBezTo>
                  <a:cubicBezTo>
                    <a:pt x="10148" y="9150"/>
                    <a:pt x="10620" y="8184"/>
                    <a:pt x="10778" y="7180"/>
                  </a:cubicBezTo>
                  <a:cubicBezTo>
                    <a:pt x="10837" y="6726"/>
                    <a:pt x="10817" y="6234"/>
                    <a:pt x="10542" y="5860"/>
                  </a:cubicBezTo>
                  <a:cubicBezTo>
                    <a:pt x="10350" y="5613"/>
                    <a:pt x="10073" y="5500"/>
                    <a:pt x="9789" y="5500"/>
                  </a:cubicBezTo>
                  <a:cubicBezTo>
                    <a:pt x="9665" y="5500"/>
                    <a:pt x="9539" y="5522"/>
                    <a:pt x="9419" y="5564"/>
                  </a:cubicBezTo>
                  <a:cubicBezTo>
                    <a:pt x="8512" y="5899"/>
                    <a:pt x="8177" y="6963"/>
                    <a:pt x="8059" y="7830"/>
                  </a:cubicBezTo>
                  <a:cubicBezTo>
                    <a:pt x="7901" y="8973"/>
                    <a:pt x="7941" y="10135"/>
                    <a:pt x="7980" y="11278"/>
                  </a:cubicBezTo>
                  <a:cubicBezTo>
                    <a:pt x="7980" y="11298"/>
                    <a:pt x="7980" y="11298"/>
                    <a:pt x="7980" y="11298"/>
                  </a:cubicBezTo>
                  <a:cubicBezTo>
                    <a:pt x="7823" y="11593"/>
                    <a:pt x="7685" y="11908"/>
                    <a:pt x="7626" y="12224"/>
                  </a:cubicBezTo>
                  <a:cubicBezTo>
                    <a:pt x="7527" y="11948"/>
                    <a:pt x="7448" y="11672"/>
                    <a:pt x="7350" y="11396"/>
                  </a:cubicBezTo>
                  <a:cubicBezTo>
                    <a:pt x="7291" y="11219"/>
                    <a:pt x="7212" y="11041"/>
                    <a:pt x="7153" y="10864"/>
                  </a:cubicBezTo>
                  <a:cubicBezTo>
                    <a:pt x="7153" y="10844"/>
                    <a:pt x="7153" y="10825"/>
                    <a:pt x="7133" y="10825"/>
                  </a:cubicBezTo>
                  <a:cubicBezTo>
                    <a:pt x="6995" y="10470"/>
                    <a:pt x="6857" y="10115"/>
                    <a:pt x="6719" y="9761"/>
                  </a:cubicBezTo>
                  <a:cubicBezTo>
                    <a:pt x="6719" y="9721"/>
                    <a:pt x="6719" y="9702"/>
                    <a:pt x="6719" y="9662"/>
                  </a:cubicBezTo>
                  <a:cubicBezTo>
                    <a:pt x="6384" y="8500"/>
                    <a:pt x="6818" y="7318"/>
                    <a:pt x="7251" y="6234"/>
                  </a:cubicBezTo>
                  <a:cubicBezTo>
                    <a:pt x="7626" y="5268"/>
                    <a:pt x="8059" y="4264"/>
                    <a:pt x="8039" y="3200"/>
                  </a:cubicBezTo>
                  <a:cubicBezTo>
                    <a:pt x="8020" y="2668"/>
                    <a:pt x="7882" y="2096"/>
                    <a:pt x="7488" y="1742"/>
                  </a:cubicBezTo>
                  <a:cubicBezTo>
                    <a:pt x="7240" y="1521"/>
                    <a:pt x="6934" y="1388"/>
                    <a:pt x="6618" y="1388"/>
                  </a:cubicBezTo>
                  <a:cubicBezTo>
                    <a:pt x="6482" y="1388"/>
                    <a:pt x="6343" y="1412"/>
                    <a:pt x="6207" y="1466"/>
                  </a:cubicBezTo>
                  <a:cubicBezTo>
                    <a:pt x="5104" y="1919"/>
                    <a:pt x="5320" y="3377"/>
                    <a:pt x="5439" y="4303"/>
                  </a:cubicBezTo>
                  <a:cubicBezTo>
                    <a:pt x="5577" y="5525"/>
                    <a:pt x="5833" y="6726"/>
                    <a:pt x="6187" y="7909"/>
                  </a:cubicBezTo>
                  <a:cubicBezTo>
                    <a:pt x="6207" y="7968"/>
                    <a:pt x="6227" y="7987"/>
                    <a:pt x="6266" y="8027"/>
                  </a:cubicBezTo>
                  <a:cubicBezTo>
                    <a:pt x="6227" y="8184"/>
                    <a:pt x="6207" y="8362"/>
                    <a:pt x="6207" y="8539"/>
                  </a:cubicBezTo>
                  <a:cubicBezTo>
                    <a:pt x="5813" y="7652"/>
                    <a:pt x="5380" y="6805"/>
                    <a:pt x="4926" y="5958"/>
                  </a:cubicBezTo>
                  <a:cubicBezTo>
                    <a:pt x="4926" y="5919"/>
                    <a:pt x="4926" y="5879"/>
                    <a:pt x="4887" y="5840"/>
                  </a:cubicBezTo>
                  <a:cubicBezTo>
                    <a:pt x="4710" y="5150"/>
                    <a:pt x="4532" y="4480"/>
                    <a:pt x="4335" y="3791"/>
                  </a:cubicBezTo>
                  <a:cubicBezTo>
                    <a:pt x="4158" y="3141"/>
                    <a:pt x="3981" y="2510"/>
                    <a:pt x="3705" y="1899"/>
                  </a:cubicBezTo>
                  <a:cubicBezTo>
                    <a:pt x="3330" y="1032"/>
                    <a:pt x="2700" y="106"/>
                    <a:pt x="1675" y="8"/>
                  </a:cubicBezTo>
                  <a:cubicBezTo>
                    <a:pt x="1623" y="3"/>
                    <a:pt x="1570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19492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2587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7993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23635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9701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448" y="719200"/>
            <a:ext cx="10264942" cy="8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an One"/>
              <a:buNone/>
              <a:defRPr sz="36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448" y="1648939"/>
            <a:ext cx="10264942" cy="44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4" r:id="rId3"/>
    <p:sldLayoutId id="2147483704" r:id="rId4"/>
    <p:sldLayoutId id="2147483664" r:id="rId5"/>
    <p:sldLayoutId id="2147483711" r:id="rId6"/>
    <p:sldLayoutId id="2147483710" r:id="rId7"/>
    <p:sldLayoutId id="2147483709" r:id="rId8"/>
    <p:sldLayoutId id="2147483708" r:id="rId9"/>
    <p:sldLayoutId id="2147483707" r:id="rId10"/>
    <p:sldLayoutId id="2147483706" r:id="rId11"/>
    <p:sldLayoutId id="2147483705" r:id="rId12"/>
    <p:sldLayoutId id="2147483703" r:id="rId13"/>
    <p:sldLayoutId id="2147483702" r:id="rId14"/>
    <p:sldLayoutId id="2147483701" r:id="rId15"/>
    <p:sldLayoutId id="2147483700" r:id="rId16"/>
    <p:sldLayoutId id="2147483699" r:id="rId17"/>
    <p:sldLayoutId id="2147483698" r:id="rId18"/>
    <p:sldLayoutId id="2147483697" r:id="rId19"/>
    <p:sldLayoutId id="2147483696" r:id="rId20"/>
    <p:sldLayoutId id="2147483695" r:id="rId21"/>
    <p:sldLayoutId id="2147483694" r:id="rId22"/>
    <p:sldLayoutId id="2147483693" r:id="rId23"/>
    <p:sldLayoutId id="2147483692" r:id="rId24"/>
    <p:sldLayoutId id="2147483691" r:id="rId25"/>
    <p:sldLayoutId id="2147483690" r:id="rId26"/>
    <p:sldLayoutId id="2147483689" r:id="rId27"/>
    <p:sldLayoutId id="2147483669" r:id="rId28"/>
    <p:sldLayoutId id="2147483682" r:id="rId29"/>
    <p:sldLayoutId id="2147483683" r:id="rId30"/>
    <p:sldLayoutId id="2147483687" r:id="rId31"/>
    <p:sldLayoutId id="2147483688" r:id="rId3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" r="1868"/>
          <a:stretch/>
        </p:blipFill>
        <p:spPr bwMode="auto">
          <a:xfrm>
            <a:off x="870810" y="547513"/>
            <a:ext cx="10315501" cy="3095592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-73953" y="-15325"/>
            <a:ext cx="1889525" cy="174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2804319" y="859314"/>
            <a:ext cx="7866273" cy="2215991"/>
            <a:chOff x="2544762" y="859312"/>
            <a:chExt cx="7924800" cy="2215991"/>
          </a:xfrm>
        </p:grpSpPr>
        <p:sp>
          <p:nvSpPr>
            <p:cNvPr id="7" name="TextBox 6"/>
            <p:cNvSpPr txBox="1"/>
            <p:nvPr/>
          </p:nvSpPr>
          <p:spPr>
            <a:xfrm>
              <a:off x="2544762" y="859312"/>
              <a:ext cx="7877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en-US" sz="13700" b="1">
                  <a:ln w="11430"/>
                  <a:solidFill>
                    <a:schemeClr val="bg1">
                      <a:lumMod val="50000"/>
                    </a:schemeClr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TOÁN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26526" y="859312"/>
              <a:ext cx="2543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r>
                <a:rPr lang="en-US" sz="13700" b="1" spc="149">
                  <a:ln w="11430"/>
                  <a:solidFill>
                    <a:srgbClr val="F8F8F8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83" b="21526"/>
          <a:stretch/>
        </p:blipFill>
        <p:spPr>
          <a:xfrm>
            <a:off x="3403872" y="3620707"/>
            <a:ext cx="5180566" cy="270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81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37F13C-3247-4CC7-AC96-928B5CA5BFC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89570" y="738023"/>
            <a:ext cx="9084932" cy="454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34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AB2E008-4DB9-4337-8913-D03C0EB99BC3}"/>
              </a:ext>
            </a:extLst>
          </p:cNvPr>
          <p:cNvSpPr txBox="1"/>
          <p:nvPr/>
        </p:nvSpPr>
        <p:spPr>
          <a:xfrm>
            <a:off x="628464" y="685800"/>
            <a:ext cx="9560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002060"/>
                </a:solidFill>
              </a:rPr>
              <a:t>Số?</a:t>
            </a:r>
            <a:endParaRPr lang="vi-VN" sz="4000" dirty="0">
              <a:solidFill>
                <a:srgbClr val="002060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033FD67-A752-46B2-8612-5024CE8C48FE}"/>
              </a:ext>
            </a:extLst>
          </p:cNvPr>
          <p:cNvGrpSpPr/>
          <p:nvPr/>
        </p:nvGrpSpPr>
        <p:grpSpPr>
          <a:xfrm>
            <a:off x="1939147" y="1315452"/>
            <a:ext cx="1499407" cy="2468034"/>
            <a:chOff x="994026" y="1523999"/>
            <a:chExt cx="1499407" cy="246803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4AEA5C6-A72B-4A5A-A744-172BA4CD6A60}"/>
                </a:ext>
              </a:extLst>
            </p:cNvPr>
            <p:cNvGrpSpPr/>
            <p:nvPr/>
          </p:nvGrpSpPr>
          <p:grpSpPr>
            <a:xfrm>
              <a:off x="994026" y="1523999"/>
              <a:ext cx="1371600" cy="2085475"/>
              <a:chOff x="994026" y="1523999"/>
              <a:chExt cx="1371600" cy="2085475"/>
            </a:xfrm>
          </p:grpSpPr>
          <p:sp>
            <p:nvSpPr>
              <p:cNvPr id="17" name="Rounded Rectangle 14">
                <a:extLst>
                  <a:ext uri="{FF2B5EF4-FFF2-40B4-BE49-F238E27FC236}">
                    <a16:creationId xmlns:a16="http://schemas.microsoft.com/office/drawing/2014/main" id="{05ECD665-CF01-4A20-B10E-84A50A389F12}"/>
                  </a:ext>
                </a:extLst>
              </p:cNvPr>
              <p:cNvSpPr/>
              <p:nvPr/>
            </p:nvSpPr>
            <p:spPr>
              <a:xfrm>
                <a:off x="994026" y="1523999"/>
                <a:ext cx="1371600" cy="2085475"/>
              </a:xfrm>
              <a:prstGeom prst="roundRect">
                <a:avLst/>
              </a:prstGeom>
              <a:solidFill>
                <a:srgbClr val="FFFFFF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BC8A11E3-ABA2-4D55-A9F7-1312E391C8B3}"/>
                  </a:ext>
                </a:extLst>
              </p:cNvPr>
              <p:cNvGrpSpPr/>
              <p:nvPr/>
            </p:nvGrpSpPr>
            <p:grpSpPr>
              <a:xfrm>
                <a:off x="1591462" y="2066032"/>
                <a:ext cx="162220" cy="1131817"/>
                <a:chOff x="7966428" y="1810097"/>
                <a:chExt cx="162220" cy="1131817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2FF84428-CC47-462E-9AF9-0632837ABC4F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52829"/>
                  <a:chOff x="4886412" y="2289085"/>
                  <a:chExt cx="162220" cy="652829"/>
                </a:xfrm>
              </p:grpSpPr>
              <p:grpSp>
                <p:nvGrpSpPr>
                  <p:cNvPr id="24" name="Group 23">
                    <a:extLst>
                      <a:ext uri="{FF2B5EF4-FFF2-40B4-BE49-F238E27FC236}">
                        <a16:creationId xmlns:a16="http://schemas.microsoft.com/office/drawing/2014/main" id="{8303EA86-8FB7-42A8-82BF-5BD3275A60B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6320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28" name="Rectangle 27">
                      <a:extLst>
                        <a:ext uri="{FF2B5EF4-FFF2-40B4-BE49-F238E27FC236}">
                          <a16:creationId xmlns:a16="http://schemas.microsoft.com/office/drawing/2014/main" id="{6AB292CD-0D9C-428E-8B63-AE4D54B18A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9" name="Rectangle 28">
                      <a:extLst>
                        <a:ext uri="{FF2B5EF4-FFF2-40B4-BE49-F238E27FC236}">
                          <a16:creationId xmlns:a16="http://schemas.microsoft.com/office/drawing/2014/main" id="{5C8923D9-C2FD-4A86-87D8-269FC6292A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5" name="Group 24">
                    <a:extLst>
                      <a:ext uri="{FF2B5EF4-FFF2-40B4-BE49-F238E27FC236}">
                        <a16:creationId xmlns:a16="http://schemas.microsoft.com/office/drawing/2014/main" id="{6B47C66B-6D27-427A-93EC-F8DCFF68A36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26" name="Rectangle 25">
                      <a:extLst>
                        <a:ext uri="{FF2B5EF4-FFF2-40B4-BE49-F238E27FC236}">
                          <a16:creationId xmlns:a16="http://schemas.microsoft.com/office/drawing/2014/main" id="{CB1130BD-C5CD-487D-991C-9764962AC1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" name="Rectangle 26">
                      <a:extLst>
                        <a:ext uri="{FF2B5EF4-FFF2-40B4-BE49-F238E27FC236}">
                          <a16:creationId xmlns:a16="http://schemas.microsoft.com/office/drawing/2014/main" id="{9F5558D8-ADEF-4F63-B5D7-A26099FE7F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053458AF-7C8D-457F-8F9D-B64433E6025D}"/>
                    </a:ext>
                  </a:extLst>
                </p:cNvPr>
                <p:cNvGrpSpPr/>
                <p:nvPr/>
              </p:nvGrpSpPr>
              <p:grpSpPr>
                <a:xfrm>
                  <a:off x="7966428" y="1810097"/>
                  <a:ext cx="162220" cy="478167"/>
                  <a:chOff x="4886412" y="2463747"/>
                  <a:chExt cx="162220" cy="478167"/>
                </a:xfrm>
              </p:grpSpPr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id="{2E4149AA-8495-4C13-8D69-69F7CAACF80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6320"/>
                    <a:ext cx="162220" cy="325594"/>
                    <a:chOff x="4824133" y="1686899"/>
                    <a:chExt cx="90155" cy="180950"/>
                  </a:xfrm>
                </p:grpSpPr>
                <p:sp>
                  <p:nvSpPr>
                    <p:cNvPr id="22" name="Rectangle 21">
                      <a:extLst>
                        <a:ext uri="{FF2B5EF4-FFF2-40B4-BE49-F238E27FC236}">
                          <a16:creationId xmlns:a16="http://schemas.microsoft.com/office/drawing/2014/main" id="{03F9E482-2D67-4D81-AC7E-B305223FCF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3" name="Rectangle 22">
                      <a:extLst>
                        <a:ext uri="{FF2B5EF4-FFF2-40B4-BE49-F238E27FC236}">
                          <a16:creationId xmlns:a16="http://schemas.microsoft.com/office/drawing/2014/main" id="{955B9603-BE0F-44F0-B32E-6B561E23A7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1" name="Rectangle 20">
                    <a:extLst>
                      <a:ext uri="{FF2B5EF4-FFF2-40B4-BE49-F238E27FC236}">
                        <a16:creationId xmlns:a16="http://schemas.microsoft.com/office/drawing/2014/main" id="{B39F51A0-9BDC-4B0B-9E2F-51F8A2F13528}"/>
                      </a:ext>
                    </a:extLst>
                  </p:cNvPr>
                  <p:cNvSpPr/>
                  <p:nvPr/>
                </p:nvSpPr>
                <p:spPr>
                  <a:xfrm>
                    <a:off x="4886412" y="2463747"/>
                    <a:ext cx="162220" cy="162221"/>
                  </a:xfrm>
                  <a:prstGeom prst="rect">
                    <a:avLst/>
                  </a:prstGeom>
                  <a:solidFill>
                    <a:schemeClr val="accent5">
                      <a:lumMod val="20000"/>
                      <a:lumOff val="80000"/>
                    </a:schemeClr>
                  </a:solidFill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sp>
          <p:nvSpPr>
            <p:cNvPr id="15" name="Rounded Rectangle 38">
              <a:extLst>
                <a:ext uri="{FF2B5EF4-FFF2-40B4-BE49-F238E27FC236}">
                  <a16:creationId xmlns:a16="http://schemas.microsoft.com/office/drawing/2014/main" id="{75BFAA71-42E2-40A8-862B-0718424B5F6A}"/>
                </a:ext>
              </a:extLst>
            </p:cNvPr>
            <p:cNvSpPr/>
            <p:nvPr/>
          </p:nvSpPr>
          <p:spPr>
            <a:xfrm>
              <a:off x="1957211" y="3455811"/>
              <a:ext cx="536222" cy="536222"/>
            </a:xfrm>
            <a:prstGeom prst="roundRect">
              <a:avLst/>
            </a:prstGeom>
            <a:solidFill>
              <a:srgbClr val="FFFFFF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800" dirty="0">
                <a:solidFill>
                  <a:srgbClr val="000000"/>
                </a:solidFill>
              </a:endParaRP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CB26E8E7-9CB7-43F4-98FB-EC67BCA5F608}"/>
              </a:ext>
            </a:extLst>
          </p:cNvPr>
          <p:cNvSpPr/>
          <p:nvPr/>
        </p:nvSpPr>
        <p:spPr>
          <a:xfrm>
            <a:off x="3000500" y="3272916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2800" dirty="0">
                <a:solidFill>
                  <a:srgbClr val="000000"/>
                </a:solidFill>
              </a:rPr>
              <a:t>7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47796CA-3199-46BA-B607-6C1A9BF9E708}"/>
              </a:ext>
            </a:extLst>
          </p:cNvPr>
          <p:cNvGrpSpPr/>
          <p:nvPr/>
        </p:nvGrpSpPr>
        <p:grpSpPr>
          <a:xfrm>
            <a:off x="4052293" y="1315452"/>
            <a:ext cx="2414228" cy="2494845"/>
            <a:chOff x="3108961" y="1523999"/>
            <a:chExt cx="2414228" cy="2494845"/>
          </a:xfrm>
        </p:grpSpPr>
        <p:sp>
          <p:nvSpPr>
            <p:cNvPr id="32" name="Rounded Rectangle 46">
              <a:extLst>
                <a:ext uri="{FF2B5EF4-FFF2-40B4-BE49-F238E27FC236}">
                  <a16:creationId xmlns:a16="http://schemas.microsoft.com/office/drawing/2014/main" id="{6A6A7EE6-0242-4BD0-A5DB-AD7914171B33}"/>
                </a:ext>
              </a:extLst>
            </p:cNvPr>
            <p:cNvSpPr/>
            <p:nvPr/>
          </p:nvSpPr>
          <p:spPr>
            <a:xfrm>
              <a:off x="3108961" y="1523999"/>
              <a:ext cx="2112676" cy="2085475"/>
            </a:xfrm>
            <a:prstGeom prst="roundRect">
              <a:avLst/>
            </a:prstGeom>
            <a:solidFill>
              <a:srgbClr val="FFFFFF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3" name="Rounded Rectangle 44">
              <a:extLst>
                <a:ext uri="{FF2B5EF4-FFF2-40B4-BE49-F238E27FC236}">
                  <a16:creationId xmlns:a16="http://schemas.microsoft.com/office/drawing/2014/main" id="{51443EBD-194B-44FA-BB0C-E01BB343D5B8}"/>
                </a:ext>
              </a:extLst>
            </p:cNvPr>
            <p:cNvSpPr/>
            <p:nvPr/>
          </p:nvSpPr>
          <p:spPr>
            <a:xfrm>
              <a:off x="4738107" y="3429000"/>
              <a:ext cx="785082" cy="589844"/>
            </a:xfrm>
            <a:prstGeom prst="roundRect">
              <a:avLst/>
            </a:prstGeom>
            <a:solidFill>
              <a:srgbClr val="FFFFFF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800" dirty="0">
                <a:solidFill>
                  <a:srgbClr val="000000"/>
                </a:solidFill>
              </a:endParaRP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96D28B9B-FE69-4982-A2A0-F17CEA1E75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6149" y="1718699"/>
              <a:ext cx="1638300" cy="16510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D217B03-D1FA-4B59-A86B-60D8B7BC0C89}"/>
              </a:ext>
            </a:extLst>
          </p:cNvPr>
          <p:cNvGrpSpPr/>
          <p:nvPr/>
        </p:nvGrpSpPr>
        <p:grpSpPr>
          <a:xfrm>
            <a:off x="7041121" y="1315452"/>
            <a:ext cx="2866635" cy="2493993"/>
            <a:chOff x="6096000" y="1523999"/>
            <a:chExt cx="2866635" cy="2493993"/>
          </a:xfrm>
          <a:solidFill>
            <a:srgbClr val="DBEEF4"/>
          </a:solidFill>
        </p:grpSpPr>
        <p:sp>
          <p:nvSpPr>
            <p:cNvPr id="36" name="Rounded Rectangle 62">
              <a:extLst>
                <a:ext uri="{FF2B5EF4-FFF2-40B4-BE49-F238E27FC236}">
                  <a16:creationId xmlns:a16="http://schemas.microsoft.com/office/drawing/2014/main" id="{6B4639F3-C259-47BA-9D3F-9C75D564D1F1}"/>
                </a:ext>
              </a:extLst>
            </p:cNvPr>
            <p:cNvSpPr/>
            <p:nvPr/>
          </p:nvSpPr>
          <p:spPr>
            <a:xfrm>
              <a:off x="6096000" y="1523999"/>
              <a:ext cx="2575560" cy="2085476"/>
            </a:xfrm>
            <a:prstGeom prst="roundRect">
              <a:avLst/>
            </a:prstGeom>
            <a:solidFill>
              <a:srgbClr val="FFFFFF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7" name="Rounded Rectangle 63">
              <a:extLst>
                <a:ext uri="{FF2B5EF4-FFF2-40B4-BE49-F238E27FC236}">
                  <a16:creationId xmlns:a16="http://schemas.microsoft.com/office/drawing/2014/main" id="{595C7138-756E-4A04-8CAF-05453CD27CF6}"/>
                </a:ext>
              </a:extLst>
            </p:cNvPr>
            <p:cNvSpPr/>
            <p:nvPr/>
          </p:nvSpPr>
          <p:spPr>
            <a:xfrm>
              <a:off x="8177553" y="3428148"/>
              <a:ext cx="785082" cy="589844"/>
            </a:xfrm>
            <a:prstGeom prst="roundRect">
              <a:avLst/>
            </a:prstGeom>
            <a:solidFill>
              <a:srgbClr val="FFFFFF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800" dirty="0">
                <a:solidFill>
                  <a:srgbClr val="000000"/>
                </a:solidFill>
              </a:endParaRP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3C29BFC4-C2D2-454C-9E63-13F8CBF1989E}"/>
                </a:ext>
              </a:extLst>
            </p:cNvPr>
            <p:cNvGrpSpPr/>
            <p:nvPr/>
          </p:nvGrpSpPr>
          <p:grpSpPr>
            <a:xfrm>
              <a:off x="6375420" y="1725680"/>
              <a:ext cx="162220" cy="1606548"/>
              <a:chOff x="7966428" y="1327988"/>
              <a:chExt cx="162220" cy="1606548"/>
            </a:xfrm>
            <a:grpFill/>
          </p:grpSpPr>
          <p:grpSp>
            <p:nvGrpSpPr>
              <p:cNvPr id="147" name="Group 146">
                <a:extLst>
                  <a:ext uri="{FF2B5EF4-FFF2-40B4-BE49-F238E27FC236}">
                    <a16:creationId xmlns:a16="http://schemas.microsoft.com/office/drawing/2014/main" id="{ED4868C0-BC59-4105-A4B7-A0BB02418031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45451"/>
                <a:chOff x="4886412" y="2289085"/>
                <a:chExt cx="162220" cy="645451"/>
              </a:xfrm>
              <a:grpFill/>
            </p:grpSpPr>
            <p:grpSp>
              <p:nvGrpSpPr>
                <p:cNvPr id="158" name="Group 157">
                  <a:extLst>
                    <a:ext uri="{FF2B5EF4-FFF2-40B4-BE49-F238E27FC236}">
                      <a16:creationId xmlns:a16="http://schemas.microsoft.com/office/drawing/2014/main" id="{38949EA4-F830-45A4-B79E-CFC15B50BBBA}"/>
                    </a:ext>
                  </a:extLst>
                </p:cNvPr>
                <p:cNvGrpSpPr/>
                <p:nvPr/>
              </p:nvGrpSpPr>
              <p:grpSpPr>
                <a:xfrm>
                  <a:off x="4886412" y="2612189"/>
                  <a:ext cx="162220" cy="322347"/>
                  <a:chOff x="4824133" y="1684599"/>
                  <a:chExt cx="90155" cy="179145"/>
                </a:xfrm>
                <a:grpFill/>
              </p:grpSpPr>
              <p:sp>
                <p:nvSpPr>
                  <p:cNvPr id="162" name="Rectangle 161">
                    <a:extLst>
                      <a:ext uri="{FF2B5EF4-FFF2-40B4-BE49-F238E27FC236}">
                        <a16:creationId xmlns:a16="http://schemas.microsoft.com/office/drawing/2014/main" id="{D3AF205F-2937-4A1B-9A8D-1C776454638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45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3" name="Rectangle 162">
                    <a:extLst>
                      <a:ext uri="{FF2B5EF4-FFF2-40B4-BE49-F238E27FC236}">
                        <a16:creationId xmlns:a16="http://schemas.microsoft.com/office/drawing/2014/main" id="{1E156E2C-B049-4E10-A077-19B93420D9E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8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59" name="Group 158">
                  <a:extLst>
                    <a:ext uri="{FF2B5EF4-FFF2-40B4-BE49-F238E27FC236}">
                      <a16:creationId xmlns:a16="http://schemas.microsoft.com/office/drawing/2014/main" id="{E25EE3A7-48B0-426A-AE1D-DDB1F279182F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160" name="Rectangle 159">
                    <a:extLst>
                      <a:ext uri="{FF2B5EF4-FFF2-40B4-BE49-F238E27FC236}">
                        <a16:creationId xmlns:a16="http://schemas.microsoft.com/office/drawing/2014/main" id="{CD292F72-BB75-40C9-BF30-23138CA9DE7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1" name="Rectangle 160">
                    <a:extLst>
                      <a:ext uri="{FF2B5EF4-FFF2-40B4-BE49-F238E27FC236}">
                        <a16:creationId xmlns:a16="http://schemas.microsoft.com/office/drawing/2014/main" id="{0B52DC2E-3D37-4E20-84DC-0684F6856A2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id="{F0A6CE5A-FDFC-4174-BBE7-046307FF2C94}"/>
                  </a:ext>
                </a:extLst>
              </p:cNvPr>
              <p:cNvGrpSpPr/>
              <p:nvPr/>
            </p:nvGrpSpPr>
            <p:grpSpPr>
              <a:xfrm>
                <a:off x="7966428" y="1647023"/>
                <a:ext cx="162220" cy="645381"/>
                <a:chOff x="4886412" y="2300673"/>
                <a:chExt cx="162220" cy="645381"/>
              </a:xfrm>
              <a:grpFill/>
            </p:grpSpPr>
            <p:grpSp>
              <p:nvGrpSpPr>
                <p:cNvPr id="152" name="Group 151">
                  <a:extLst>
                    <a:ext uri="{FF2B5EF4-FFF2-40B4-BE49-F238E27FC236}">
                      <a16:creationId xmlns:a16="http://schemas.microsoft.com/office/drawing/2014/main" id="{AF03F22F-A1E6-49CC-862A-AAF0B560EB2F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56" name="Rectangle 155">
                    <a:extLst>
                      <a:ext uri="{FF2B5EF4-FFF2-40B4-BE49-F238E27FC236}">
                        <a16:creationId xmlns:a16="http://schemas.microsoft.com/office/drawing/2014/main" id="{82CF26B7-A3F4-42BA-9806-C1CA7B9789D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7" name="Rectangle 156">
                    <a:extLst>
                      <a:ext uri="{FF2B5EF4-FFF2-40B4-BE49-F238E27FC236}">
                        <a16:creationId xmlns:a16="http://schemas.microsoft.com/office/drawing/2014/main" id="{1C481B79-E773-44AB-AC05-2ED2F00A588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53" name="Group 152">
                  <a:extLst>
                    <a:ext uri="{FF2B5EF4-FFF2-40B4-BE49-F238E27FC236}">
                      <a16:creationId xmlns:a16="http://schemas.microsoft.com/office/drawing/2014/main" id="{9D812DD6-A3E6-4BA1-BB79-072EC9EBA811}"/>
                    </a:ext>
                  </a:extLst>
                </p:cNvPr>
                <p:cNvGrpSpPr/>
                <p:nvPr/>
              </p:nvGrpSpPr>
              <p:grpSpPr>
                <a:xfrm>
                  <a:off x="4886412" y="2300673"/>
                  <a:ext cx="162220" cy="325591"/>
                  <a:chOff x="4824133" y="1693338"/>
                  <a:chExt cx="90155" cy="180948"/>
                </a:xfrm>
                <a:grpFill/>
              </p:grpSpPr>
              <p:sp>
                <p:nvSpPr>
                  <p:cNvPr id="154" name="Rectangle 153">
                    <a:extLst>
                      <a:ext uri="{FF2B5EF4-FFF2-40B4-BE49-F238E27FC236}">
                        <a16:creationId xmlns:a16="http://schemas.microsoft.com/office/drawing/2014/main" id="{2DC71867-BB18-4D5A-AA20-914F65F7B01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8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5" name="Rectangle 154">
                    <a:extLst>
                      <a:ext uri="{FF2B5EF4-FFF2-40B4-BE49-F238E27FC236}">
                        <a16:creationId xmlns:a16="http://schemas.microsoft.com/office/drawing/2014/main" id="{5693CFD8-0D2D-4440-87AA-7544715CAF3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3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49" name="Group 148">
                <a:extLst>
                  <a:ext uri="{FF2B5EF4-FFF2-40B4-BE49-F238E27FC236}">
                    <a16:creationId xmlns:a16="http://schemas.microsoft.com/office/drawing/2014/main" id="{0DDEC6E8-138A-4D23-B78F-0655A9FD887D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150" name="Rectangle 149">
                  <a:extLst>
                    <a:ext uri="{FF2B5EF4-FFF2-40B4-BE49-F238E27FC236}">
                      <a16:creationId xmlns:a16="http://schemas.microsoft.com/office/drawing/2014/main" id="{9D41AD97-2E4C-4071-9D0D-C664A9F75E65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" name="Rectangle 150">
                  <a:extLst>
                    <a:ext uri="{FF2B5EF4-FFF2-40B4-BE49-F238E27FC236}">
                      <a16:creationId xmlns:a16="http://schemas.microsoft.com/office/drawing/2014/main" id="{D58C2607-1B39-4AC7-B139-78BFAB80D881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92AF8AC5-58F4-4F4E-9BD2-A7AE6696AE87}"/>
                </a:ext>
              </a:extLst>
            </p:cNvPr>
            <p:cNvGrpSpPr/>
            <p:nvPr/>
          </p:nvGrpSpPr>
          <p:grpSpPr>
            <a:xfrm>
              <a:off x="6682594" y="1725806"/>
              <a:ext cx="162220" cy="1606550"/>
              <a:chOff x="7966428" y="1327988"/>
              <a:chExt cx="162220" cy="1606550"/>
            </a:xfrm>
            <a:grpFill/>
          </p:grpSpPr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1761A96A-B34A-42FF-87A7-658E84393926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45453"/>
                <a:chOff x="4886412" y="2289085"/>
                <a:chExt cx="162220" cy="645453"/>
              </a:xfrm>
              <a:grpFill/>
            </p:grpSpPr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A0A2904C-08D5-417D-A7A1-DE572345DD21}"/>
                    </a:ext>
                  </a:extLst>
                </p:cNvPr>
                <p:cNvGrpSpPr/>
                <p:nvPr/>
              </p:nvGrpSpPr>
              <p:grpSpPr>
                <a:xfrm>
                  <a:off x="4886412" y="2612194"/>
                  <a:ext cx="162220" cy="322344"/>
                  <a:chOff x="4824133" y="1684599"/>
                  <a:chExt cx="90155" cy="179143"/>
                </a:xfrm>
                <a:grpFill/>
              </p:grpSpPr>
              <p:sp>
                <p:nvSpPr>
                  <p:cNvPr id="145" name="Rectangle 144">
                    <a:extLst>
                      <a:ext uri="{FF2B5EF4-FFF2-40B4-BE49-F238E27FC236}">
                        <a16:creationId xmlns:a16="http://schemas.microsoft.com/office/drawing/2014/main" id="{46B768AA-18EE-49E0-AA9C-19C2112182A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45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 145">
                    <a:extLst>
                      <a:ext uri="{FF2B5EF4-FFF2-40B4-BE49-F238E27FC236}">
                        <a16:creationId xmlns:a16="http://schemas.microsoft.com/office/drawing/2014/main" id="{4C46BC43-8ED7-4D41-8353-7766CDCEC6A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8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AE57F3F2-56E4-4E02-A44B-7E9DCB457CBA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143" name="Rectangle 142">
                    <a:extLst>
                      <a:ext uri="{FF2B5EF4-FFF2-40B4-BE49-F238E27FC236}">
                        <a16:creationId xmlns:a16="http://schemas.microsoft.com/office/drawing/2014/main" id="{ED291310-833C-40F4-9610-FBA1AAFBA70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4" name="Rectangle 143">
                    <a:extLst>
                      <a:ext uri="{FF2B5EF4-FFF2-40B4-BE49-F238E27FC236}">
                        <a16:creationId xmlns:a16="http://schemas.microsoft.com/office/drawing/2014/main" id="{C35E95F1-4947-4276-8E52-B8DF3CF7A53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635BD8E1-0D42-4383-BA76-D762872E7561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135" name="Group 134">
                  <a:extLst>
                    <a:ext uri="{FF2B5EF4-FFF2-40B4-BE49-F238E27FC236}">
                      <a16:creationId xmlns:a16="http://schemas.microsoft.com/office/drawing/2014/main" id="{17E69603-23AD-4A62-942F-42868B391AD6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39" name="Rectangle 138">
                    <a:extLst>
                      <a:ext uri="{FF2B5EF4-FFF2-40B4-BE49-F238E27FC236}">
                        <a16:creationId xmlns:a16="http://schemas.microsoft.com/office/drawing/2014/main" id="{B2B50601-7D5A-4A9F-A552-B8272DF9E23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0" name="Rectangle 139">
                    <a:extLst>
                      <a:ext uri="{FF2B5EF4-FFF2-40B4-BE49-F238E27FC236}">
                        <a16:creationId xmlns:a16="http://schemas.microsoft.com/office/drawing/2014/main" id="{93DD8D8D-5894-4BCB-ADB4-7AFE8FCB994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36" name="Group 135">
                  <a:extLst>
                    <a:ext uri="{FF2B5EF4-FFF2-40B4-BE49-F238E27FC236}">
                      <a16:creationId xmlns:a16="http://schemas.microsoft.com/office/drawing/2014/main" id="{DFE1E8C8-2F5A-41E4-94D9-E5B1F89B2FC7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137" name="Rectangle 136">
                    <a:extLst>
                      <a:ext uri="{FF2B5EF4-FFF2-40B4-BE49-F238E27FC236}">
                        <a16:creationId xmlns:a16="http://schemas.microsoft.com/office/drawing/2014/main" id="{302F7ABA-4023-4783-A385-16AB3DEAE11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8" name="Rectangle 137">
                    <a:extLst>
                      <a:ext uri="{FF2B5EF4-FFF2-40B4-BE49-F238E27FC236}">
                        <a16:creationId xmlns:a16="http://schemas.microsoft.com/office/drawing/2014/main" id="{4E12586A-6178-405E-A578-3771B4DAD5F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32" name="Group 131">
                <a:extLst>
                  <a:ext uri="{FF2B5EF4-FFF2-40B4-BE49-F238E27FC236}">
                    <a16:creationId xmlns:a16="http://schemas.microsoft.com/office/drawing/2014/main" id="{8D57210A-C042-45C5-B83F-F41CEE5F24AC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5122C8E3-837B-4C01-85B3-3A0193820D13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703CA60C-F9C5-48ED-A86C-47D905D64E53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8BB3A923-2176-4207-A496-B76DA0FACE04}"/>
                </a:ext>
              </a:extLst>
            </p:cNvPr>
            <p:cNvGrpSpPr/>
            <p:nvPr/>
          </p:nvGrpSpPr>
          <p:grpSpPr>
            <a:xfrm>
              <a:off x="6991512" y="1725554"/>
              <a:ext cx="162220" cy="1606548"/>
              <a:chOff x="7966428" y="1327988"/>
              <a:chExt cx="162220" cy="1606548"/>
            </a:xfrm>
            <a:grpFill/>
          </p:grpSpPr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76C8B6D7-620E-41AF-8698-8D8E99A689BA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45451"/>
                <a:chOff x="4886412" y="2289085"/>
                <a:chExt cx="162220" cy="645451"/>
              </a:xfrm>
              <a:grpFill/>
            </p:grpSpPr>
            <p:grpSp>
              <p:nvGrpSpPr>
                <p:cNvPr id="124" name="Group 123">
                  <a:extLst>
                    <a:ext uri="{FF2B5EF4-FFF2-40B4-BE49-F238E27FC236}">
                      <a16:creationId xmlns:a16="http://schemas.microsoft.com/office/drawing/2014/main" id="{29E07DDE-BD75-41F7-93A9-8652EF41EBD1}"/>
                    </a:ext>
                  </a:extLst>
                </p:cNvPr>
                <p:cNvGrpSpPr/>
                <p:nvPr/>
              </p:nvGrpSpPr>
              <p:grpSpPr>
                <a:xfrm>
                  <a:off x="4886412" y="2612189"/>
                  <a:ext cx="162220" cy="322347"/>
                  <a:chOff x="4824133" y="1684599"/>
                  <a:chExt cx="90155" cy="179145"/>
                </a:xfrm>
                <a:grpFill/>
              </p:grpSpPr>
              <p:sp>
                <p:nvSpPr>
                  <p:cNvPr id="128" name="Rectangle 127">
                    <a:extLst>
                      <a:ext uri="{FF2B5EF4-FFF2-40B4-BE49-F238E27FC236}">
                        <a16:creationId xmlns:a16="http://schemas.microsoft.com/office/drawing/2014/main" id="{48DE34E3-9E45-40BA-A93F-3E26D632829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45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9" name="Rectangle 128">
                    <a:extLst>
                      <a:ext uri="{FF2B5EF4-FFF2-40B4-BE49-F238E27FC236}">
                        <a16:creationId xmlns:a16="http://schemas.microsoft.com/office/drawing/2014/main" id="{EC65997F-9128-415C-A9E0-0CA9B8ACABE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8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25" name="Group 124">
                  <a:extLst>
                    <a:ext uri="{FF2B5EF4-FFF2-40B4-BE49-F238E27FC236}">
                      <a16:creationId xmlns:a16="http://schemas.microsoft.com/office/drawing/2014/main" id="{9F6E1C90-52F3-4093-BF50-A577B6CF0F60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126" name="Rectangle 125">
                    <a:extLst>
                      <a:ext uri="{FF2B5EF4-FFF2-40B4-BE49-F238E27FC236}">
                        <a16:creationId xmlns:a16="http://schemas.microsoft.com/office/drawing/2014/main" id="{7CD90052-2902-48A0-9189-D4DA76EBA14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7" name="Rectangle 126">
                    <a:extLst>
                      <a:ext uri="{FF2B5EF4-FFF2-40B4-BE49-F238E27FC236}">
                        <a16:creationId xmlns:a16="http://schemas.microsoft.com/office/drawing/2014/main" id="{AEDD4725-D031-4091-845F-38B05834632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D501134C-645D-49F0-A999-57E042CFC86C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118" name="Group 117">
                  <a:extLst>
                    <a:ext uri="{FF2B5EF4-FFF2-40B4-BE49-F238E27FC236}">
                      <a16:creationId xmlns:a16="http://schemas.microsoft.com/office/drawing/2014/main" id="{855493F3-21D6-44B3-A35E-C1BE86FF173F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22" name="Rectangle 121">
                    <a:extLst>
                      <a:ext uri="{FF2B5EF4-FFF2-40B4-BE49-F238E27FC236}">
                        <a16:creationId xmlns:a16="http://schemas.microsoft.com/office/drawing/2014/main" id="{B82B84CF-2B05-406B-B816-9966F5FC02F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3" name="Rectangle 122">
                    <a:extLst>
                      <a:ext uri="{FF2B5EF4-FFF2-40B4-BE49-F238E27FC236}">
                        <a16:creationId xmlns:a16="http://schemas.microsoft.com/office/drawing/2014/main" id="{B664A197-4235-4B26-8F17-5E21A8CB45A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19" name="Group 118">
                  <a:extLst>
                    <a:ext uri="{FF2B5EF4-FFF2-40B4-BE49-F238E27FC236}">
                      <a16:creationId xmlns:a16="http://schemas.microsoft.com/office/drawing/2014/main" id="{CB5C31F3-80D0-4564-AB2D-687603550F69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120" name="Rectangle 119">
                    <a:extLst>
                      <a:ext uri="{FF2B5EF4-FFF2-40B4-BE49-F238E27FC236}">
                        <a16:creationId xmlns:a16="http://schemas.microsoft.com/office/drawing/2014/main" id="{7CCEB8AC-5E69-4B5C-BD77-7E5B531EC15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1" name="Rectangle 120">
                    <a:extLst>
                      <a:ext uri="{FF2B5EF4-FFF2-40B4-BE49-F238E27FC236}">
                        <a16:creationId xmlns:a16="http://schemas.microsoft.com/office/drawing/2014/main" id="{6EE33E2E-FBAF-48BB-94C5-E238D429F5F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A5CE1F99-B212-43DF-9419-9BE90D997799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F56D14CB-048F-40C7-8B6A-591A70D4E8BF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C096DDAA-FF26-4152-A76B-0FD53CD6BEBC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A80ED245-7FFE-4764-92D9-668322DB3A95}"/>
                </a:ext>
              </a:extLst>
            </p:cNvPr>
            <p:cNvGrpSpPr/>
            <p:nvPr/>
          </p:nvGrpSpPr>
          <p:grpSpPr>
            <a:xfrm>
              <a:off x="7292027" y="1725680"/>
              <a:ext cx="162220" cy="1606548"/>
              <a:chOff x="7966428" y="1327988"/>
              <a:chExt cx="162220" cy="1606548"/>
            </a:xfrm>
            <a:grpFill/>
          </p:grpSpPr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491AA831-513E-423D-A2F4-3B816ED23C6D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45451"/>
                <a:chOff x="4886412" y="2289085"/>
                <a:chExt cx="162220" cy="645451"/>
              </a:xfrm>
              <a:grpFill/>
            </p:grpSpPr>
            <p:grpSp>
              <p:nvGrpSpPr>
                <p:cNvPr id="107" name="Group 106">
                  <a:extLst>
                    <a:ext uri="{FF2B5EF4-FFF2-40B4-BE49-F238E27FC236}">
                      <a16:creationId xmlns:a16="http://schemas.microsoft.com/office/drawing/2014/main" id="{94465EAF-9BA5-4D93-AE62-8522B7730541}"/>
                    </a:ext>
                  </a:extLst>
                </p:cNvPr>
                <p:cNvGrpSpPr/>
                <p:nvPr/>
              </p:nvGrpSpPr>
              <p:grpSpPr>
                <a:xfrm>
                  <a:off x="4886412" y="2612189"/>
                  <a:ext cx="162220" cy="322347"/>
                  <a:chOff x="4824133" y="1684599"/>
                  <a:chExt cx="90155" cy="179145"/>
                </a:xfrm>
                <a:grpFill/>
              </p:grpSpPr>
              <p:sp>
                <p:nvSpPr>
                  <p:cNvPr id="111" name="Rectangle 110">
                    <a:extLst>
                      <a:ext uri="{FF2B5EF4-FFF2-40B4-BE49-F238E27FC236}">
                        <a16:creationId xmlns:a16="http://schemas.microsoft.com/office/drawing/2014/main" id="{CE68F679-BA82-45B6-BA66-CAFBD4F0D36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45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2" name="Rectangle 111">
                    <a:extLst>
                      <a:ext uri="{FF2B5EF4-FFF2-40B4-BE49-F238E27FC236}">
                        <a16:creationId xmlns:a16="http://schemas.microsoft.com/office/drawing/2014/main" id="{7167DA60-0094-4F7B-92A7-54B89DD1B0E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8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08" name="Group 107">
                  <a:extLst>
                    <a:ext uri="{FF2B5EF4-FFF2-40B4-BE49-F238E27FC236}">
                      <a16:creationId xmlns:a16="http://schemas.microsoft.com/office/drawing/2014/main" id="{E9F0E2B8-AAAA-4606-8CA9-7D73F2A8E441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109" name="Rectangle 108">
                    <a:extLst>
                      <a:ext uri="{FF2B5EF4-FFF2-40B4-BE49-F238E27FC236}">
                        <a16:creationId xmlns:a16="http://schemas.microsoft.com/office/drawing/2014/main" id="{35DC775F-8359-4855-B836-ED26E28B267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0" name="Rectangle 109">
                    <a:extLst>
                      <a:ext uri="{FF2B5EF4-FFF2-40B4-BE49-F238E27FC236}">
                        <a16:creationId xmlns:a16="http://schemas.microsoft.com/office/drawing/2014/main" id="{1F19F7C9-4D08-4415-8014-7911858A1B2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6564BD5D-5BBC-46DB-A6BE-64C9DE9D31B6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101" name="Group 100">
                  <a:extLst>
                    <a:ext uri="{FF2B5EF4-FFF2-40B4-BE49-F238E27FC236}">
                      <a16:creationId xmlns:a16="http://schemas.microsoft.com/office/drawing/2014/main" id="{8ECDBAE9-E971-436C-B9CE-DAF5F9B9FFED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05" name="Rectangle 104">
                    <a:extLst>
                      <a:ext uri="{FF2B5EF4-FFF2-40B4-BE49-F238E27FC236}">
                        <a16:creationId xmlns:a16="http://schemas.microsoft.com/office/drawing/2014/main" id="{921A09FB-2156-49C9-9669-397844EDE2C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6" name="Rectangle 105">
                    <a:extLst>
                      <a:ext uri="{FF2B5EF4-FFF2-40B4-BE49-F238E27FC236}">
                        <a16:creationId xmlns:a16="http://schemas.microsoft.com/office/drawing/2014/main" id="{C00348BC-E134-4D69-A198-2EE5FA37DF2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02" name="Group 101">
                  <a:extLst>
                    <a:ext uri="{FF2B5EF4-FFF2-40B4-BE49-F238E27FC236}">
                      <a16:creationId xmlns:a16="http://schemas.microsoft.com/office/drawing/2014/main" id="{C3B21AC3-BA5C-43AF-8961-417C49CAABFA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103" name="Rectangle 102">
                    <a:extLst>
                      <a:ext uri="{FF2B5EF4-FFF2-40B4-BE49-F238E27FC236}">
                        <a16:creationId xmlns:a16="http://schemas.microsoft.com/office/drawing/2014/main" id="{BBEA3C2A-3C0D-4F24-B66C-E26A2460E59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4" name="Rectangle 103">
                    <a:extLst>
                      <a:ext uri="{FF2B5EF4-FFF2-40B4-BE49-F238E27FC236}">
                        <a16:creationId xmlns:a16="http://schemas.microsoft.com/office/drawing/2014/main" id="{066A70F2-4A4E-48BF-95FF-FD9F9990FEB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255C14FC-59F0-407F-A8D6-4737BD9153F5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F4BAC363-0C62-41EE-994B-684145030237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0AAEAD96-E257-4C13-8703-B2B1DFB073EF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2E5CD97C-A159-43D9-ADA4-0D25416A3DF7}"/>
                </a:ext>
              </a:extLst>
            </p:cNvPr>
            <p:cNvGrpSpPr/>
            <p:nvPr/>
          </p:nvGrpSpPr>
          <p:grpSpPr>
            <a:xfrm>
              <a:off x="7618596" y="1725554"/>
              <a:ext cx="162220" cy="1606548"/>
              <a:chOff x="7966428" y="1327988"/>
              <a:chExt cx="162220" cy="1606548"/>
            </a:xfrm>
            <a:grpFill/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19159CF2-A702-4E22-8DD8-4B5A39C949D7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45451"/>
                <a:chOff x="4886412" y="2289085"/>
                <a:chExt cx="162220" cy="645451"/>
              </a:xfrm>
              <a:grpFill/>
            </p:grpSpPr>
            <p:grpSp>
              <p:nvGrpSpPr>
                <p:cNvPr id="90" name="Group 89">
                  <a:extLst>
                    <a:ext uri="{FF2B5EF4-FFF2-40B4-BE49-F238E27FC236}">
                      <a16:creationId xmlns:a16="http://schemas.microsoft.com/office/drawing/2014/main" id="{FFE7E86E-307C-44B7-8477-BB189C2871DD}"/>
                    </a:ext>
                  </a:extLst>
                </p:cNvPr>
                <p:cNvGrpSpPr/>
                <p:nvPr/>
              </p:nvGrpSpPr>
              <p:grpSpPr>
                <a:xfrm>
                  <a:off x="4886412" y="2612189"/>
                  <a:ext cx="162220" cy="322347"/>
                  <a:chOff x="4824133" y="1684599"/>
                  <a:chExt cx="90155" cy="179145"/>
                </a:xfrm>
                <a:grpFill/>
              </p:grpSpPr>
              <p:sp>
                <p:nvSpPr>
                  <p:cNvPr id="94" name="Rectangle 93">
                    <a:extLst>
                      <a:ext uri="{FF2B5EF4-FFF2-40B4-BE49-F238E27FC236}">
                        <a16:creationId xmlns:a16="http://schemas.microsoft.com/office/drawing/2014/main" id="{F2CF02C0-2116-4CC8-B6D4-2AF4D075BC2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45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5" name="Rectangle 94">
                    <a:extLst>
                      <a:ext uri="{FF2B5EF4-FFF2-40B4-BE49-F238E27FC236}">
                        <a16:creationId xmlns:a16="http://schemas.microsoft.com/office/drawing/2014/main" id="{A2F5B2B5-7A0C-4EAD-A6B7-37D97915122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8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91" name="Group 90">
                  <a:extLst>
                    <a:ext uri="{FF2B5EF4-FFF2-40B4-BE49-F238E27FC236}">
                      <a16:creationId xmlns:a16="http://schemas.microsoft.com/office/drawing/2014/main" id="{380BAF02-8D81-4E23-9174-A5C3A353B90B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92" name="Rectangle 91">
                    <a:extLst>
                      <a:ext uri="{FF2B5EF4-FFF2-40B4-BE49-F238E27FC236}">
                        <a16:creationId xmlns:a16="http://schemas.microsoft.com/office/drawing/2014/main" id="{809A62CD-B21B-40AC-B8C2-C04EF23A757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3" name="Rectangle 92">
                    <a:extLst>
                      <a:ext uri="{FF2B5EF4-FFF2-40B4-BE49-F238E27FC236}">
                        <a16:creationId xmlns:a16="http://schemas.microsoft.com/office/drawing/2014/main" id="{188CD838-FF68-4DE5-9F21-D598DB01D96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3CCA0C38-FA70-47FC-83CE-A7FFF12EFC51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84" name="Group 83">
                  <a:extLst>
                    <a:ext uri="{FF2B5EF4-FFF2-40B4-BE49-F238E27FC236}">
                      <a16:creationId xmlns:a16="http://schemas.microsoft.com/office/drawing/2014/main" id="{E36B11AE-BA2F-4570-988C-C098459096BB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88" name="Rectangle 87">
                    <a:extLst>
                      <a:ext uri="{FF2B5EF4-FFF2-40B4-BE49-F238E27FC236}">
                        <a16:creationId xmlns:a16="http://schemas.microsoft.com/office/drawing/2014/main" id="{3F8AFD4E-7850-43C8-AA34-EDF88E2BFAA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9" name="Rectangle 88">
                    <a:extLst>
                      <a:ext uri="{FF2B5EF4-FFF2-40B4-BE49-F238E27FC236}">
                        <a16:creationId xmlns:a16="http://schemas.microsoft.com/office/drawing/2014/main" id="{1A1117F2-B158-4A9B-92B7-C6F6D1BA3AA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85" name="Group 84">
                  <a:extLst>
                    <a:ext uri="{FF2B5EF4-FFF2-40B4-BE49-F238E27FC236}">
                      <a16:creationId xmlns:a16="http://schemas.microsoft.com/office/drawing/2014/main" id="{64181D46-FFBD-49D9-9465-40185B008852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86" name="Rectangle 85">
                    <a:extLst>
                      <a:ext uri="{FF2B5EF4-FFF2-40B4-BE49-F238E27FC236}">
                        <a16:creationId xmlns:a16="http://schemas.microsoft.com/office/drawing/2014/main" id="{1C23BB1A-5660-4364-91D1-942274DF16C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7" name="Rectangle 86">
                    <a:extLst>
                      <a:ext uri="{FF2B5EF4-FFF2-40B4-BE49-F238E27FC236}">
                        <a16:creationId xmlns:a16="http://schemas.microsoft.com/office/drawing/2014/main" id="{A2E9825F-ED66-4C81-86D2-08822197442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ABAB94EC-A3D0-43A5-B119-69AFB4827E01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id="{E27F96B2-0589-4FD3-AF62-058B3634C8FF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id="{177C4407-85DA-4D60-80C1-84627D15C680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83D7A338-8ED8-4467-AA2A-89445308335F}"/>
                </a:ext>
              </a:extLst>
            </p:cNvPr>
            <p:cNvGrpSpPr/>
            <p:nvPr/>
          </p:nvGrpSpPr>
          <p:grpSpPr>
            <a:xfrm>
              <a:off x="7936762" y="1725680"/>
              <a:ext cx="162220" cy="1606550"/>
              <a:chOff x="7966428" y="1327988"/>
              <a:chExt cx="162220" cy="1606550"/>
            </a:xfrm>
            <a:grpFill/>
          </p:grpSpPr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54AFB87D-CD05-4CD1-8571-72B7BBC61497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45453"/>
                <a:chOff x="4886412" y="2289085"/>
                <a:chExt cx="162220" cy="645453"/>
              </a:xfrm>
              <a:grpFill/>
            </p:grpSpPr>
            <p:grpSp>
              <p:nvGrpSpPr>
                <p:cNvPr id="73" name="Group 72">
                  <a:extLst>
                    <a:ext uri="{FF2B5EF4-FFF2-40B4-BE49-F238E27FC236}">
                      <a16:creationId xmlns:a16="http://schemas.microsoft.com/office/drawing/2014/main" id="{5B66ECD7-8B62-4FC2-9689-4B4A629831C8}"/>
                    </a:ext>
                  </a:extLst>
                </p:cNvPr>
                <p:cNvGrpSpPr/>
                <p:nvPr/>
              </p:nvGrpSpPr>
              <p:grpSpPr>
                <a:xfrm>
                  <a:off x="4886412" y="2612194"/>
                  <a:ext cx="162220" cy="322344"/>
                  <a:chOff x="4824133" y="1684599"/>
                  <a:chExt cx="90155" cy="179143"/>
                </a:xfrm>
                <a:grpFill/>
              </p:grpSpPr>
              <p:sp>
                <p:nvSpPr>
                  <p:cNvPr id="77" name="Rectangle 76">
                    <a:extLst>
                      <a:ext uri="{FF2B5EF4-FFF2-40B4-BE49-F238E27FC236}">
                        <a16:creationId xmlns:a16="http://schemas.microsoft.com/office/drawing/2014/main" id="{5F1E54A4-D938-4809-A281-D7B91D17FD8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45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8" name="Rectangle 77">
                    <a:extLst>
                      <a:ext uri="{FF2B5EF4-FFF2-40B4-BE49-F238E27FC236}">
                        <a16:creationId xmlns:a16="http://schemas.microsoft.com/office/drawing/2014/main" id="{71B2434A-87F4-4710-81F1-5A5DBFAEFCE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8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74" name="Group 73">
                  <a:extLst>
                    <a:ext uri="{FF2B5EF4-FFF2-40B4-BE49-F238E27FC236}">
                      <a16:creationId xmlns:a16="http://schemas.microsoft.com/office/drawing/2014/main" id="{8F28737A-F7D6-4A33-8C21-D9A1987E6783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75" name="Rectangle 74">
                    <a:extLst>
                      <a:ext uri="{FF2B5EF4-FFF2-40B4-BE49-F238E27FC236}">
                        <a16:creationId xmlns:a16="http://schemas.microsoft.com/office/drawing/2014/main" id="{A93A5222-DB31-47E7-9586-ED2B20991F5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6" name="Rectangle 75">
                    <a:extLst>
                      <a:ext uri="{FF2B5EF4-FFF2-40B4-BE49-F238E27FC236}">
                        <a16:creationId xmlns:a16="http://schemas.microsoft.com/office/drawing/2014/main" id="{629A365A-1770-48A9-81B6-1C323C02AFA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FF9BEE5A-A5A3-486D-BA31-4F7B99663C9E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67" name="Group 66">
                  <a:extLst>
                    <a:ext uri="{FF2B5EF4-FFF2-40B4-BE49-F238E27FC236}">
                      <a16:creationId xmlns:a16="http://schemas.microsoft.com/office/drawing/2014/main" id="{C6F80904-27ED-4154-9B15-907872072907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71" name="Rectangle 70">
                    <a:extLst>
                      <a:ext uri="{FF2B5EF4-FFF2-40B4-BE49-F238E27FC236}">
                        <a16:creationId xmlns:a16="http://schemas.microsoft.com/office/drawing/2014/main" id="{79FD380B-368A-4ECA-98CF-54F138524F1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2" name="Rectangle 71">
                    <a:extLst>
                      <a:ext uri="{FF2B5EF4-FFF2-40B4-BE49-F238E27FC236}">
                        <a16:creationId xmlns:a16="http://schemas.microsoft.com/office/drawing/2014/main" id="{247FFF72-1520-4BE4-BFAF-6330F691D44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8" name="Group 67">
                  <a:extLst>
                    <a:ext uri="{FF2B5EF4-FFF2-40B4-BE49-F238E27FC236}">
                      <a16:creationId xmlns:a16="http://schemas.microsoft.com/office/drawing/2014/main" id="{81FC2836-95C2-4BBC-B241-B2489E82E5C6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69" name="Rectangle 68">
                    <a:extLst>
                      <a:ext uri="{FF2B5EF4-FFF2-40B4-BE49-F238E27FC236}">
                        <a16:creationId xmlns:a16="http://schemas.microsoft.com/office/drawing/2014/main" id="{882D0A7E-8F18-457B-9FE9-FAC2652F860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0" name="Rectangle 69">
                    <a:extLst>
                      <a:ext uri="{FF2B5EF4-FFF2-40B4-BE49-F238E27FC236}">
                        <a16:creationId xmlns:a16="http://schemas.microsoft.com/office/drawing/2014/main" id="{65C926FC-E01F-478D-AE45-10D2913794D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64" name="Group 63">
                <a:extLst>
                  <a:ext uri="{FF2B5EF4-FFF2-40B4-BE49-F238E27FC236}">
                    <a16:creationId xmlns:a16="http://schemas.microsoft.com/office/drawing/2014/main" id="{4E030B3A-C165-42E2-833D-67E95B134A9C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3ADE9CC5-64B2-48E3-81E5-D687FB3F8E1C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652B802E-A4FF-4B7C-9BEE-8F128E34065F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B8D625B7-BA44-44B2-8661-D9E4DFDECF80}"/>
                </a:ext>
              </a:extLst>
            </p:cNvPr>
            <p:cNvGrpSpPr/>
            <p:nvPr/>
          </p:nvGrpSpPr>
          <p:grpSpPr>
            <a:xfrm>
              <a:off x="8245680" y="1725554"/>
              <a:ext cx="162220" cy="1606548"/>
              <a:chOff x="7966428" y="1327988"/>
              <a:chExt cx="162220" cy="1606548"/>
            </a:xfrm>
            <a:grpFill/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6DF7BC01-A39E-47CE-9A83-5D05EFD1EE5C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45451"/>
                <a:chOff x="4886412" y="2289085"/>
                <a:chExt cx="162220" cy="645451"/>
              </a:xfrm>
              <a:grpFill/>
            </p:grpSpPr>
            <p:grpSp>
              <p:nvGrpSpPr>
                <p:cNvPr id="56" name="Group 55">
                  <a:extLst>
                    <a:ext uri="{FF2B5EF4-FFF2-40B4-BE49-F238E27FC236}">
                      <a16:creationId xmlns:a16="http://schemas.microsoft.com/office/drawing/2014/main" id="{81374FD3-9250-48A9-95F9-204A0546CAC8}"/>
                    </a:ext>
                  </a:extLst>
                </p:cNvPr>
                <p:cNvGrpSpPr/>
                <p:nvPr/>
              </p:nvGrpSpPr>
              <p:grpSpPr>
                <a:xfrm>
                  <a:off x="4886412" y="2612189"/>
                  <a:ext cx="162220" cy="322347"/>
                  <a:chOff x="4824133" y="1684599"/>
                  <a:chExt cx="90155" cy="179145"/>
                </a:xfrm>
                <a:grpFill/>
              </p:grpSpPr>
              <p:sp>
                <p:nvSpPr>
                  <p:cNvPr id="60" name="Rectangle 59">
                    <a:extLst>
                      <a:ext uri="{FF2B5EF4-FFF2-40B4-BE49-F238E27FC236}">
                        <a16:creationId xmlns:a16="http://schemas.microsoft.com/office/drawing/2014/main" id="{210B8C20-82D9-4052-921F-EE06EEAE5B9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45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1" name="Rectangle 60">
                    <a:extLst>
                      <a:ext uri="{FF2B5EF4-FFF2-40B4-BE49-F238E27FC236}">
                        <a16:creationId xmlns:a16="http://schemas.microsoft.com/office/drawing/2014/main" id="{05DC5A36-2193-43AF-951A-C1F34D0EA87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8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7" name="Group 56">
                  <a:extLst>
                    <a:ext uri="{FF2B5EF4-FFF2-40B4-BE49-F238E27FC236}">
                      <a16:creationId xmlns:a16="http://schemas.microsoft.com/office/drawing/2014/main" id="{BCDE4400-E82F-4ED6-8763-02AEAA38EA6A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58" name="Rectangle 57">
                    <a:extLst>
                      <a:ext uri="{FF2B5EF4-FFF2-40B4-BE49-F238E27FC236}">
                        <a16:creationId xmlns:a16="http://schemas.microsoft.com/office/drawing/2014/main" id="{017414F1-3C01-4A41-85C9-C4AC2A3FDC0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9" name="Rectangle 58">
                    <a:extLst>
                      <a:ext uri="{FF2B5EF4-FFF2-40B4-BE49-F238E27FC236}">
                        <a16:creationId xmlns:a16="http://schemas.microsoft.com/office/drawing/2014/main" id="{F9F89848-21F1-4777-AA5F-E4A568BF943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7C90943F-8086-42D0-8BB8-42510ED9C45D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50" name="Group 49">
                  <a:extLst>
                    <a:ext uri="{FF2B5EF4-FFF2-40B4-BE49-F238E27FC236}">
                      <a16:creationId xmlns:a16="http://schemas.microsoft.com/office/drawing/2014/main" id="{58BF3E11-2F50-47A1-B054-77E0D49AE9FC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54" name="Rectangle 53">
                    <a:extLst>
                      <a:ext uri="{FF2B5EF4-FFF2-40B4-BE49-F238E27FC236}">
                        <a16:creationId xmlns:a16="http://schemas.microsoft.com/office/drawing/2014/main" id="{BD211D12-ADF6-4DB4-BF3D-D7E4AC6B4E0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" name="Rectangle 54">
                    <a:extLst>
                      <a:ext uri="{FF2B5EF4-FFF2-40B4-BE49-F238E27FC236}">
                        <a16:creationId xmlns:a16="http://schemas.microsoft.com/office/drawing/2014/main" id="{F865BE1A-AFF0-4FEC-A77E-21F69C9CABE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1" name="Group 50">
                  <a:extLst>
                    <a:ext uri="{FF2B5EF4-FFF2-40B4-BE49-F238E27FC236}">
                      <a16:creationId xmlns:a16="http://schemas.microsoft.com/office/drawing/2014/main" id="{64B7E08F-0C9F-4EF5-8D18-17BFDBB81880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52" name="Rectangle 51">
                    <a:extLst>
                      <a:ext uri="{FF2B5EF4-FFF2-40B4-BE49-F238E27FC236}">
                        <a16:creationId xmlns:a16="http://schemas.microsoft.com/office/drawing/2014/main" id="{2D53BFB1-A54A-4F7C-A12F-1EFC580D11E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" name="Rectangle 52">
                    <a:extLst>
                      <a:ext uri="{FF2B5EF4-FFF2-40B4-BE49-F238E27FC236}">
                        <a16:creationId xmlns:a16="http://schemas.microsoft.com/office/drawing/2014/main" id="{176839A3-BB77-4B99-AA35-DF81F8345D5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F5E3B1EE-35C6-48FE-A87A-19A61C75DF1A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90A2CCF7-B790-40D9-9D46-91AE4FF8624B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1DC27DAC-A1C8-4664-81E6-573C8C440F73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F553AAF4-08D9-448A-A080-703F6856996F}"/>
              </a:ext>
            </a:extLst>
          </p:cNvPr>
          <p:cNvGrpSpPr/>
          <p:nvPr/>
        </p:nvGrpSpPr>
        <p:grpSpPr>
          <a:xfrm>
            <a:off x="2210445" y="4028874"/>
            <a:ext cx="7493261" cy="2409818"/>
            <a:chOff x="2210445" y="4109084"/>
            <a:chExt cx="7493261" cy="2409818"/>
          </a:xfrm>
        </p:grpSpPr>
        <p:sp>
          <p:nvSpPr>
            <p:cNvPr id="165" name="Rounded Rectangle 287">
              <a:extLst>
                <a:ext uri="{FF2B5EF4-FFF2-40B4-BE49-F238E27FC236}">
                  <a16:creationId xmlns:a16="http://schemas.microsoft.com/office/drawing/2014/main" id="{23F7467C-FAB2-4B12-92BC-9B92B5FDF8D6}"/>
                </a:ext>
              </a:extLst>
            </p:cNvPr>
            <p:cNvSpPr/>
            <p:nvPr/>
          </p:nvSpPr>
          <p:spPr>
            <a:xfrm>
              <a:off x="2210445" y="4109084"/>
              <a:ext cx="7081821" cy="2314371"/>
            </a:xfrm>
            <a:prstGeom prst="roundRect">
              <a:avLst/>
            </a:prstGeom>
            <a:solidFill>
              <a:srgbClr val="FFFFFF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66" name="Rounded Rectangle 288">
              <a:extLst>
                <a:ext uri="{FF2B5EF4-FFF2-40B4-BE49-F238E27FC236}">
                  <a16:creationId xmlns:a16="http://schemas.microsoft.com/office/drawing/2014/main" id="{2A733F65-945A-423D-AA7E-8F0FD5C86C49}"/>
                </a:ext>
              </a:extLst>
            </p:cNvPr>
            <p:cNvSpPr/>
            <p:nvPr/>
          </p:nvSpPr>
          <p:spPr>
            <a:xfrm>
              <a:off x="8840116" y="5870074"/>
              <a:ext cx="863590" cy="648828"/>
            </a:xfrm>
            <a:prstGeom prst="roundRect">
              <a:avLst/>
            </a:prstGeom>
            <a:solidFill>
              <a:srgbClr val="FFFFFF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800" dirty="0">
                <a:solidFill>
                  <a:srgbClr val="000000"/>
                </a:solidFill>
              </a:endParaRPr>
            </a:p>
          </p:txBody>
        </p:sp>
        <p:pic>
          <p:nvPicPr>
            <p:cNvPr id="167" name="Picture 166">
              <a:extLst>
                <a:ext uri="{FF2B5EF4-FFF2-40B4-BE49-F238E27FC236}">
                  <a16:creationId xmlns:a16="http://schemas.microsoft.com/office/drawing/2014/main" id="{E1A402E4-A1FD-430D-B636-A1C31BACDC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0500" y="4257601"/>
              <a:ext cx="1638300" cy="1651000"/>
            </a:xfrm>
            <a:prstGeom prst="rect">
              <a:avLst/>
            </a:prstGeom>
          </p:spPr>
        </p:pic>
        <p:pic>
          <p:nvPicPr>
            <p:cNvPr id="168" name="Picture 167">
              <a:extLst>
                <a:ext uri="{FF2B5EF4-FFF2-40B4-BE49-F238E27FC236}">
                  <a16:creationId xmlns:a16="http://schemas.microsoft.com/office/drawing/2014/main" id="{FEF3872B-379F-4700-943F-22E5610940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9548" y="4506381"/>
              <a:ext cx="1638300" cy="1651000"/>
            </a:xfrm>
            <a:prstGeom prst="rect">
              <a:avLst/>
            </a:prstGeom>
          </p:spPr>
        </p:pic>
        <p:pic>
          <p:nvPicPr>
            <p:cNvPr id="169" name="Picture 168">
              <a:extLst>
                <a:ext uri="{FF2B5EF4-FFF2-40B4-BE49-F238E27FC236}">
                  <a16:creationId xmlns:a16="http://schemas.microsoft.com/office/drawing/2014/main" id="{6ED734D0-BBEA-4917-B329-FB04C1218E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9295" y="4229993"/>
              <a:ext cx="1638300" cy="1651000"/>
            </a:xfrm>
            <a:prstGeom prst="rect">
              <a:avLst/>
            </a:prstGeom>
          </p:spPr>
        </p:pic>
        <p:pic>
          <p:nvPicPr>
            <p:cNvPr id="170" name="Picture 169">
              <a:extLst>
                <a:ext uri="{FF2B5EF4-FFF2-40B4-BE49-F238E27FC236}">
                  <a16:creationId xmlns:a16="http://schemas.microsoft.com/office/drawing/2014/main" id="{0C613CF0-A65D-4ECE-A06E-0758B14FE8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1727" y="4506381"/>
              <a:ext cx="1638300" cy="1651000"/>
            </a:xfrm>
            <a:prstGeom prst="rect">
              <a:avLst/>
            </a:prstGeom>
          </p:spPr>
        </p:pic>
        <p:pic>
          <p:nvPicPr>
            <p:cNvPr id="171" name="Picture 170">
              <a:extLst>
                <a:ext uri="{FF2B5EF4-FFF2-40B4-BE49-F238E27FC236}">
                  <a16:creationId xmlns:a16="http://schemas.microsoft.com/office/drawing/2014/main" id="{D731FA8B-F77C-4B85-A5A5-3E9EFB98DD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29350" y="4712746"/>
              <a:ext cx="1638300" cy="1651000"/>
            </a:xfrm>
            <a:prstGeom prst="rect">
              <a:avLst/>
            </a:prstGeom>
          </p:spPr>
        </p:pic>
      </p:grpSp>
      <p:sp>
        <p:nvSpPr>
          <p:cNvPr id="172" name="Rectangle 171">
            <a:extLst>
              <a:ext uri="{FF2B5EF4-FFF2-40B4-BE49-F238E27FC236}">
                <a16:creationId xmlns:a16="http://schemas.microsoft.com/office/drawing/2014/main" id="{87C202DE-462A-4CCF-8BC2-0AEC909C7879}"/>
              </a:ext>
            </a:extLst>
          </p:cNvPr>
          <p:cNvSpPr/>
          <p:nvPr/>
        </p:nvSpPr>
        <p:spPr>
          <a:xfrm>
            <a:off x="5680728" y="3270776"/>
            <a:ext cx="78579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ctr"/>
            <a:r>
              <a:rPr lang="en-VN" sz="2800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E76A7202-01D6-4A26-BA58-1731E27A92E4}"/>
              </a:ext>
            </a:extLst>
          </p:cNvPr>
          <p:cNvSpPr/>
          <p:nvPr/>
        </p:nvSpPr>
        <p:spPr>
          <a:xfrm>
            <a:off x="9251832" y="3260266"/>
            <a:ext cx="5854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2800" dirty="0">
                <a:solidFill>
                  <a:srgbClr val="FF0000"/>
                </a:solidFill>
              </a:rPr>
              <a:t>70</a:t>
            </a: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D5E5F8DA-2957-42FB-8AA4-0CCD9A21CBF2}"/>
              </a:ext>
            </a:extLst>
          </p:cNvPr>
          <p:cNvSpPr/>
          <p:nvPr/>
        </p:nvSpPr>
        <p:spPr>
          <a:xfrm>
            <a:off x="8876260" y="5867749"/>
            <a:ext cx="7857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2800" dirty="0">
                <a:solidFill>
                  <a:srgbClr val="FF0000"/>
                </a:solidFill>
              </a:rPr>
              <a:t>500</a:t>
            </a:r>
          </a:p>
        </p:txBody>
      </p:sp>
    </p:spTree>
    <p:extLst>
      <p:ext uri="{BB962C8B-B14F-4D97-AF65-F5344CB8AC3E}">
        <p14:creationId xmlns:p14="http://schemas.microsoft.com/office/powerpoint/2010/main" val="1498885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72" grpId="0"/>
      <p:bldP spid="173" grpId="0"/>
      <p:bldP spid="17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73974A2-295D-4F23-BA31-CF807F743369}"/>
              </a:ext>
            </a:extLst>
          </p:cNvPr>
          <p:cNvGrpSpPr/>
          <p:nvPr/>
        </p:nvGrpSpPr>
        <p:grpSpPr>
          <a:xfrm>
            <a:off x="2210445" y="3996790"/>
            <a:ext cx="7493261" cy="2409818"/>
            <a:chOff x="2210445" y="4109084"/>
            <a:chExt cx="7493261" cy="240981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70C0B69-6B23-4957-A648-B1620783E5EC}"/>
                </a:ext>
              </a:extLst>
            </p:cNvPr>
            <p:cNvGrpSpPr/>
            <p:nvPr/>
          </p:nvGrpSpPr>
          <p:grpSpPr>
            <a:xfrm>
              <a:off x="2210445" y="4109084"/>
              <a:ext cx="7493261" cy="2409818"/>
              <a:chOff x="2210445" y="4109084"/>
              <a:chExt cx="7493261" cy="2409818"/>
            </a:xfrm>
          </p:grpSpPr>
          <p:sp>
            <p:nvSpPr>
              <p:cNvPr id="6" name="Rounded Rectangle 131">
                <a:extLst>
                  <a:ext uri="{FF2B5EF4-FFF2-40B4-BE49-F238E27FC236}">
                    <a16:creationId xmlns:a16="http://schemas.microsoft.com/office/drawing/2014/main" id="{59824FA0-A46D-4D67-874E-BCBB6F6BACD2}"/>
                  </a:ext>
                </a:extLst>
              </p:cNvPr>
              <p:cNvSpPr/>
              <p:nvPr/>
            </p:nvSpPr>
            <p:spPr>
              <a:xfrm>
                <a:off x="2210445" y="4109084"/>
                <a:ext cx="7081821" cy="2314371"/>
              </a:xfrm>
              <a:prstGeom prst="roundRect">
                <a:avLst/>
              </a:prstGeom>
              <a:solidFill>
                <a:srgbClr val="FFFFFF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7" name="Rounded Rectangle 132">
                <a:extLst>
                  <a:ext uri="{FF2B5EF4-FFF2-40B4-BE49-F238E27FC236}">
                    <a16:creationId xmlns:a16="http://schemas.microsoft.com/office/drawing/2014/main" id="{DD68C6CE-76DA-4438-846F-3E8545E40F3B}"/>
                  </a:ext>
                </a:extLst>
              </p:cNvPr>
              <p:cNvSpPr/>
              <p:nvPr/>
            </p:nvSpPr>
            <p:spPr>
              <a:xfrm>
                <a:off x="8840116" y="5870074"/>
                <a:ext cx="863590" cy="648828"/>
              </a:xfrm>
              <a:prstGeom prst="roundRect">
                <a:avLst/>
              </a:prstGeom>
              <a:solidFill>
                <a:srgbClr val="FFFFFF"/>
              </a:solidFill>
              <a:ln w="285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 sz="2800" dirty="0">
                  <a:solidFill>
                    <a:srgbClr val="000000"/>
                  </a:solidFill>
                </a:endParaRPr>
              </a:p>
            </p:txBody>
          </p:sp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97210BAB-3BBB-4CE0-B2BD-F0691F50AF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00500" y="4257601"/>
                <a:ext cx="1638300" cy="1651000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3C95C05B-9638-4792-B70D-56142BAE1B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59548" y="4506381"/>
                <a:ext cx="1638300" cy="1651000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CE83840C-EB35-4A32-B8A7-75EB5D915E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39295" y="4229993"/>
                <a:ext cx="1638300" cy="1651000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C0623D6E-5D43-4756-8E83-AB109F59C8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1727" y="4506381"/>
                <a:ext cx="1638300" cy="1651000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50C8B95C-0132-48A8-AF1C-2DEE55407D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29350" y="4712746"/>
                <a:ext cx="1638300" cy="1651000"/>
              </a:xfrm>
              <a:prstGeom prst="rect">
                <a:avLst/>
              </a:prstGeom>
            </p:spPr>
          </p:pic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78A9159-0D26-4D6B-AB30-FEF04DA6C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9174" y="4715200"/>
              <a:ext cx="1638300" cy="165100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5A5B626-E49C-404B-86CB-6F80BD214BDA}"/>
              </a:ext>
            </a:extLst>
          </p:cNvPr>
          <p:cNvGrpSpPr/>
          <p:nvPr/>
        </p:nvGrpSpPr>
        <p:grpSpPr>
          <a:xfrm>
            <a:off x="953014" y="1248754"/>
            <a:ext cx="3617751" cy="2395767"/>
            <a:chOff x="953014" y="1248754"/>
            <a:chExt cx="3617751" cy="2395767"/>
          </a:xfrm>
        </p:grpSpPr>
        <p:sp>
          <p:nvSpPr>
            <p:cNvPr id="14" name="Rounded Rectangle 2">
              <a:extLst>
                <a:ext uri="{FF2B5EF4-FFF2-40B4-BE49-F238E27FC236}">
                  <a16:creationId xmlns:a16="http://schemas.microsoft.com/office/drawing/2014/main" id="{5F632012-7D71-44E3-821C-5504ADB78DA8}"/>
                </a:ext>
              </a:extLst>
            </p:cNvPr>
            <p:cNvSpPr/>
            <p:nvPr/>
          </p:nvSpPr>
          <p:spPr>
            <a:xfrm>
              <a:off x="953014" y="1248754"/>
              <a:ext cx="3266059" cy="2085476"/>
            </a:xfrm>
            <a:prstGeom prst="roundRect">
              <a:avLst/>
            </a:prstGeom>
            <a:solidFill>
              <a:srgbClr val="FFFFFF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5" name="Rounded Rectangle 3">
              <a:extLst>
                <a:ext uri="{FF2B5EF4-FFF2-40B4-BE49-F238E27FC236}">
                  <a16:creationId xmlns:a16="http://schemas.microsoft.com/office/drawing/2014/main" id="{2749E4B8-5F64-49C9-BA1B-03C0AF828147}"/>
                </a:ext>
              </a:extLst>
            </p:cNvPr>
            <p:cNvSpPr/>
            <p:nvPr/>
          </p:nvSpPr>
          <p:spPr>
            <a:xfrm>
              <a:off x="3785683" y="3054677"/>
              <a:ext cx="785082" cy="589844"/>
            </a:xfrm>
            <a:prstGeom prst="roundRect">
              <a:avLst/>
            </a:prstGeom>
            <a:solidFill>
              <a:srgbClr val="FFFFFF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800" dirty="0">
                <a:solidFill>
                  <a:srgbClr val="000000"/>
                </a:solidFill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FF85042-0C46-4358-AC7B-9FD6756CEB84}"/>
                </a:ext>
              </a:extLst>
            </p:cNvPr>
            <p:cNvGrpSpPr/>
            <p:nvPr/>
          </p:nvGrpSpPr>
          <p:grpSpPr>
            <a:xfrm>
              <a:off x="1232435" y="1450435"/>
              <a:ext cx="162220" cy="1599051"/>
              <a:chOff x="7966428" y="1327988"/>
              <a:chExt cx="162220" cy="1599051"/>
            </a:xfrm>
            <a:solidFill>
              <a:srgbClr val="DBEEF4"/>
            </a:solidFill>
          </p:grpSpPr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8EF873A-5D98-4B2C-A57D-E2D11C892F12}"/>
                  </a:ext>
                </a:extLst>
              </p:cNvPr>
              <p:cNvGrpSpPr/>
              <p:nvPr/>
            </p:nvGrpSpPr>
            <p:grpSpPr>
              <a:xfrm>
                <a:off x="7966428" y="2289088"/>
                <a:ext cx="162220" cy="637951"/>
                <a:chOff x="4886412" y="2289088"/>
                <a:chExt cx="162220" cy="637951"/>
              </a:xfrm>
              <a:grpFill/>
            </p:grpSpPr>
            <p:grpSp>
              <p:nvGrpSpPr>
                <p:cNvPr id="172" name="Group 171">
                  <a:extLst>
                    <a:ext uri="{FF2B5EF4-FFF2-40B4-BE49-F238E27FC236}">
                      <a16:creationId xmlns:a16="http://schemas.microsoft.com/office/drawing/2014/main" id="{F1CA4DBE-993B-4C0E-ABF9-E1E14992CC2E}"/>
                    </a:ext>
                  </a:extLst>
                </p:cNvPr>
                <p:cNvGrpSpPr/>
                <p:nvPr/>
              </p:nvGrpSpPr>
              <p:grpSpPr>
                <a:xfrm>
                  <a:off x="4886412" y="2604689"/>
                  <a:ext cx="162220" cy="322350"/>
                  <a:chOff x="4824133" y="1680434"/>
                  <a:chExt cx="90155" cy="179147"/>
                </a:xfrm>
                <a:grpFill/>
              </p:grpSpPr>
              <p:sp>
                <p:nvSpPr>
                  <p:cNvPr id="176" name="Rectangle 175">
                    <a:extLst>
                      <a:ext uri="{FF2B5EF4-FFF2-40B4-BE49-F238E27FC236}">
                        <a16:creationId xmlns:a16="http://schemas.microsoft.com/office/drawing/2014/main" id="{19476E3B-C139-41AD-B016-5663F59D449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043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7" name="Rectangle 176">
                    <a:extLst>
                      <a:ext uri="{FF2B5EF4-FFF2-40B4-BE49-F238E27FC236}">
                        <a16:creationId xmlns:a16="http://schemas.microsoft.com/office/drawing/2014/main" id="{BCA16452-3036-4656-9B80-EB52C3673B4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69426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73" name="Group 172">
                  <a:extLst>
                    <a:ext uri="{FF2B5EF4-FFF2-40B4-BE49-F238E27FC236}">
                      <a16:creationId xmlns:a16="http://schemas.microsoft.com/office/drawing/2014/main" id="{B9C63BA7-8B08-443D-B8B2-B4FF2A5B2313}"/>
                    </a:ext>
                  </a:extLst>
                </p:cNvPr>
                <p:cNvGrpSpPr/>
                <p:nvPr/>
              </p:nvGrpSpPr>
              <p:grpSpPr>
                <a:xfrm>
                  <a:off x="4886412" y="2289088"/>
                  <a:ext cx="162220" cy="318100"/>
                  <a:chOff x="4824133" y="1686899"/>
                  <a:chExt cx="90155" cy="176785"/>
                </a:xfrm>
                <a:grpFill/>
              </p:grpSpPr>
              <p:sp>
                <p:nvSpPr>
                  <p:cNvPr id="174" name="Rectangle 173">
                    <a:extLst>
                      <a:ext uri="{FF2B5EF4-FFF2-40B4-BE49-F238E27FC236}">
                        <a16:creationId xmlns:a16="http://schemas.microsoft.com/office/drawing/2014/main" id="{E68D073E-60CA-410B-8547-0CD853DAE1A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5" name="Rectangle 174">
                    <a:extLst>
                      <a:ext uri="{FF2B5EF4-FFF2-40B4-BE49-F238E27FC236}">
                        <a16:creationId xmlns:a16="http://schemas.microsoft.com/office/drawing/2014/main" id="{DD03B019-1367-4F60-9FBE-BF3AA9681E1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2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62" name="Group 161">
                <a:extLst>
                  <a:ext uri="{FF2B5EF4-FFF2-40B4-BE49-F238E27FC236}">
                    <a16:creationId xmlns:a16="http://schemas.microsoft.com/office/drawing/2014/main" id="{BED305EE-E5EE-42F0-AC3E-2B1F89676BB0}"/>
                  </a:ext>
                </a:extLst>
              </p:cNvPr>
              <p:cNvGrpSpPr/>
              <p:nvPr/>
            </p:nvGrpSpPr>
            <p:grpSpPr>
              <a:xfrm>
                <a:off x="7966428" y="1647023"/>
                <a:ext cx="162220" cy="645381"/>
                <a:chOff x="4886412" y="2300673"/>
                <a:chExt cx="162220" cy="645381"/>
              </a:xfrm>
              <a:grpFill/>
            </p:grpSpPr>
            <p:grpSp>
              <p:nvGrpSpPr>
                <p:cNvPr id="166" name="Group 165">
                  <a:extLst>
                    <a:ext uri="{FF2B5EF4-FFF2-40B4-BE49-F238E27FC236}">
                      <a16:creationId xmlns:a16="http://schemas.microsoft.com/office/drawing/2014/main" id="{DB36DF50-C605-4947-9677-789A5CEF6843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70" name="Rectangle 169">
                    <a:extLst>
                      <a:ext uri="{FF2B5EF4-FFF2-40B4-BE49-F238E27FC236}">
                        <a16:creationId xmlns:a16="http://schemas.microsoft.com/office/drawing/2014/main" id="{CEBF670E-9601-467B-A492-2614A1A0CEA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1" name="Rectangle 170">
                    <a:extLst>
                      <a:ext uri="{FF2B5EF4-FFF2-40B4-BE49-F238E27FC236}">
                        <a16:creationId xmlns:a16="http://schemas.microsoft.com/office/drawing/2014/main" id="{D646655F-B7FD-44B1-8491-C3F5EE3C89F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67" name="Group 166">
                  <a:extLst>
                    <a:ext uri="{FF2B5EF4-FFF2-40B4-BE49-F238E27FC236}">
                      <a16:creationId xmlns:a16="http://schemas.microsoft.com/office/drawing/2014/main" id="{109A92B1-8E56-4E3D-B687-B867054F7D35}"/>
                    </a:ext>
                  </a:extLst>
                </p:cNvPr>
                <p:cNvGrpSpPr/>
                <p:nvPr/>
              </p:nvGrpSpPr>
              <p:grpSpPr>
                <a:xfrm>
                  <a:off x="4886412" y="2300673"/>
                  <a:ext cx="162220" cy="325591"/>
                  <a:chOff x="4824133" y="1693338"/>
                  <a:chExt cx="90155" cy="180948"/>
                </a:xfrm>
                <a:grpFill/>
              </p:grpSpPr>
              <p:sp>
                <p:nvSpPr>
                  <p:cNvPr id="168" name="Rectangle 167">
                    <a:extLst>
                      <a:ext uri="{FF2B5EF4-FFF2-40B4-BE49-F238E27FC236}">
                        <a16:creationId xmlns:a16="http://schemas.microsoft.com/office/drawing/2014/main" id="{D687918F-B90A-4BE4-AD48-032DD18BAA3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8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Rectangle 168">
                    <a:extLst>
                      <a:ext uri="{FF2B5EF4-FFF2-40B4-BE49-F238E27FC236}">
                        <a16:creationId xmlns:a16="http://schemas.microsoft.com/office/drawing/2014/main" id="{11F4416D-D30B-4E2D-8ADD-C0F8352E015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3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23673AC6-2283-4F0E-A219-E87B3A4F1F5B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164" name="Rectangle 163">
                  <a:extLst>
                    <a:ext uri="{FF2B5EF4-FFF2-40B4-BE49-F238E27FC236}">
                      <a16:creationId xmlns:a16="http://schemas.microsoft.com/office/drawing/2014/main" id="{8E81354F-DEB7-498B-8804-0FEF74ED2184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5" name="Rectangle 164">
                  <a:extLst>
                    <a:ext uri="{FF2B5EF4-FFF2-40B4-BE49-F238E27FC236}">
                      <a16:creationId xmlns:a16="http://schemas.microsoft.com/office/drawing/2014/main" id="{00B7A694-0F14-4CF3-AABA-C6543001B6F3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2DB5236-A4EC-46BD-B68D-62A98C67CE66}"/>
                </a:ext>
              </a:extLst>
            </p:cNvPr>
            <p:cNvGrpSpPr/>
            <p:nvPr/>
          </p:nvGrpSpPr>
          <p:grpSpPr>
            <a:xfrm>
              <a:off x="1539609" y="1450561"/>
              <a:ext cx="162220" cy="1599053"/>
              <a:chOff x="7966428" y="1327988"/>
              <a:chExt cx="162220" cy="1599053"/>
            </a:xfrm>
            <a:solidFill>
              <a:srgbClr val="DBEEF4"/>
            </a:solidFill>
          </p:grpSpPr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4A9E7499-3C1A-49A8-AA5D-C777F17A6EFC}"/>
                  </a:ext>
                </a:extLst>
              </p:cNvPr>
              <p:cNvGrpSpPr/>
              <p:nvPr/>
            </p:nvGrpSpPr>
            <p:grpSpPr>
              <a:xfrm>
                <a:off x="7966428" y="2289088"/>
                <a:ext cx="162220" cy="637953"/>
                <a:chOff x="4886412" y="2289088"/>
                <a:chExt cx="162220" cy="637953"/>
              </a:xfrm>
              <a:grpFill/>
            </p:grpSpPr>
            <p:grpSp>
              <p:nvGrpSpPr>
                <p:cNvPr id="155" name="Group 154">
                  <a:extLst>
                    <a:ext uri="{FF2B5EF4-FFF2-40B4-BE49-F238E27FC236}">
                      <a16:creationId xmlns:a16="http://schemas.microsoft.com/office/drawing/2014/main" id="{1D01EA04-C9CE-4DB2-ACA3-E7955275F917}"/>
                    </a:ext>
                  </a:extLst>
                </p:cNvPr>
                <p:cNvGrpSpPr/>
                <p:nvPr/>
              </p:nvGrpSpPr>
              <p:grpSpPr>
                <a:xfrm>
                  <a:off x="4886412" y="2604694"/>
                  <a:ext cx="162220" cy="322347"/>
                  <a:chOff x="4824133" y="1680434"/>
                  <a:chExt cx="90155" cy="179145"/>
                </a:xfrm>
                <a:grpFill/>
              </p:grpSpPr>
              <p:sp>
                <p:nvSpPr>
                  <p:cNvPr id="159" name="Rectangle 158">
                    <a:extLst>
                      <a:ext uri="{FF2B5EF4-FFF2-40B4-BE49-F238E27FC236}">
                        <a16:creationId xmlns:a16="http://schemas.microsoft.com/office/drawing/2014/main" id="{2245B348-1F69-498E-9903-369C468EB8A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043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0" name="Rectangle 159">
                    <a:extLst>
                      <a:ext uri="{FF2B5EF4-FFF2-40B4-BE49-F238E27FC236}">
                        <a16:creationId xmlns:a16="http://schemas.microsoft.com/office/drawing/2014/main" id="{B0F8775D-F776-4670-9A57-17171130B55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6942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56" name="Group 155">
                  <a:extLst>
                    <a:ext uri="{FF2B5EF4-FFF2-40B4-BE49-F238E27FC236}">
                      <a16:creationId xmlns:a16="http://schemas.microsoft.com/office/drawing/2014/main" id="{C5791ECC-D39A-405C-81CA-19E7373578AD}"/>
                    </a:ext>
                  </a:extLst>
                </p:cNvPr>
                <p:cNvGrpSpPr/>
                <p:nvPr/>
              </p:nvGrpSpPr>
              <p:grpSpPr>
                <a:xfrm>
                  <a:off x="4886412" y="2289088"/>
                  <a:ext cx="162220" cy="318100"/>
                  <a:chOff x="4824133" y="1686899"/>
                  <a:chExt cx="90155" cy="176785"/>
                </a:xfrm>
                <a:grpFill/>
              </p:grpSpPr>
              <p:sp>
                <p:nvSpPr>
                  <p:cNvPr id="157" name="Rectangle 156">
                    <a:extLst>
                      <a:ext uri="{FF2B5EF4-FFF2-40B4-BE49-F238E27FC236}">
                        <a16:creationId xmlns:a16="http://schemas.microsoft.com/office/drawing/2014/main" id="{13CE7AB9-3BFE-4DEF-9EB4-6E68CB063E5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8" name="Rectangle 157">
                    <a:extLst>
                      <a:ext uri="{FF2B5EF4-FFF2-40B4-BE49-F238E27FC236}">
                        <a16:creationId xmlns:a16="http://schemas.microsoft.com/office/drawing/2014/main" id="{2F03A2FA-890A-48C8-A8B7-2D4A354A35D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2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45" name="Group 144">
                <a:extLst>
                  <a:ext uri="{FF2B5EF4-FFF2-40B4-BE49-F238E27FC236}">
                    <a16:creationId xmlns:a16="http://schemas.microsoft.com/office/drawing/2014/main" id="{62DA2BDC-2981-4C15-8899-90D604A6D16C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149" name="Group 148">
                  <a:extLst>
                    <a:ext uri="{FF2B5EF4-FFF2-40B4-BE49-F238E27FC236}">
                      <a16:creationId xmlns:a16="http://schemas.microsoft.com/office/drawing/2014/main" id="{894A2313-CD40-4DEF-B279-80BEB3E705B4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53" name="Rectangle 152">
                    <a:extLst>
                      <a:ext uri="{FF2B5EF4-FFF2-40B4-BE49-F238E27FC236}">
                        <a16:creationId xmlns:a16="http://schemas.microsoft.com/office/drawing/2014/main" id="{74BC6D9E-DAA2-4AC9-ABBE-5C8EA11F406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4" name="Rectangle 153">
                    <a:extLst>
                      <a:ext uri="{FF2B5EF4-FFF2-40B4-BE49-F238E27FC236}">
                        <a16:creationId xmlns:a16="http://schemas.microsoft.com/office/drawing/2014/main" id="{2ABCD132-F392-4FED-AEA6-A0FC03556A3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50" name="Group 149">
                  <a:extLst>
                    <a:ext uri="{FF2B5EF4-FFF2-40B4-BE49-F238E27FC236}">
                      <a16:creationId xmlns:a16="http://schemas.microsoft.com/office/drawing/2014/main" id="{821A9AAD-69B9-4D68-BA8C-AB663E2B2104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151" name="Rectangle 150">
                    <a:extLst>
                      <a:ext uri="{FF2B5EF4-FFF2-40B4-BE49-F238E27FC236}">
                        <a16:creationId xmlns:a16="http://schemas.microsoft.com/office/drawing/2014/main" id="{BFB7D30B-11DE-4930-8FA4-3D287D263D5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2" name="Rectangle 151">
                    <a:extLst>
                      <a:ext uri="{FF2B5EF4-FFF2-40B4-BE49-F238E27FC236}">
                        <a16:creationId xmlns:a16="http://schemas.microsoft.com/office/drawing/2014/main" id="{0B9517C8-BC09-4AB6-91A3-6646C646DC4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46" name="Group 145">
                <a:extLst>
                  <a:ext uri="{FF2B5EF4-FFF2-40B4-BE49-F238E27FC236}">
                    <a16:creationId xmlns:a16="http://schemas.microsoft.com/office/drawing/2014/main" id="{AD55EDA6-3E8A-4ADC-939F-9AE2B9A42753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147" name="Rectangle 146">
                  <a:extLst>
                    <a:ext uri="{FF2B5EF4-FFF2-40B4-BE49-F238E27FC236}">
                      <a16:creationId xmlns:a16="http://schemas.microsoft.com/office/drawing/2014/main" id="{9432B0DF-D17F-431F-86F1-FAEACA19565A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Rectangle 147">
                  <a:extLst>
                    <a:ext uri="{FF2B5EF4-FFF2-40B4-BE49-F238E27FC236}">
                      <a16:creationId xmlns:a16="http://schemas.microsoft.com/office/drawing/2014/main" id="{41D303D1-F196-4526-9F7E-310C108156FD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FE9CCDF-B2EA-46D7-9B72-612EEEB2851D}"/>
                </a:ext>
              </a:extLst>
            </p:cNvPr>
            <p:cNvGrpSpPr/>
            <p:nvPr/>
          </p:nvGrpSpPr>
          <p:grpSpPr>
            <a:xfrm>
              <a:off x="1848527" y="1450309"/>
              <a:ext cx="162220" cy="1599051"/>
              <a:chOff x="7966428" y="1327988"/>
              <a:chExt cx="162220" cy="1599051"/>
            </a:xfrm>
            <a:solidFill>
              <a:srgbClr val="DBEEF4"/>
            </a:solidFill>
          </p:grpSpPr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FFE17427-F102-4319-A169-F014911DB628}"/>
                  </a:ext>
                </a:extLst>
              </p:cNvPr>
              <p:cNvGrpSpPr/>
              <p:nvPr/>
            </p:nvGrpSpPr>
            <p:grpSpPr>
              <a:xfrm>
                <a:off x="7966428" y="2289088"/>
                <a:ext cx="162220" cy="637951"/>
                <a:chOff x="4886412" y="2289088"/>
                <a:chExt cx="162220" cy="637951"/>
              </a:xfrm>
              <a:grpFill/>
            </p:grpSpPr>
            <p:grpSp>
              <p:nvGrpSpPr>
                <p:cNvPr id="138" name="Group 137">
                  <a:extLst>
                    <a:ext uri="{FF2B5EF4-FFF2-40B4-BE49-F238E27FC236}">
                      <a16:creationId xmlns:a16="http://schemas.microsoft.com/office/drawing/2014/main" id="{EE513056-ACFD-41C6-B905-E10D610B940C}"/>
                    </a:ext>
                  </a:extLst>
                </p:cNvPr>
                <p:cNvGrpSpPr/>
                <p:nvPr/>
              </p:nvGrpSpPr>
              <p:grpSpPr>
                <a:xfrm>
                  <a:off x="4886412" y="2604689"/>
                  <a:ext cx="162220" cy="322350"/>
                  <a:chOff x="4824133" y="1680434"/>
                  <a:chExt cx="90155" cy="179147"/>
                </a:xfrm>
                <a:grpFill/>
              </p:grpSpPr>
              <p:sp>
                <p:nvSpPr>
                  <p:cNvPr id="142" name="Rectangle 141">
                    <a:extLst>
                      <a:ext uri="{FF2B5EF4-FFF2-40B4-BE49-F238E27FC236}">
                        <a16:creationId xmlns:a16="http://schemas.microsoft.com/office/drawing/2014/main" id="{31808950-BF03-4972-A9EA-55AABD93A19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043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3" name="Rectangle 142">
                    <a:extLst>
                      <a:ext uri="{FF2B5EF4-FFF2-40B4-BE49-F238E27FC236}">
                        <a16:creationId xmlns:a16="http://schemas.microsoft.com/office/drawing/2014/main" id="{3317559C-5836-42CC-8624-D569C48281A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69426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39" name="Group 138">
                  <a:extLst>
                    <a:ext uri="{FF2B5EF4-FFF2-40B4-BE49-F238E27FC236}">
                      <a16:creationId xmlns:a16="http://schemas.microsoft.com/office/drawing/2014/main" id="{83A4FF7D-B5A9-4662-91FF-2CCFF042510B}"/>
                    </a:ext>
                  </a:extLst>
                </p:cNvPr>
                <p:cNvGrpSpPr/>
                <p:nvPr/>
              </p:nvGrpSpPr>
              <p:grpSpPr>
                <a:xfrm>
                  <a:off x="4886412" y="2289088"/>
                  <a:ext cx="162220" cy="318100"/>
                  <a:chOff x="4824133" y="1686899"/>
                  <a:chExt cx="90155" cy="176785"/>
                </a:xfrm>
                <a:grpFill/>
              </p:grpSpPr>
              <p:sp>
                <p:nvSpPr>
                  <p:cNvPr id="140" name="Rectangle 139">
                    <a:extLst>
                      <a:ext uri="{FF2B5EF4-FFF2-40B4-BE49-F238E27FC236}">
                        <a16:creationId xmlns:a16="http://schemas.microsoft.com/office/drawing/2014/main" id="{E291655C-AB6F-41A3-B5FA-292A9CB7087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1" name="Rectangle 140">
                    <a:extLst>
                      <a:ext uri="{FF2B5EF4-FFF2-40B4-BE49-F238E27FC236}">
                        <a16:creationId xmlns:a16="http://schemas.microsoft.com/office/drawing/2014/main" id="{F7AF971D-AC3B-4579-98AC-86D47505049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2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2C6285B4-A61F-424A-8F22-52A5ED0CF096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132" name="Group 131">
                  <a:extLst>
                    <a:ext uri="{FF2B5EF4-FFF2-40B4-BE49-F238E27FC236}">
                      <a16:creationId xmlns:a16="http://schemas.microsoft.com/office/drawing/2014/main" id="{9038D803-6DA0-4C62-B1B4-4BE99B4E7102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36" name="Rectangle 135">
                    <a:extLst>
                      <a:ext uri="{FF2B5EF4-FFF2-40B4-BE49-F238E27FC236}">
                        <a16:creationId xmlns:a16="http://schemas.microsoft.com/office/drawing/2014/main" id="{170A204B-5B3E-49B0-B7F2-DE624758F5D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7" name="Rectangle 136">
                    <a:extLst>
                      <a:ext uri="{FF2B5EF4-FFF2-40B4-BE49-F238E27FC236}">
                        <a16:creationId xmlns:a16="http://schemas.microsoft.com/office/drawing/2014/main" id="{7FA7FFD7-5772-4B8D-BAAB-0931324EF0A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33" name="Group 132">
                  <a:extLst>
                    <a:ext uri="{FF2B5EF4-FFF2-40B4-BE49-F238E27FC236}">
                      <a16:creationId xmlns:a16="http://schemas.microsoft.com/office/drawing/2014/main" id="{CEBE4991-468C-417A-BE1C-01C77043A0AE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134" name="Rectangle 133">
                    <a:extLst>
                      <a:ext uri="{FF2B5EF4-FFF2-40B4-BE49-F238E27FC236}">
                        <a16:creationId xmlns:a16="http://schemas.microsoft.com/office/drawing/2014/main" id="{D916A135-16A9-4099-BA30-DAE2CD5378A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5" name="Rectangle 134">
                    <a:extLst>
                      <a:ext uri="{FF2B5EF4-FFF2-40B4-BE49-F238E27FC236}">
                        <a16:creationId xmlns:a16="http://schemas.microsoft.com/office/drawing/2014/main" id="{8E0FFC4F-FFA6-4FD0-8B91-1F09DCB09C4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56C657D9-F4B8-4480-B749-2A00E28514CA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51F91CAC-1BD9-4DD3-9ECC-A17032A34395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Rectangle 130">
                  <a:extLst>
                    <a:ext uri="{FF2B5EF4-FFF2-40B4-BE49-F238E27FC236}">
                      <a16:creationId xmlns:a16="http://schemas.microsoft.com/office/drawing/2014/main" id="{949CC014-1165-4FAA-925D-8FA33CD3000D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0171C7C-C9A4-470E-AF4D-356A516D5F41}"/>
                </a:ext>
              </a:extLst>
            </p:cNvPr>
            <p:cNvGrpSpPr/>
            <p:nvPr/>
          </p:nvGrpSpPr>
          <p:grpSpPr>
            <a:xfrm>
              <a:off x="2149042" y="1450435"/>
              <a:ext cx="162220" cy="1599051"/>
              <a:chOff x="7966428" y="1327988"/>
              <a:chExt cx="162220" cy="1599051"/>
            </a:xfrm>
            <a:solidFill>
              <a:srgbClr val="DBEEF4"/>
            </a:solidFill>
          </p:grpSpPr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FDDD2538-1489-4131-91A5-5640A61FCCEE}"/>
                  </a:ext>
                </a:extLst>
              </p:cNvPr>
              <p:cNvGrpSpPr/>
              <p:nvPr/>
            </p:nvGrpSpPr>
            <p:grpSpPr>
              <a:xfrm>
                <a:off x="7966428" y="2289088"/>
                <a:ext cx="162220" cy="637951"/>
                <a:chOff x="4886412" y="2289088"/>
                <a:chExt cx="162220" cy="637951"/>
              </a:xfrm>
              <a:grpFill/>
            </p:grpSpPr>
            <p:grpSp>
              <p:nvGrpSpPr>
                <p:cNvPr id="121" name="Group 120">
                  <a:extLst>
                    <a:ext uri="{FF2B5EF4-FFF2-40B4-BE49-F238E27FC236}">
                      <a16:creationId xmlns:a16="http://schemas.microsoft.com/office/drawing/2014/main" id="{9D3268BC-BE82-4E22-8650-58AA83185C2B}"/>
                    </a:ext>
                  </a:extLst>
                </p:cNvPr>
                <p:cNvGrpSpPr/>
                <p:nvPr/>
              </p:nvGrpSpPr>
              <p:grpSpPr>
                <a:xfrm>
                  <a:off x="4886412" y="2604689"/>
                  <a:ext cx="162220" cy="322350"/>
                  <a:chOff x="4824133" y="1680434"/>
                  <a:chExt cx="90155" cy="179147"/>
                </a:xfrm>
                <a:grpFill/>
              </p:grpSpPr>
              <p:sp>
                <p:nvSpPr>
                  <p:cNvPr id="125" name="Rectangle 124">
                    <a:extLst>
                      <a:ext uri="{FF2B5EF4-FFF2-40B4-BE49-F238E27FC236}">
                        <a16:creationId xmlns:a16="http://schemas.microsoft.com/office/drawing/2014/main" id="{FDC12E2A-CCB0-4B50-B757-A6843652628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043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6" name="Rectangle 125">
                    <a:extLst>
                      <a:ext uri="{FF2B5EF4-FFF2-40B4-BE49-F238E27FC236}">
                        <a16:creationId xmlns:a16="http://schemas.microsoft.com/office/drawing/2014/main" id="{8090D181-9D9D-4EA7-853F-EE53EDBA69E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69426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22" name="Group 121">
                  <a:extLst>
                    <a:ext uri="{FF2B5EF4-FFF2-40B4-BE49-F238E27FC236}">
                      <a16:creationId xmlns:a16="http://schemas.microsoft.com/office/drawing/2014/main" id="{A1417A11-96EC-4CC8-857B-348CA2F9747C}"/>
                    </a:ext>
                  </a:extLst>
                </p:cNvPr>
                <p:cNvGrpSpPr/>
                <p:nvPr/>
              </p:nvGrpSpPr>
              <p:grpSpPr>
                <a:xfrm>
                  <a:off x="4886412" y="2289088"/>
                  <a:ext cx="162220" cy="318100"/>
                  <a:chOff x="4824133" y="1686899"/>
                  <a:chExt cx="90155" cy="176785"/>
                </a:xfrm>
                <a:grpFill/>
              </p:grpSpPr>
              <p:sp>
                <p:nvSpPr>
                  <p:cNvPr id="123" name="Rectangle 122">
                    <a:extLst>
                      <a:ext uri="{FF2B5EF4-FFF2-40B4-BE49-F238E27FC236}">
                        <a16:creationId xmlns:a16="http://schemas.microsoft.com/office/drawing/2014/main" id="{B433A623-1FE3-4A53-868C-952924AE84B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4" name="Rectangle 123">
                    <a:extLst>
                      <a:ext uri="{FF2B5EF4-FFF2-40B4-BE49-F238E27FC236}">
                        <a16:creationId xmlns:a16="http://schemas.microsoft.com/office/drawing/2014/main" id="{B78B9F4E-EF35-4D93-9866-AE47C857F71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2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2B1229CD-F933-4E3C-94C8-4572117CB0F8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115" name="Group 114">
                  <a:extLst>
                    <a:ext uri="{FF2B5EF4-FFF2-40B4-BE49-F238E27FC236}">
                      <a16:creationId xmlns:a16="http://schemas.microsoft.com/office/drawing/2014/main" id="{6C9CFC33-78DF-4C6F-B9DE-F7BF219045EE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19" name="Rectangle 118">
                    <a:extLst>
                      <a:ext uri="{FF2B5EF4-FFF2-40B4-BE49-F238E27FC236}">
                        <a16:creationId xmlns:a16="http://schemas.microsoft.com/office/drawing/2014/main" id="{346032A3-86EC-468D-9A02-2FE4A7AF37C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0" name="Rectangle 119">
                    <a:extLst>
                      <a:ext uri="{FF2B5EF4-FFF2-40B4-BE49-F238E27FC236}">
                        <a16:creationId xmlns:a16="http://schemas.microsoft.com/office/drawing/2014/main" id="{09767E97-C4D6-47DE-9856-1A4C4E95494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16" name="Group 115">
                  <a:extLst>
                    <a:ext uri="{FF2B5EF4-FFF2-40B4-BE49-F238E27FC236}">
                      <a16:creationId xmlns:a16="http://schemas.microsoft.com/office/drawing/2014/main" id="{8085081C-8E0E-4975-B889-C64EEACA23C6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117" name="Rectangle 116">
                    <a:extLst>
                      <a:ext uri="{FF2B5EF4-FFF2-40B4-BE49-F238E27FC236}">
                        <a16:creationId xmlns:a16="http://schemas.microsoft.com/office/drawing/2014/main" id="{6AC6CB0F-2E38-4CFF-98A1-41FF02719B0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8" name="Rectangle 117">
                    <a:extLst>
                      <a:ext uri="{FF2B5EF4-FFF2-40B4-BE49-F238E27FC236}">
                        <a16:creationId xmlns:a16="http://schemas.microsoft.com/office/drawing/2014/main" id="{8B84ECC9-4DFD-4DF6-A5FB-E543029C420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D472776E-04FC-4F94-A7F1-DBBC4918E19F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427A67E2-45EE-46F2-8EAF-CB4D0CAB0C75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E2AD5664-B363-4003-B0BB-E13A8D89E319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5E5BC0D4-D7C9-43BD-B96F-0155AA33C2D3}"/>
                </a:ext>
              </a:extLst>
            </p:cNvPr>
            <p:cNvGrpSpPr/>
            <p:nvPr/>
          </p:nvGrpSpPr>
          <p:grpSpPr>
            <a:xfrm>
              <a:off x="2475611" y="1450309"/>
              <a:ext cx="162220" cy="1599051"/>
              <a:chOff x="7966428" y="1327988"/>
              <a:chExt cx="162220" cy="1599051"/>
            </a:xfrm>
            <a:solidFill>
              <a:srgbClr val="DBEEF4"/>
            </a:solidFill>
          </p:grpSpPr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20DC8150-D7B0-4DE0-A835-80AFA2F613D0}"/>
                  </a:ext>
                </a:extLst>
              </p:cNvPr>
              <p:cNvGrpSpPr/>
              <p:nvPr/>
            </p:nvGrpSpPr>
            <p:grpSpPr>
              <a:xfrm>
                <a:off x="7966428" y="2289088"/>
                <a:ext cx="162220" cy="637951"/>
                <a:chOff x="4886412" y="2289088"/>
                <a:chExt cx="162220" cy="637951"/>
              </a:xfrm>
              <a:grpFill/>
            </p:grpSpPr>
            <p:grpSp>
              <p:nvGrpSpPr>
                <p:cNvPr id="104" name="Group 103">
                  <a:extLst>
                    <a:ext uri="{FF2B5EF4-FFF2-40B4-BE49-F238E27FC236}">
                      <a16:creationId xmlns:a16="http://schemas.microsoft.com/office/drawing/2014/main" id="{09F87FB0-584A-468E-BC73-006B51455087}"/>
                    </a:ext>
                  </a:extLst>
                </p:cNvPr>
                <p:cNvGrpSpPr/>
                <p:nvPr/>
              </p:nvGrpSpPr>
              <p:grpSpPr>
                <a:xfrm>
                  <a:off x="4886412" y="2604689"/>
                  <a:ext cx="162220" cy="322350"/>
                  <a:chOff x="4824133" y="1680434"/>
                  <a:chExt cx="90155" cy="179147"/>
                </a:xfrm>
                <a:grpFill/>
              </p:grpSpPr>
              <p:sp>
                <p:nvSpPr>
                  <p:cNvPr id="108" name="Rectangle 107">
                    <a:extLst>
                      <a:ext uri="{FF2B5EF4-FFF2-40B4-BE49-F238E27FC236}">
                        <a16:creationId xmlns:a16="http://schemas.microsoft.com/office/drawing/2014/main" id="{12BA5BD5-8A3B-4E17-B2F8-0B0F774420F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043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9" name="Rectangle 108">
                    <a:extLst>
                      <a:ext uri="{FF2B5EF4-FFF2-40B4-BE49-F238E27FC236}">
                        <a16:creationId xmlns:a16="http://schemas.microsoft.com/office/drawing/2014/main" id="{06B6A1DE-2B21-4776-9C49-A5AC5AF4517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69426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05" name="Group 104">
                  <a:extLst>
                    <a:ext uri="{FF2B5EF4-FFF2-40B4-BE49-F238E27FC236}">
                      <a16:creationId xmlns:a16="http://schemas.microsoft.com/office/drawing/2014/main" id="{DBAEB0E1-83BF-4055-A22A-DAB512281E69}"/>
                    </a:ext>
                  </a:extLst>
                </p:cNvPr>
                <p:cNvGrpSpPr/>
                <p:nvPr/>
              </p:nvGrpSpPr>
              <p:grpSpPr>
                <a:xfrm>
                  <a:off x="4886412" y="2289088"/>
                  <a:ext cx="162220" cy="318100"/>
                  <a:chOff x="4824133" y="1686899"/>
                  <a:chExt cx="90155" cy="176785"/>
                </a:xfrm>
                <a:grpFill/>
              </p:grpSpPr>
              <p:sp>
                <p:nvSpPr>
                  <p:cNvPr id="106" name="Rectangle 105">
                    <a:extLst>
                      <a:ext uri="{FF2B5EF4-FFF2-40B4-BE49-F238E27FC236}">
                        <a16:creationId xmlns:a16="http://schemas.microsoft.com/office/drawing/2014/main" id="{7EF980F8-58B1-41BD-B496-DEC331029E2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7" name="Rectangle 106">
                    <a:extLst>
                      <a:ext uri="{FF2B5EF4-FFF2-40B4-BE49-F238E27FC236}">
                        <a16:creationId xmlns:a16="http://schemas.microsoft.com/office/drawing/2014/main" id="{95FE9AD4-BB5C-4F80-991E-AA078498AC8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2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D3F05A44-DC0E-400C-843C-D8272D41C93C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98" name="Group 97">
                  <a:extLst>
                    <a:ext uri="{FF2B5EF4-FFF2-40B4-BE49-F238E27FC236}">
                      <a16:creationId xmlns:a16="http://schemas.microsoft.com/office/drawing/2014/main" id="{17E98751-916C-435E-BC7F-8EDEDB540ABA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102" name="Rectangle 101">
                    <a:extLst>
                      <a:ext uri="{FF2B5EF4-FFF2-40B4-BE49-F238E27FC236}">
                        <a16:creationId xmlns:a16="http://schemas.microsoft.com/office/drawing/2014/main" id="{73B64B31-56EB-4D9F-A893-25FFB6E6D31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3" name="Rectangle 102">
                    <a:extLst>
                      <a:ext uri="{FF2B5EF4-FFF2-40B4-BE49-F238E27FC236}">
                        <a16:creationId xmlns:a16="http://schemas.microsoft.com/office/drawing/2014/main" id="{771338A5-19FF-468D-BC92-9DD14BD6C53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99" name="Group 98">
                  <a:extLst>
                    <a:ext uri="{FF2B5EF4-FFF2-40B4-BE49-F238E27FC236}">
                      <a16:creationId xmlns:a16="http://schemas.microsoft.com/office/drawing/2014/main" id="{8B311D3D-4713-4BCA-9209-ABE59979C65B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100" name="Rectangle 99">
                    <a:extLst>
                      <a:ext uri="{FF2B5EF4-FFF2-40B4-BE49-F238E27FC236}">
                        <a16:creationId xmlns:a16="http://schemas.microsoft.com/office/drawing/2014/main" id="{F45A975A-6164-4E80-ABC4-0B045C0D9DD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1" name="Rectangle 100">
                    <a:extLst>
                      <a:ext uri="{FF2B5EF4-FFF2-40B4-BE49-F238E27FC236}">
                        <a16:creationId xmlns:a16="http://schemas.microsoft.com/office/drawing/2014/main" id="{CCB77163-0F30-473C-95B0-1BCB84CF463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05810C3E-89B4-4692-AED8-11E4224C2056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id="{05065369-61B5-4709-8588-00FBD2B9978E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449A84F3-5574-417C-B1C3-B7790AC234BA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3C06828-BA03-4598-A955-E69363036DB3}"/>
                </a:ext>
              </a:extLst>
            </p:cNvPr>
            <p:cNvGrpSpPr/>
            <p:nvPr/>
          </p:nvGrpSpPr>
          <p:grpSpPr>
            <a:xfrm>
              <a:off x="2793777" y="1450435"/>
              <a:ext cx="162220" cy="1599172"/>
              <a:chOff x="7966428" y="1327988"/>
              <a:chExt cx="162220" cy="1599172"/>
            </a:xfrm>
            <a:solidFill>
              <a:srgbClr val="DBEEF4"/>
            </a:solidFill>
          </p:grpSpPr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0E1B180B-E2C0-4F28-B841-BE0861B7AB03}"/>
                  </a:ext>
                </a:extLst>
              </p:cNvPr>
              <p:cNvGrpSpPr/>
              <p:nvPr/>
            </p:nvGrpSpPr>
            <p:grpSpPr>
              <a:xfrm>
                <a:off x="7966428" y="2289083"/>
                <a:ext cx="162220" cy="638077"/>
                <a:chOff x="4886412" y="2289083"/>
                <a:chExt cx="162220" cy="638077"/>
              </a:xfrm>
              <a:grpFill/>
            </p:grpSpPr>
            <p:grpSp>
              <p:nvGrpSpPr>
                <p:cNvPr id="87" name="Group 86">
                  <a:extLst>
                    <a:ext uri="{FF2B5EF4-FFF2-40B4-BE49-F238E27FC236}">
                      <a16:creationId xmlns:a16="http://schemas.microsoft.com/office/drawing/2014/main" id="{6F659A0C-AE54-4B8A-BB06-B522840B8CDB}"/>
                    </a:ext>
                  </a:extLst>
                </p:cNvPr>
                <p:cNvGrpSpPr/>
                <p:nvPr/>
              </p:nvGrpSpPr>
              <p:grpSpPr>
                <a:xfrm>
                  <a:off x="4886412" y="2604818"/>
                  <a:ext cx="162220" cy="322342"/>
                  <a:chOff x="4824133" y="1680501"/>
                  <a:chExt cx="90155" cy="179142"/>
                </a:xfrm>
                <a:grpFill/>
              </p:grpSpPr>
              <p:sp>
                <p:nvSpPr>
                  <p:cNvPr id="91" name="Rectangle 90">
                    <a:extLst>
                      <a:ext uri="{FF2B5EF4-FFF2-40B4-BE49-F238E27FC236}">
                        <a16:creationId xmlns:a16="http://schemas.microsoft.com/office/drawing/2014/main" id="{065036FC-5C91-4A29-A2A4-0C7FFB939B1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050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2" name="Rectangle 91">
                    <a:extLst>
                      <a:ext uri="{FF2B5EF4-FFF2-40B4-BE49-F238E27FC236}">
                        <a16:creationId xmlns:a16="http://schemas.microsoft.com/office/drawing/2014/main" id="{A6DF1E8C-932F-4AD3-99F5-7618DDADD6C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69488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88" name="Group 87">
                  <a:extLst>
                    <a:ext uri="{FF2B5EF4-FFF2-40B4-BE49-F238E27FC236}">
                      <a16:creationId xmlns:a16="http://schemas.microsoft.com/office/drawing/2014/main" id="{13E3A46C-989C-4936-B3FB-29A12F595099}"/>
                    </a:ext>
                  </a:extLst>
                </p:cNvPr>
                <p:cNvGrpSpPr/>
                <p:nvPr/>
              </p:nvGrpSpPr>
              <p:grpSpPr>
                <a:xfrm>
                  <a:off x="4886412" y="2289083"/>
                  <a:ext cx="162220" cy="318220"/>
                  <a:chOff x="4824133" y="1686899"/>
                  <a:chExt cx="90155" cy="176852"/>
                </a:xfrm>
                <a:grpFill/>
              </p:grpSpPr>
              <p:sp>
                <p:nvSpPr>
                  <p:cNvPr id="89" name="Rectangle 88">
                    <a:extLst>
                      <a:ext uri="{FF2B5EF4-FFF2-40B4-BE49-F238E27FC236}">
                        <a16:creationId xmlns:a16="http://schemas.microsoft.com/office/drawing/2014/main" id="{A6554084-28E6-444D-B27F-4940C78A427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0" name="Rectangle 89">
                    <a:extLst>
                      <a:ext uri="{FF2B5EF4-FFF2-40B4-BE49-F238E27FC236}">
                        <a16:creationId xmlns:a16="http://schemas.microsoft.com/office/drawing/2014/main" id="{96875C8A-4430-4675-9EBC-40A75031D0E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96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id="{AC3962E4-50EA-4892-992E-A122087BA2B1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81" name="Group 80">
                  <a:extLst>
                    <a:ext uri="{FF2B5EF4-FFF2-40B4-BE49-F238E27FC236}">
                      <a16:creationId xmlns:a16="http://schemas.microsoft.com/office/drawing/2014/main" id="{420DD246-911C-4004-8DF7-817E88224951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85" name="Rectangle 84">
                    <a:extLst>
                      <a:ext uri="{FF2B5EF4-FFF2-40B4-BE49-F238E27FC236}">
                        <a16:creationId xmlns:a16="http://schemas.microsoft.com/office/drawing/2014/main" id="{8279247E-0117-4A52-98C2-DD5FCF91204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6" name="Rectangle 85">
                    <a:extLst>
                      <a:ext uri="{FF2B5EF4-FFF2-40B4-BE49-F238E27FC236}">
                        <a16:creationId xmlns:a16="http://schemas.microsoft.com/office/drawing/2014/main" id="{6C9B17C8-5E53-4D7B-AC98-F340FD5D5B1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82" name="Group 81">
                  <a:extLst>
                    <a:ext uri="{FF2B5EF4-FFF2-40B4-BE49-F238E27FC236}">
                      <a16:creationId xmlns:a16="http://schemas.microsoft.com/office/drawing/2014/main" id="{E52FF92D-22F1-4F5D-898A-CCA24D5C8EF7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83" name="Rectangle 82">
                    <a:extLst>
                      <a:ext uri="{FF2B5EF4-FFF2-40B4-BE49-F238E27FC236}">
                        <a16:creationId xmlns:a16="http://schemas.microsoft.com/office/drawing/2014/main" id="{5CE23492-C272-4F79-9424-AF5E2E128E9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4" name="Rectangle 83">
                    <a:extLst>
                      <a:ext uri="{FF2B5EF4-FFF2-40B4-BE49-F238E27FC236}">
                        <a16:creationId xmlns:a16="http://schemas.microsoft.com/office/drawing/2014/main" id="{38A555B2-8BD0-4DA1-BB1D-7BB3070A6D8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B90F86D3-D8F3-41B4-8FDC-67D34129B923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79" name="Rectangle 78">
                  <a:extLst>
                    <a:ext uri="{FF2B5EF4-FFF2-40B4-BE49-F238E27FC236}">
                      <a16:creationId xmlns:a16="http://schemas.microsoft.com/office/drawing/2014/main" id="{BD5E6A8F-6ED2-41FB-94BD-628AED44FCEE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F5423A4B-4159-4EBF-A7CE-E40D3C27CF9D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E47B0CB-4A74-4E82-82D2-7460E3A9E8A4}"/>
                </a:ext>
              </a:extLst>
            </p:cNvPr>
            <p:cNvGrpSpPr/>
            <p:nvPr/>
          </p:nvGrpSpPr>
          <p:grpSpPr>
            <a:xfrm>
              <a:off x="3102695" y="1450309"/>
              <a:ext cx="162220" cy="1599517"/>
              <a:chOff x="7966428" y="1327988"/>
              <a:chExt cx="162220" cy="1599517"/>
            </a:xfrm>
            <a:solidFill>
              <a:srgbClr val="DBEEF4"/>
            </a:solidFill>
          </p:grpSpPr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62260556-1749-418C-A295-7174F17199D4}"/>
                  </a:ext>
                </a:extLst>
              </p:cNvPr>
              <p:cNvGrpSpPr/>
              <p:nvPr/>
            </p:nvGrpSpPr>
            <p:grpSpPr>
              <a:xfrm>
                <a:off x="7966428" y="2289082"/>
                <a:ext cx="162220" cy="638423"/>
                <a:chOff x="4886412" y="2289082"/>
                <a:chExt cx="162220" cy="638423"/>
              </a:xfrm>
              <a:grpFill/>
            </p:grpSpPr>
            <p:grpSp>
              <p:nvGrpSpPr>
                <p:cNvPr id="70" name="Group 69">
                  <a:extLst>
                    <a:ext uri="{FF2B5EF4-FFF2-40B4-BE49-F238E27FC236}">
                      <a16:creationId xmlns:a16="http://schemas.microsoft.com/office/drawing/2014/main" id="{719F0950-3530-4011-BDC9-D679AE82AFC1}"/>
                    </a:ext>
                  </a:extLst>
                </p:cNvPr>
                <p:cNvGrpSpPr/>
                <p:nvPr/>
              </p:nvGrpSpPr>
              <p:grpSpPr>
                <a:xfrm>
                  <a:off x="4886412" y="2605161"/>
                  <a:ext cx="162220" cy="322344"/>
                  <a:chOff x="4824133" y="1680690"/>
                  <a:chExt cx="90155" cy="179143"/>
                </a:xfrm>
                <a:grpFill/>
              </p:grpSpPr>
              <p:sp>
                <p:nvSpPr>
                  <p:cNvPr id="74" name="Rectangle 73">
                    <a:extLst>
                      <a:ext uri="{FF2B5EF4-FFF2-40B4-BE49-F238E27FC236}">
                        <a16:creationId xmlns:a16="http://schemas.microsoft.com/office/drawing/2014/main" id="{3D6A7BE0-99B7-4CBF-A776-49D46A6CAB0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069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5" name="Rectangle 74">
                    <a:extLst>
                      <a:ext uri="{FF2B5EF4-FFF2-40B4-BE49-F238E27FC236}">
                        <a16:creationId xmlns:a16="http://schemas.microsoft.com/office/drawing/2014/main" id="{C466CDA7-CC35-41D8-9C78-F8CFC484464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69678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71" name="Group 70">
                  <a:extLst>
                    <a:ext uri="{FF2B5EF4-FFF2-40B4-BE49-F238E27FC236}">
                      <a16:creationId xmlns:a16="http://schemas.microsoft.com/office/drawing/2014/main" id="{05913425-8294-4846-82F7-08E530EE60DA}"/>
                    </a:ext>
                  </a:extLst>
                </p:cNvPr>
                <p:cNvGrpSpPr/>
                <p:nvPr/>
              </p:nvGrpSpPr>
              <p:grpSpPr>
                <a:xfrm>
                  <a:off x="4886412" y="2289082"/>
                  <a:ext cx="162220" cy="318560"/>
                  <a:chOff x="4824133" y="1686899"/>
                  <a:chExt cx="90155" cy="177041"/>
                </a:xfrm>
                <a:grpFill/>
              </p:grpSpPr>
              <p:sp>
                <p:nvSpPr>
                  <p:cNvPr id="72" name="Rectangle 71">
                    <a:extLst>
                      <a:ext uri="{FF2B5EF4-FFF2-40B4-BE49-F238E27FC236}">
                        <a16:creationId xmlns:a16="http://schemas.microsoft.com/office/drawing/2014/main" id="{D2A729E7-D37F-4F4F-BF79-5AE7AFB0B0F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3" name="Rectangle 72">
                    <a:extLst>
                      <a:ext uri="{FF2B5EF4-FFF2-40B4-BE49-F238E27FC236}">
                        <a16:creationId xmlns:a16="http://schemas.microsoft.com/office/drawing/2014/main" id="{5B248FDA-E3A6-427E-B02C-2AC098DD9E8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785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0F6D9A59-6264-4BF6-9E80-AC440915E372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64" name="Group 63">
                  <a:extLst>
                    <a:ext uri="{FF2B5EF4-FFF2-40B4-BE49-F238E27FC236}">
                      <a16:creationId xmlns:a16="http://schemas.microsoft.com/office/drawing/2014/main" id="{ACA29FE3-89F2-44CA-A8DB-50DB978C1051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68" name="Rectangle 67">
                    <a:extLst>
                      <a:ext uri="{FF2B5EF4-FFF2-40B4-BE49-F238E27FC236}">
                        <a16:creationId xmlns:a16="http://schemas.microsoft.com/office/drawing/2014/main" id="{68E80B64-C268-426A-9323-06C6D5B92B8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9" name="Rectangle 68">
                    <a:extLst>
                      <a:ext uri="{FF2B5EF4-FFF2-40B4-BE49-F238E27FC236}">
                        <a16:creationId xmlns:a16="http://schemas.microsoft.com/office/drawing/2014/main" id="{5A73A4F9-57E5-4E82-9C26-F11AF5981DD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5" name="Group 64">
                  <a:extLst>
                    <a:ext uri="{FF2B5EF4-FFF2-40B4-BE49-F238E27FC236}">
                      <a16:creationId xmlns:a16="http://schemas.microsoft.com/office/drawing/2014/main" id="{D76AFC1C-8E7D-4919-9BE2-A525C4B26C71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66" name="Rectangle 65">
                    <a:extLst>
                      <a:ext uri="{FF2B5EF4-FFF2-40B4-BE49-F238E27FC236}">
                        <a16:creationId xmlns:a16="http://schemas.microsoft.com/office/drawing/2014/main" id="{98725633-370C-4590-A0AB-78B59017BBA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7" name="Rectangle 66">
                    <a:extLst>
                      <a:ext uri="{FF2B5EF4-FFF2-40B4-BE49-F238E27FC236}">
                        <a16:creationId xmlns:a16="http://schemas.microsoft.com/office/drawing/2014/main" id="{8ED5071B-FE9F-4E78-B405-6BD6D1B26EB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71C75774-827C-4FA0-B0E9-D4FDE394E648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48745928-3163-4692-8B1E-5DA467FA5524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1C692568-D34F-4283-9BBF-A441E874616B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E036308-271F-4C6F-935E-135C5B5921E5}"/>
                </a:ext>
              </a:extLst>
            </p:cNvPr>
            <p:cNvGrpSpPr/>
            <p:nvPr/>
          </p:nvGrpSpPr>
          <p:grpSpPr>
            <a:xfrm>
              <a:off x="3411773" y="1440680"/>
              <a:ext cx="162220" cy="1599172"/>
              <a:chOff x="7966428" y="1327988"/>
              <a:chExt cx="162220" cy="1599172"/>
            </a:xfrm>
            <a:solidFill>
              <a:srgbClr val="DBEEF4"/>
            </a:solidFill>
          </p:grpSpPr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D62CF46A-426F-4621-98DE-E1E67F49B599}"/>
                  </a:ext>
                </a:extLst>
              </p:cNvPr>
              <p:cNvGrpSpPr/>
              <p:nvPr/>
            </p:nvGrpSpPr>
            <p:grpSpPr>
              <a:xfrm>
                <a:off x="7966428" y="2289083"/>
                <a:ext cx="162220" cy="638077"/>
                <a:chOff x="4886412" y="2289083"/>
                <a:chExt cx="162220" cy="638077"/>
              </a:xfrm>
              <a:grpFill/>
            </p:grpSpPr>
            <p:grpSp>
              <p:nvGrpSpPr>
                <p:cNvPr id="53" name="Group 52">
                  <a:extLst>
                    <a:ext uri="{FF2B5EF4-FFF2-40B4-BE49-F238E27FC236}">
                      <a16:creationId xmlns:a16="http://schemas.microsoft.com/office/drawing/2014/main" id="{D6265D75-8FF8-407D-ACF2-68C8F20C1139}"/>
                    </a:ext>
                  </a:extLst>
                </p:cNvPr>
                <p:cNvGrpSpPr/>
                <p:nvPr/>
              </p:nvGrpSpPr>
              <p:grpSpPr>
                <a:xfrm>
                  <a:off x="4886412" y="2604818"/>
                  <a:ext cx="162220" cy="322342"/>
                  <a:chOff x="4824133" y="1680501"/>
                  <a:chExt cx="90155" cy="179142"/>
                </a:xfrm>
                <a:grpFill/>
              </p:grpSpPr>
              <p:sp>
                <p:nvSpPr>
                  <p:cNvPr id="57" name="Rectangle 56">
                    <a:extLst>
                      <a:ext uri="{FF2B5EF4-FFF2-40B4-BE49-F238E27FC236}">
                        <a16:creationId xmlns:a16="http://schemas.microsoft.com/office/drawing/2014/main" id="{D061DA9D-0138-44EA-8214-0F551912416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050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8" name="Rectangle 57">
                    <a:extLst>
                      <a:ext uri="{FF2B5EF4-FFF2-40B4-BE49-F238E27FC236}">
                        <a16:creationId xmlns:a16="http://schemas.microsoft.com/office/drawing/2014/main" id="{D3C2ABAA-DED6-481A-9CB4-2A1F736026B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69488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4" name="Group 53">
                  <a:extLst>
                    <a:ext uri="{FF2B5EF4-FFF2-40B4-BE49-F238E27FC236}">
                      <a16:creationId xmlns:a16="http://schemas.microsoft.com/office/drawing/2014/main" id="{0BD6BB87-3E9B-48F3-BE08-C878C1E42E56}"/>
                    </a:ext>
                  </a:extLst>
                </p:cNvPr>
                <p:cNvGrpSpPr/>
                <p:nvPr/>
              </p:nvGrpSpPr>
              <p:grpSpPr>
                <a:xfrm>
                  <a:off x="4886412" y="2289083"/>
                  <a:ext cx="162220" cy="318220"/>
                  <a:chOff x="4824133" y="1686899"/>
                  <a:chExt cx="90155" cy="176852"/>
                </a:xfrm>
                <a:grpFill/>
              </p:grpSpPr>
              <p:sp>
                <p:nvSpPr>
                  <p:cNvPr id="55" name="Rectangle 54">
                    <a:extLst>
                      <a:ext uri="{FF2B5EF4-FFF2-40B4-BE49-F238E27FC236}">
                        <a16:creationId xmlns:a16="http://schemas.microsoft.com/office/drawing/2014/main" id="{FBE1E563-08C4-483F-B959-5CD6FD3405E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" name="Rectangle 55">
                    <a:extLst>
                      <a:ext uri="{FF2B5EF4-FFF2-40B4-BE49-F238E27FC236}">
                        <a16:creationId xmlns:a16="http://schemas.microsoft.com/office/drawing/2014/main" id="{25129150-F3C5-45B3-9CFB-F5C23EB5A89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596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6BC15C76-731F-4827-AE58-8DAEF9A130C5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47" name="Group 46">
                  <a:extLst>
                    <a:ext uri="{FF2B5EF4-FFF2-40B4-BE49-F238E27FC236}">
                      <a16:creationId xmlns:a16="http://schemas.microsoft.com/office/drawing/2014/main" id="{9DBF1FC0-E4F6-42F4-AC3C-560A184D2139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51" name="Rectangle 50">
                    <a:extLst>
                      <a:ext uri="{FF2B5EF4-FFF2-40B4-BE49-F238E27FC236}">
                        <a16:creationId xmlns:a16="http://schemas.microsoft.com/office/drawing/2014/main" id="{C29013A7-C744-46F5-9B71-E2FD601B054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" name="Rectangle 51">
                    <a:extLst>
                      <a:ext uri="{FF2B5EF4-FFF2-40B4-BE49-F238E27FC236}">
                        <a16:creationId xmlns:a16="http://schemas.microsoft.com/office/drawing/2014/main" id="{9226C9EA-239B-4CE0-BB53-31E704DBE0D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8" name="Group 47">
                  <a:extLst>
                    <a:ext uri="{FF2B5EF4-FFF2-40B4-BE49-F238E27FC236}">
                      <a16:creationId xmlns:a16="http://schemas.microsoft.com/office/drawing/2014/main" id="{D49C1226-493A-4824-BF42-81043CC181C6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49" name="Rectangle 48">
                    <a:extLst>
                      <a:ext uri="{FF2B5EF4-FFF2-40B4-BE49-F238E27FC236}">
                        <a16:creationId xmlns:a16="http://schemas.microsoft.com/office/drawing/2014/main" id="{B86293D3-2D95-425C-AA18-686CEF9D78C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" name="Rectangle 49">
                    <a:extLst>
                      <a:ext uri="{FF2B5EF4-FFF2-40B4-BE49-F238E27FC236}">
                        <a16:creationId xmlns:a16="http://schemas.microsoft.com/office/drawing/2014/main" id="{9E544F88-56F9-47F2-A4B5-7755DD8D197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5E77E9B4-8259-4FF9-B97B-A76F3479808B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8AF4D11F-5147-4B38-8D41-7D363D915224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B6EAA68A-AEAA-47D7-B045-AE485A09C2BA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B2D6469-D536-45F9-B960-B495C9E647A4}"/>
                </a:ext>
              </a:extLst>
            </p:cNvPr>
            <p:cNvGrpSpPr/>
            <p:nvPr/>
          </p:nvGrpSpPr>
          <p:grpSpPr>
            <a:xfrm>
              <a:off x="3720691" y="1440554"/>
              <a:ext cx="162220" cy="1599517"/>
              <a:chOff x="7966428" y="1327988"/>
              <a:chExt cx="162220" cy="1599517"/>
            </a:xfrm>
            <a:solidFill>
              <a:srgbClr val="DBEEF4"/>
            </a:solidFill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A72BCFA8-2E55-4099-939C-BAD7D92713FA}"/>
                  </a:ext>
                </a:extLst>
              </p:cNvPr>
              <p:cNvGrpSpPr/>
              <p:nvPr/>
            </p:nvGrpSpPr>
            <p:grpSpPr>
              <a:xfrm>
                <a:off x="7966428" y="2289082"/>
                <a:ext cx="162220" cy="638423"/>
                <a:chOff x="4886412" y="2289082"/>
                <a:chExt cx="162220" cy="638423"/>
              </a:xfrm>
              <a:grpFill/>
            </p:grpSpPr>
            <p:grpSp>
              <p:nvGrpSpPr>
                <p:cNvPr id="36" name="Group 35">
                  <a:extLst>
                    <a:ext uri="{FF2B5EF4-FFF2-40B4-BE49-F238E27FC236}">
                      <a16:creationId xmlns:a16="http://schemas.microsoft.com/office/drawing/2014/main" id="{C6847B9C-F064-477D-8333-AD3ABD320607}"/>
                    </a:ext>
                  </a:extLst>
                </p:cNvPr>
                <p:cNvGrpSpPr/>
                <p:nvPr/>
              </p:nvGrpSpPr>
              <p:grpSpPr>
                <a:xfrm>
                  <a:off x="4886412" y="2605161"/>
                  <a:ext cx="162220" cy="322344"/>
                  <a:chOff x="4824133" y="1680690"/>
                  <a:chExt cx="90155" cy="179143"/>
                </a:xfrm>
                <a:grpFill/>
              </p:grpSpPr>
              <p:sp>
                <p:nvSpPr>
                  <p:cNvPr id="40" name="Rectangle 39">
                    <a:extLst>
                      <a:ext uri="{FF2B5EF4-FFF2-40B4-BE49-F238E27FC236}">
                        <a16:creationId xmlns:a16="http://schemas.microsoft.com/office/drawing/2014/main" id="{398EDA7E-479D-4415-8D7D-3086FD2DAD3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069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" name="Rectangle 40">
                    <a:extLst>
                      <a:ext uri="{FF2B5EF4-FFF2-40B4-BE49-F238E27FC236}">
                        <a16:creationId xmlns:a16="http://schemas.microsoft.com/office/drawing/2014/main" id="{24104771-6EAD-451F-8019-79F4692B58C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69678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7" name="Group 36">
                  <a:extLst>
                    <a:ext uri="{FF2B5EF4-FFF2-40B4-BE49-F238E27FC236}">
                      <a16:creationId xmlns:a16="http://schemas.microsoft.com/office/drawing/2014/main" id="{167E7E6C-E0B8-4B24-BA80-F717E27FADF7}"/>
                    </a:ext>
                  </a:extLst>
                </p:cNvPr>
                <p:cNvGrpSpPr/>
                <p:nvPr/>
              </p:nvGrpSpPr>
              <p:grpSpPr>
                <a:xfrm>
                  <a:off x="4886412" y="2289082"/>
                  <a:ext cx="162220" cy="318560"/>
                  <a:chOff x="4824133" y="1686899"/>
                  <a:chExt cx="90155" cy="177041"/>
                </a:xfrm>
                <a:grpFill/>
              </p:grpSpPr>
              <p:sp>
                <p:nvSpPr>
                  <p:cNvPr id="38" name="Rectangle 37">
                    <a:extLst>
                      <a:ext uri="{FF2B5EF4-FFF2-40B4-BE49-F238E27FC236}">
                        <a16:creationId xmlns:a16="http://schemas.microsoft.com/office/drawing/2014/main" id="{BE797514-1044-4FBE-8C09-872705F7385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" name="Rectangle 38">
                    <a:extLst>
                      <a:ext uri="{FF2B5EF4-FFF2-40B4-BE49-F238E27FC236}">
                        <a16:creationId xmlns:a16="http://schemas.microsoft.com/office/drawing/2014/main" id="{D36035DC-2310-48EF-9857-7FA873E9C4C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3785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31CC6C22-9653-4229-AE08-1B5965AE25E6}"/>
                  </a:ext>
                </a:extLst>
              </p:cNvPr>
              <p:cNvGrpSpPr/>
              <p:nvPr/>
            </p:nvGrpSpPr>
            <p:grpSpPr>
              <a:xfrm>
                <a:off x="7966428" y="1647016"/>
                <a:ext cx="162220" cy="645388"/>
                <a:chOff x="4886412" y="2300666"/>
                <a:chExt cx="162220" cy="645388"/>
              </a:xfrm>
              <a:grpFill/>
            </p:grpSpPr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5C5E6E53-1AA9-4B72-A105-2FDE293728B9}"/>
                    </a:ext>
                  </a:extLst>
                </p:cNvPr>
                <p:cNvGrpSpPr/>
                <p:nvPr/>
              </p:nvGrpSpPr>
              <p:grpSpPr>
                <a:xfrm>
                  <a:off x="4886412" y="2623767"/>
                  <a:ext cx="162220" cy="322287"/>
                  <a:chOff x="4824133" y="1691037"/>
                  <a:chExt cx="90155" cy="179112"/>
                </a:xfrm>
                <a:grpFill/>
              </p:grpSpPr>
              <p:sp>
                <p:nvSpPr>
                  <p:cNvPr id="34" name="Rectangle 33">
                    <a:extLst>
                      <a:ext uri="{FF2B5EF4-FFF2-40B4-BE49-F238E27FC236}">
                        <a16:creationId xmlns:a16="http://schemas.microsoft.com/office/drawing/2014/main" id="{153C26B3-4CED-4C34-B2A4-061AD3E2407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103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Rectangle 34">
                    <a:extLst>
                      <a:ext uri="{FF2B5EF4-FFF2-40B4-BE49-F238E27FC236}">
                        <a16:creationId xmlns:a16="http://schemas.microsoft.com/office/drawing/2014/main" id="{3A81DF4A-BDF3-4809-A443-7345F6377DB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99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4F531099-7F05-4550-9CE4-4A3DBCE42955}"/>
                    </a:ext>
                  </a:extLst>
                </p:cNvPr>
                <p:cNvGrpSpPr/>
                <p:nvPr/>
              </p:nvGrpSpPr>
              <p:grpSpPr>
                <a:xfrm>
                  <a:off x="4886412" y="2300666"/>
                  <a:ext cx="162220" cy="325604"/>
                  <a:chOff x="4824133" y="1693339"/>
                  <a:chExt cx="90155" cy="180956"/>
                </a:xfrm>
                <a:grpFill/>
              </p:grpSpPr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id="{7B19CE0D-5D6A-4755-92CB-E9496FC4D8C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333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" name="Rectangle 32">
                    <a:extLst>
                      <a:ext uri="{FF2B5EF4-FFF2-40B4-BE49-F238E27FC236}">
                        <a16:creationId xmlns:a16="http://schemas.microsoft.com/office/drawing/2014/main" id="{0E316EF7-8FBB-4886-9249-C7D742168DD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4140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E1C7027E-BC9E-46D1-9D9C-949CF8BCBF14}"/>
                  </a:ext>
                </a:extLst>
              </p:cNvPr>
              <p:cNvGrpSpPr/>
              <p:nvPr/>
            </p:nvGrpSpPr>
            <p:grpSpPr>
              <a:xfrm>
                <a:off x="7966428" y="1327988"/>
                <a:ext cx="162220" cy="322352"/>
                <a:chOff x="4824133" y="1697447"/>
                <a:chExt cx="90155" cy="179149"/>
              </a:xfrm>
              <a:grpFill/>
            </p:grpSpPr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26281A4E-0F92-4714-96AE-126FD68EF6B8}"/>
                    </a:ext>
                  </a:extLst>
                </p:cNvPr>
                <p:cNvSpPr/>
                <p:nvPr/>
              </p:nvSpPr>
              <p:spPr>
                <a:xfrm>
                  <a:off x="4824133" y="1697447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F15DC1E8-7EA3-4170-B338-27086D7FF219}"/>
                    </a:ext>
                  </a:extLst>
                </p:cNvPr>
                <p:cNvSpPr/>
                <p:nvPr/>
              </p:nvSpPr>
              <p:spPr>
                <a:xfrm>
                  <a:off x="4824133" y="1786441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1F284F9D-F66B-4178-822D-C4737BC8DD99}"/>
              </a:ext>
            </a:extLst>
          </p:cNvPr>
          <p:cNvGrpSpPr/>
          <p:nvPr/>
        </p:nvGrpSpPr>
        <p:grpSpPr>
          <a:xfrm>
            <a:off x="6099276" y="1250875"/>
            <a:ext cx="4860289" cy="2546920"/>
            <a:chOff x="2210446" y="4109084"/>
            <a:chExt cx="4860289" cy="2546920"/>
          </a:xfrm>
        </p:grpSpPr>
        <p:sp>
          <p:nvSpPr>
            <p:cNvPr id="179" name="Rounded Rectangle 180">
              <a:extLst>
                <a:ext uri="{FF2B5EF4-FFF2-40B4-BE49-F238E27FC236}">
                  <a16:creationId xmlns:a16="http://schemas.microsoft.com/office/drawing/2014/main" id="{6472B7C5-D5BA-423C-87E5-4D52423B7B2D}"/>
                </a:ext>
              </a:extLst>
            </p:cNvPr>
            <p:cNvSpPr/>
            <p:nvPr/>
          </p:nvSpPr>
          <p:spPr>
            <a:xfrm>
              <a:off x="2210446" y="4109084"/>
              <a:ext cx="4370168" cy="2203453"/>
            </a:xfrm>
            <a:prstGeom prst="roundRect">
              <a:avLst/>
            </a:prstGeom>
            <a:solidFill>
              <a:srgbClr val="FFFFFF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80" name="Rounded Rectangle 181">
              <a:extLst>
                <a:ext uri="{FF2B5EF4-FFF2-40B4-BE49-F238E27FC236}">
                  <a16:creationId xmlns:a16="http://schemas.microsoft.com/office/drawing/2014/main" id="{48E5D786-1B3F-4932-8021-109FB3D33942}"/>
                </a:ext>
              </a:extLst>
            </p:cNvPr>
            <p:cNvSpPr/>
            <p:nvPr/>
          </p:nvSpPr>
          <p:spPr>
            <a:xfrm>
              <a:off x="6207145" y="6007176"/>
              <a:ext cx="863590" cy="648828"/>
            </a:xfrm>
            <a:prstGeom prst="roundRect">
              <a:avLst/>
            </a:prstGeom>
            <a:solidFill>
              <a:srgbClr val="FFFFFF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800" dirty="0">
                <a:solidFill>
                  <a:srgbClr val="000000"/>
                </a:solidFill>
              </a:endParaRPr>
            </a:p>
          </p:txBody>
        </p:sp>
        <p:pic>
          <p:nvPicPr>
            <p:cNvPr id="181" name="Picture 180">
              <a:extLst>
                <a:ext uri="{FF2B5EF4-FFF2-40B4-BE49-F238E27FC236}">
                  <a16:creationId xmlns:a16="http://schemas.microsoft.com/office/drawing/2014/main" id="{F9A61BB6-D080-418B-9517-85CEB88C0A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48841" y="4257601"/>
              <a:ext cx="1638300" cy="1651000"/>
            </a:xfrm>
            <a:prstGeom prst="rect">
              <a:avLst/>
            </a:prstGeom>
          </p:spPr>
        </p:pic>
        <p:pic>
          <p:nvPicPr>
            <p:cNvPr id="182" name="Picture 181">
              <a:extLst>
                <a:ext uri="{FF2B5EF4-FFF2-40B4-BE49-F238E27FC236}">
                  <a16:creationId xmlns:a16="http://schemas.microsoft.com/office/drawing/2014/main" id="{1F363C36-E117-44A4-8533-1C30DAEA1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7889" y="4506381"/>
              <a:ext cx="1638300" cy="1651000"/>
            </a:xfrm>
            <a:prstGeom prst="rect">
              <a:avLst/>
            </a:prstGeom>
          </p:spPr>
        </p:pic>
      </p:grpSp>
      <p:sp>
        <p:nvSpPr>
          <p:cNvPr id="183" name="Rectangle 182">
            <a:extLst>
              <a:ext uri="{FF2B5EF4-FFF2-40B4-BE49-F238E27FC236}">
                <a16:creationId xmlns:a16="http://schemas.microsoft.com/office/drawing/2014/main" id="{A8AAAA75-DF97-4FD1-AA99-B96257DE2770}"/>
              </a:ext>
            </a:extLst>
          </p:cNvPr>
          <p:cNvSpPr/>
          <p:nvPr/>
        </p:nvSpPr>
        <p:spPr>
          <a:xfrm>
            <a:off x="3885515" y="3103217"/>
            <a:ext cx="5854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2800" dirty="0">
                <a:solidFill>
                  <a:srgbClr val="FF0000"/>
                </a:solidFill>
              </a:rPr>
              <a:t>90</a:t>
            </a: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5F4A4B3A-E503-414E-918E-C57771182A4A}"/>
              </a:ext>
            </a:extLst>
          </p:cNvPr>
          <p:cNvSpPr/>
          <p:nvPr/>
        </p:nvSpPr>
        <p:spPr>
          <a:xfrm>
            <a:off x="10134874" y="3211771"/>
            <a:ext cx="7857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2800" dirty="0">
                <a:solidFill>
                  <a:srgbClr val="FF0000"/>
                </a:solidFill>
              </a:rPr>
              <a:t>200</a:t>
            </a:r>
          </a:p>
        </p:txBody>
      </p:sp>
      <p:sp>
        <p:nvSpPr>
          <p:cNvPr id="185" name="Rectangle 184">
            <a:extLst>
              <a:ext uri="{FF2B5EF4-FFF2-40B4-BE49-F238E27FC236}">
                <a16:creationId xmlns:a16="http://schemas.microsoft.com/office/drawing/2014/main" id="{D670DBE3-1BCD-4197-9B0B-11A75F5F0E6B}"/>
              </a:ext>
            </a:extLst>
          </p:cNvPr>
          <p:cNvSpPr/>
          <p:nvPr/>
        </p:nvSpPr>
        <p:spPr>
          <a:xfrm>
            <a:off x="8884825" y="5835665"/>
            <a:ext cx="7857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VN" sz="2800" dirty="0">
                <a:solidFill>
                  <a:srgbClr val="FF0000"/>
                </a:solidFill>
              </a:rPr>
              <a:t>600</a:t>
            </a:r>
          </a:p>
        </p:txBody>
      </p:sp>
    </p:spTree>
    <p:extLst>
      <p:ext uri="{BB962C8B-B14F-4D97-AF65-F5344CB8AC3E}">
        <p14:creationId xmlns:p14="http://schemas.microsoft.com/office/powerpoint/2010/main" val="9228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" grpId="0"/>
      <p:bldP spid="184" grpId="0"/>
      <p:bldP spid="18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0D19DF5F-AE69-4DF1-B6F0-D7BFF3E91C74}"/>
              </a:ext>
            </a:extLst>
          </p:cNvPr>
          <p:cNvGrpSpPr/>
          <p:nvPr/>
        </p:nvGrpSpPr>
        <p:grpSpPr>
          <a:xfrm>
            <a:off x="695966" y="1841062"/>
            <a:ext cx="10571460" cy="3299132"/>
            <a:chOff x="795982" y="1841062"/>
            <a:chExt cx="10571460" cy="3299132"/>
          </a:xfrm>
        </p:grpSpPr>
        <p:sp>
          <p:nvSpPr>
            <p:cNvPr id="14" name="Rounded Rectangle 4">
              <a:extLst>
                <a:ext uri="{FF2B5EF4-FFF2-40B4-BE49-F238E27FC236}">
                  <a16:creationId xmlns:a16="http://schemas.microsoft.com/office/drawing/2014/main" id="{7C4D7192-40C0-4D9C-8479-677AD6DF73BE}"/>
                </a:ext>
              </a:extLst>
            </p:cNvPr>
            <p:cNvSpPr/>
            <p:nvPr/>
          </p:nvSpPr>
          <p:spPr>
            <a:xfrm>
              <a:off x="795982" y="1841062"/>
              <a:ext cx="10482227" cy="3080428"/>
            </a:xfrm>
            <a:prstGeom prst="roundRect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5" name="Rounded Rectangle 5">
              <a:extLst>
                <a:ext uri="{FF2B5EF4-FFF2-40B4-BE49-F238E27FC236}">
                  <a16:creationId xmlns:a16="http://schemas.microsoft.com/office/drawing/2014/main" id="{4D6C464B-A8FA-4687-8D0B-A49CE5737AE3}"/>
                </a:ext>
              </a:extLst>
            </p:cNvPr>
            <p:cNvSpPr/>
            <p:nvPr/>
          </p:nvSpPr>
          <p:spPr>
            <a:xfrm>
              <a:off x="10233065" y="4491366"/>
              <a:ext cx="1134377" cy="648828"/>
            </a:xfrm>
            <a:prstGeom prst="roundRect">
              <a:avLst/>
            </a:prstGeom>
            <a:solidFill>
              <a:srgbClr val="FFFFFF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800" dirty="0">
                <a:solidFill>
                  <a:srgbClr val="000000"/>
                </a:solidFill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4FF6427-6AF0-4888-8B17-F2476DD208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6337" y="2351921"/>
              <a:ext cx="1638300" cy="165100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DD76ABB-60C6-4F29-97EC-85FE38F17B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5385" y="2600701"/>
              <a:ext cx="1638300" cy="16510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1FA8CD9-EF5F-4297-82C2-AAD3211CD4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5132" y="2324313"/>
              <a:ext cx="1638300" cy="16510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F881B9F-7333-4556-A18D-898CC91058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17564" y="2600701"/>
              <a:ext cx="1638300" cy="1651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89B1B3F-4F9E-4B06-8773-4BA3D73B13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5187" y="2807066"/>
              <a:ext cx="1638300" cy="165100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E3BE82B-707E-436A-98A8-325E937F6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5011" y="2809520"/>
              <a:ext cx="1638300" cy="165100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B46852C-DF1B-4C07-8181-4924E88FC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57587" y="2321798"/>
              <a:ext cx="1638300" cy="1651000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7DB079F8-4005-4C83-BF71-E9D62465E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0019" y="2598186"/>
              <a:ext cx="1638300" cy="1651000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B364FF61-3C98-43C3-8B5D-2640DB3DD1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22250" y="2333570"/>
              <a:ext cx="1638300" cy="1651000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2C5AAE3-4AF6-48A8-9001-EC0CC7727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24682" y="2609958"/>
              <a:ext cx="1638300" cy="1651000"/>
            </a:xfrm>
            <a:prstGeom prst="rect">
              <a:avLst/>
            </a:prstGeom>
          </p:spPr>
        </p:pic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89CD48F7-568A-4E13-8725-B2CF7B9D420D}"/>
              </a:ext>
            </a:extLst>
          </p:cNvPr>
          <p:cNvSpPr/>
          <p:nvPr/>
        </p:nvSpPr>
        <p:spPr>
          <a:xfrm>
            <a:off x="10095744" y="4523392"/>
            <a:ext cx="120898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 algn="ctr"/>
            <a:r>
              <a:rPr lang="en-VN" sz="3200">
                <a:solidFill>
                  <a:srgbClr val="FF0000"/>
                </a:solidFill>
              </a:rPr>
              <a:t>1</a:t>
            </a:r>
            <a:r>
              <a:rPr lang="en-US" sz="3200">
                <a:solidFill>
                  <a:srgbClr val="FF0000"/>
                </a:solidFill>
              </a:rPr>
              <a:t> </a:t>
            </a:r>
            <a:r>
              <a:rPr lang="en-VN" sz="3200">
                <a:solidFill>
                  <a:srgbClr val="FF0000"/>
                </a:solidFill>
              </a:rPr>
              <a:t>000</a:t>
            </a:r>
            <a:endParaRPr lang="en-VN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236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6"/>
          <p:cNvSpPr txBox="1">
            <a:spLocks noGrp="1"/>
          </p:cNvSpPr>
          <p:nvPr>
            <p:ph type="ctrTitle" idx="4294967295"/>
          </p:nvPr>
        </p:nvSpPr>
        <p:spPr>
          <a:xfrm>
            <a:off x="1585119" y="381000"/>
            <a:ext cx="9002713" cy="1260475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/>
          <a:p>
            <a:pPr algn="ctr"/>
            <a:r>
              <a:rPr lang="en" sz="4400" b="1">
                <a:latin typeface="+mj-lt"/>
              </a:rPr>
              <a:t>DẶN DÒ</a:t>
            </a:r>
            <a:endParaRPr sz="4400" b="1">
              <a:latin typeface="+mj-lt"/>
            </a:endParaRPr>
          </a:p>
        </p:txBody>
      </p:sp>
      <p:sp>
        <p:nvSpPr>
          <p:cNvPr id="416" name="Google Shape;416;p36"/>
          <p:cNvSpPr/>
          <p:nvPr/>
        </p:nvSpPr>
        <p:spPr>
          <a:xfrm>
            <a:off x="7452519" y="2057400"/>
            <a:ext cx="3200400" cy="3200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18" name="Google Shape;418;p36"/>
          <p:cNvSpPr/>
          <p:nvPr/>
        </p:nvSpPr>
        <p:spPr>
          <a:xfrm>
            <a:off x="1661319" y="2057400"/>
            <a:ext cx="3200400" cy="3200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19" name="Google Shape;419;p36"/>
          <p:cNvSpPr/>
          <p:nvPr/>
        </p:nvSpPr>
        <p:spPr>
          <a:xfrm>
            <a:off x="4538397" y="1721833"/>
            <a:ext cx="3200400" cy="3200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26" name="Google Shape;426;p36"/>
          <p:cNvSpPr txBox="1">
            <a:spLocks noGrp="1"/>
          </p:cNvSpPr>
          <p:nvPr>
            <p:ph type="title" idx="4294967295"/>
          </p:nvPr>
        </p:nvSpPr>
        <p:spPr>
          <a:xfrm>
            <a:off x="4743184" y="2887662"/>
            <a:ext cx="2995613" cy="769938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r>
              <a:rPr lang="en-US" sz="4400">
                <a:solidFill>
                  <a:srgbClr val="FFFFFF"/>
                </a:solidFill>
                <a:latin typeface="+mj-lt"/>
              </a:rPr>
              <a:t>H</a:t>
            </a:r>
            <a:r>
              <a:rPr lang="en" sz="4400">
                <a:solidFill>
                  <a:srgbClr val="FFFFFF"/>
                </a:solidFill>
                <a:latin typeface="+mj-lt"/>
              </a:rPr>
              <a:t>oàn thành bài</a:t>
            </a:r>
            <a:endParaRPr sz="44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23" name="Google Shape;423;p36"/>
          <p:cNvSpPr txBox="1">
            <a:spLocks noGrp="1"/>
          </p:cNvSpPr>
          <p:nvPr>
            <p:ph type="title"/>
          </p:nvPr>
        </p:nvSpPr>
        <p:spPr>
          <a:xfrm>
            <a:off x="1737519" y="3289376"/>
            <a:ext cx="2933700" cy="7108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r>
              <a:rPr lang="en-US" sz="4400">
                <a:solidFill>
                  <a:srgbClr val="FFFFFF"/>
                </a:solidFill>
                <a:latin typeface="+mj-lt"/>
              </a:rPr>
              <a:t>Xe</a:t>
            </a:r>
            <a:r>
              <a:rPr lang="en" sz="4400">
                <a:solidFill>
                  <a:srgbClr val="FFFFFF"/>
                </a:solidFill>
                <a:latin typeface="+mj-lt"/>
              </a:rPr>
              <a:t>m lại bài đã học </a:t>
            </a:r>
            <a:endParaRPr sz="44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17" name="Google Shape;417;p36"/>
          <p:cNvSpPr txBox="1">
            <a:spLocks noGrp="1"/>
          </p:cNvSpPr>
          <p:nvPr>
            <p:ph type="title" idx="4294967295"/>
          </p:nvPr>
        </p:nvSpPr>
        <p:spPr>
          <a:xfrm>
            <a:off x="7886700" y="3271837"/>
            <a:ext cx="2332038" cy="771525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r>
              <a:rPr lang="en" sz="4000">
                <a:solidFill>
                  <a:srgbClr val="FFFFFF"/>
                </a:solidFill>
                <a:latin typeface="+mj-lt"/>
              </a:rPr>
              <a:t>C</a:t>
            </a:r>
            <a:r>
              <a:rPr lang="en-US" sz="4000">
                <a:solidFill>
                  <a:srgbClr val="FFFFFF"/>
                </a:solidFill>
                <a:latin typeface="+mj-lt"/>
              </a:rPr>
              <a:t>h</a:t>
            </a:r>
            <a:r>
              <a:rPr lang="en" sz="4000">
                <a:solidFill>
                  <a:srgbClr val="FFFFFF"/>
                </a:solidFill>
                <a:latin typeface="+mj-lt"/>
              </a:rPr>
              <a:t>uẩn bị bài mới</a:t>
            </a:r>
            <a:endParaRPr sz="4000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6222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069F1-79FD-4BF4-8CE5-4EDB405F6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Tập Đếm - Nhạc Thiếu Nhi Bảo Ngọc - Skids Nhạc Thiếu Nhi Vui Nhộn Hay Nhất 2017">
            <a:hlinkClick r:id="" action="ppaction://media"/>
            <a:extLst>
              <a:ext uri="{FF2B5EF4-FFF2-40B4-BE49-F238E27FC236}">
                <a16:creationId xmlns:a16="http://schemas.microsoft.com/office/drawing/2014/main" id="{CDC70F4F-AC5D-4DA4-99DF-BDFD9257F6A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169" y="57150"/>
            <a:ext cx="11988800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24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2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41"/>
          <p:cNvSpPr/>
          <p:nvPr/>
        </p:nvSpPr>
        <p:spPr>
          <a:xfrm>
            <a:off x="8389113" y="2071385"/>
            <a:ext cx="437016" cy="464167"/>
          </a:xfrm>
          <a:custGeom>
            <a:avLst/>
            <a:gdLst/>
            <a:ahLst/>
            <a:cxnLst/>
            <a:rect l="l" t="t" r="r" b="b"/>
            <a:pathLst>
              <a:path w="13143" h="13925" extrusionOk="0">
                <a:moveTo>
                  <a:pt x="10038" y="1"/>
                </a:moveTo>
                <a:cubicBezTo>
                  <a:pt x="9444" y="1"/>
                  <a:pt x="8856" y="213"/>
                  <a:pt x="8374" y="581"/>
                </a:cubicBezTo>
                <a:cubicBezTo>
                  <a:pt x="7232" y="1428"/>
                  <a:pt x="6897" y="2729"/>
                  <a:pt x="6897" y="4049"/>
                </a:cubicBezTo>
                <a:cubicBezTo>
                  <a:pt x="6384" y="3458"/>
                  <a:pt x="5773" y="2926"/>
                  <a:pt x="5104" y="2551"/>
                </a:cubicBezTo>
                <a:cubicBezTo>
                  <a:pt x="4502" y="2198"/>
                  <a:pt x="3853" y="1971"/>
                  <a:pt x="3171" y="1971"/>
                </a:cubicBezTo>
                <a:cubicBezTo>
                  <a:pt x="3093" y="1971"/>
                  <a:pt x="3015" y="1974"/>
                  <a:pt x="2936" y="1980"/>
                </a:cubicBezTo>
                <a:cubicBezTo>
                  <a:pt x="2168" y="2039"/>
                  <a:pt x="1380" y="2413"/>
                  <a:pt x="927" y="3044"/>
                </a:cubicBezTo>
                <a:cubicBezTo>
                  <a:pt x="1" y="4384"/>
                  <a:pt x="631" y="6078"/>
                  <a:pt x="1557" y="7221"/>
                </a:cubicBezTo>
                <a:cubicBezTo>
                  <a:pt x="2089" y="7871"/>
                  <a:pt x="2700" y="8442"/>
                  <a:pt x="3311" y="9014"/>
                </a:cubicBezTo>
                <a:cubicBezTo>
                  <a:pt x="3902" y="9565"/>
                  <a:pt x="4513" y="10097"/>
                  <a:pt x="5143" y="10629"/>
                </a:cubicBezTo>
                <a:cubicBezTo>
                  <a:pt x="6581" y="11812"/>
                  <a:pt x="8098" y="12875"/>
                  <a:pt x="9694" y="13841"/>
                </a:cubicBezTo>
                <a:cubicBezTo>
                  <a:pt x="9788" y="13892"/>
                  <a:pt x="9904" y="13925"/>
                  <a:pt x="10018" y="13925"/>
                </a:cubicBezTo>
                <a:cubicBezTo>
                  <a:pt x="10167" y="13925"/>
                  <a:pt x="10314" y="13868"/>
                  <a:pt x="10404" y="13723"/>
                </a:cubicBezTo>
                <a:cubicBezTo>
                  <a:pt x="11468" y="12087"/>
                  <a:pt x="12236" y="10275"/>
                  <a:pt x="12689" y="8383"/>
                </a:cubicBezTo>
                <a:cubicBezTo>
                  <a:pt x="12906" y="7457"/>
                  <a:pt x="13044" y="6492"/>
                  <a:pt x="13103" y="5546"/>
                </a:cubicBezTo>
                <a:cubicBezTo>
                  <a:pt x="13142" y="4482"/>
                  <a:pt x="13142" y="3379"/>
                  <a:pt x="12827" y="2354"/>
                </a:cubicBezTo>
                <a:cubicBezTo>
                  <a:pt x="12532" y="1428"/>
                  <a:pt x="11901" y="601"/>
                  <a:pt x="11014" y="207"/>
                </a:cubicBezTo>
                <a:cubicBezTo>
                  <a:pt x="10698" y="66"/>
                  <a:pt x="10367" y="1"/>
                  <a:pt x="1003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grpSp>
        <p:nvGrpSpPr>
          <p:cNvPr id="691" name="Google Shape;691;p41"/>
          <p:cNvGrpSpPr/>
          <p:nvPr/>
        </p:nvGrpSpPr>
        <p:grpSpPr>
          <a:xfrm>
            <a:off x="8742688" y="1022598"/>
            <a:ext cx="290900" cy="296964"/>
            <a:chOff x="8090375" y="1459050"/>
            <a:chExt cx="375350" cy="382225"/>
          </a:xfrm>
        </p:grpSpPr>
        <p:sp>
          <p:nvSpPr>
            <p:cNvPr id="692" name="Google Shape;692;p41"/>
            <p:cNvSpPr/>
            <p:nvPr/>
          </p:nvSpPr>
          <p:spPr>
            <a:xfrm>
              <a:off x="8090375" y="1459050"/>
              <a:ext cx="375350" cy="382225"/>
            </a:xfrm>
            <a:custGeom>
              <a:avLst/>
              <a:gdLst/>
              <a:ahLst/>
              <a:cxnLst/>
              <a:rect l="l" t="t" r="r" b="b"/>
              <a:pathLst>
                <a:path w="15014" h="15289" extrusionOk="0">
                  <a:moveTo>
                    <a:pt x="8861" y="1"/>
                  </a:moveTo>
                  <a:cubicBezTo>
                    <a:pt x="8250" y="1"/>
                    <a:pt x="7661" y="266"/>
                    <a:pt x="7271" y="768"/>
                  </a:cubicBezTo>
                  <a:cubicBezTo>
                    <a:pt x="6896" y="1241"/>
                    <a:pt x="6680" y="1852"/>
                    <a:pt x="6561" y="2463"/>
                  </a:cubicBezTo>
                  <a:cubicBezTo>
                    <a:pt x="6226" y="1852"/>
                    <a:pt x="5813" y="1281"/>
                    <a:pt x="5182" y="926"/>
                  </a:cubicBezTo>
                  <a:cubicBezTo>
                    <a:pt x="4824" y="718"/>
                    <a:pt x="4380" y="588"/>
                    <a:pt x="3947" y="588"/>
                  </a:cubicBezTo>
                  <a:cubicBezTo>
                    <a:pt x="3476" y="588"/>
                    <a:pt x="3018" y="743"/>
                    <a:pt x="2700" y="1123"/>
                  </a:cubicBezTo>
                  <a:cubicBezTo>
                    <a:pt x="2128" y="1832"/>
                    <a:pt x="2365" y="2995"/>
                    <a:pt x="2680" y="3743"/>
                  </a:cubicBezTo>
                  <a:cubicBezTo>
                    <a:pt x="2916" y="4295"/>
                    <a:pt x="3251" y="4788"/>
                    <a:pt x="3685" y="5182"/>
                  </a:cubicBezTo>
                  <a:cubicBezTo>
                    <a:pt x="3304" y="5115"/>
                    <a:pt x="2891" y="5069"/>
                    <a:pt x="2485" y="5069"/>
                  </a:cubicBezTo>
                  <a:cubicBezTo>
                    <a:pt x="1336" y="5069"/>
                    <a:pt x="244" y="5432"/>
                    <a:pt x="99" y="6699"/>
                  </a:cubicBezTo>
                  <a:cubicBezTo>
                    <a:pt x="0" y="7566"/>
                    <a:pt x="532" y="8374"/>
                    <a:pt x="1281" y="8807"/>
                  </a:cubicBezTo>
                  <a:cubicBezTo>
                    <a:pt x="1655" y="9043"/>
                    <a:pt x="2089" y="9162"/>
                    <a:pt x="2542" y="9201"/>
                  </a:cubicBezTo>
                  <a:cubicBezTo>
                    <a:pt x="2574" y="9203"/>
                    <a:pt x="2607" y="9204"/>
                    <a:pt x="2640" y="9204"/>
                  </a:cubicBezTo>
                  <a:cubicBezTo>
                    <a:pt x="2932" y="9204"/>
                    <a:pt x="3237" y="9139"/>
                    <a:pt x="3542" y="9139"/>
                  </a:cubicBezTo>
                  <a:cubicBezTo>
                    <a:pt x="3577" y="9139"/>
                    <a:pt x="3611" y="9140"/>
                    <a:pt x="3645" y="9142"/>
                  </a:cubicBezTo>
                  <a:cubicBezTo>
                    <a:pt x="2975" y="9595"/>
                    <a:pt x="2424" y="10206"/>
                    <a:pt x="2108" y="10935"/>
                  </a:cubicBezTo>
                  <a:cubicBezTo>
                    <a:pt x="1754" y="11723"/>
                    <a:pt x="1774" y="12728"/>
                    <a:pt x="2443" y="13358"/>
                  </a:cubicBezTo>
                  <a:cubicBezTo>
                    <a:pt x="2779" y="13665"/>
                    <a:pt x="3199" y="13799"/>
                    <a:pt x="3626" y="13799"/>
                  </a:cubicBezTo>
                  <a:cubicBezTo>
                    <a:pt x="4075" y="13799"/>
                    <a:pt x="4532" y="13650"/>
                    <a:pt x="4906" y="13398"/>
                  </a:cubicBezTo>
                  <a:cubicBezTo>
                    <a:pt x="5320" y="13102"/>
                    <a:pt x="5694" y="12688"/>
                    <a:pt x="5990" y="12216"/>
                  </a:cubicBezTo>
                  <a:cubicBezTo>
                    <a:pt x="6010" y="12511"/>
                    <a:pt x="6049" y="12787"/>
                    <a:pt x="6108" y="13083"/>
                  </a:cubicBezTo>
                  <a:cubicBezTo>
                    <a:pt x="6207" y="13516"/>
                    <a:pt x="6285" y="14009"/>
                    <a:pt x="6502" y="14403"/>
                  </a:cubicBezTo>
                  <a:cubicBezTo>
                    <a:pt x="6856" y="15029"/>
                    <a:pt x="7562" y="15289"/>
                    <a:pt x="8249" y="15289"/>
                  </a:cubicBezTo>
                  <a:cubicBezTo>
                    <a:pt x="8405" y="15289"/>
                    <a:pt x="8560" y="15275"/>
                    <a:pt x="8709" y="15250"/>
                  </a:cubicBezTo>
                  <a:cubicBezTo>
                    <a:pt x="9576" y="15092"/>
                    <a:pt x="10167" y="14403"/>
                    <a:pt x="10285" y="13555"/>
                  </a:cubicBezTo>
                  <a:cubicBezTo>
                    <a:pt x="10364" y="13023"/>
                    <a:pt x="10285" y="12531"/>
                    <a:pt x="10128" y="12058"/>
                  </a:cubicBezTo>
                  <a:lnTo>
                    <a:pt x="10128" y="12058"/>
                  </a:lnTo>
                  <a:cubicBezTo>
                    <a:pt x="10640" y="12452"/>
                    <a:pt x="11231" y="12728"/>
                    <a:pt x="11881" y="12807"/>
                  </a:cubicBezTo>
                  <a:cubicBezTo>
                    <a:pt x="11982" y="12817"/>
                    <a:pt x="12083" y="12823"/>
                    <a:pt x="12183" y="12823"/>
                  </a:cubicBezTo>
                  <a:cubicBezTo>
                    <a:pt x="13007" y="12823"/>
                    <a:pt x="13806" y="12463"/>
                    <a:pt x="14245" y="11743"/>
                  </a:cubicBezTo>
                  <a:cubicBezTo>
                    <a:pt x="14718" y="10955"/>
                    <a:pt x="14541" y="9969"/>
                    <a:pt x="13989" y="9260"/>
                  </a:cubicBezTo>
                  <a:cubicBezTo>
                    <a:pt x="13713" y="8886"/>
                    <a:pt x="13339" y="8610"/>
                    <a:pt x="12925" y="8413"/>
                  </a:cubicBezTo>
                  <a:cubicBezTo>
                    <a:pt x="12945" y="8413"/>
                    <a:pt x="12945" y="8413"/>
                    <a:pt x="12965" y="8393"/>
                  </a:cubicBezTo>
                  <a:cubicBezTo>
                    <a:pt x="13359" y="8216"/>
                    <a:pt x="13773" y="8019"/>
                    <a:pt x="14108" y="7723"/>
                  </a:cubicBezTo>
                  <a:cubicBezTo>
                    <a:pt x="14718" y="7172"/>
                    <a:pt x="15014" y="6068"/>
                    <a:pt x="14797" y="5280"/>
                  </a:cubicBezTo>
                  <a:cubicBezTo>
                    <a:pt x="14580" y="4453"/>
                    <a:pt x="13753" y="4019"/>
                    <a:pt x="12945" y="3960"/>
                  </a:cubicBezTo>
                  <a:cubicBezTo>
                    <a:pt x="12837" y="3951"/>
                    <a:pt x="12729" y="3948"/>
                    <a:pt x="12621" y="3948"/>
                  </a:cubicBezTo>
                  <a:cubicBezTo>
                    <a:pt x="12237" y="3948"/>
                    <a:pt x="11856" y="3997"/>
                    <a:pt x="11487" y="4059"/>
                  </a:cubicBezTo>
                  <a:cubicBezTo>
                    <a:pt x="11231" y="4118"/>
                    <a:pt x="10975" y="4177"/>
                    <a:pt x="10738" y="4256"/>
                  </a:cubicBezTo>
                  <a:cubicBezTo>
                    <a:pt x="11113" y="3566"/>
                    <a:pt x="11290" y="2798"/>
                    <a:pt x="11132" y="2029"/>
                  </a:cubicBezTo>
                  <a:cubicBezTo>
                    <a:pt x="10975" y="1202"/>
                    <a:pt x="10423" y="433"/>
                    <a:pt x="9615" y="138"/>
                  </a:cubicBezTo>
                  <a:cubicBezTo>
                    <a:pt x="9368" y="46"/>
                    <a:pt x="9112" y="1"/>
                    <a:pt x="8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3" name="Google Shape;693;p41"/>
            <p:cNvSpPr/>
            <p:nvPr/>
          </p:nvSpPr>
          <p:spPr>
            <a:xfrm>
              <a:off x="8224500" y="1572325"/>
              <a:ext cx="53575" cy="41875"/>
            </a:xfrm>
            <a:custGeom>
              <a:avLst/>
              <a:gdLst/>
              <a:ahLst/>
              <a:cxnLst/>
              <a:rect l="l" t="t" r="r" b="b"/>
              <a:pathLst>
                <a:path w="2143" h="1675" extrusionOk="0">
                  <a:moveTo>
                    <a:pt x="1203" y="701"/>
                  </a:moveTo>
                  <a:cubicBezTo>
                    <a:pt x="1217" y="701"/>
                    <a:pt x="1156" y="835"/>
                    <a:pt x="1149" y="835"/>
                  </a:cubicBezTo>
                  <a:cubicBezTo>
                    <a:pt x="1146" y="835"/>
                    <a:pt x="1152" y="812"/>
                    <a:pt x="1177" y="749"/>
                  </a:cubicBezTo>
                  <a:cubicBezTo>
                    <a:pt x="1177" y="729"/>
                    <a:pt x="1177" y="729"/>
                    <a:pt x="1177" y="729"/>
                  </a:cubicBezTo>
                  <a:cubicBezTo>
                    <a:pt x="1191" y="709"/>
                    <a:pt x="1200" y="701"/>
                    <a:pt x="1203" y="701"/>
                  </a:cubicBezTo>
                  <a:close/>
                  <a:moveTo>
                    <a:pt x="1114" y="0"/>
                  </a:moveTo>
                  <a:cubicBezTo>
                    <a:pt x="916" y="0"/>
                    <a:pt x="720" y="64"/>
                    <a:pt x="566" y="198"/>
                  </a:cubicBezTo>
                  <a:cubicBezTo>
                    <a:pt x="0" y="708"/>
                    <a:pt x="431" y="1675"/>
                    <a:pt x="1108" y="1675"/>
                  </a:cubicBezTo>
                  <a:cubicBezTo>
                    <a:pt x="1162" y="1675"/>
                    <a:pt x="1218" y="1669"/>
                    <a:pt x="1275" y="1656"/>
                  </a:cubicBezTo>
                  <a:cubicBezTo>
                    <a:pt x="1512" y="1636"/>
                    <a:pt x="1748" y="1498"/>
                    <a:pt x="1886" y="1301"/>
                  </a:cubicBezTo>
                  <a:cubicBezTo>
                    <a:pt x="2142" y="907"/>
                    <a:pt x="2004" y="395"/>
                    <a:pt x="1630" y="158"/>
                  </a:cubicBezTo>
                  <a:cubicBezTo>
                    <a:pt x="1479" y="54"/>
                    <a:pt x="1296" y="0"/>
                    <a:pt x="11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4" name="Google Shape;694;p41"/>
            <p:cNvSpPr/>
            <p:nvPr/>
          </p:nvSpPr>
          <p:spPr>
            <a:xfrm>
              <a:off x="8191850" y="1627050"/>
              <a:ext cx="53200" cy="42225"/>
            </a:xfrm>
            <a:custGeom>
              <a:avLst/>
              <a:gdLst/>
              <a:ahLst/>
              <a:cxnLst/>
              <a:rect l="l" t="t" r="r" b="b"/>
              <a:pathLst>
                <a:path w="2128" h="1689" extrusionOk="0">
                  <a:moveTo>
                    <a:pt x="1187" y="706"/>
                  </a:moveTo>
                  <a:lnTo>
                    <a:pt x="1187" y="706"/>
                  </a:lnTo>
                  <a:cubicBezTo>
                    <a:pt x="1206" y="706"/>
                    <a:pt x="1144" y="844"/>
                    <a:pt x="1135" y="844"/>
                  </a:cubicBezTo>
                  <a:cubicBezTo>
                    <a:pt x="1131" y="844"/>
                    <a:pt x="1137" y="819"/>
                    <a:pt x="1163" y="747"/>
                  </a:cubicBezTo>
                  <a:cubicBezTo>
                    <a:pt x="1163" y="747"/>
                    <a:pt x="1163" y="747"/>
                    <a:pt x="1163" y="728"/>
                  </a:cubicBezTo>
                  <a:cubicBezTo>
                    <a:pt x="1175" y="712"/>
                    <a:pt x="1183" y="706"/>
                    <a:pt x="1187" y="706"/>
                  </a:cubicBezTo>
                  <a:close/>
                  <a:moveTo>
                    <a:pt x="1111" y="0"/>
                  </a:moveTo>
                  <a:cubicBezTo>
                    <a:pt x="909" y="0"/>
                    <a:pt x="708" y="69"/>
                    <a:pt x="552" y="215"/>
                  </a:cubicBezTo>
                  <a:cubicBezTo>
                    <a:pt x="1" y="730"/>
                    <a:pt x="426" y="1689"/>
                    <a:pt x="1108" y="1689"/>
                  </a:cubicBezTo>
                  <a:cubicBezTo>
                    <a:pt x="1158" y="1689"/>
                    <a:pt x="1209" y="1684"/>
                    <a:pt x="1261" y="1673"/>
                  </a:cubicBezTo>
                  <a:cubicBezTo>
                    <a:pt x="1497" y="1634"/>
                    <a:pt x="1734" y="1516"/>
                    <a:pt x="1872" y="1299"/>
                  </a:cubicBezTo>
                  <a:cubicBezTo>
                    <a:pt x="2128" y="925"/>
                    <a:pt x="1990" y="412"/>
                    <a:pt x="1616" y="156"/>
                  </a:cubicBezTo>
                  <a:cubicBezTo>
                    <a:pt x="1468" y="54"/>
                    <a:pt x="1289" y="0"/>
                    <a:pt x="11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5" name="Google Shape;695;p41"/>
            <p:cNvSpPr/>
            <p:nvPr/>
          </p:nvSpPr>
          <p:spPr>
            <a:xfrm>
              <a:off x="8213175" y="1679700"/>
              <a:ext cx="53075" cy="41900"/>
            </a:xfrm>
            <a:custGeom>
              <a:avLst/>
              <a:gdLst/>
              <a:ahLst/>
              <a:cxnLst/>
              <a:rect l="l" t="t" r="r" b="b"/>
              <a:pathLst>
                <a:path w="2123" h="1676" extrusionOk="0">
                  <a:moveTo>
                    <a:pt x="1195" y="707"/>
                  </a:moveTo>
                  <a:cubicBezTo>
                    <a:pt x="1203" y="707"/>
                    <a:pt x="1139" y="838"/>
                    <a:pt x="1130" y="838"/>
                  </a:cubicBezTo>
                  <a:cubicBezTo>
                    <a:pt x="1126" y="838"/>
                    <a:pt x="1132" y="815"/>
                    <a:pt x="1157" y="749"/>
                  </a:cubicBezTo>
                  <a:cubicBezTo>
                    <a:pt x="1157" y="749"/>
                    <a:pt x="1157" y="730"/>
                    <a:pt x="1176" y="730"/>
                  </a:cubicBezTo>
                  <a:cubicBezTo>
                    <a:pt x="1187" y="714"/>
                    <a:pt x="1193" y="707"/>
                    <a:pt x="1195" y="707"/>
                  </a:cubicBezTo>
                  <a:close/>
                  <a:moveTo>
                    <a:pt x="1107" y="0"/>
                  </a:moveTo>
                  <a:cubicBezTo>
                    <a:pt x="906" y="0"/>
                    <a:pt x="709" y="64"/>
                    <a:pt x="566" y="198"/>
                  </a:cubicBezTo>
                  <a:cubicBezTo>
                    <a:pt x="1" y="726"/>
                    <a:pt x="413" y="1675"/>
                    <a:pt x="1086" y="1675"/>
                  </a:cubicBezTo>
                  <a:cubicBezTo>
                    <a:pt x="1141" y="1675"/>
                    <a:pt x="1197" y="1669"/>
                    <a:pt x="1255" y="1656"/>
                  </a:cubicBezTo>
                  <a:cubicBezTo>
                    <a:pt x="1511" y="1636"/>
                    <a:pt x="1748" y="1498"/>
                    <a:pt x="1886" y="1301"/>
                  </a:cubicBezTo>
                  <a:cubicBezTo>
                    <a:pt x="2122" y="907"/>
                    <a:pt x="2004" y="395"/>
                    <a:pt x="1630" y="158"/>
                  </a:cubicBezTo>
                  <a:cubicBezTo>
                    <a:pt x="1479" y="54"/>
                    <a:pt x="1291" y="0"/>
                    <a:pt x="11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6" name="Google Shape;696;p41"/>
            <p:cNvSpPr/>
            <p:nvPr/>
          </p:nvSpPr>
          <p:spPr>
            <a:xfrm>
              <a:off x="8247050" y="1627050"/>
              <a:ext cx="53175" cy="42225"/>
            </a:xfrm>
            <a:custGeom>
              <a:avLst/>
              <a:gdLst/>
              <a:ahLst/>
              <a:cxnLst/>
              <a:rect l="l" t="t" r="r" b="b"/>
              <a:pathLst>
                <a:path w="2127" h="1689" extrusionOk="0">
                  <a:moveTo>
                    <a:pt x="1186" y="706"/>
                  </a:moveTo>
                  <a:lnTo>
                    <a:pt x="1186" y="706"/>
                  </a:lnTo>
                  <a:cubicBezTo>
                    <a:pt x="1205" y="706"/>
                    <a:pt x="1143" y="844"/>
                    <a:pt x="1134" y="844"/>
                  </a:cubicBezTo>
                  <a:cubicBezTo>
                    <a:pt x="1130" y="844"/>
                    <a:pt x="1136" y="819"/>
                    <a:pt x="1161" y="747"/>
                  </a:cubicBezTo>
                  <a:cubicBezTo>
                    <a:pt x="1161" y="747"/>
                    <a:pt x="1161" y="747"/>
                    <a:pt x="1161" y="728"/>
                  </a:cubicBezTo>
                  <a:cubicBezTo>
                    <a:pt x="1174" y="712"/>
                    <a:pt x="1182" y="706"/>
                    <a:pt x="1186" y="706"/>
                  </a:cubicBezTo>
                  <a:close/>
                  <a:moveTo>
                    <a:pt x="1122" y="0"/>
                  </a:moveTo>
                  <a:cubicBezTo>
                    <a:pt x="918" y="0"/>
                    <a:pt x="716" y="69"/>
                    <a:pt x="570" y="215"/>
                  </a:cubicBezTo>
                  <a:cubicBezTo>
                    <a:pt x="1" y="730"/>
                    <a:pt x="425" y="1689"/>
                    <a:pt x="1107" y="1689"/>
                  </a:cubicBezTo>
                  <a:cubicBezTo>
                    <a:pt x="1157" y="1689"/>
                    <a:pt x="1208" y="1684"/>
                    <a:pt x="1260" y="1673"/>
                  </a:cubicBezTo>
                  <a:cubicBezTo>
                    <a:pt x="1516" y="1634"/>
                    <a:pt x="1752" y="1516"/>
                    <a:pt x="1890" y="1299"/>
                  </a:cubicBezTo>
                  <a:cubicBezTo>
                    <a:pt x="2127" y="925"/>
                    <a:pt x="2008" y="412"/>
                    <a:pt x="1634" y="156"/>
                  </a:cubicBezTo>
                  <a:cubicBezTo>
                    <a:pt x="1486" y="54"/>
                    <a:pt x="1303" y="0"/>
                    <a:pt x="1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7" name="Google Shape;697;p41"/>
            <p:cNvSpPr/>
            <p:nvPr/>
          </p:nvSpPr>
          <p:spPr>
            <a:xfrm>
              <a:off x="8289875" y="1591575"/>
              <a:ext cx="53200" cy="42250"/>
            </a:xfrm>
            <a:custGeom>
              <a:avLst/>
              <a:gdLst/>
              <a:ahLst/>
              <a:cxnLst/>
              <a:rect l="l" t="t" r="r" b="b"/>
              <a:pathLst>
                <a:path w="2128" h="1690" extrusionOk="0">
                  <a:moveTo>
                    <a:pt x="1187" y="706"/>
                  </a:moveTo>
                  <a:lnTo>
                    <a:pt x="1187" y="706"/>
                  </a:lnTo>
                  <a:cubicBezTo>
                    <a:pt x="1206" y="706"/>
                    <a:pt x="1144" y="844"/>
                    <a:pt x="1135" y="844"/>
                  </a:cubicBezTo>
                  <a:cubicBezTo>
                    <a:pt x="1131" y="844"/>
                    <a:pt x="1137" y="819"/>
                    <a:pt x="1162" y="748"/>
                  </a:cubicBezTo>
                  <a:cubicBezTo>
                    <a:pt x="1162" y="748"/>
                    <a:pt x="1162" y="748"/>
                    <a:pt x="1162" y="728"/>
                  </a:cubicBezTo>
                  <a:cubicBezTo>
                    <a:pt x="1175" y="712"/>
                    <a:pt x="1183" y="706"/>
                    <a:pt x="1187" y="706"/>
                  </a:cubicBezTo>
                  <a:close/>
                  <a:moveTo>
                    <a:pt x="1110" y="1"/>
                  </a:moveTo>
                  <a:cubicBezTo>
                    <a:pt x="909" y="1"/>
                    <a:pt x="708" y="69"/>
                    <a:pt x="552" y="216"/>
                  </a:cubicBezTo>
                  <a:cubicBezTo>
                    <a:pt x="1" y="730"/>
                    <a:pt x="426" y="1689"/>
                    <a:pt x="1108" y="1689"/>
                  </a:cubicBezTo>
                  <a:cubicBezTo>
                    <a:pt x="1158" y="1689"/>
                    <a:pt x="1209" y="1684"/>
                    <a:pt x="1261" y="1674"/>
                  </a:cubicBezTo>
                  <a:cubicBezTo>
                    <a:pt x="1497" y="1634"/>
                    <a:pt x="1734" y="1516"/>
                    <a:pt x="1872" y="1299"/>
                  </a:cubicBezTo>
                  <a:cubicBezTo>
                    <a:pt x="2128" y="925"/>
                    <a:pt x="1990" y="393"/>
                    <a:pt x="1616" y="157"/>
                  </a:cubicBezTo>
                  <a:cubicBezTo>
                    <a:pt x="1467" y="55"/>
                    <a:pt x="1289" y="1"/>
                    <a:pt x="11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8" name="Google Shape;698;p41"/>
            <p:cNvSpPr/>
            <p:nvPr/>
          </p:nvSpPr>
          <p:spPr>
            <a:xfrm>
              <a:off x="8311100" y="1643800"/>
              <a:ext cx="53175" cy="42225"/>
            </a:xfrm>
            <a:custGeom>
              <a:avLst/>
              <a:gdLst/>
              <a:ahLst/>
              <a:cxnLst/>
              <a:rect l="l" t="t" r="r" b="b"/>
              <a:pathLst>
                <a:path w="2127" h="1689" extrusionOk="0">
                  <a:moveTo>
                    <a:pt x="1199" y="705"/>
                  </a:moveTo>
                  <a:cubicBezTo>
                    <a:pt x="1207" y="705"/>
                    <a:pt x="1143" y="835"/>
                    <a:pt x="1133" y="835"/>
                  </a:cubicBezTo>
                  <a:cubicBezTo>
                    <a:pt x="1130" y="835"/>
                    <a:pt x="1135" y="812"/>
                    <a:pt x="1161" y="747"/>
                  </a:cubicBezTo>
                  <a:cubicBezTo>
                    <a:pt x="1161" y="747"/>
                    <a:pt x="1161" y="727"/>
                    <a:pt x="1180" y="727"/>
                  </a:cubicBezTo>
                  <a:cubicBezTo>
                    <a:pt x="1191" y="711"/>
                    <a:pt x="1197" y="705"/>
                    <a:pt x="1199" y="705"/>
                  </a:cubicBezTo>
                  <a:close/>
                  <a:moveTo>
                    <a:pt x="1121" y="0"/>
                  </a:moveTo>
                  <a:cubicBezTo>
                    <a:pt x="917" y="0"/>
                    <a:pt x="716" y="69"/>
                    <a:pt x="570" y="215"/>
                  </a:cubicBezTo>
                  <a:cubicBezTo>
                    <a:pt x="0" y="729"/>
                    <a:pt x="424" y="1689"/>
                    <a:pt x="1106" y="1689"/>
                  </a:cubicBezTo>
                  <a:cubicBezTo>
                    <a:pt x="1156" y="1689"/>
                    <a:pt x="1207" y="1684"/>
                    <a:pt x="1259" y="1673"/>
                  </a:cubicBezTo>
                  <a:cubicBezTo>
                    <a:pt x="1515" y="1634"/>
                    <a:pt x="1752" y="1516"/>
                    <a:pt x="1890" y="1299"/>
                  </a:cubicBezTo>
                  <a:cubicBezTo>
                    <a:pt x="2126" y="905"/>
                    <a:pt x="2008" y="392"/>
                    <a:pt x="1633" y="156"/>
                  </a:cubicBezTo>
                  <a:cubicBezTo>
                    <a:pt x="1485" y="54"/>
                    <a:pt x="1302" y="0"/>
                    <a:pt x="1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9" name="Google Shape;699;p41"/>
            <p:cNvSpPr/>
            <p:nvPr/>
          </p:nvSpPr>
          <p:spPr>
            <a:xfrm>
              <a:off x="8268250" y="1685850"/>
              <a:ext cx="53150" cy="42050"/>
            </a:xfrm>
            <a:custGeom>
              <a:avLst/>
              <a:gdLst/>
              <a:ahLst/>
              <a:cxnLst/>
              <a:rect l="l" t="t" r="r" b="b"/>
              <a:pathLst>
                <a:path w="2126" h="1682" extrusionOk="0">
                  <a:moveTo>
                    <a:pt x="1205" y="711"/>
                  </a:moveTo>
                  <a:cubicBezTo>
                    <a:pt x="1216" y="711"/>
                    <a:pt x="1152" y="837"/>
                    <a:pt x="1145" y="837"/>
                  </a:cubicBezTo>
                  <a:cubicBezTo>
                    <a:pt x="1141" y="837"/>
                    <a:pt x="1149" y="812"/>
                    <a:pt x="1180" y="740"/>
                  </a:cubicBezTo>
                  <a:cubicBezTo>
                    <a:pt x="1195" y="719"/>
                    <a:pt x="1203" y="711"/>
                    <a:pt x="1205" y="711"/>
                  </a:cubicBezTo>
                  <a:close/>
                  <a:moveTo>
                    <a:pt x="1118" y="1"/>
                  </a:moveTo>
                  <a:cubicBezTo>
                    <a:pt x="920" y="1"/>
                    <a:pt x="723" y="64"/>
                    <a:pt x="569" y="208"/>
                  </a:cubicBezTo>
                  <a:cubicBezTo>
                    <a:pt x="0" y="722"/>
                    <a:pt x="424" y="1682"/>
                    <a:pt x="1122" y="1682"/>
                  </a:cubicBezTo>
                  <a:cubicBezTo>
                    <a:pt x="1173" y="1682"/>
                    <a:pt x="1225" y="1677"/>
                    <a:pt x="1279" y="1666"/>
                  </a:cubicBezTo>
                  <a:cubicBezTo>
                    <a:pt x="1515" y="1626"/>
                    <a:pt x="1752" y="1508"/>
                    <a:pt x="1889" y="1292"/>
                  </a:cubicBezTo>
                  <a:cubicBezTo>
                    <a:pt x="2126" y="917"/>
                    <a:pt x="2008" y="405"/>
                    <a:pt x="1633" y="149"/>
                  </a:cubicBezTo>
                  <a:cubicBezTo>
                    <a:pt x="1482" y="54"/>
                    <a:pt x="1300" y="1"/>
                    <a:pt x="11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700" name="Google Shape;700;p41"/>
          <p:cNvGrpSpPr/>
          <p:nvPr/>
        </p:nvGrpSpPr>
        <p:grpSpPr>
          <a:xfrm>
            <a:off x="622889" y="3132933"/>
            <a:ext cx="5911248" cy="3106267"/>
            <a:chOff x="468325" y="2349700"/>
            <a:chExt cx="4444431" cy="2329700"/>
          </a:xfrm>
        </p:grpSpPr>
        <p:sp>
          <p:nvSpPr>
            <p:cNvPr id="701" name="Google Shape;701;p41"/>
            <p:cNvSpPr/>
            <p:nvPr/>
          </p:nvSpPr>
          <p:spPr>
            <a:xfrm>
              <a:off x="468325" y="4080650"/>
              <a:ext cx="522650" cy="598750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2" name="Google Shape;702;p41"/>
            <p:cNvSpPr/>
            <p:nvPr/>
          </p:nvSpPr>
          <p:spPr>
            <a:xfrm>
              <a:off x="2127150" y="44199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3" name="Google Shape;703;p41"/>
            <p:cNvSpPr/>
            <p:nvPr/>
          </p:nvSpPr>
          <p:spPr>
            <a:xfrm>
              <a:off x="526475" y="23497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704" name="Google Shape;704;p41"/>
            <p:cNvGrpSpPr/>
            <p:nvPr/>
          </p:nvGrpSpPr>
          <p:grpSpPr>
            <a:xfrm>
              <a:off x="4633458" y="4369780"/>
              <a:ext cx="279298" cy="284452"/>
              <a:chOff x="8090375" y="1459050"/>
              <a:chExt cx="375350" cy="382225"/>
            </a:xfrm>
          </p:grpSpPr>
          <p:sp>
            <p:nvSpPr>
              <p:cNvPr id="705" name="Google Shape;705;p41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06" name="Google Shape;706;p41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07" name="Google Shape;707;p41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08" name="Google Shape;708;p41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09" name="Google Shape;709;p41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10" name="Google Shape;710;p41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11" name="Google Shape;711;p41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12" name="Google Shape;712;p41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713" name="Google Shape;713;p41"/>
            <p:cNvSpPr/>
            <p:nvPr/>
          </p:nvSpPr>
          <p:spPr>
            <a:xfrm>
              <a:off x="562850" y="3129650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30" name="Google Shape;691;p41">
            <a:extLst>
              <a:ext uri="{FF2B5EF4-FFF2-40B4-BE49-F238E27FC236}">
                <a16:creationId xmlns:a16="http://schemas.microsoft.com/office/drawing/2014/main" id="{C49B9F2E-8CCB-4542-BEF0-E127957698CE}"/>
              </a:ext>
            </a:extLst>
          </p:cNvPr>
          <p:cNvGrpSpPr/>
          <p:nvPr/>
        </p:nvGrpSpPr>
        <p:grpSpPr>
          <a:xfrm>
            <a:off x="8742688" y="1022598"/>
            <a:ext cx="290900" cy="296964"/>
            <a:chOff x="8090375" y="1459050"/>
            <a:chExt cx="375350" cy="382225"/>
          </a:xfrm>
        </p:grpSpPr>
        <p:sp>
          <p:nvSpPr>
            <p:cNvPr id="31" name="Google Shape;692;p41">
              <a:extLst>
                <a:ext uri="{FF2B5EF4-FFF2-40B4-BE49-F238E27FC236}">
                  <a16:creationId xmlns:a16="http://schemas.microsoft.com/office/drawing/2014/main" id="{6057601B-D868-4FBE-B473-DBC867B9F40E}"/>
                </a:ext>
              </a:extLst>
            </p:cNvPr>
            <p:cNvSpPr/>
            <p:nvPr/>
          </p:nvSpPr>
          <p:spPr>
            <a:xfrm>
              <a:off x="8090375" y="1459050"/>
              <a:ext cx="375350" cy="382225"/>
            </a:xfrm>
            <a:custGeom>
              <a:avLst/>
              <a:gdLst/>
              <a:ahLst/>
              <a:cxnLst/>
              <a:rect l="l" t="t" r="r" b="b"/>
              <a:pathLst>
                <a:path w="15014" h="15289" extrusionOk="0">
                  <a:moveTo>
                    <a:pt x="8861" y="1"/>
                  </a:moveTo>
                  <a:cubicBezTo>
                    <a:pt x="8250" y="1"/>
                    <a:pt x="7661" y="266"/>
                    <a:pt x="7271" y="768"/>
                  </a:cubicBezTo>
                  <a:cubicBezTo>
                    <a:pt x="6896" y="1241"/>
                    <a:pt x="6680" y="1852"/>
                    <a:pt x="6561" y="2463"/>
                  </a:cubicBezTo>
                  <a:cubicBezTo>
                    <a:pt x="6226" y="1852"/>
                    <a:pt x="5813" y="1281"/>
                    <a:pt x="5182" y="926"/>
                  </a:cubicBezTo>
                  <a:cubicBezTo>
                    <a:pt x="4824" y="718"/>
                    <a:pt x="4380" y="588"/>
                    <a:pt x="3947" y="588"/>
                  </a:cubicBezTo>
                  <a:cubicBezTo>
                    <a:pt x="3476" y="588"/>
                    <a:pt x="3018" y="743"/>
                    <a:pt x="2700" y="1123"/>
                  </a:cubicBezTo>
                  <a:cubicBezTo>
                    <a:pt x="2128" y="1832"/>
                    <a:pt x="2365" y="2995"/>
                    <a:pt x="2680" y="3743"/>
                  </a:cubicBezTo>
                  <a:cubicBezTo>
                    <a:pt x="2916" y="4295"/>
                    <a:pt x="3251" y="4788"/>
                    <a:pt x="3685" y="5182"/>
                  </a:cubicBezTo>
                  <a:cubicBezTo>
                    <a:pt x="3304" y="5115"/>
                    <a:pt x="2891" y="5069"/>
                    <a:pt x="2485" y="5069"/>
                  </a:cubicBezTo>
                  <a:cubicBezTo>
                    <a:pt x="1336" y="5069"/>
                    <a:pt x="244" y="5432"/>
                    <a:pt x="99" y="6699"/>
                  </a:cubicBezTo>
                  <a:cubicBezTo>
                    <a:pt x="0" y="7566"/>
                    <a:pt x="532" y="8374"/>
                    <a:pt x="1281" y="8807"/>
                  </a:cubicBezTo>
                  <a:cubicBezTo>
                    <a:pt x="1655" y="9043"/>
                    <a:pt x="2089" y="9162"/>
                    <a:pt x="2542" y="9201"/>
                  </a:cubicBezTo>
                  <a:cubicBezTo>
                    <a:pt x="2574" y="9203"/>
                    <a:pt x="2607" y="9204"/>
                    <a:pt x="2640" y="9204"/>
                  </a:cubicBezTo>
                  <a:cubicBezTo>
                    <a:pt x="2932" y="9204"/>
                    <a:pt x="3237" y="9139"/>
                    <a:pt x="3542" y="9139"/>
                  </a:cubicBezTo>
                  <a:cubicBezTo>
                    <a:pt x="3577" y="9139"/>
                    <a:pt x="3611" y="9140"/>
                    <a:pt x="3645" y="9142"/>
                  </a:cubicBezTo>
                  <a:cubicBezTo>
                    <a:pt x="2975" y="9595"/>
                    <a:pt x="2424" y="10206"/>
                    <a:pt x="2108" y="10935"/>
                  </a:cubicBezTo>
                  <a:cubicBezTo>
                    <a:pt x="1754" y="11723"/>
                    <a:pt x="1774" y="12728"/>
                    <a:pt x="2443" y="13358"/>
                  </a:cubicBezTo>
                  <a:cubicBezTo>
                    <a:pt x="2779" y="13665"/>
                    <a:pt x="3199" y="13799"/>
                    <a:pt x="3626" y="13799"/>
                  </a:cubicBezTo>
                  <a:cubicBezTo>
                    <a:pt x="4075" y="13799"/>
                    <a:pt x="4532" y="13650"/>
                    <a:pt x="4906" y="13398"/>
                  </a:cubicBezTo>
                  <a:cubicBezTo>
                    <a:pt x="5320" y="13102"/>
                    <a:pt x="5694" y="12688"/>
                    <a:pt x="5990" y="12216"/>
                  </a:cubicBezTo>
                  <a:cubicBezTo>
                    <a:pt x="6010" y="12511"/>
                    <a:pt x="6049" y="12787"/>
                    <a:pt x="6108" y="13083"/>
                  </a:cubicBezTo>
                  <a:cubicBezTo>
                    <a:pt x="6207" y="13516"/>
                    <a:pt x="6285" y="14009"/>
                    <a:pt x="6502" y="14403"/>
                  </a:cubicBezTo>
                  <a:cubicBezTo>
                    <a:pt x="6856" y="15029"/>
                    <a:pt x="7562" y="15289"/>
                    <a:pt x="8249" y="15289"/>
                  </a:cubicBezTo>
                  <a:cubicBezTo>
                    <a:pt x="8405" y="15289"/>
                    <a:pt x="8560" y="15275"/>
                    <a:pt x="8709" y="15250"/>
                  </a:cubicBezTo>
                  <a:cubicBezTo>
                    <a:pt x="9576" y="15092"/>
                    <a:pt x="10167" y="14403"/>
                    <a:pt x="10285" y="13555"/>
                  </a:cubicBezTo>
                  <a:cubicBezTo>
                    <a:pt x="10364" y="13023"/>
                    <a:pt x="10285" y="12531"/>
                    <a:pt x="10128" y="12058"/>
                  </a:cubicBezTo>
                  <a:lnTo>
                    <a:pt x="10128" y="12058"/>
                  </a:lnTo>
                  <a:cubicBezTo>
                    <a:pt x="10640" y="12452"/>
                    <a:pt x="11231" y="12728"/>
                    <a:pt x="11881" y="12807"/>
                  </a:cubicBezTo>
                  <a:cubicBezTo>
                    <a:pt x="11982" y="12817"/>
                    <a:pt x="12083" y="12823"/>
                    <a:pt x="12183" y="12823"/>
                  </a:cubicBezTo>
                  <a:cubicBezTo>
                    <a:pt x="13007" y="12823"/>
                    <a:pt x="13806" y="12463"/>
                    <a:pt x="14245" y="11743"/>
                  </a:cubicBezTo>
                  <a:cubicBezTo>
                    <a:pt x="14718" y="10955"/>
                    <a:pt x="14541" y="9969"/>
                    <a:pt x="13989" y="9260"/>
                  </a:cubicBezTo>
                  <a:cubicBezTo>
                    <a:pt x="13713" y="8886"/>
                    <a:pt x="13339" y="8610"/>
                    <a:pt x="12925" y="8413"/>
                  </a:cubicBezTo>
                  <a:cubicBezTo>
                    <a:pt x="12945" y="8413"/>
                    <a:pt x="12945" y="8413"/>
                    <a:pt x="12965" y="8393"/>
                  </a:cubicBezTo>
                  <a:cubicBezTo>
                    <a:pt x="13359" y="8216"/>
                    <a:pt x="13773" y="8019"/>
                    <a:pt x="14108" y="7723"/>
                  </a:cubicBezTo>
                  <a:cubicBezTo>
                    <a:pt x="14718" y="7172"/>
                    <a:pt x="15014" y="6068"/>
                    <a:pt x="14797" y="5280"/>
                  </a:cubicBezTo>
                  <a:cubicBezTo>
                    <a:pt x="14580" y="4453"/>
                    <a:pt x="13753" y="4019"/>
                    <a:pt x="12945" y="3960"/>
                  </a:cubicBezTo>
                  <a:cubicBezTo>
                    <a:pt x="12837" y="3951"/>
                    <a:pt x="12729" y="3948"/>
                    <a:pt x="12621" y="3948"/>
                  </a:cubicBezTo>
                  <a:cubicBezTo>
                    <a:pt x="12237" y="3948"/>
                    <a:pt x="11856" y="3997"/>
                    <a:pt x="11487" y="4059"/>
                  </a:cubicBezTo>
                  <a:cubicBezTo>
                    <a:pt x="11231" y="4118"/>
                    <a:pt x="10975" y="4177"/>
                    <a:pt x="10738" y="4256"/>
                  </a:cubicBezTo>
                  <a:cubicBezTo>
                    <a:pt x="11113" y="3566"/>
                    <a:pt x="11290" y="2798"/>
                    <a:pt x="11132" y="2029"/>
                  </a:cubicBezTo>
                  <a:cubicBezTo>
                    <a:pt x="10975" y="1202"/>
                    <a:pt x="10423" y="433"/>
                    <a:pt x="9615" y="138"/>
                  </a:cubicBezTo>
                  <a:cubicBezTo>
                    <a:pt x="9368" y="46"/>
                    <a:pt x="9112" y="1"/>
                    <a:pt x="8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" name="Google Shape;693;p41">
              <a:extLst>
                <a:ext uri="{FF2B5EF4-FFF2-40B4-BE49-F238E27FC236}">
                  <a16:creationId xmlns:a16="http://schemas.microsoft.com/office/drawing/2014/main" id="{8CABA59E-BAB8-400E-8A72-0B194F591909}"/>
                </a:ext>
              </a:extLst>
            </p:cNvPr>
            <p:cNvSpPr/>
            <p:nvPr/>
          </p:nvSpPr>
          <p:spPr>
            <a:xfrm>
              <a:off x="8224500" y="1572325"/>
              <a:ext cx="53575" cy="41875"/>
            </a:xfrm>
            <a:custGeom>
              <a:avLst/>
              <a:gdLst/>
              <a:ahLst/>
              <a:cxnLst/>
              <a:rect l="l" t="t" r="r" b="b"/>
              <a:pathLst>
                <a:path w="2143" h="1675" extrusionOk="0">
                  <a:moveTo>
                    <a:pt x="1203" y="701"/>
                  </a:moveTo>
                  <a:cubicBezTo>
                    <a:pt x="1217" y="701"/>
                    <a:pt x="1156" y="835"/>
                    <a:pt x="1149" y="835"/>
                  </a:cubicBezTo>
                  <a:cubicBezTo>
                    <a:pt x="1146" y="835"/>
                    <a:pt x="1152" y="812"/>
                    <a:pt x="1177" y="749"/>
                  </a:cubicBezTo>
                  <a:cubicBezTo>
                    <a:pt x="1177" y="729"/>
                    <a:pt x="1177" y="729"/>
                    <a:pt x="1177" y="729"/>
                  </a:cubicBezTo>
                  <a:cubicBezTo>
                    <a:pt x="1191" y="709"/>
                    <a:pt x="1200" y="701"/>
                    <a:pt x="1203" y="701"/>
                  </a:cubicBezTo>
                  <a:close/>
                  <a:moveTo>
                    <a:pt x="1114" y="0"/>
                  </a:moveTo>
                  <a:cubicBezTo>
                    <a:pt x="916" y="0"/>
                    <a:pt x="720" y="64"/>
                    <a:pt x="566" y="198"/>
                  </a:cubicBezTo>
                  <a:cubicBezTo>
                    <a:pt x="0" y="708"/>
                    <a:pt x="431" y="1675"/>
                    <a:pt x="1108" y="1675"/>
                  </a:cubicBezTo>
                  <a:cubicBezTo>
                    <a:pt x="1162" y="1675"/>
                    <a:pt x="1218" y="1669"/>
                    <a:pt x="1275" y="1656"/>
                  </a:cubicBezTo>
                  <a:cubicBezTo>
                    <a:pt x="1512" y="1636"/>
                    <a:pt x="1748" y="1498"/>
                    <a:pt x="1886" y="1301"/>
                  </a:cubicBezTo>
                  <a:cubicBezTo>
                    <a:pt x="2142" y="907"/>
                    <a:pt x="2004" y="395"/>
                    <a:pt x="1630" y="158"/>
                  </a:cubicBezTo>
                  <a:cubicBezTo>
                    <a:pt x="1479" y="54"/>
                    <a:pt x="1296" y="0"/>
                    <a:pt x="11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" name="Google Shape;694;p41">
              <a:extLst>
                <a:ext uri="{FF2B5EF4-FFF2-40B4-BE49-F238E27FC236}">
                  <a16:creationId xmlns:a16="http://schemas.microsoft.com/office/drawing/2014/main" id="{FDF62F3D-7E96-4764-A6CA-0651841FC4DF}"/>
                </a:ext>
              </a:extLst>
            </p:cNvPr>
            <p:cNvSpPr/>
            <p:nvPr/>
          </p:nvSpPr>
          <p:spPr>
            <a:xfrm>
              <a:off x="8191850" y="1627050"/>
              <a:ext cx="53200" cy="42225"/>
            </a:xfrm>
            <a:custGeom>
              <a:avLst/>
              <a:gdLst/>
              <a:ahLst/>
              <a:cxnLst/>
              <a:rect l="l" t="t" r="r" b="b"/>
              <a:pathLst>
                <a:path w="2128" h="1689" extrusionOk="0">
                  <a:moveTo>
                    <a:pt x="1187" y="706"/>
                  </a:moveTo>
                  <a:lnTo>
                    <a:pt x="1187" y="706"/>
                  </a:lnTo>
                  <a:cubicBezTo>
                    <a:pt x="1206" y="706"/>
                    <a:pt x="1144" y="844"/>
                    <a:pt x="1135" y="844"/>
                  </a:cubicBezTo>
                  <a:cubicBezTo>
                    <a:pt x="1131" y="844"/>
                    <a:pt x="1137" y="819"/>
                    <a:pt x="1163" y="747"/>
                  </a:cubicBezTo>
                  <a:cubicBezTo>
                    <a:pt x="1163" y="747"/>
                    <a:pt x="1163" y="747"/>
                    <a:pt x="1163" y="728"/>
                  </a:cubicBezTo>
                  <a:cubicBezTo>
                    <a:pt x="1175" y="712"/>
                    <a:pt x="1183" y="706"/>
                    <a:pt x="1187" y="706"/>
                  </a:cubicBezTo>
                  <a:close/>
                  <a:moveTo>
                    <a:pt x="1111" y="0"/>
                  </a:moveTo>
                  <a:cubicBezTo>
                    <a:pt x="909" y="0"/>
                    <a:pt x="708" y="69"/>
                    <a:pt x="552" y="215"/>
                  </a:cubicBezTo>
                  <a:cubicBezTo>
                    <a:pt x="1" y="730"/>
                    <a:pt x="426" y="1689"/>
                    <a:pt x="1108" y="1689"/>
                  </a:cubicBezTo>
                  <a:cubicBezTo>
                    <a:pt x="1158" y="1689"/>
                    <a:pt x="1209" y="1684"/>
                    <a:pt x="1261" y="1673"/>
                  </a:cubicBezTo>
                  <a:cubicBezTo>
                    <a:pt x="1497" y="1634"/>
                    <a:pt x="1734" y="1516"/>
                    <a:pt x="1872" y="1299"/>
                  </a:cubicBezTo>
                  <a:cubicBezTo>
                    <a:pt x="2128" y="925"/>
                    <a:pt x="1990" y="412"/>
                    <a:pt x="1616" y="156"/>
                  </a:cubicBezTo>
                  <a:cubicBezTo>
                    <a:pt x="1468" y="54"/>
                    <a:pt x="1289" y="0"/>
                    <a:pt x="11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" name="Google Shape;695;p41">
              <a:extLst>
                <a:ext uri="{FF2B5EF4-FFF2-40B4-BE49-F238E27FC236}">
                  <a16:creationId xmlns:a16="http://schemas.microsoft.com/office/drawing/2014/main" id="{E9A820D2-CA92-44D7-9238-C1D2BB395FEE}"/>
                </a:ext>
              </a:extLst>
            </p:cNvPr>
            <p:cNvSpPr/>
            <p:nvPr/>
          </p:nvSpPr>
          <p:spPr>
            <a:xfrm>
              <a:off x="8213175" y="1679700"/>
              <a:ext cx="53075" cy="41900"/>
            </a:xfrm>
            <a:custGeom>
              <a:avLst/>
              <a:gdLst/>
              <a:ahLst/>
              <a:cxnLst/>
              <a:rect l="l" t="t" r="r" b="b"/>
              <a:pathLst>
                <a:path w="2123" h="1676" extrusionOk="0">
                  <a:moveTo>
                    <a:pt x="1195" y="707"/>
                  </a:moveTo>
                  <a:cubicBezTo>
                    <a:pt x="1203" y="707"/>
                    <a:pt x="1139" y="838"/>
                    <a:pt x="1130" y="838"/>
                  </a:cubicBezTo>
                  <a:cubicBezTo>
                    <a:pt x="1126" y="838"/>
                    <a:pt x="1132" y="815"/>
                    <a:pt x="1157" y="749"/>
                  </a:cubicBezTo>
                  <a:cubicBezTo>
                    <a:pt x="1157" y="749"/>
                    <a:pt x="1157" y="730"/>
                    <a:pt x="1176" y="730"/>
                  </a:cubicBezTo>
                  <a:cubicBezTo>
                    <a:pt x="1187" y="714"/>
                    <a:pt x="1193" y="707"/>
                    <a:pt x="1195" y="707"/>
                  </a:cubicBezTo>
                  <a:close/>
                  <a:moveTo>
                    <a:pt x="1107" y="0"/>
                  </a:moveTo>
                  <a:cubicBezTo>
                    <a:pt x="906" y="0"/>
                    <a:pt x="709" y="64"/>
                    <a:pt x="566" y="198"/>
                  </a:cubicBezTo>
                  <a:cubicBezTo>
                    <a:pt x="1" y="726"/>
                    <a:pt x="413" y="1675"/>
                    <a:pt x="1086" y="1675"/>
                  </a:cubicBezTo>
                  <a:cubicBezTo>
                    <a:pt x="1141" y="1675"/>
                    <a:pt x="1197" y="1669"/>
                    <a:pt x="1255" y="1656"/>
                  </a:cubicBezTo>
                  <a:cubicBezTo>
                    <a:pt x="1511" y="1636"/>
                    <a:pt x="1748" y="1498"/>
                    <a:pt x="1886" y="1301"/>
                  </a:cubicBezTo>
                  <a:cubicBezTo>
                    <a:pt x="2122" y="907"/>
                    <a:pt x="2004" y="395"/>
                    <a:pt x="1630" y="158"/>
                  </a:cubicBezTo>
                  <a:cubicBezTo>
                    <a:pt x="1479" y="54"/>
                    <a:pt x="1291" y="0"/>
                    <a:pt x="11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5" name="Google Shape;696;p41">
              <a:extLst>
                <a:ext uri="{FF2B5EF4-FFF2-40B4-BE49-F238E27FC236}">
                  <a16:creationId xmlns:a16="http://schemas.microsoft.com/office/drawing/2014/main" id="{334B1492-E569-4757-B03D-E04E54BFD0B8}"/>
                </a:ext>
              </a:extLst>
            </p:cNvPr>
            <p:cNvSpPr/>
            <p:nvPr/>
          </p:nvSpPr>
          <p:spPr>
            <a:xfrm>
              <a:off x="8247050" y="1627050"/>
              <a:ext cx="53175" cy="42225"/>
            </a:xfrm>
            <a:custGeom>
              <a:avLst/>
              <a:gdLst/>
              <a:ahLst/>
              <a:cxnLst/>
              <a:rect l="l" t="t" r="r" b="b"/>
              <a:pathLst>
                <a:path w="2127" h="1689" extrusionOk="0">
                  <a:moveTo>
                    <a:pt x="1186" y="706"/>
                  </a:moveTo>
                  <a:lnTo>
                    <a:pt x="1186" y="706"/>
                  </a:lnTo>
                  <a:cubicBezTo>
                    <a:pt x="1205" y="706"/>
                    <a:pt x="1143" y="844"/>
                    <a:pt x="1134" y="844"/>
                  </a:cubicBezTo>
                  <a:cubicBezTo>
                    <a:pt x="1130" y="844"/>
                    <a:pt x="1136" y="819"/>
                    <a:pt x="1161" y="747"/>
                  </a:cubicBezTo>
                  <a:cubicBezTo>
                    <a:pt x="1161" y="747"/>
                    <a:pt x="1161" y="747"/>
                    <a:pt x="1161" y="728"/>
                  </a:cubicBezTo>
                  <a:cubicBezTo>
                    <a:pt x="1174" y="712"/>
                    <a:pt x="1182" y="706"/>
                    <a:pt x="1186" y="706"/>
                  </a:cubicBezTo>
                  <a:close/>
                  <a:moveTo>
                    <a:pt x="1122" y="0"/>
                  </a:moveTo>
                  <a:cubicBezTo>
                    <a:pt x="918" y="0"/>
                    <a:pt x="716" y="69"/>
                    <a:pt x="570" y="215"/>
                  </a:cubicBezTo>
                  <a:cubicBezTo>
                    <a:pt x="1" y="730"/>
                    <a:pt x="425" y="1689"/>
                    <a:pt x="1107" y="1689"/>
                  </a:cubicBezTo>
                  <a:cubicBezTo>
                    <a:pt x="1157" y="1689"/>
                    <a:pt x="1208" y="1684"/>
                    <a:pt x="1260" y="1673"/>
                  </a:cubicBezTo>
                  <a:cubicBezTo>
                    <a:pt x="1516" y="1634"/>
                    <a:pt x="1752" y="1516"/>
                    <a:pt x="1890" y="1299"/>
                  </a:cubicBezTo>
                  <a:cubicBezTo>
                    <a:pt x="2127" y="925"/>
                    <a:pt x="2008" y="412"/>
                    <a:pt x="1634" y="156"/>
                  </a:cubicBezTo>
                  <a:cubicBezTo>
                    <a:pt x="1486" y="54"/>
                    <a:pt x="1303" y="0"/>
                    <a:pt x="1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" name="Google Shape;697;p41">
              <a:extLst>
                <a:ext uri="{FF2B5EF4-FFF2-40B4-BE49-F238E27FC236}">
                  <a16:creationId xmlns:a16="http://schemas.microsoft.com/office/drawing/2014/main" id="{4B2B6751-AB53-460C-8660-F3989222E4D7}"/>
                </a:ext>
              </a:extLst>
            </p:cNvPr>
            <p:cNvSpPr/>
            <p:nvPr/>
          </p:nvSpPr>
          <p:spPr>
            <a:xfrm>
              <a:off x="8289875" y="1591575"/>
              <a:ext cx="53200" cy="42250"/>
            </a:xfrm>
            <a:custGeom>
              <a:avLst/>
              <a:gdLst/>
              <a:ahLst/>
              <a:cxnLst/>
              <a:rect l="l" t="t" r="r" b="b"/>
              <a:pathLst>
                <a:path w="2128" h="1690" extrusionOk="0">
                  <a:moveTo>
                    <a:pt x="1187" y="706"/>
                  </a:moveTo>
                  <a:lnTo>
                    <a:pt x="1187" y="706"/>
                  </a:lnTo>
                  <a:cubicBezTo>
                    <a:pt x="1206" y="706"/>
                    <a:pt x="1144" y="844"/>
                    <a:pt x="1135" y="844"/>
                  </a:cubicBezTo>
                  <a:cubicBezTo>
                    <a:pt x="1131" y="844"/>
                    <a:pt x="1137" y="819"/>
                    <a:pt x="1162" y="748"/>
                  </a:cubicBezTo>
                  <a:cubicBezTo>
                    <a:pt x="1162" y="748"/>
                    <a:pt x="1162" y="748"/>
                    <a:pt x="1162" y="728"/>
                  </a:cubicBezTo>
                  <a:cubicBezTo>
                    <a:pt x="1175" y="712"/>
                    <a:pt x="1183" y="706"/>
                    <a:pt x="1187" y="706"/>
                  </a:cubicBezTo>
                  <a:close/>
                  <a:moveTo>
                    <a:pt x="1110" y="1"/>
                  </a:moveTo>
                  <a:cubicBezTo>
                    <a:pt x="909" y="1"/>
                    <a:pt x="708" y="69"/>
                    <a:pt x="552" y="216"/>
                  </a:cubicBezTo>
                  <a:cubicBezTo>
                    <a:pt x="1" y="730"/>
                    <a:pt x="426" y="1689"/>
                    <a:pt x="1108" y="1689"/>
                  </a:cubicBezTo>
                  <a:cubicBezTo>
                    <a:pt x="1158" y="1689"/>
                    <a:pt x="1209" y="1684"/>
                    <a:pt x="1261" y="1674"/>
                  </a:cubicBezTo>
                  <a:cubicBezTo>
                    <a:pt x="1497" y="1634"/>
                    <a:pt x="1734" y="1516"/>
                    <a:pt x="1872" y="1299"/>
                  </a:cubicBezTo>
                  <a:cubicBezTo>
                    <a:pt x="2128" y="925"/>
                    <a:pt x="1990" y="393"/>
                    <a:pt x="1616" y="157"/>
                  </a:cubicBezTo>
                  <a:cubicBezTo>
                    <a:pt x="1467" y="55"/>
                    <a:pt x="1289" y="1"/>
                    <a:pt x="11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" name="Google Shape;698;p41">
              <a:extLst>
                <a:ext uri="{FF2B5EF4-FFF2-40B4-BE49-F238E27FC236}">
                  <a16:creationId xmlns:a16="http://schemas.microsoft.com/office/drawing/2014/main" id="{FFD053BD-0317-477A-B142-5B4DE3B34A35}"/>
                </a:ext>
              </a:extLst>
            </p:cNvPr>
            <p:cNvSpPr/>
            <p:nvPr/>
          </p:nvSpPr>
          <p:spPr>
            <a:xfrm>
              <a:off x="8311100" y="1643800"/>
              <a:ext cx="53175" cy="42225"/>
            </a:xfrm>
            <a:custGeom>
              <a:avLst/>
              <a:gdLst/>
              <a:ahLst/>
              <a:cxnLst/>
              <a:rect l="l" t="t" r="r" b="b"/>
              <a:pathLst>
                <a:path w="2127" h="1689" extrusionOk="0">
                  <a:moveTo>
                    <a:pt x="1199" y="705"/>
                  </a:moveTo>
                  <a:cubicBezTo>
                    <a:pt x="1207" y="705"/>
                    <a:pt x="1143" y="835"/>
                    <a:pt x="1133" y="835"/>
                  </a:cubicBezTo>
                  <a:cubicBezTo>
                    <a:pt x="1130" y="835"/>
                    <a:pt x="1135" y="812"/>
                    <a:pt x="1161" y="747"/>
                  </a:cubicBezTo>
                  <a:cubicBezTo>
                    <a:pt x="1161" y="747"/>
                    <a:pt x="1161" y="727"/>
                    <a:pt x="1180" y="727"/>
                  </a:cubicBezTo>
                  <a:cubicBezTo>
                    <a:pt x="1191" y="711"/>
                    <a:pt x="1197" y="705"/>
                    <a:pt x="1199" y="705"/>
                  </a:cubicBezTo>
                  <a:close/>
                  <a:moveTo>
                    <a:pt x="1121" y="0"/>
                  </a:moveTo>
                  <a:cubicBezTo>
                    <a:pt x="917" y="0"/>
                    <a:pt x="716" y="69"/>
                    <a:pt x="570" y="215"/>
                  </a:cubicBezTo>
                  <a:cubicBezTo>
                    <a:pt x="0" y="729"/>
                    <a:pt x="424" y="1689"/>
                    <a:pt x="1106" y="1689"/>
                  </a:cubicBezTo>
                  <a:cubicBezTo>
                    <a:pt x="1156" y="1689"/>
                    <a:pt x="1207" y="1684"/>
                    <a:pt x="1259" y="1673"/>
                  </a:cubicBezTo>
                  <a:cubicBezTo>
                    <a:pt x="1515" y="1634"/>
                    <a:pt x="1752" y="1516"/>
                    <a:pt x="1890" y="1299"/>
                  </a:cubicBezTo>
                  <a:cubicBezTo>
                    <a:pt x="2126" y="905"/>
                    <a:pt x="2008" y="392"/>
                    <a:pt x="1633" y="156"/>
                  </a:cubicBezTo>
                  <a:cubicBezTo>
                    <a:pt x="1485" y="54"/>
                    <a:pt x="1302" y="0"/>
                    <a:pt x="1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" name="Google Shape;699;p41">
              <a:extLst>
                <a:ext uri="{FF2B5EF4-FFF2-40B4-BE49-F238E27FC236}">
                  <a16:creationId xmlns:a16="http://schemas.microsoft.com/office/drawing/2014/main" id="{87D288B4-183F-4C61-9292-53D1CB67CD9A}"/>
                </a:ext>
              </a:extLst>
            </p:cNvPr>
            <p:cNvSpPr/>
            <p:nvPr/>
          </p:nvSpPr>
          <p:spPr>
            <a:xfrm>
              <a:off x="8268250" y="1685850"/>
              <a:ext cx="53150" cy="42050"/>
            </a:xfrm>
            <a:custGeom>
              <a:avLst/>
              <a:gdLst/>
              <a:ahLst/>
              <a:cxnLst/>
              <a:rect l="l" t="t" r="r" b="b"/>
              <a:pathLst>
                <a:path w="2126" h="1682" extrusionOk="0">
                  <a:moveTo>
                    <a:pt x="1205" y="711"/>
                  </a:moveTo>
                  <a:cubicBezTo>
                    <a:pt x="1216" y="711"/>
                    <a:pt x="1152" y="837"/>
                    <a:pt x="1145" y="837"/>
                  </a:cubicBezTo>
                  <a:cubicBezTo>
                    <a:pt x="1141" y="837"/>
                    <a:pt x="1149" y="812"/>
                    <a:pt x="1180" y="740"/>
                  </a:cubicBezTo>
                  <a:cubicBezTo>
                    <a:pt x="1195" y="719"/>
                    <a:pt x="1203" y="711"/>
                    <a:pt x="1205" y="711"/>
                  </a:cubicBezTo>
                  <a:close/>
                  <a:moveTo>
                    <a:pt x="1118" y="1"/>
                  </a:moveTo>
                  <a:cubicBezTo>
                    <a:pt x="920" y="1"/>
                    <a:pt x="723" y="64"/>
                    <a:pt x="569" y="208"/>
                  </a:cubicBezTo>
                  <a:cubicBezTo>
                    <a:pt x="0" y="722"/>
                    <a:pt x="424" y="1682"/>
                    <a:pt x="1122" y="1682"/>
                  </a:cubicBezTo>
                  <a:cubicBezTo>
                    <a:pt x="1173" y="1682"/>
                    <a:pt x="1225" y="1677"/>
                    <a:pt x="1279" y="1666"/>
                  </a:cubicBezTo>
                  <a:cubicBezTo>
                    <a:pt x="1515" y="1626"/>
                    <a:pt x="1752" y="1508"/>
                    <a:pt x="1889" y="1292"/>
                  </a:cubicBezTo>
                  <a:cubicBezTo>
                    <a:pt x="2126" y="917"/>
                    <a:pt x="2008" y="405"/>
                    <a:pt x="1633" y="149"/>
                  </a:cubicBezTo>
                  <a:cubicBezTo>
                    <a:pt x="1482" y="54"/>
                    <a:pt x="1300" y="1"/>
                    <a:pt x="11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39" name="Title 6">
            <a:extLst>
              <a:ext uri="{FF2B5EF4-FFF2-40B4-BE49-F238E27FC236}">
                <a16:creationId xmlns:a16="http://schemas.microsoft.com/office/drawing/2014/main" id="{F05680A7-73E7-4F0F-974B-5E5128142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231" y="1993311"/>
            <a:ext cx="10838718" cy="3570400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US" sz="5400" b="1">
                <a:solidFill>
                  <a:srgbClr val="FF0168"/>
                </a:solidFill>
                <a:latin typeface="Arial" pitchFamily="34" charset="0"/>
                <a:cs typeface="Arial" pitchFamily="34" charset="0"/>
              </a:rPr>
              <a:t>BÀI 48</a:t>
            </a:r>
            <a:br>
              <a:rPr lang="en-US" sz="5400" b="1">
                <a:solidFill>
                  <a:srgbClr val="FF0168"/>
                </a:solidFill>
                <a:latin typeface="Arial" pitchFamily="34" charset="0"/>
                <a:cs typeface="Arial" pitchFamily="34" charset="0"/>
              </a:rPr>
            </a:br>
            <a:r>
              <a:rPr lang="en-US" sz="5400" b="1">
                <a:solidFill>
                  <a:srgbClr val="FF0168"/>
                </a:solidFill>
                <a:latin typeface="Arial" pitchFamily="34" charset="0"/>
                <a:cs typeface="Arial" pitchFamily="34" charset="0"/>
              </a:rPr>
              <a:t>ĐƠN VỊ, CHỤC, TRĂM, NGHÌN</a:t>
            </a:r>
            <a:endParaRPr lang="en-US" sz="540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A17A990-F8F5-4222-A490-B85A0FCC5F4C}"/>
              </a:ext>
            </a:extLst>
          </p:cNvPr>
          <p:cNvSpPr txBox="1"/>
          <p:nvPr/>
        </p:nvSpPr>
        <p:spPr>
          <a:xfrm>
            <a:off x="2270919" y="862215"/>
            <a:ext cx="8850421" cy="1446093"/>
          </a:xfrm>
          <a:prstGeom prst="rect">
            <a:avLst/>
          </a:prstGeom>
          <a:noFill/>
        </p:spPr>
        <p:txBody>
          <a:bodyPr wrap="square" lIns="90990" tIns="45494" rIns="90990" bIns="45494" rtlCol="0">
            <a:spAutoFit/>
          </a:bodyPr>
          <a:lstStyle/>
          <a:p>
            <a:pPr algn="just"/>
            <a:r>
              <a:rPr lang="en-US"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CHỦ ĐỀ 10:</a:t>
            </a:r>
          </a:p>
          <a:p>
            <a:pPr algn="just"/>
            <a:r>
              <a:rPr lang="en-US" sz="44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CÁC SỐ TRONG PHẠM VI 1 000</a:t>
            </a:r>
          </a:p>
        </p:txBody>
      </p:sp>
      <p:sp>
        <p:nvSpPr>
          <p:cNvPr id="41" name="Rounded Rectangle 3">
            <a:extLst>
              <a:ext uri="{FF2B5EF4-FFF2-40B4-BE49-F238E27FC236}">
                <a16:creationId xmlns:a16="http://schemas.microsoft.com/office/drawing/2014/main" id="{AAC932FB-52E3-4B06-B572-62FE4755BE63}"/>
              </a:ext>
            </a:extLst>
          </p:cNvPr>
          <p:cNvSpPr/>
          <p:nvPr/>
        </p:nvSpPr>
        <p:spPr>
          <a:xfrm>
            <a:off x="7679146" y="5410200"/>
            <a:ext cx="1369346" cy="54594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7" tIns="60853" rIns="121707" bIns="60853"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S/40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945ABE-63F8-4385-B4EF-132C038DA5A8}"/>
              </a:ext>
            </a:extLst>
          </p:cNvPr>
          <p:cNvSpPr txBox="1"/>
          <p:nvPr/>
        </p:nvSpPr>
        <p:spPr>
          <a:xfrm>
            <a:off x="253229" y="595073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391703-0A79-47E0-9B6D-B3FFE03791C7}"/>
              </a:ext>
            </a:extLst>
          </p:cNvPr>
          <p:cNvSpPr txBox="1"/>
          <p:nvPr/>
        </p:nvSpPr>
        <p:spPr>
          <a:xfrm>
            <a:off x="253229" y="1402249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05A7E7-15A6-4BA2-8E38-4C0D577C4148}"/>
              </a:ext>
            </a:extLst>
          </p:cNvPr>
          <p:cNvSpPr txBox="1"/>
          <p:nvPr/>
        </p:nvSpPr>
        <p:spPr>
          <a:xfrm>
            <a:off x="253229" y="2221690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D19757-507C-43BC-AEE2-38FC11A941E0}"/>
              </a:ext>
            </a:extLst>
          </p:cNvPr>
          <p:cNvSpPr txBox="1"/>
          <p:nvPr/>
        </p:nvSpPr>
        <p:spPr>
          <a:xfrm>
            <a:off x="253229" y="3040560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ECF913-FF13-4FB0-A17D-C73BE325B19D}"/>
              </a:ext>
            </a:extLst>
          </p:cNvPr>
          <p:cNvSpPr txBox="1"/>
          <p:nvPr/>
        </p:nvSpPr>
        <p:spPr>
          <a:xfrm>
            <a:off x="253229" y="3839476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C981DC-5078-4375-A4AC-6891470F54A3}"/>
              </a:ext>
            </a:extLst>
          </p:cNvPr>
          <p:cNvSpPr txBox="1"/>
          <p:nvPr/>
        </p:nvSpPr>
        <p:spPr>
          <a:xfrm>
            <a:off x="251099" y="4637235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31E6FF-1734-4A2D-B6BA-708C4719219D}"/>
              </a:ext>
            </a:extLst>
          </p:cNvPr>
          <p:cNvSpPr txBox="1"/>
          <p:nvPr/>
        </p:nvSpPr>
        <p:spPr>
          <a:xfrm>
            <a:off x="251099" y="5436151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76DAC2-3A98-BA40-8148-5E3BC3A6B1E8}"/>
              </a:ext>
            </a:extLst>
          </p:cNvPr>
          <p:cNvSpPr txBox="1"/>
          <p:nvPr/>
        </p:nvSpPr>
        <p:spPr>
          <a:xfrm>
            <a:off x="1070857" y="608760"/>
            <a:ext cx="9512669" cy="7371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Thứ </a:t>
            </a:r>
            <a:r>
              <a:rPr kumimoji="0" lang="en-US" sz="419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hai</a:t>
            </a:r>
            <a:r>
              <a:rPr kumimoji="0" lang="vi-VN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ngày </a:t>
            </a:r>
            <a:r>
              <a:rPr kumimoji="0" lang="en-US" sz="419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27</a:t>
            </a:r>
            <a:r>
              <a:rPr kumimoji="0" lang="vi-VN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tháng </a:t>
            </a:r>
            <a:r>
              <a:rPr kumimoji="0" lang="en-US" sz="419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2</a:t>
            </a:r>
            <a:r>
              <a:rPr kumimoji="0" lang="en-US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năm </a:t>
            </a:r>
            <a:r>
              <a:rPr kumimoji="0" lang="en-US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2023</a:t>
            </a:r>
            <a:endParaRPr kumimoji="0" lang="en-US" sz="41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D6806-51B7-284D-AE97-63FBF65EF7EF}"/>
              </a:ext>
            </a:extLst>
          </p:cNvPr>
          <p:cNvSpPr txBox="1"/>
          <p:nvPr/>
        </p:nvSpPr>
        <p:spPr>
          <a:xfrm>
            <a:off x="4363552" y="1424570"/>
            <a:ext cx="1386197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</a:t>
            </a:r>
            <a:r>
              <a:rPr kumimoji="0" lang="vi-VN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oán</a:t>
            </a:r>
            <a:endParaRPr kumimoji="0" lang="en-US" sz="39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F465DD-D405-3D4E-AAB6-3FD54857CE9D}"/>
              </a:ext>
            </a:extLst>
          </p:cNvPr>
          <p:cNvSpPr txBox="1"/>
          <p:nvPr/>
        </p:nvSpPr>
        <p:spPr>
          <a:xfrm>
            <a:off x="1070857" y="2253682"/>
            <a:ext cx="11655383" cy="706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Bài </a:t>
            </a:r>
            <a:r>
              <a:rPr kumimoji="0" lang="en-US" sz="399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48 (tiết 1 ):</a:t>
            </a:r>
            <a:r>
              <a:rPr kumimoji="0" lang="en-US" sz="399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Đơn vị, chục,  trăm, nghìn</a:t>
            </a:r>
            <a:endParaRPr kumimoji="0" lang="en-US" sz="39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657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0B2E065-8F69-4365-958C-348590DEA31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66119" y="1143000"/>
            <a:ext cx="7793112" cy="389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62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12">
            <a:extLst>
              <a:ext uri="{FF2B5EF4-FFF2-40B4-BE49-F238E27FC236}">
                <a16:creationId xmlns:a16="http://schemas.microsoft.com/office/drawing/2014/main" id="{677CA2D1-44D0-4CEB-B4A0-7C36E00E6F77}"/>
              </a:ext>
            </a:extLst>
          </p:cNvPr>
          <p:cNvSpPr/>
          <p:nvPr/>
        </p:nvSpPr>
        <p:spPr>
          <a:xfrm>
            <a:off x="2575719" y="1371600"/>
            <a:ext cx="6500875" cy="2723615"/>
          </a:xfrm>
          <a:prstGeom prst="roundRect">
            <a:avLst/>
          </a:prstGeom>
          <a:solidFill>
            <a:srgbClr val="FFC000">
              <a:alpha val="48000"/>
            </a:srgbClr>
          </a:solidFill>
          <a:ln>
            <a:noFill/>
          </a:ln>
          <a:effectLst>
            <a:softEdge rad="109587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09D8EB-1036-428B-A262-FD2CD76E577E}"/>
              </a:ext>
            </a:extLst>
          </p:cNvPr>
          <p:cNvSpPr/>
          <p:nvPr/>
        </p:nvSpPr>
        <p:spPr>
          <a:xfrm>
            <a:off x="3250615" y="3198245"/>
            <a:ext cx="162220" cy="162220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660AF57-8471-410D-99FF-C55B8387679A}"/>
              </a:ext>
            </a:extLst>
          </p:cNvPr>
          <p:cNvGrpSpPr/>
          <p:nvPr/>
        </p:nvGrpSpPr>
        <p:grpSpPr>
          <a:xfrm>
            <a:off x="3972427" y="3042785"/>
            <a:ext cx="162220" cy="325594"/>
            <a:chOff x="4824133" y="1686899"/>
            <a:chExt cx="90155" cy="180950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7C5C9BF-1A96-480C-96F0-2E3F599F927C}"/>
                </a:ext>
              </a:extLst>
            </p:cNvPr>
            <p:cNvSpPr/>
            <p:nvPr/>
          </p:nvSpPr>
          <p:spPr>
            <a:xfrm>
              <a:off x="4824133" y="1686899"/>
              <a:ext cx="90155" cy="90155"/>
            </a:xfrm>
            <a:prstGeom prst="rect">
              <a:avLst/>
            </a:prstGeom>
            <a:grpFill/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5B3F138-F564-4EB8-A759-6F26071381DC}"/>
                </a:ext>
              </a:extLst>
            </p:cNvPr>
            <p:cNvSpPr/>
            <p:nvPr/>
          </p:nvSpPr>
          <p:spPr>
            <a:xfrm>
              <a:off x="4824133" y="1777694"/>
              <a:ext cx="90155" cy="90155"/>
            </a:xfrm>
            <a:prstGeom prst="rect">
              <a:avLst/>
            </a:prstGeom>
            <a:grpFill/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0F29AFC-50EC-4B1B-A376-94DC771912F9}"/>
              </a:ext>
            </a:extLst>
          </p:cNvPr>
          <p:cNvGrpSpPr/>
          <p:nvPr/>
        </p:nvGrpSpPr>
        <p:grpSpPr>
          <a:xfrm>
            <a:off x="4745862" y="2879167"/>
            <a:ext cx="162584" cy="489455"/>
            <a:chOff x="4349536" y="2452459"/>
            <a:chExt cx="162584" cy="489455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0ADD094-2D71-44B2-92CF-5CE45594D2BF}"/>
                </a:ext>
              </a:extLst>
            </p:cNvPr>
            <p:cNvSpPr/>
            <p:nvPr/>
          </p:nvSpPr>
          <p:spPr>
            <a:xfrm>
              <a:off x="4349536" y="2452459"/>
              <a:ext cx="162220" cy="162220"/>
            </a:xfrm>
            <a:prstGeom prst="rect">
              <a:avLst/>
            </a:prstGeom>
            <a:grpFill/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1BB2D20-3B1F-47D9-8016-E851ED737C47}"/>
                </a:ext>
              </a:extLst>
            </p:cNvPr>
            <p:cNvGrpSpPr/>
            <p:nvPr/>
          </p:nvGrpSpPr>
          <p:grpSpPr>
            <a:xfrm>
              <a:off x="4349900" y="2616320"/>
              <a:ext cx="162220" cy="325594"/>
              <a:chOff x="4824133" y="1686899"/>
              <a:chExt cx="90155" cy="180950"/>
            </a:xfrm>
            <a:grpFill/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14452818-7FE2-47A4-83EF-D57FB1DAE3FD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A99D9E6-D44C-4998-B413-8E198F9F87E9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4546559-6ACC-4AF6-A5F4-4C660EA49482}"/>
              </a:ext>
            </a:extLst>
          </p:cNvPr>
          <p:cNvGrpSpPr/>
          <p:nvPr/>
        </p:nvGrpSpPr>
        <p:grpSpPr>
          <a:xfrm>
            <a:off x="5519662" y="2707636"/>
            <a:ext cx="162220" cy="652829"/>
            <a:chOff x="4886412" y="2289085"/>
            <a:chExt cx="162220" cy="652829"/>
          </a:xfrm>
          <a:solidFill>
            <a:schemeClr val="tx1">
              <a:lumMod val="40000"/>
              <a:lumOff val="60000"/>
            </a:schemeClr>
          </a:solidFill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0670FC3-CD18-4E91-BAFF-69550668D3EC}"/>
                </a:ext>
              </a:extLst>
            </p:cNvPr>
            <p:cNvGrpSpPr/>
            <p:nvPr/>
          </p:nvGrpSpPr>
          <p:grpSpPr>
            <a:xfrm>
              <a:off x="4886412" y="2616320"/>
              <a:ext cx="162220" cy="325594"/>
              <a:chOff x="4824133" y="1686899"/>
              <a:chExt cx="90155" cy="180950"/>
            </a:xfrm>
            <a:grpFill/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2954E173-7A52-4231-9C23-654228E32B8A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9EE68E54-F1FE-44FD-BC26-C87CEFF2A4FC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48B3D68-427B-40CE-865C-F440985B9ADD}"/>
                </a:ext>
              </a:extLst>
            </p:cNvPr>
            <p:cNvGrpSpPr/>
            <p:nvPr/>
          </p:nvGrpSpPr>
          <p:grpSpPr>
            <a:xfrm>
              <a:off x="4886412" y="2289085"/>
              <a:ext cx="162220" cy="325594"/>
              <a:chOff x="4824133" y="1686899"/>
              <a:chExt cx="90155" cy="180950"/>
            </a:xfrm>
            <a:grpFill/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8D24E9E5-6F0B-45AA-9C69-E1547BE71A7A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790D631-B36D-4AF8-8738-5F5C4E2985C8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F314964-BE03-4475-BEB6-85E7A34E5EA1}"/>
              </a:ext>
            </a:extLst>
          </p:cNvPr>
          <p:cNvGrpSpPr/>
          <p:nvPr/>
        </p:nvGrpSpPr>
        <p:grpSpPr>
          <a:xfrm>
            <a:off x="8009435" y="1735486"/>
            <a:ext cx="162220" cy="1632893"/>
            <a:chOff x="7966428" y="1309021"/>
            <a:chExt cx="162220" cy="1632893"/>
          </a:xfrm>
          <a:solidFill>
            <a:schemeClr val="tx1">
              <a:lumMod val="40000"/>
              <a:lumOff val="60000"/>
            </a:schemeClr>
          </a:solidFill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843463F-4531-4A4A-B88D-E4B243A44CDE}"/>
                </a:ext>
              </a:extLst>
            </p:cNvPr>
            <p:cNvGrpSpPr/>
            <p:nvPr/>
          </p:nvGrpSpPr>
          <p:grpSpPr>
            <a:xfrm>
              <a:off x="7966428" y="2289085"/>
              <a:ext cx="162220" cy="652829"/>
              <a:chOff x="4886412" y="2289085"/>
              <a:chExt cx="162220" cy="652829"/>
            </a:xfrm>
            <a:grpFill/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4B6D00DA-598D-4026-A75F-ABB696A7E792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A085F100-3C21-494C-830D-E33B626C5527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CBBDAC0C-4799-488A-A564-300E1B7F889D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ED0A3A70-9E2F-44E4-BCB9-81A0DCA58AA8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7FAD0CAD-0C9A-4F66-BC21-46B27239C16D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BC487599-3C9D-4EF9-8D5A-3D5C3F78500D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21DE306F-5E14-41AC-B368-D170FF252B94}"/>
                </a:ext>
              </a:extLst>
            </p:cNvPr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  <a:grpFill/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2861C640-C04B-4FD1-9539-8C18118BC3D6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0A26FB8F-E269-4585-8366-5059CF25DBE5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E0E5AEA4-D24F-4965-A2CB-AC892186F0B3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25977503-EB7B-42AC-BD33-E0EBEF9C8EE5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B53FD629-BCF3-474F-8206-AEEAC39FC374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AB921B5E-B480-479C-84E2-172DAE0920B2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E28009FD-99CD-4B75-843A-D5937871F2CF}"/>
                </a:ext>
              </a:extLst>
            </p:cNvPr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  <a:grpFill/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D4D0C601-2ABB-4260-BDDE-93CAEF56859C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5C1039C6-7CFD-4CD9-A354-261CF49799BE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3656ED71-FDB4-4AA8-8104-F96520E9FB9B}"/>
              </a:ext>
            </a:extLst>
          </p:cNvPr>
          <p:cNvSpPr txBox="1"/>
          <p:nvPr/>
        </p:nvSpPr>
        <p:spPr>
          <a:xfrm>
            <a:off x="6275178" y="3094688"/>
            <a:ext cx="877163" cy="369332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VN" dirty="0"/>
              <a:t>………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6E61F63-6E7C-42C6-A990-0A2101AF735E}"/>
              </a:ext>
            </a:extLst>
          </p:cNvPr>
          <p:cNvSpPr txBox="1"/>
          <p:nvPr/>
        </p:nvSpPr>
        <p:spPr>
          <a:xfrm>
            <a:off x="3175272" y="3509721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000" dirty="0"/>
              <a:t>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CAE3D80-569C-4F35-B677-D2A6AED63026}"/>
              </a:ext>
            </a:extLst>
          </p:cNvPr>
          <p:cNvSpPr txBox="1"/>
          <p:nvPr/>
        </p:nvSpPr>
        <p:spPr>
          <a:xfrm>
            <a:off x="3889870" y="350742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000" dirty="0"/>
              <a:t>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11FF55B-1BED-4BC5-9ED0-1D1D52DCFB67}"/>
              </a:ext>
            </a:extLst>
          </p:cNvPr>
          <p:cNvSpPr txBox="1"/>
          <p:nvPr/>
        </p:nvSpPr>
        <p:spPr>
          <a:xfrm>
            <a:off x="4653090" y="350742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000" dirty="0"/>
              <a:t>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1C57910-D568-4A41-A4C3-C2C3F26B3588}"/>
              </a:ext>
            </a:extLst>
          </p:cNvPr>
          <p:cNvSpPr txBox="1"/>
          <p:nvPr/>
        </p:nvSpPr>
        <p:spPr>
          <a:xfrm>
            <a:off x="5437105" y="350742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000" dirty="0"/>
              <a:t>4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3B48A57-C549-43D1-8013-81423E07C0A5}"/>
              </a:ext>
            </a:extLst>
          </p:cNvPr>
          <p:cNvSpPr txBox="1"/>
          <p:nvPr/>
        </p:nvSpPr>
        <p:spPr>
          <a:xfrm>
            <a:off x="7850312" y="350725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000" dirty="0"/>
              <a:t>10</a:t>
            </a:r>
          </a:p>
        </p:txBody>
      </p:sp>
      <p:sp>
        <p:nvSpPr>
          <p:cNvPr id="425" name="TextBox 424">
            <a:extLst>
              <a:ext uri="{FF2B5EF4-FFF2-40B4-BE49-F238E27FC236}">
                <a16:creationId xmlns:a16="http://schemas.microsoft.com/office/drawing/2014/main" id="{2398A656-E0A2-45E5-98E5-BD2B29C8F789}"/>
              </a:ext>
            </a:extLst>
          </p:cNvPr>
          <p:cNvSpPr txBox="1"/>
          <p:nvPr/>
        </p:nvSpPr>
        <p:spPr>
          <a:xfrm>
            <a:off x="2725900" y="4592945"/>
            <a:ext cx="62829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10 đơn vị bằng 1 chục </a:t>
            </a:r>
          </a:p>
        </p:txBody>
      </p:sp>
    </p:spTree>
    <p:extLst>
      <p:ext uri="{BB962C8B-B14F-4D97-AF65-F5344CB8AC3E}">
        <p14:creationId xmlns:p14="http://schemas.microsoft.com/office/powerpoint/2010/main" val="408396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43" grpId="0" animBg="1"/>
      <p:bldP spid="44" grpId="0"/>
      <p:bldP spid="45" grpId="0"/>
      <p:bldP spid="46" grpId="0"/>
      <p:bldP spid="47" grpId="0"/>
      <p:bldP spid="48" grpId="0"/>
      <p:bldP spid="4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ounded Rectangle 74">
            <a:extLst>
              <a:ext uri="{FF2B5EF4-FFF2-40B4-BE49-F238E27FC236}">
                <a16:creationId xmlns:a16="http://schemas.microsoft.com/office/drawing/2014/main" id="{16310B5D-9D00-4181-8610-1E0A025A1FD4}"/>
              </a:ext>
            </a:extLst>
          </p:cNvPr>
          <p:cNvSpPr/>
          <p:nvPr/>
        </p:nvSpPr>
        <p:spPr>
          <a:xfrm>
            <a:off x="1661319" y="1143000"/>
            <a:ext cx="8723427" cy="2979588"/>
          </a:xfrm>
          <a:prstGeom prst="roundRect">
            <a:avLst/>
          </a:prstGeom>
          <a:solidFill>
            <a:srgbClr val="FFC000">
              <a:alpha val="48000"/>
            </a:srgbClr>
          </a:solidFill>
          <a:ln>
            <a:noFill/>
          </a:ln>
          <a:effectLst>
            <a:softEdge rad="109587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7C4D2EF-0492-4C13-8381-372ABA5E3E4D}"/>
              </a:ext>
            </a:extLst>
          </p:cNvPr>
          <p:cNvGrpSpPr/>
          <p:nvPr/>
        </p:nvGrpSpPr>
        <p:grpSpPr>
          <a:xfrm>
            <a:off x="2233691" y="1616960"/>
            <a:ext cx="162220" cy="1632893"/>
            <a:chOff x="7966428" y="1309021"/>
            <a:chExt cx="162220" cy="1632893"/>
          </a:xfrm>
          <a:solidFill>
            <a:schemeClr val="tx1">
              <a:lumMod val="40000"/>
              <a:lumOff val="60000"/>
            </a:schemeClr>
          </a:solidFill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81DA3BC8-8AA8-443A-A3F0-C147824B21E1}"/>
                </a:ext>
              </a:extLst>
            </p:cNvPr>
            <p:cNvGrpSpPr/>
            <p:nvPr/>
          </p:nvGrpSpPr>
          <p:grpSpPr>
            <a:xfrm>
              <a:off x="7966428" y="2289085"/>
              <a:ext cx="162220" cy="652829"/>
              <a:chOff x="4886412" y="2289085"/>
              <a:chExt cx="162220" cy="652829"/>
            </a:xfrm>
            <a:grpFill/>
          </p:grpSpPr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66513E5E-6164-4627-90C8-37FEC4ADA98C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8A42AE30-09F4-4CC7-8011-597088EDD8B7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937288A6-783C-4DA6-ADD9-D65A59ABF55F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28C0B50A-EB6D-4271-8862-1B3FEA9C69F0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65F0A4F0-1AB3-427F-B99F-442DCEC2CBF8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DBE352CE-E5FA-4DAB-8442-3C7E72CDDA43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6DEFC7F0-540E-483A-A4A9-3F16DEA70142}"/>
                </a:ext>
              </a:extLst>
            </p:cNvPr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  <a:grpFill/>
          </p:grpSpPr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20D5DB80-49B6-4BA8-9C02-1BC061DC190C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92BA6E81-22E9-46F8-9A9D-B1497968D28C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CCC78918-739F-46A6-A9BD-D5800F868968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3E46E4C5-C0D0-4797-A516-C41A04FAEB33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1901BDC3-58C6-480F-B9BC-057DDE38B760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17FC1A87-8791-4836-B532-8AF5D6D3895E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26B81670-8842-447A-9D2D-B12C7C16C002}"/>
                </a:ext>
              </a:extLst>
            </p:cNvPr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  <a:grpFill/>
          </p:grpSpPr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5F5EE1F9-4B2F-48E0-94E0-09E88997D642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4D78DD24-5045-4A94-A43A-9947B8E1B281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FFACCAC6-CE22-48EB-A8E4-780611D894C5}"/>
              </a:ext>
            </a:extLst>
          </p:cNvPr>
          <p:cNvSpPr txBox="1"/>
          <p:nvPr/>
        </p:nvSpPr>
        <p:spPr>
          <a:xfrm>
            <a:off x="1866000" y="3341549"/>
            <a:ext cx="9396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000" dirty="0"/>
              <a:t>1 chục</a:t>
            </a:r>
          </a:p>
          <a:p>
            <a:pPr algn="ctr"/>
            <a:r>
              <a:rPr lang="en-VN" sz="2000" dirty="0">
                <a:solidFill>
                  <a:srgbClr val="FF0000"/>
                </a:solidFill>
              </a:rPr>
              <a:t>10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D16B1F53-2B20-44A1-83E3-4008D501357C}"/>
              </a:ext>
            </a:extLst>
          </p:cNvPr>
          <p:cNvGrpSpPr/>
          <p:nvPr/>
        </p:nvGrpSpPr>
        <p:grpSpPr>
          <a:xfrm>
            <a:off x="3417579" y="1616383"/>
            <a:ext cx="162220" cy="1632893"/>
            <a:chOff x="7966428" y="1309021"/>
            <a:chExt cx="162220" cy="1632893"/>
          </a:xfrm>
          <a:solidFill>
            <a:schemeClr val="tx1">
              <a:lumMod val="40000"/>
              <a:lumOff val="60000"/>
            </a:schemeClr>
          </a:solidFill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3A7BE32A-38B5-4793-9851-CC7E46A9464B}"/>
                </a:ext>
              </a:extLst>
            </p:cNvPr>
            <p:cNvGrpSpPr/>
            <p:nvPr/>
          </p:nvGrpSpPr>
          <p:grpSpPr>
            <a:xfrm>
              <a:off x="7966428" y="2289085"/>
              <a:ext cx="162220" cy="652829"/>
              <a:chOff x="4886412" y="2289085"/>
              <a:chExt cx="162220" cy="652829"/>
            </a:xfrm>
            <a:grpFill/>
          </p:grpSpPr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565C4B98-2DB6-41DC-A17B-8DB93BBD9426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D8212325-81A2-4C46-90CD-138D6AD19E2D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id="{D6BBD0EF-EED6-4684-9473-8F2E22353291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02E2C5B6-EC21-472C-92E4-A17E3180F87B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id="{4FED52EA-E47D-4F5B-B61B-1E4767823737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B8235A66-89D5-41B1-A2BC-98026F4F9AE1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C81B220C-068B-4D63-B4FE-98C77457979D}"/>
                </a:ext>
              </a:extLst>
            </p:cNvPr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  <a:grpFill/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0CE339EF-54BC-4656-99E7-249AECD3FD33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id="{A5E8F8E2-DFE1-468C-A8D3-73443708F2B1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64A28B09-1099-4CA6-80EB-C58416BF3371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6A76822F-07F0-4627-B7D1-0633AA05C918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81" name="Rectangle 80">
                  <a:extLst>
                    <a:ext uri="{FF2B5EF4-FFF2-40B4-BE49-F238E27FC236}">
                      <a16:creationId xmlns:a16="http://schemas.microsoft.com/office/drawing/2014/main" id="{642FCBC6-BB4A-49A2-BFFA-70DBD6DA4459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id="{D0D38571-D29D-4D68-A7DD-DB903739FE6D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2B23B379-C976-4FE5-9DFB-FEEBBCC3491B}"/>
                </a:ext>
              </a:extLst>
            </p:cNvPr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  <a:grpFill/>
          </p:grpSpPr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8390FFEA-4954-41A4-ABC5-3AFFA2AFBE98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2D9085EC-7C73-4153-AE1C-06E2DFAF1E19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611ECC20-D75C-4104-B274-2D5C93D18539}"/>
              </a:ext>
            </a:extLst>
          </p:cNvPr>
          <p:cNvGrpSpPr/>
          <p:nvPr/>
        </p:nvGrpSpPr>
        <p:grpSpPr>
          <a:xfrm>
            <a:off x="3577955" y="1616800"/>
            <a:ext cx="162220" cy="1632893"/>
            <a:chOff x="7966428" y="1309021"/>
            <a:chExt cx="162220" cy="1632893"/>
          </a:xfrm>
          <a:solidFill>
            <a:schemeClr val="tx1">
              <a:lumMod val="40000"/>
              <a:lumOff val="60000"/>
            </a:schemeClr>
          </a:solidFill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0903F6E6-4E5C-4B41-8733-1902E49A1F33}"/>
                </a:ext>
              </a:extLst>
            </p:cNvPr>
            <p:cNvGrpSpPr/>
            <p:nvPr/>
          </p:nvGrpSpPr>
          <p:grpSpPr>
            <a:xfrm>
              <a:off x="7966428" y="2289085"/>
              <a:ext cx="162220" cy="652829"/>
              <a:chOff x="4886412" y="2289085"/>
              <a:chExt cx="162220" cy="652829"/>
            </a:xfrm>
            <a:grpFill/>
          </p:grpSpPr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B51C0B6D-8071-43F4-874A-6FCBD3844567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AC0D4848-0A52-4593-BB8F-F62666F0DB92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3AC7B0B7-579D-4E08-89ED-878751461BC4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4" name="Group 103">
                <a:extLst>
                  <a:ext uri="{FF2B5EF4-FFF2-40B4-BE49-F238E27FC236}">
                    <a16:creationId xmlns:a16="http://schemas.microsoft.com/office/drawing/2014/main" id="{ABA1D4B0-655B-49D5-863D-3C24FA089BB7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id="{DB0CA195-A3D7-4B5E-90BF-716E4444E2C1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01B0EAF2-D1BD-4A2E-9AFE-32655E7AEF05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00887C1A-A21B-4B3B-88E3-8F26A0B5388A}"/>
                </a:ext>
              </a:extLst>
            </p:cNvPr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  <a:grpFill/>
          </p:grpSpPr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A416B5EE-5638-4E49-A86C-C5669D18ADCA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5454CF24-8EA9-4C67-A725-0CF2C0E16D6F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58922BBD-313D-4554-A2A5-6629ED758305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E63090B2-A0BA-486C-94DB-290308970A13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1B38BC01-18E2-4EBA-A8A4-B1BCDB198523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70F4A4DA-C36D-43C3-A092-CEA6D56A72E0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C5E665BD-90DC-4E57-9AC5-805CF01120AE}"/>
                </a:ext>
              </a:extLst>
            </p:cNvPr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  <a:grpFill/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34BB69A3-3E9E-4F51-AC65-02B61C1174AE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3C57E821-E120-44DD-9E02-14B8B1A47AA6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09" name="TextBox 108">
            <a:extLst>
              <a:ext uri="{FF2B5EF4-FFF2-40B4-BE49-F238E27FC236}">
                <a16:creationId xmlns:a16="http://schemas.microsoft.com/office/drawing/2014/main" id="{C83331D5-703A-4164-AEBC-DCCEEB672C07}"/>
              </a:ext>
            </a:extLst>
          </p:cNvPr>
          <p:cNvSpPr txBox="1"/>
          <p:nvPr/>
        </p:nvSpPr>
        <p:spPr>
          <a:xfrm>
            <a:off x="3122720" y="3357872"/>
            <a:ext cx="9396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000" dirty="0"/>
              <a:t>2 chục</a:t>
            </a:r>
          </a:p>
          <a:p>
            <a:pPr algn="ctr"/>
            <a:r>
              <a:rPr lang="en-VN" sz="2000" dirty="0">
                <a:solidFill>
                  <a:srgbClr val="FF0000"/>
                </a:solidFill>
              </a:rPr>
              <a:t>20</a:t>
            </a: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FEAC66B6-5C2B-4AB4-993B-FEE416661DB7}"/>
              </a:ext>
            </a:extLst>
          </p:cNvPr>
          <p:cNvGrpSpPr/>
          <p:nvPr/>
        </p:nvGrpSpPr>
        <p:grpSpPr>
          <a:xfrm>
            <a:off x="4683757" y="1611949"/>
            <a:ext cx="162220" cy="1632893"/>
            <a:chOff x="7966428" y="1309021"/>
            <a:chExt cx="162220" cy="1632893"/>
          </a:xfrm>
          <a:solidFill>
            <a:schemeClr val="tx1">
              <a:lumMod val="40000"/>
              <a:lumOff val="60000"/>
            </a:schemeClr>
          </a:solidFill>
        </p:grpSpPr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CF64F86C-1081-453D-85B8-624A926D35F2}"/>
                </a:ext>
              </a:extLst>
            </p:cNvPr>
            <p:cNvGrpSpPr/>
            <p:nvPr/>
          </p:nvGrpSpPr>
          <p:grpSpPr>
            <a:xfrm>
              <a:off x="7966428" y="2289085"/>
              <a:ext cx="162220" cy="652829"/>
              <a:chOff x="4886412" y="2289085"/>
              <a:chExt cx="162220" cy="652829"/>
            </a:xfrm>
            <a:grpFill/>
          </p:grpSpPr>
          <p:grpSp>
            <p:nvGrpSpPr>
              <p:cNvPr id="122" name="Group 121">
                <a:extLst>
                  <a:ext uri="{FF2B5EF4-FFF2-40B4-BE49-F238E27FC236}">
                    <a16:creationId xmlns:a16="http://schemas.microsoft.com/office/drawing/2014/main" id="{9EEEE3B3-A1D1-46AE-8E0F-BC455472CCA8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126" name="Rectangle 125">
                  <a:extLst>
                    <a:ext uri="{FF2B5EF4-FFF2-40B4-BE49-F238E27FC236}">
                      <a16:creationId xmlns:a16="http://schemas.microsoft.com/office/drawing/2014/main" id="{CB885F14-A5CB-46DD-A922-A1739354BBCF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4B211170-2D66-4821-B49F-7F308D026098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3" name="Group 122">
                <a:extLst>
                  <a:ext uri="{FF2B5EF4-FFF2-40B4-BE49-F238E27FC236}">
                    <a16:creationId xmlns:a16="http://schemas.microsoft.com/office/drawing/2014/main" id="{C76D3DFB-30EA-48E2-B7A0-8B7496A05C02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74B34DCF-3950-429E-A85A-EB38F8945616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5AEB550A-91C5-40EA-9529-AD349593D668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6BDE6A08-9EC2-40CE-8178-DF01E3F9C2E1}"/>
                </a:ext>
              </a:extLst>
            </p:cNvPr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  <a:grpFill/>
          </p:grpSpPr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id="{19EC09D6-D82B-4AE7-A12F-EC9F7444ACD3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FB906D3B-971C-47B6-BD3C-F1DBF6D7CB32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424FE81A-5654-48DB-8544-6E18D51B2841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FB3A34F6-7FA5-4050-9C21-4156374BE120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DAEEDF8F-1463-40A6-97CB-05F1923F05D1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38EC759A-0AC9-4DCC-AB1F-0F70FDADFAA3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6530D0BB-FB8D-49CE-A475-6A827AA43794}"/>
                </a:ext>
              </a:extLst>
            </p:cNvPr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  <a:grpFill/>
          </p:grpSpPr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749B576A-3493-429A-B4BC-CC4D575A5336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178D27B6-9B68-41B1-A240-3D304D978F36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2038EB8E-5252-4B9A-9229-E3711B8D2F91}"/>
              </a:ext>
            </a:extLst>
          </p:cNvPr>
          <p:cNvGrpSpPr/>
          <p:nvPr/>
        </p:nvGrpSpPr>
        <p:grpSpPr>
          <a:xfrm>
            <a:off x="4844133" y="1611921"/>
            <a:ext cx="162220" cy="1632893"/>
            <a:chOff x="7966428" y="1309021"/>
            <a:chExt cx="162220" cy="1632893"/>
          </a:xfrm>
          <a:solidFill>
            <a:schemeClr val="tx1">
              <a:lumMod val="40000"/>
              <a:lumOff val="60000"/>
            </a:schemeClr>
          </a:solidFill>
        </p:grpSpPr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70233896-76C3-4B72-A758-D246458CFB29}"/>
                </a:ext>
              </a:extLst>
            </p:cNvPr>
            <p:cNvGrpSpPr/>
            <p:nvPr/>
          </p:nvGrpSpPr>
          <p:grpSpPr>
            <a:xfrm>
              <a:off x="7966428" y="2289085"/>
              <a:ext cx="162220" cy="652829"/>
              <a:chOff x="4886412" y="2289085"/>
              <a:chExt cx="162220" cy="652829"/>
            </a:xfrm>
            <a:grpFill/>
          </p:grpSpPr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8717A411-2B3D-4CCC-82FF-706BC90E1AAD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144" name="Rectangle 143">
                  <a:extLst>
                    <a:ext uri="{FF2B5EF4-FFF2-40B4-BE49-F238E27FC236}">
                      <a16:creationId xmlns:a16="http://schemas.microsoft.com/office/drawing/2014/main" id="{30CA6669-5141-416D-8E08-6FD9C5B9A7F5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Rectangle 144">
                  <a:extLst>
                    <a:ext uri="{FF2B5EF4-FFF2-40B4-BE49-F238E27FC236}">
                      <a16:creationId xmlns:a16="http://schemas.microsoft.com/office/drawing/2014/main" id="{BA8E745F-BA41-4D96-856A-E9FAE5989752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1" name="Group 140">
                <a:extLst>
                  <a:ext uri="{FF2B5EF4-FFF2-40B4-BE49-F238E27FC236}">
                    <a16:creationId xmlns:a16="http://schemas.microsoft.com/office/drawing/2014/main" id="{759273E6-55AC-4A7E-AA56-1B2FBA7BA7E2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142" name="Rectangle 141">
                  <a:extLst>
                    <a:ext uri="{FF2B5EF4-FFF2-40B4-BE49-F238E27FC236}">
                      <a16:creationId xmlns:a16="http://schemas.microsoft.com/office/drawing/2014/main" id="{4046373B-7394-489E-B247-D39AE089B048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3" name="Rectangle 142">
                  <a:extLst>
                    <a:ext uri="{FF2B5EF4-FFF2-40B4-BE49-F238E27FC236}">
                      <a16:creationId xmlns:a16="http://schemas.microsoft.com/office/drawing/2014/main" id="{0C4546CB-7BF0-4FB2-B487-7F9503118CFB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88B8A24B-D1DC-4486-A504-2E011734BB37}"/>
                </a:ext>
              </a:extLst>
            </p:cNvPr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  <a:grpFill/>
          </p:grpSpPr>
          <p:grpSp>
            <p:nvGrpSpPr>
              <p:cNvPr id="134" name="Group 133">
                <a:extLst>
                  <a:ext uri="{FF2B5EF4-FFF2-40B4-BE49-F238E27FC236}">
                    <a16:creationId xmlns:a16="http://schemas.microsoft.com/office/drawing/2014/main" id="{6D86EEA2-F13A-41A6-AA48-4B6775B1576A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138" name="Rectangle 137">
                  <a:extLst>
                    <a:ext uri="{FF2B5EF4-FFF2-40B4-BE49-F238E27FC236}">
                      <a16:creationId xmlns:a16="http://schemas.microsoft.com/office/drawing/2014/main" id="{154EEC0D-C6B5-4E7E-884F-A75437F1E329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Rectangle 138">
                  <a:extLst>
                    <a:ext uri="{FF2B5EF4-FFF2-40B4-BE49-F238E27FC236}">
                      <a16:creationId xmlns:a16="http://schemas.microsoft.com/office/drawing/2014/main" id="{FB46DF15-EA14-4CDE-9290-33127D19319B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5" name="Group 134">
                <a:extLst>
                  <a:ext uri="{FF2B5EF4-FFF2-40B4-BE49-F238E27FC236}">
                    <a16:creationId xmlns:a16="http://schemas.microsoft.com/office/drawing/2014/main" id="{D3118B7F-6338-46DB-8F43-596BB9F8E8EF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2A8EF56A-583A-4A33-897B-B1AAFF6CBD5E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2716C4F4-F82E-43BD-8C6D-62092CB8AD47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9269BA0A-9446-4575-BF3E-BED1D4AD3E54}"/>
                </a:ext>
              </a:extLst>
            </p:cNvPr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  <a:grpFill/>
          </p:grpSpPr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7AA793BF-3452-40D3-A362-ECA94306F5C4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72117649-8BDA-4301-AA06-1C29FE781EDE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D88CC200-83FF-496D-879F-DA62D96807B0}"/>
              </a:ext>
            </a:extLst>
          </p:cNvPr>
          <p:cNvGrpSpPr/>
          <p:nvPr/>
        </p:nvGrpSpPr>
        <p:grpSpPr>
          <a:xfrm>
            <a:off x="5004509" y="1611949"/>
            <a:ext cx="162220" cy="1632893"/>
            <a:chOff x="7966428" y="1309021"/>
            <a:chExt cx="162220" cy="1632893"/>
          </a:xfrm>
          <a:solidFill>
            <a:schemeClr val="tx1">
              <a:lumMod val="40000"/>
              <a:lumOff val="60000"/>
            </a:schemeClr>
          </a:solidFill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31C2EBCB-1B8A-4BA1-BBB8-B0E64E11C96B}"/>
                </a:ext>
              </a:extLst>
            </p:cNvPr>
            <p:cNvGrpSpPr/>
            <p:nvPr/>
          </p:nvGrpSpPr>
          <p:grpSpPr>
            <a:xfrm>
              <a:off x="7966428" y="2289085"/>
              <a:ext cx="162220" cy="652829"/>
              <a:chOff x="4886412" y="2289085"/>
              <a:chExt cx="162220" cy="652829"/>
            </a:xfrm>
            <a:grpFill/>
          </p:grpSpPr>
          <p:grpSp>
            <p:nvGrpSpPr>
              <p:cNvPr id="158" name="Group 157">
                <a:extLst>
                  <a:ext uri="{FF2B5EF4-FFF2-40B4-BE49-F238E27FC236}">
                    <a16:creationId xmlns:a16="http://schemas.microsoft.com/office/drawing/2014/main" id="{F400CA58-DB01-4448-9353-6E94E87A8B3D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53D58136-0DB0-46CE-A9E9-AFAC4F0B4CB8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3" name="Rectangle 162">
                  <a:extLst>
                    <a:ext uri="{FF2B5EF4-FFF2-40B4-BE49-F238E27FC236}">
                      <a16:creationId xmlns:a16="http://schemas.microsoft.com/office/drawing/2014/main" id="{38183971-166B-4772-A5F9-0CE6DCAFCEC2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9" name="Group 158">
                <a:extLst>
                  <a:ext uri="{FF2B5EF4-FFF2-40B4-BE49-F238E27FC236}">
                    <a16:creationId xmlns:a16="http://schemas.microsoft.com/office/drawing/2014/main" id="{31C5E5B8-CC37-42C2-8537-16BFC05954C7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160" name="Rectangle 159">
                  <a:extLst>
                    <a:ext uri="{FF2B5EF4-FFF2-40B4-BE49-F238E27FC236}">
                      <a16:creationId xmlns:a16="http://schemas.microsoft.com/office/drawing/2014/main" id="{F11B5DAB-21E0-426E-91F6-D540C4AF28A5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" name="Rectangle 160">
                  <a:extLst>
                    <a:ext uri="{FF2B5EF4-FFF2-40B4-BE49-F238E27FC236}">
                      <a16:creationId xmlns:a16="http://schemas.microsoft.com/office/drawing/2014/main" id="{176595FA-CE35-4A3D-9D17-0B2ACEBA0497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F21A68B3-961C-430F-9F30-8B1459B708E2}"/>
                </a:ext>
              </a:extLst>
            </p:cNvPr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  <a:grpFill/>
          </p:grpSpPr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5E4FE7B0-E191-412C-BC24-793365838D02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156" name="Rectangle 155">
                  <a:extLst>
                    <a:ext uri="{FF2B5EF4-FFF2-40B4-BE49-F238E27FC236}">
                      <a16:creationId xmlns:a16="http://schemas.microsoft.com/office/drawing/2014/main" id="{3699C187-0416-4347-A484-C26B9DE5BAB1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7" name="Rectangle 156">
                  <a:extLst>
                    <a:ext uri="{FF2B5EF4-FFF2-40B4-BE49-F238E27FC236}">
                      <a16:creationId xmlns:a16="http://schemas.microsoft.com/office/drawing/2014/main" id="{A18873B4-4BEB-427F-BDF9-BDFFFE5B3FA2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3" name="Group 152">
                <a:extLst>
                  <a:ext uri="{FF2B5EF4-FFF2-40B4-BE49-F238E27FC236}">
                    <a16:creationId xmlns:a16="http://schemas.microsoft.com/office/drawing/2014/main" id="{09471717-048B-4201-A8D6-F482DE9BB358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154" name="Rectangle 153">
                  <a:extLst>
                    <a:ext uri="{FF2B5EF4-FFF2-40B4-BE49-F238E27FC236}">
                      <a16:creationId xmlns:a16="http://schemas.microsoft.com/office/drawing/2014/main" id="{BCA4B5EC-56DB-4F7C-9FF3-58EEA346E871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" name="Rectangle 154">
                  <a:extLst>
                    <a:ext uri="{FF2B5EF4-FFF2-40B4-BE49-F238E27FC236}">
                      <a16:creationId xmlns:a16="http://schemas.microsoft.com/office/drawing/2014/main" id="{2C43F9F8-B336-4645-9788-4194A6F5F872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673D9613-EC8F-440E-BD9E-823983555FCB}"/>
                </a:ext>
              </a:extLst>
            </p:cNvPr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  <a:grpFill/>
          </p:grpSpPr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E63463D0-0D24-4038-A8ED-1FB25696E910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C3FD602-64E6-4F71-B78A-E7F00F549A8B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4" name="TextBox 163">
            <a:extLst>
              <a:ext uri="{FF2B5EF4-FFF2-40B4-BE49-F238E27FC236}">
                <a16:creationId xmlns:a16="http://schemas.microsoft.com/office/drawing/2014/main" id="{66756E4F-7BBF-43B1-BD24-D05308D34B3F}"/>
              </a:ext>
            </a:extLst>
          </p:cNvPr>
          <p:cNvSpPr txBox="1"/>
          <p:nvPr/>
        </p:nvSpPr>
        <p:spPr>
          <a:xfrm>
            <a:off x="4455402" y="3365929"/>
            <a:ext cx="9396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000" dirty="0"/>
              <a:t>3 chục</a:t>
            </a:r>
          </a:p>
          <a:p>
            <a:pPr algn="ctr"/>
            <a:r>
              <a:rPr lang="en-VN" sz="2000" dirty="0">
                <a:solidFill>
                  <a:srgbClr val="FF0000"/>
                </a:solidFill>
              </a:rPr>
              <a:t>30</a:t>
            </a:r>
          </a:p>
        </p:txBody>
      </p: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43E3800-3E68-4817-ACDD-EC53CDC28CAB}"/>
              </a:ext>
            </a:extLst>
          </p:cNvPr>
          <p:cNvGrpSpPr/>
          <p:nvPr/>
        </p:nvGrpSpPr>
        <p:grpSpPr>
          <a:xfrm>
            <a:off x="6071762" y="1617699"/>
            <a:ext cx="162220" cy="1632893"/>
            <a:chOff x="7966428" y="1309021"/>
            <a:chExt cx="162220" cy="1632893"/>
          </a:xfrm>
          <a:solidFill>
            <a:schemeClr val="tx1">
              <a:lumMod val="40000"/>
              <a:lumOff val="60000"/>
            </a:schemeClr>
          </a:solidFill>
        </p:grpSpPr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1838B27C-71B9-45F3-86CC-1BE1D543AB1A}"/>
                </a:ext>
              </a:extLst>
            </p:cNvPr>
            <p:cNvGrpSpPr/>
            <p:nvPr/>
          </p:nvGrpSpPr>
          <p:grpSpPr>
            <a:xfrm>
              <a:off x="7966428" y="2289085"/>
              <a:ext cx="162220" cy="652829"/>
              <a:chOff x="4886412" y="2289085"/>
              <a:chExt cx="162220" cy="652829"/>
            </a:xfrm>
            <a:grpFill/>
          </p:grpSpPr>
          <p:grpSp>
            <p:nvGrpSpPr>
              <p:cNvPr id="177" name="Group 176">
                <a:extLst>
                  <a:ext uri="{FF2B5EF4-FFF2-40B4-BE49-F238E27FC236}">
                    <a16:creationId xmlns:a16="http://schemas.microsoft.com/office/drawing/2014/main" id="{36A6DB44-0010-4570-B207-E6FB8AAC3A7C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181" name="Rectangle 180">
                  <a:extLst>
                    <a:ext uri="{FF2B5EF4-FFF2-40B4-BE49-F238E27FC236}">
                      <a16:creationId xmlns:a16="http://schemas.microsoft.com/office/drawing/2014/main" id="{09910825-DE6F-479D-9ACE-D9FE5EB6812A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2" name="Rectangle 181">
                  <a:extLst>
                    <a:ext uri="{FF2B5EF4-FFF2-40B4-BE49-F238E27FC236}">
                      <a16:creationId xmlns:a16="http://schemas.microsoft.com/office/drawing/2014/main" id="{F3F333C4-DDEB-4DAD-9B0A-B74EC179E124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8" name="Group 177">
                <a:extLst>
                  <a:ext uri="{FF2B5EF4-FFF2-40B4-BE49-F238E27FC236}">
                    <a16:creationId xmlns:a16="http://schemas.microsoft.com/office/drawing/2014/main" id="{4BC55318-4F07-4751-9D73-BC3C40546008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179" name="Rectangle 178">
                  <a:extLst>
                    <a:ext uri="{FF2B5EF4-FFF2-40B4-BE49-F238E27FC236}">
                      <a16:creationId xmlns:a16="http://schemas.microsoft.com/office/drawing/2014/main" id="{A9414ED7-A326-4EA6-BB60-B35AFA74A9BE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0" name="Rectangle 179">
                  <a:extLst>
                    <a:ext uri="{FF2B5EF4-FFF2-40B4-BE49-F238E27FC236}">
                      <a16:creationId xmlns:a16="http://schemas.microsoft.com/office/drawing/2014/main" id="{03AE58F4-F0CB-4433-91EB-F2875A0D12EE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D51143E3-0306-48EA-B524-09F1DC8B8FCC}"/>
                </a:ext>
              </a:extLst>
            </p:cNvPr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  <a:grpFill/>
          </p:grpSpPr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7617379E-79FE-446C-BF5A-1897DBB08236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175" name="Rectangle 174">
                  <a:extLst>
                    <a:ext uri="{FF2B5EF4-FFF2-40B4-BE49-F238E27FC236}">
                      <a16:creationId xmlns:a16="http://schemas.microsoft.com/office/drawing/2014/main" id="{FAB7591E-6858-478C-ACBD-38D9A33BEA55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6" name="Rectangle 175">
                  <a:extLst>
                    <a:ext uri="{FF2B5EF4-FFF2-40B4-BE49-F238E27FC236}">
                      <a16:creationId xmlns:a16="http://schemas.microsoft.com/office/drawing/2014/main" id="{00424999-6DD5-4927-B9D8-21E5444AE50A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2" name="Group 171">
                <a:extLst>
                  <a:ext uri="{FF2B5EF4-FFF2-40B4-BE49-F238E27FC236}">
                    <a16:creationId xmlns:a16="http://schemas.microsoft.com/office/drawing/2014/main" id="{A682409A-BDAE-4722-B9ED-8F2E910E7355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173" name="Rectangle 172">
                  <a:extLst>
                    <a:ext uri="{FF2B5EF4-FFF2-40B4-BE49-F238E27FC236}">
                      <a16:creationId xmlns:a16="http://schemas.microsoft.com/office/drawing/2014/main" id="{F0CAC7DD-A1DC-4D4F-8445-706901CEA0D5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4" name="Rectangle 173">
                  <a:extLst>
                    <a:ext uri="{FF2B5EF4-FFF2-40B4-BE49-F238E27FC236}">
                      <a16:creationId xmlns:a16="http://schemas.microsoft.com/office/drawing/2014/main" id="{646132DE-C168-434E-9833-B4405D44C1A5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CA3AA642-2F6E-4AE5-8C5F-78F63FA8EB58}"/>
                </a:ext>
              </a:extLst>
            </p:cNvPr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  <a:grpFill/>
          </p:grpSpPr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D456C4DE-9D95-440D-B30D-3B6ED2F38E0A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Rectangle 169">
                <a:extLst>
                  <a:ext uri="{FF2B5EF4-FFF2-40B4-BE49-F238E27FC236}">
                    <a16:creationId xmlns:a16="http://schemas.microsoft.com/office/drawing/2014/main" id="{3793A0E2-21D4-4EF3-B742-E23F069A915B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33A328DE-D6AA-486E-BBD9-DF24A84C37D0}"/>
              </a:ext>
            </a:extLst>
          </p:cNvPr>
          <p:cNvGrpSpPr/>
          <p:nvPr/>
        </p:nvGrpSpPr>
        <p:grpSpPr>
          <a:xfrm>
            <a:off x="6232138" y="1618409"/>
            <a:ext cx="162220" cy="1632895"/>
            <a:chOff x="7966428" y="1309021"/>
            <a:chExt cx="162220" cy="1632895"/>
          </a:xfrm>
          <a:solidFill>
            <a:schemeClr val="tx1">
              <a:lumMod val="40000"/>
              <a:lumOff val="60000"/>
            </a:schemeClr>
          </a:solidFill>
        </p:grpSpPr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77F21A28-F0DD-4EC8-8A84-A5E0B402D40C}"/>
                </a:ext>
              </a:extLst>
            </p:cNvPr>
            <p:cNvGrpSpPr/>
            <p:nvPr/>
          </p:nvGrpSpPr>
          <p:grpSpPr>
            <a:xfrm>
              <a:off x="7966428" y="2289085"/>
              <a:ext cx="162220" cy="652831"/>
              <a:chOff x="4886412" y="2289085"/>
              <a:chExt cx="162220" cy="652831"/>
            </a:xfrm>
            <a:grpFill/>
          </p:grpSpPr>
          <p:grpSp>
            <p:nvGrpSpPr>
              <p:cNvPr id="195" name="Group 194">
                <a:extLst>
                  <a:ext uri="{FF2B5EF4-FFF2-40B4-BE49-F238E27FC236}">
                    <a16:creationId xmlns:a16="http://schemas.microsoft.com/office/drawing/2014/main" id="{B19747F2-0607-4869-857E-AC9FBA9B4A5B}"/>
                  </a:ext>
                </a:extLst>
              </p:cNvPr>
              <p:cNvGrpSpPr/>
              <p:nvPr/>
            </p:nvGrpSpPr>
            <p:grpSpPr>
              <a:xfrm>
                <a:off x="4886412" y="2616325"/>
                <a:ext cx="162220" cy="325591"/>
                <a:chOff x="4824133" y="1686899"/>
                <a:chExt cx="90155" cy="180948"/>
              </a:xfrm>
              <a:grpFill/>
            </p:grpSpPr>
            <p:sp>
              <p:nvSpPr>
                <p:cNvPr id="199" name="Rectangle 198">
                  <a:extLst>
                    <a:ext uri="{FF2B5EF4-FFF2-40B4-BE49-F238E27FC236}">
                      <a16:creationId xmlns:a16="http://schemas.microsoft.com/office/drawing/2014/main" id="{33B88613-66F0-49BB-9BD9-CF3357E4D300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 199">
                  <a:extLst>
                    <a:ext uri="{FF2B5EF4-FFF2-40B4-BE49-F238E27FC236}">
                      <a16:creationId xmlns:a16="http://schemas.microsoft.com/office/drawing/2014/main" id="{01295576-5C0D-4FB7-9246-C7E676E6E087}"/>
                    </a:ext>
                  </a:extLst>
                </p:cNvPr>
                <p:cNvSpPr/>
                <p:nvPr/>
              </p:nvSpPr>
              <p:spPr>
                <a:xfrm>
                  <a:off x="4824133" y="1777692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96" name="Group 195">
                <a:extLst>
                  <a:ext uri="{FF2B5EF4-FFF2-40B4-BE49-F238E27FC236}">
                    <a16:creationId xmlns:a16="http://schemas.microsoft.com/office/drawing/2014/main" id="{CE77C280-7D3B-43E8-9664-1D9693D96EE9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197" name="Rectangle 196">
                  <a:extLst>
                    <a:ext uri="{FF2B5EF4-FFF2-40B4-BE49-F238E27FC236}">
                      <a16:creationId xmlns:a16="http://schemas.microsoft.com/office/drawing/2014/main" id="{BD71A0C6-644E-4CB3-8291-9483619A09D7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 197">
                  <a:extLst>
                    <a:ext uri="{FF2B5EF4-FFF2-40B4-BE49-F238E27FC236}">
                      <a16:creationId xmlns:a16="http://schemas.microsoft.com/office/drawing/2014/main" id="{C4859121-54C9-448C-BF10-F3A54227D8E5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AF5607CD-2A4D-4D85-8C28-05D15B69CEF7}"/>
                </a:ext>
              </a:extLst>
            </p:cNvPr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  <a:grpFill/>
          </p:grpSpPr>
          <p:grpSp>
            <p:nvGrpSpPr>
              <p:cNvPr id="189" name="Group 188">
                <a:extLst>
                  <a:ext uri="{FF2B5EF4-FFF2-40B4-BE49-F238E27FC236}">
                    <a16:creationId xmlns:a16="http://schemas.microsoft.com/office/drawing/2014/main" id="{52618115-6A81-4D90-8A8F-CFF0AA500C31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193" name="Rectangle 192">
                  <a:extLst>
                    <a:ext uri="{FF2B5EF4-FFF2-40B4-BE49-F238E27FC236}">
                      <a16:creationId xmlns:a16="http://schemas.microsoft.com/office/drawing/2014/main" id="{4E775E3F-0CB2-4628-BEC3-6B39DA892575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 193">
                  <a:extLst>
                    <a:ext uri="{FF2B5EF4-FFF2-40B4-BE49-F238E27FC236}">
                      <a16:creationId xmlns:a16="http://schemas.microsoft.com/office/drawing/2014/main" id="{8C6BE1FF-1796-4DED-84D3-AEED5A5880C9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90" name="Group 189">
                <a:extLst>
                  <a:ext uri="{FF2B5EF4-FFF2-40B4-BE49-F238E27FC236}">
                    <a16:creationId xmlns:a16="http://schemas.microsoft.com/office/drawing/2014/main" id="{C9A4B283-1A98-4DA8-B19C-F4B2B70C3D41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191" name="Rectangle 190">
                  <a:extLst>
                    <a:ext uri="{FF2B5EF4-FFF2-40B4-BE49-F238E27FC236}">
                      <a16:creationId xmlns:a16="http://schemas.microsoft.com/office/drawing/2014/main" id="{9D27A103-4FC6-4DD6-A650-45ADF5C00C32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 191">
                  <a:extLst>
                    <a:ext uri="{FF2B5EF4-FFF2-40B4-BE49-F238E27FC236}">
                      <a16:creationId xmlns:a16="http://schemas.microsoft.com/office/drawing/2014/main" id="{C0748A8F-F524-42CE-9383-06DD2D4CC5D1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2F4CB705-02D7-4C72-AF0F-AF2472A6B7A7}"/>
                </a:ext>
              </a:extLst>
            </p:cNvPr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  <a:grpFill/>
          </p:grpSpPr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B0378BCC-6E0A-4393-A324-7B436148334E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Rectangle 187">
                <a:extLst>
                  <a:ext uri="{FF2B5EF4-FFF2-40B4-BE49-F238E27FC236}">
                    <a16:creationId xmlns:a16="http://schemas.microsoft.com/office/drawing/2014/main" id="{9CB90598-9051-4AB6-8EAA-2AC95462F28D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0DB04E09-8BAB-49E0-AE29-9CA29CA276A0}"/>
              </a:ext>
            </a:extLst>
          </p:cNvPr>
          <p:cNvGrpSpPr/>
          <p:nvPr/>
        </p:nvGrpSpPr>
        <p:grpSpPr>
          <a:xfrm>
            <a:off x="6392514" y="1617699"/>
            <a:ext cx="162220" cy="1632893"/>
            <a:chOff x="7966428" y="1309021"/>
            <a:chExt cx="162220" cy="1632893"/>
          </a:xfrm>
          <a:solidFill>
            <a:schemeClr val="tx1">
              <a:lumMod val="40000"/>
              <a:lumOff val="60000"/>
            </a:schemeClr>
          </a:solidFill>
        </p:grpSpPr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id="{791030FE-C8B2-4083-A7BC-B3A3B2A2A953}"/>
                </a:ext>
              </a:extLst>
            </p:cNvPr>
            <p:cNvGrpSpPr/>
            <p:nvPr/>
          </p:nvGrpSpPr>
          <p:grpSpPr>
            <a:xfrm>
              <a:off x="7966428" y="2289085"/>
              <a:ext cx="162220" cy="652829"/>
              <a:chOff x="4886412" y="2289085"/>
              <a:chExt cx="162220" cy="652829"/>
            </a:xfrm>
            <a:grpFill/>
          </p:grpSpPr>
          <p:grpSp>
            <p:nvGrpSpPr>
              <p:cNvPr id="213" name="Group 212">
                <a:extLst>
                  <a:ext uri="{FF2B5EF4-FFF2-40B4-BE49-F238E27FC236}">
                    <a16:creationId xmlns:a16="http://schemas.microsoft.com/office/drawing/2014/main" id="{973F1C33-7E70-4E3B-8E04-D55DA3DD5AE3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217" name="Rectangle 216">
                  <a:extLst>
                    <a:ext uri="{FF2B5EF4-FFF2-40B4-BE49-F238E27FC236}">
                      <a16:creationId xmlns:a16="http://schemas.microsoft.com/office/drawing/2014/main" id="{FA938F60-E74D-4400-85C4-900D2F53AE5A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8" name="Rectangle 217">
                  <a:extLst>
                    <a:ext uri="{FF2B5EF4-FFF2-40B4-BE49-F238E27FC236}">
                      <a16:creationId xmlns:a16="http://schemas.microsoft.com/office/drawing/2014/main" id="{12FD8552-CECE-4461-BD56-B2F7ED9736D8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14" name="Group 213">
                <a:extLst>
                  <a:ext uri="{FF2B5EF4-FFF2-40B4-BE49-F238E27FC236}">
                    <a16:creationId xmlns:a16="http://schemas.microsoft.com/office/drawing/2014/main" id="{A3D4A044-AE96-4DF4-BAF3-D53C6879F4FE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215" name="Rectangle 214">
                  <a:extLst>
                    <a:ext uri="{FF2B5EF4-FFF2-40B4-BE49-F238E27FC236}">
                      <a16:creationId xmlns:a16="http://schemas.microsoft.com/office/drawing/2014/main" id="{8A970F60-09EE-44D7-9502-461EA84AD608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0C09E06B-76DB-4A0A-B6C1-0E02585CA097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03" name="Group 202">
              <a:extLst>
                <a:ext uri="{FF2B5EF4-FFF2-40B4-BE49-F238E27FC236}">
                  <a16:creationId xmlns:a16="http://schemas.microsoft.com/office/drawing/2014/main" id="{057F3590-A2CB-4F0C-BFDF-EC9D460B43BC}"/>
                </a:ext>
              </a:extLst>
            </p:cNvPr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  <a:grpFill/>
          </p:grpSpPr>
          <p:grpSp>
            <p:nvGrpSpPr>
              <p:cNvPr id="207" name="Group 206">
                <a:extLst>
                  <a:ext uri="{FF2B5EF4-FFF2-40B4-BE49-F238E27FC236}">
                    <a16:creationId xmlns:a16="http://schemas.microsoft.com/office/drawing/2014/main" id="{4E93E4A6-6DDF-4CD5-B885-4B2EBE281A98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211" name="Rectangle 210">
                  <a:extLst>
                    <a:ext uri="{FF2B5EF4-FFF2-40B4-BE49-F238E27FC236}">
                      <a16:creationId xmlns:a16="http://schemas.microsoft.com/office/drawing/2014/main" id="{46B6D80C-596F-49F2-BB5E-3BA40B37E54F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 211">
                  <a:extLst>
                    <a:ext uri="{FF2B5EF4-FFF2-40B4-BE49-F238E27FC236}">
                      <a16:creationId xmlns:a16="http://schemas.microsoft.com/office/drawing/2014/main" id="{960C53AA-9501-41C7-9F77-F6E5E78D6A11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08" name="Group 207">
                <a:extLst>
                  <a:ext uri="{FF2B5EF4-FFF2-40B4-BE49-F238E27FC236}">
                    <a16:creationId xmlns:a16="http://schemas.microsoft.com/office/drawing/2014/main" id="{B87DEF0D-915C-48C3-96F1-06750D8A5914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209" name="Rectangle 208">
                  <a:extLst>
                    <a:ext uri="{FF2B5EF4-FFF2-40B4-BE49-F238E27FC236}">
                      <a16:creationId xmlns:a16="http://schemas.microsoft.com/office/drawing/2014/main" id="{6C33DA5F-CB69-4197-8963-2BDDF4CD3345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 209">
                  <a:extLst>
                    <a:ext uri="{FF2B5EF4-FFF2-40B4-BE49-F238E27FC236}">
                      <a16:creationId xmlns:a16="http://schemas.microsoft.com/office/drawing/2014/main" id="{35D1D894-ECE7-4664-A388-96168989B9AA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A1E7D04E-0560-4560-9EB1-74F4D2E1B3D5}"/>
                </a:ext>
              </a:extLst>
            </p:cNvPr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  <a:grpFill/>
          </p:grpSpPr>
          <p:sp>
            <p:nvSpPr>
              <p:cNvPr id="205" name="Rectangle 204">
                <a:extLst>
                  <a:ext uri="{FF2B5EF4-FFF2-40B4-BE49-F238E27FC236}">
                    <a16:creationId xmlns:a16="http://schemas.microsoft.com/office/drawing/2014/main" id="{4A1672D6-60E2-46EC-80D2-CD9645C6B169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6" name="Rectangle 205">
                <a:extLst>
                  <a:ext uri="{FF2B5EF4-FFF2-40B4-BE49-F238E27FC236}">
                    <a16:creationId xmlns:a16="http://schemas.microsoft.com/office/drawing/2014/main" id="{4D83D2CC-4E96-489A-AA4C-2D088B81DF9D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19" name="TextBox 218">
            <a:extLst>
              <a:ext uri="{FF2B5EF4-FFF2-40B4-BE49-F238E27FC236}">
                <a16:creationId xmlns:a16="http://schemas.microsoft.com/office/drawing/2014/main" id="{5EC1AF7C-E744-4C71-B7A5-EE07095D4B94}"/>
              </a:ext>
            </a:extLst>
          </p:cNvPr>
          <p:cNvSpPr txBox="1"/>
          <p:nvPr/>
        </p:nvSpPr>
        <p:spPr>
          <a:xfrm>
            <a:off x="5922673" y="3365929"/>
            <a:ext cx="9396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000" dirty="0"/>
              <a:t>4 chục</a:t>
            </a:r>
          </a:p>
          <a:p>
            <a:pPr algn="ctr"/>
            <a:r>
              <a:rPr lang="en-VN" sz="2000" dirty="0">
                <a:solidFill>
                  <a:srgbClr val="FF0000"/>
                </a:solidFill>
              </a:rPr>
              <a:t>40</a:t>
            </a:r>
          </a:p>
        </p:txBody>
      </p: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C96C5B03-BD40-4E16-99ED-D506E97283D6}"/>
              </a:ext>
            </a:extLst>
          </p:cNvPr>
          <p:cNvGrpSpPr/>
          <p:nvPr/>
        </p:nvGrpSpPr>
        <p:grpSpPr>
          <a:xfrm>
            <a:off x="6554608" y="1617699"/>
            <a:ext cx="162220" cy="1632893"/>
            <a:chOff x="7966428" y="1309021"/>
            <a:chExt cx="162220" cy="1632893"/>
          </a:xfrm>
          <a:solidFill>
            <a:schemeClr val="tx1">
              <a:lumMod val="40000"/>
              <a:lumOff val="60000"/>
            </a:schemeClr>
          </a:solidFill>
        </p:grpSpPr>
        <p:grpSp>
          <p:nvGrpSpPr>
            <p:cNvPr id="221" name="Group 220">
              <a:extLst>
                <a:ext uri="{FF2B5EF4-FFF2-40B4-BE49-F238E27FC236}">
                  <a16:creationId xmlns:a16="http://schemas.microsoft.com/office/drawing/2014/main" id="{052CA25A-1C8F-4C80-BA55-CC8249179DF8}"/>
                </a:ext>
              </a:extLst>
            </p:cNvPr>
            <p:cNvGrpSpPr/>
            <p:nvPr/>
          </p:nvGrpSpPr>
          <p:grpSpPr>
            <a:xfrm>
              <a:off x="7966428" y="2289085"/>
              <a:ext cx="162220" cy="652829"/>
              <a:chOff x="4886412" y="2289085"/>
              <a:chExt cx="162220" cy="652829"/>
            </a:xfrm>
            <a:grpFill/>
          </p:grpSpPr>
          <p:grpSp>
            <p:nvGrpSpPr>
              <p:cNvPr id="232" name="Group 231">
                <a:extLst>
                  <a:ext uri="{FF2B5EF4-FFF2-40B4-BE49-F238E27FC236}">
                    <a16:creationId xmlns:a16="http://schemas.microsoft.com/office/drawing/2014/main" id="{8333BDFA-C898-4BB1-B54D-73B986B01904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236" name="Rectangle 235">
                  <a:extLst>
                    <a:ext uri="{FF2B5EF4-FFF2-40B4-BE49-F238E27FC236}">
                      <a16:creationId xmlns:a16="http://schemas.microsoft.com/office/drawing/2014/main" id="{5809FBC9-FCE3-4A6E-AB01-43B2C5505579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Rectangle 236">
                  <a:extLst>
                    <a:ext uri="{FF2B5EF4-FFF2-40B4-BE49-F238E27FC236}">
                      <a16:creationId xmlns:a16="http://schemas.microsoft.com/office/drawing/2014/main" id="{73DAC329-C749-4E82-B48F-E6D63CF76607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3" name="Group 232">
                <a:extLst>
                  <a:ext uri="{FF2B5EF4-FFF2-40B4-BE49-F238E27FC236}">
                    <a16:creationId xmlns:a16="http://schemas.microsoft.com/office/drawing/2014/main" id="{D01A4BAB-FF28-45E9-A796-7BC0F02E329F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234" name="Rectangle 233">
                  <a:extLst>
                    <a:ext uri="{FF2B5EF4-FFF2-40B4-BE49-F238E27FC236}">
                      <a16:creationId xmlns:a16="http://schemas.microsoft.com/office/drawing/2014/main" id="{D6E24B78-AF0A-4576-862F-DC7AFF1F621E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id="{8D899180-77F5-43F0-9E3F-5DE30C0D77C4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3771C67C-99FD-4FFD-B6FD-8E2741ACE47C}"/>
                </a:ext>
              </a:extLst>
            </p:cNvPr>
            <p:cNvGrpSpPr/>
            <p:nvPr/>
          </p:nvGrpSpPr>
          <p:grpSpPr>
            <a:xfrm>
              <a:off x="7966428" y="1635435"/>
              <a:ext cx="162220" cy="652829"/>
              <a:chOff x="4886412" y="2289085"/>
              <a:chExt cx="162220" cy="652829"/>
            </a:xfrm>
            <a:grpFill/>
          </p:grpSpPr>
          <p:grpSp>
            <p:nvGrpSpPr>
              <p:cNvPr id="226" name="Group 225">
                <a:extLst>
                  <a:ext uri="{FF2B5EF4-FFF2-40B4-BE49-F238E27FC236}">
                    <a16:creationId xmlns:a16="http://schemas.microsoft.com/office/drawing/2014/main" id="{073FD10E-459D-4603-A03E-926DEA4E5860}"/>
                  </a:ext>
                </a:extLst>
              </p:cNvPr>
              <p:cNvGrpSpPr/>
              <p:nvPr/>
            </p:nvGrpSpPr>
            <p:grpSpPr>
              <a:xfrm>
                <a:off x="4886412" y="2616320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230" name="Rectangle 229">
                  <a:extLst>
                    <a:ext uri="{FF2B5EF4-FFF2-40B4-BE49-F238E27FC236}">
                      <a16:creationId xmlns:a16="http://schemas.microsoft.com/office/drawing/2014/main" id="{CA4FAC32-2329-4204-B13C-7FBD79601BFA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1" name="Rectangle 230">
                  <a:extLst>
                    <a:ext uri="{FF2B5EF4-FFF2-40B4-BE49-F238E27FC236}">
                      <a16:creationId xmlns:a16="http://schemas.microsoft.com/office/drawing/2014/main" id="{14FD76FA-F7E4-45A0-8734-577815FBD9C4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id="{DCDF14A3-31AE-48F2-8B84-4B3B0EE02DD4}"/>
                  </a:ext>
                </a:extLst>
              </p:cNvPr>
              <p:cNvGrpSpPr/>
              <p:nvPr/>
            </p:nvGrpSpPr>
            <p:grpSpPr>
              <a:xfrm>
                <a:off x="4886412" y="2289085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228" name="Rectangle 227">
                  <a:extLst>
                    <a:ext uri="{FF2B5EF4-FFF2-40B4-BE49-F238E27FC236}">
                      <a16:creationId xmlns:a16="http://schemas.microsoft.com/office/drawing/2014/main" id="{62E90AA4-B864-4BE2-809E-25F849FDD941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9" name="Rectangle 228">
                  <a:extLst>
                    <a:ext uri="{FF2B5EF4-FFF2-40B4-BE49-F238E27FC236}">
                      <a16:creationId xmlns:a16="http://schemas.microsoft.com/office/drawing/2014/main" id="{031FABB2-1693-4CBE-B074-8C8870A41875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3" name="Group 222">
              <a:extLst>
                <a:ext uri="{FF2B5EF4-FFF2-40B4-BE49-F238E27FC236}">
                  <a16:creationId xmlns:a16="http://schemas.microsoft.com/office/drawing/2014/main" id="{E4A28E46-F8CD-4655-84C5-92D864E5886A}"/>
                </a:ext>
              </a:extLst>
            </p:cNvPr>
            <p:cNvGrpSpPr/>
            <p:nvPr/>
          </p:nvGrpSpPr>
          <p:grpSpPr>
            <a:xfrm>
              <a:off x="7966428" y="1309021"/>
              <a:ext cx="162220" cy="325594"/>
              <a:chOff x="4824133" y="1686899"/>
              <a:chExt cx="90155" cy="180950"/>
            </a:xfrm>
            <a:grpFill/>
          </p:grpSpPr>
          <p:sp>
            <p:nvSpPr>
              <p:cNvPr id="224" name="Rectangle 223">
                <a:extLst>
                  <a:ext uri="{FF2B5EF4-FFF2-40B4-BE49-F238E27FC236}">
                    <a16:creationId xmlns:a16="http://schemas.microsoft.com/office/drawing/2014/main" id="{51E88A7B-2A8C-418E-B4CB-BEA256696AE3}"/>
                  </a:ext>
                </a:extLst>
              </p:cNvPr>
              <p:cNvSpPr/>
              <p:nvPr/>
            </p:nvSpPr>
            <p:spPr>
              <a:xfrm>
                <a:off x="4824133" y="1686899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1D70AC33-174E-43A6-B7DC-E4E1D2AD17E0}"/>
                  </a:ext>
                </a:extLst>
              </p:cNvPr>
              <p:cNvSpPr/>
              <p:nvPr/>
            </p:nvSpPr>
            <p:spPr>
              <a:xfrm>
                <a:off x="4824133" y="1777694"/>
                <a:ext cx="90155" cy="90155"/>
              </a:xfrm>
              <a:prstGeom prst="rect">
                <a:avLst/>
              </a:prstGeom>
              <a:grpFill/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38" name="TextBox 237">
            <a:extLst>
              <a:ext uri="{FF2B5EF4-FFF2-40B4-BE49-F238E27FC236}">
                <a16:creationId xmlns:a16="http://schemas.microsoft.com/office/drawing/2014/main" id="{0C3DB4DC-D11F-41A1-8D83-0B002D0BF236}"/>
              </a:ext>
            </a:extLst>
          </p:cNvPr>
          <p:cNvSpPr txBox="1"/>
          <p:nvPr/>
        </p:nvSpPr>
        <p:spPr>
          <a:xfrm>
            <a:off x="7167866" y="299659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dirty="0"/>
              <a:t>………</a:t>
            </a:r>
          </a:p>
        </p:txBody>
      </p: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9E9C616F-6D06-4741-8343-5244A090DD54}"/>
              </a:ext>
            </a:extLst>
          </p:cNvPr>
          <p:cNvGrpSpPr/>
          <p:nvPr/>
        </p:nvGrpSpPr>
        <p:grpSpPr>
          <a:xfrm>
            <a:off x="8063313" y="1620364"/>
            <a:ext cx="1606637" cy="1633147"/>
            <a:chOff x="8411043" y="3951993"/>
            <a:chExt cx="1606637" cy="1633147"/>
          </a:xfrm>
          <a:solidFill>
            <a:schemeClr val="tx1">
              <a:lumMod val="40000"/>
              <a:lumOff val="60000"/>
            </a:schemeClr>
          </a:solidFill>
        </p:grpSpPr>
        <p:grpSp>
          <p:nvGrpSpPr>
            <p:cNvPr id="240" name="Group 239">
              <a:extLst>
                <a:ext uri="{FF2B5EF4-FFF2-40B4-BE49-F238E27FC236}">
                  <a16:creationId xmlns:a16="http://schemas.microsoft.com/office/drawing/2014/main" id="{1804CFFD-315E-43FE-916C-77E87D07413E}"/>
                </a:ext>
              </a:extLst>
            </p:cNvPr>
            <p:cNvGrpSpPr/>
            <p:nvPr/>
          </p:nvGrpSpPr>
          <p:grpSpPr>
            <a:xfrm>
              <a:off x="8411043" y="3952119"/>
              <a:ext cx="162220" cy="1632893"/>
              <a:chOff x="7966428" y="1309021"/>
              <a:chExt cx="162220" cy="1632893"/>
            </a:xfrm>
            <a:grpFill/>
          </p:grpSpPr>
          <p:grpSp>
            <p:nvGrpSpPr>
              <p:cNvPr id="403" name="Group 402">
                <a:extLst>
                  <a:ext uri="{FF2B5EF4-FFF2-40B4-BE49-F238E27FC236}">
                    <a16:creationId xmlns:a16="http://schemas.microsoft.com/office/drawing/2014/main" id="{F0E87C85-05D0-44DE-B028-1C6CD4FC5036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52829"/>
                <a:chOff x="4886412" y="2289085"/>
                <a:chExt cx="162220" cy="652829"/>
              </a:xfrm>
              <a:grpFill/>
            </p:grpSpPr>
            <p:grpSp>
              <p:nvGrpSpPr>
                <p:cNvPr id="414" name="Group 413">
                  <a:extLst>
                    <a:ext uri="{FF2B5EF4-FFF2-40B4-BE49-F238E27FC236}">
                      <a16:creationId xmlns:a16="http://schemas.microsoft.com/office/drawing/2014/main" id="{0BA5B850-78A7-4B41-928F-031DDBB6E0A8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418" name="Rectangle 417">
                    <a:extLst>
                      <a:ext uri="{FF2B5EF4-FFF2-40B4-BE49-F238E27FC236}">
                        <a16:creationId xmlns:a16="http://schemas.microsoft.com/office/drawing/2014/main" id="{9A54D66D-AC2D-48B5-A641-0ECF18CBD5E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9" name="Rectangle 418">
                    <a:extLst>
                      <a:ext uri="{FF2B5EF4-FFF2-40B4-BE49-F238E27FC236}">
                        <a16:creationId xmlns:a16="http://schemas.microsoft.com/office/drawing/2014/main" id="{1375FA36-31E4-4EF2-B8E3-68F42A1CD01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15" name="Group 414">
                  <a:extLst>
                    <a:ext uri="{FF2B5EF4-FFF2-40B4-BE49-F238E27FC236}">
                      <a16:creationId xmlns:a16="http://schemas.microsoft.com/office/drawing/2014/main" id="{420227FB-789C-49CB-B2B1-2F4A6082F65F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416" name="Rectangle 415">
                    <a:extLst>
                      <a:ext uri="{FF2B5EF4-FFF2-40B4-BE49-F238E27FC236}">
                        <a16:creationId xmlns:a16="http://schemas.microsoft.com/office/drawing/2014/main" id="{3BE896B1-02B2-476F-AD3A-677D212C326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7" name="Rectangle 416">
                    <a:extLst>
                      <a:ext uri="{FF2B5EF4-FFF2-40B4-BE49-F238E27FC236}">
                        <a16:creationId xmlns:a16="http://schemas.microsoft.com/office/drawing/2014/main" id="{CB5E409E-77D1-4B36-A44F-34C5FA0352E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04" name="Group 403">
                <a:extLst>
                  <a:ext uri="{FF2B5EF4-FFF2-40B4-BE49-F238E27FC236}">
                    <a16:creationId xmlns:a16="http://schemas.microsoft.com/office/drawing/2014/main" id="{77B28839-7F16-449C-80D2-62EDEC506FB4}"/>
                  </a:ext>
                </a:extLst>
              </p:cNvPr>
              <p:cNvGrpSpPr/>
              <p:nvPr/>
            </p:nvGrpSpPr>
            <p:grpSpPr>
              <a:xfrm>
                <a:off x="7966428" y="1635435"/>
                <a:ext cx="162220" cy="652829"/>
                <a:chOff x="4886412" y="2289085"/>
                <a:chExt cx="162220" cy="652829"/>
              </a:xfrm>
              <a:grpFill/>
            </p:grpSpPr>
            <p:grpSp>
              <p:nvGrpSpPr>
                <p:cNvPr id="408" name="Group 407">
                  <a:extLst>
                    <a:ext uri="{FF2B5EF4-FFF2-40B4-BE49-F238E27FC236}">
                      <a16:creationId xmlns:a16="http://schemas.microsoft.com/office/drawing/2014/main" id="{7A95FF1F-316C-40CB-A1AF-324269AB161E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412" name="Rectangle 411">
                    <a:extLst>
                      <a:ext uri="{FF2B5EF4-FFF2-40B4-BE49-F238E27FC236}">
                        <a16:creationId xmlns:a16="http://schemas.microsoft.com/office/drawing/2014/main" id="{251EF66E-7A18-47B8-BEA0-2B34DCCD3AF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3" name="Rectangle 412">
                    <a:extLst>
                      <a:ext uri="{FF2B5EF4-FFF2-40B4-BE49-F238E27FC236}">
                        <a16:creationId xmlns:a16="http://schemas.microsoft.com/office/drawing/2014/main" id="{BE6FD805-582A-46A1-8C81-319FC74B2AD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09" name="Group 408">
                  <a:extLst>
                    <a:ext uri="{FF2B5EF4-FFF2-40B4-BE49-F238E27FC236}">
                      <a16:creationId xmlns:a16="http://schemas.microsoft.com/office/drawing/2014/main" id="{86DA9A58-6382-45D7-8EDC-A679D82AEBA3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410" name="Rectangle 409">
                    <a:extLst>
                      <a:ext uri="{FF2B5EF4-FFF2-40B4-BE49-F238E27FC236}">
                        <a16:creationId xmlns:a16="http://schemas.microsoft.com/office/drawing/2014/main" id="{3FE2A820-4E15-4A4A-9163-BCB4EA8F0EA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1" name="Rectangle 410">
                    <a:extLst>
                      <a:ext uri="{FF2B5EF4-FFF2-40B4-BE49-F238E27FC236}">
                        <a16:creationId xmlns:a16="http://schemas.microsoft.com/office/drawing/2014/main" id="{A454D741-965E-4B3E-ABB4-2C4D7EAFACF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05" name="Group 404">
                <a:extLst>
                  <a:ext uri="{FF2B5EF4-FFF2-40B4-BE49-F238E27FC236}">
                    <a16:creationId xmlns:a16="http://schemas.microsoft.com/office/drawing/2014/main" id="{145A2CFF-AAEE-47F2-9BF9-C138D2686478}"/>
                  </a:ext>
                </a:extLst>
              </p:cNvPr>
              <p:cNvGrpSpPr/>
              <p:nvPr/>
            </p:nvGrpSpPr>
            <p:grpSpPr>
              <a:xfrm>
                <a:off x="7966428" y="1309021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406" name="Rectangle 405">
                  <a:extLst>
                    <a:ext uri="{FF2B5EF4-FFF2-40B4-BE49-F238E27FC236}">
                      <a16:creationId xmlns:a16="http://schemas.microsoft.com/office/drawing/2014/main" id="{D40ADE93-AA2D-4E8B-BA16-7FD8028C0266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7" name="Rectangle 406">
                  <a:extLst>
                    <a:ext uri="{FF2B5EF4-FFF2-40B4-BE49-F238E27FC236}">
                      <a16:creationId xmlns:a16="http://schemas.microsoft.com/office/drawing/2014/main" id="{1B743093-4972-4103-B406-82B75AFECE67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41" name="Group 240">
              <a:extLst>
                <a:ext uri="{FF2B5EF4-FFF2-40B4-BE49-F238E27FC236}">
                  <a16:creationId xmlns:a16="http://schemas.microsoft.com/office/drawing/2014/main" id="{BEB9FBA5-98EE-4EF2-B6A8-8A81EFE8060E}"/>
                </a:ext>
              </a:extLst>
            </p:cNvPr>
            <p:cNvGrpSpPr/>
            <p:nvPr/>
          </p:nvGrpSpPr>
          <p:grpSpPr>
            <a:xfrm>
              <a:off x="8571419" y="3952245"/>
              <a:ext cx="162220" cy="1632895"/>
              <a:chOff x="7966428" y="1309021"/>
              <a:chExt cx="162220" cy="1632895"/>
            </a:xfrm>
            <a:grpFill/>
          </p:grpSpPr>
          <p:grpSp>
            <p:nvGrpSpPr>
              <p:cNvPr id="386" name="Group 385">
                <a:extLst>
                  <a:ext uri="{FF2B5EF4-FFF2-40B4-BE49-F238E27FC236}">
                    <a16:creationId xmlns:a16="http://schemas.microsoft.com/office/drawing/2014/main" id="{485E4546-DAE5-4BD3-9F6A-D257E0344BAE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52831"/>
                <a:chOff x="4886412" y="2289085"/>
                <a:chExt cx="162220" cy="652831"/>
              </a:xfrm>
              <a:grpFill/>
            </p:grpSpPr>
            <p:grpSp>
              <p:nvGrpSpPr>
                <p:cNvPr id="397" name="Group 396">
                  <a:extLst>
                    <a:ext uri="{FF2B5EF4-FFF2-40B4-BE49-F238E27FC236}">
                      <a16:creationId xmlns:a16="http://schemas.microsoft.com/office/drawing/2014/main" id="{3272B105-E43F-4CB4-82E6-15FEBD6D16D5}"/>
                    </a:ext>
                  </a:extLst>
                </p:cNvPr>
                <p:cNvGrpSpPr/>
                <p:nvPr/>
              </p:nvGrpSpPr>
              <p:grpSpPr>
                <a:xfrm>
                  <a:off x="4886412" y="2616325"/>
                  <a:ext cx="162220" cy="325591"/>
                  <a:chOff x="4824133" y="1686899"/>
                  <a:chExt cx="90155" cy="180948"/>
                </a:xfrm>
                <a:grpFill/>
              </p:grpSpPr>
              <p:sp>
                <p:nvSpPr>
                  <p:cNvPr id="401" name="Rectangle 400">
                    <a:extLst>
                      <a:ext uri="{FF2B5EF4-FFF2-40B4-BE49-F238E27FC236}">
                        <a16:creationId xmlns:a16="http://schemas.microsoft.com/office/drawing/2014/main" id="{AD2A44A6-A554-4E0B-8FDF-473147782E1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2" name="Rectangle 401">
                    <a:extLst>
                      <a:ext uri="{FF2B5EF4-FFF2-40B4-BE49-F238E27FC236}">
                        <a16:creationId xmlns:a16="http://schemas.microsoft.com/office/drawing/2014/main" id="{2BC8D0CF-37D8-4813-8485-7573AB233CA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2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98" name="Group 397">
                  <a:extLst>
                    <a:ext uri="{FF2B5EF4-FFF2-40B4-BE49-F238E27FC236}">
                      <a16:creationId xmlns:a16="http://schemas.microsoft.com/office/drawing/2014/main" id="{0BC4B27C-C87F-4247-907A-733C6E1D4723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399" name="Rectangle 398">
                    <a:extLst>
                      <a:ext uri="{FF2B5EF4-FFF2-40B4-BE49-F238E27FC236}">
                        <a16:creationId xmlns:a16="http://schemas.microsoft.com/office/drawing/2014/main" id="{C2013B7A-1922-4472-B344-420FB4E4E67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0" name="Rectangle 399">
                    <a:extLst>
                      <a:ext uri="{FF2B5EF4-FFF2-40B4-BE49-F238E27FC236}">
                        <a16:creationId xmlns:a16="http://schemas.microsoft.com/office/drawing/2014/main" id="{B4976ECB-9565-449F-B182-677BDA0DCB9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87" name="Group 386">
                <a:extLst>
                  <a:ext uri="{FF2B5EF4-FFF2-40B4-BE49-F238E27FC236}">
                    <a16:creationId xmlns:a16="http://schemas.microsoft.com/office/drawing/2014/main" id="{BD29AC5E-7690-4FEC-BEF8-976E08693659}"/>
                  </a:ext>
                </a:extLst>
              </p:cNvPr>
              <p:cNvGrpSpPr/>
              <p:nvPr/>
            </p:nvGrpSpPr>
            <p:grpSpPr>
              <a:xfrm>
                <a:off x="7966428" y="1635435"/>
                <a:ext cx="162220" cy="652829"/>
                <a:chOff x="4886412" y="2289085"/>
                <a:chExt cx="162220" cy="652829"/>
              </a:xfrm>
              <a:grpFill/>
            </p:grpSpPr>
            <p:grpSp>
              <p:nvGrpSpPr>
                <p:cNvPr id="391" name="Group 390">
                  <a:extLst>
                    <a:ext uri="{FF2B5EF4-FFF2-40B4-BE49-F238E27FC236}">
                      <a16:creationId xmlns:a16="http://schemas.microsoft.com/office/drawing/2014/main" id="{B7E41E5E-953E-494A-9B80-269F9C756F77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395" name="Rectangle 394">
                    <a:extLst>
                      <a:ext uri="{FF2B5EF4-FFF2-40B4-BE49-F238E27FC236}">
                        <a16:creationId xmlns:a16="http://schemas.microsoft.com/office/drawing/2014/main" id="{9F2709C2-02CC-4F4A-81C6-D82D88C5044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6" name="Rectangle 395">
                    <a:extLst>
                      <a:ext uri="{FF2B5EF4-FFF2-40B4-BE49-F238E27FC236}">
                        <a16:creationId xmlns:a16="http://schemas.microsoft.com/office/drawing/2014/main" id="{424A770F-2331-42A5-A098-4E3E6BF3022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92" name="Group 391">
                  <a:extLst>
                    <a:ext uri="{FF2B5EF4-FFF2-40B4-BE49-F238E27FC236}">
                      <a16:creationId xmlns:a16="http://schemas.microsoft.com/office/drawing/2014/main" id="{65259AB7-2D16-4C40-9380-03F58E11E15D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393" name="Rectangle 392">
                    <a:extLst>
                      <a:ext uri="{FF2B5EF4-FFF2-40B4-BE49-F238E27FC236}">
                        <a16:creationId xmlns:a16="http://schemas.microsoft.com/office/drawing/2014/main" id="{D16E78EF-4C0E-4D29-86E6-A5B448C6A76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4" name="Rectangle 393">
                    <a:extLst>
                      <a:ext uri="{FF2B5EF4-FFF2-40B4-BE49-F238E27FC236}">
                        <a16:creationId xmlns:a16="http://schemas.microsoft.com/office/drawing/2014/main" id="{A83BF3E8-2468-40D7-8A8F-4BED14A6D17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88" name="Group 387">
                <a:extLst>
                  <a:ext uri="{FF2B5EF4-FFF2-40B4-BE49-F238E27FC236}">
                    <a16:creationId xmlns:a16="http://schemas.microsoft.com/office/drawing/2014/main" id="{F7FAAA9A-2E12-48E3-899D-08A63FD3C7BD}"/>
                  </a:ext>
                </a:extLst>
              </p:cNvPr>
              <p:cNvGrpSpPr/>
              <p:nvPr/>
            </p:nvGrpSpPr>
            <p:grpSpPr>
              <a:xfrm>
                <a:off x="7966428" y="1309021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389" name="Rectangle 388">
                  <a:extLst>
                    <a:ext uri="{FF2B5EF4-FFF2-40B4-BE49-F238E27FC236}">
                      <a16:creationId xmlns:a16="http://schemas.microsoft.com/office/drawing/2014/main" id="{B55F8997-7CB9-4EE7-80F0-18C644D9BADF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0" name="Rectangle 389">
                  <a:extLst>
                    <a:ext uri="{FF2B5EF4-FFF2-40B4-BE49-F238E27FC236}">
                      <a16:creationId xmlns:a16="http://schemas.microsoft.com/office/drawing/2014/main" id="{518971AD-400B-4ECE-9341-CD10E1B657E0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42" name="Group 241">
              <a:extLst>
                <a:ext uri="{FF2B5EF4-FFF2-40B4-BE49-F238E27FC236}">
                  <a16:creationId xmlns:a16="http://schemas.microsoft.com/office/drawing/2014/main" id="{2883E0DF-F37C-4A9C-A181-3C92007EC813}"/>
                </a:ext>
              </a:extLst>
            </p:cNvPr>
            <p:cNvGrpSpPr/>
            <p:nvPr/>
          </p:nvGrpSpPr>
          <p:grpSpPr>
            <a:xfrm>
              <a:off x="8731795" y="3952119"/>
              <a:ext cx="162220" cy="1632893"/>
              <a:chOff x="7966428" y="1309021"/>
              <a:chExt cx="162220" cy="1632893"/>
            </a:xfrm>
            <a:grpFill/>
          </p:grpSpPr>
          <p:grpSp>
            <p:nvGrpSpPr>
              <p:cNvPr id="369" name="Group 368">
                <a:extLst>
                  <a:ext uri="{FF2B5EF4-FFF2-40B4-BE49-F238E27FC236}">
                    <a16:creationId xmlns:a16="http://schemas.microsoft.com/office/drawing/2014/main" id="{619386DE-F977-4397-AB21-DC6E5A7B245E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52829"/>
                <a:chOff x="4886412" y="2289085"/>
                <a:chExt cx="162220" cy="652829"/>
              </a:xfrm>
              <a:grpFill/>
            </p:grpSpPr>
            <p:grpSp>
              <p:nvGrpSpPr>
                <p:cNvPr id="380" name="Group 379">
                  <a:extLst>
                    <a:ext uri="{FF2B5EF4-FFF2-40B4-BE49-F238E27FC236}">
                      <a16:creationId xmlns:a16="http://schemas.microsoft.com/office/drawing/2014/main" id="{6420983A-4D58-422F-82EA-3457A38A158B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384" name="Rectangle 383">
                    <a:extLst>
                      <a:ext uri="{FF2B5EF4-FFF2-40B4-BE49-F238E27FC236}">
                        <a16:creationId xmlns:a16="http://schemas.microsoft.com/office/drawing/2014/main" id="{883BF468-8961-4676-8403-E497CF0237E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5" name="Rectangle 384">
                    <a:extLst>
                      <a:ext uri="{FF2B5EF4-FFF2-40B4-BE49-F238E27FC236}">
                        <a16:creationId xmlns:a16="http://schemas.microsoft.com/office/drawing/2014/main" id="{B783CADC-4AA9-4C7A-B5AF-26C03B233CE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81" name="Group 380">
                  <a:extLst>
                    <a:ext uri="{FF2B5EF4-FFF2-40B4-BE49-F238E27FC236}">
                      <a16:creationId xmlns:a16="http://schemas.microsoft.com/office/drawing/2014/main" id="{DD1555FC-D8E8-455A-8184-977B5C695C57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382" name="Rectangle 381">
                    <a:extLst>
                      <a:ext uri="{FF2B5EF4-FFF2-40B4-BE49-F238E27FC236}">
                        <a16:creationId xmlns:a16="http://schemas.microsoft.com/office/drawing/2014/main" id="{9F976A94-A916-46DA-89E3-8AAF14BBA72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3" name="Rectangle 382">
                    <a:extLst>
                      <a:ext uri="{FF2B5EF4-FFF2-40B4-BE49-F238E27FC236}">
                        <a16:creationId xmlns:a16="http://schemas.microsoft.com/office/drawing/2014/main" id="{3AE58AA6-86E2-4D79-A2A5-E7EB37C6A71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70" name="Group 369">
                <a:extLst>
                  <a:ext uri="{FF2B5EF4-FFF2-40B4-BE49-F238E27FC236}">
                    <a16:creationId xmlns:a16="http://schemas.microsoft.com/office/drawing/2014/main" id="{D310D17C-503C-41C1-A03B-1DAF0A3E3A1E}"/>
                  </a:ext>
                </a:extLst>
              </p:cNvPr>
              <p:cNvGrpSpPr/>
              <p:nvPr/>
            </p:nvGrpSpPr>
            <p:grpSpPr>
              <a:xfrm>
                <a:off x="7966428" y="1635435"/>
                <a:ext cx="162220" cy="652829"/>
                <a:chOff x="4886412" y="2289085"/>
                <a:chExt cx="162220" cy="652829"/>
              </a:xfrm>
              <a:grpFill/>
            </p:grpSpPr>
            <p:grpSp>
              <p:nvGrpSpPr>
                <p:cNvPr id="374" name="Group 373">
                  <a:extLst>
                    <a:ext uri="{FF2B5EF4-FFF2-40B4-BE49-F238E27FC236}">
                      <a16:creationId xmlns:a16="http://schemas.microsoft.com/office/drawing/2014/main" id="{035506AB-AA2E-40DD-BE08-437D7EDAADF2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378" name="Rectangle 377">
                    <a:extLst>
                      <a:ext uri="{FF2B5EF4-FFF2-40B4-BE49-F238E27FC236}">
                        <a16:creationId xmlns:a16="http://schemas.microsoft.com/office/drawing/2014/main" id="{37F1CDD3-4502-4BB6-B864-CB1C196AFC0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9" name="Rectangle 378">
                    <a:extLst>
                      <a:ext uri="{FF2B5EF4-FFF2-40B4-BE49-F238E27FC236}">
                        <a16:creationId xmlns:a16="http://schemas.microsoft.com/office/drawing/2014/main" id="{9FDB18C4-D5AA-4B84-9000-69D765B4976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75" name="Group 374">
                  <a:extLst>
                    <a:ext uri="{FF2B5EF4-FFF2-40B4-BE49-F238E27FC236}">
                      <a16:creationId xmlns:a16="http://schemas.microsoft.com/office/drawing/2014/main" id="{591623CB-7702-4389-9C25-119FE9D704D6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376" name="Rectangle 375">
                    <a:extLst>
                      <a:ext uri="{FF2B5EF4-FFF2-40B4-BE49-F238E27FC236}">
                        <a16:creationId xmlns:a16="http://schemas.microsoft.com/office/drawing/2014/main" id="{51250658-BA9C-4E80-8C99-2745AE06A94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7" name="Rectangle 376">
                    <a:extLst>
                      <a:ext uri="{FF2B5EF4-FFF2-40B4-BE49-F238E27FC236}">
                        <a16:creationId xmlns:a16="http://schemas.microsoft.com/office/drawing/2014/main" id="{08B21531-DF73-4803-BE35-C4895BC602E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71" name="Group 370">
                <a:extLst>
                  <a:ext uri="{FF2B5EF4-FFF2-40B4-BE49-F238E27FC236}">
                    <a16:creationId xmlns:a16="http://schemas.microsoft.com/office/drawing/2014/main" id="{B05189E2-A3A2-4FB3-B70A-A8E20B6AF646}"/>
                  </a:ext>
                </a:extLst>
              </p:cNvPr>
              <p:cNvGrpSpPr/>
              <p:nvPr/>
            </p:nvGrpSpPr>
            <p:grpSpPr>
              <a:xfrm>
                <a:off x="7966428" y="1309021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372" name="Rectangle 371">
                  <a:extLst>
                    <a:ext uri="{FF2B5EF4-FFF2-40B4-BE49-F238E27FC236}">
                      <a16:creationId xmlns:a16="http://schemas.microsoft.com/office/drawing/2014/main" id="{C9060963-8208-4CEF-A826-4A66EE502424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3" name="Rectangle 372">
                  <a:extLst>
                    <a:ext uri="{FF2B5EF4-FFF2-40B4-BE49-F238E27FC236}">
                      <a16:creationId xmlns:a16="http://schemas.microsoft.com/office/drawing/2014/main" id="{2BEF51F9-9D3F-4071-8AA1-C96F24C545AC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43" name="Group 242">
              <a:extLst>
                <a:ext uri="{FF2B5EF4-FFF2-40B4-BE49-F238E27FC236}">
                  <a16:creationId xmlns:a16="http://schemas.microsoft.com/office/drawing/2014/main" id="{758B7669-76E4-4A8F-BA85-9327448D83BD}"/>
                </a:ext>
              </a:extLst>
            </p:cNvPr>
            <p:cNvGrpSpPr/>
            <p:nvPr/>
          </p:nvGrpSpPr>
          <p:grpSpPr>
            <a:xfrm>
              <a:off x="8893889" y="3952119"/>
              <a:ext cx="162220" cy="1632893"/>
              <a:chOff x="7966428" y="1309021"/>
              <a:chExt cx="162220" cy="1632893"/>
            </a:xfrm>
            <a:grpFill/>
          </p:grpSpPr>
          <p:grpSp>
            <p:nvGrpSpPr>
              <p:cNvPr id="352" name="Group 351">
                <a:extLst>
                  <a:ext uri="{FF2B5EF4-FFF2-40B4-BE49-F238E27FC236}">
                    <a16:creationId xmlns:a16="http://schemas.microsoft.com/office/drawing/2014/main" id="{B06CAEBF-A366-40DE-B876-FE87A64D4255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52829"/>
                <a:chOff x="4886412" y="2289085"/>
                <a:chExt cx="162220" cy="652829"/>
              </a:xfrm>
              <a:grpFill/>
            </p:grpSpPr>
            <p:grpSp>
              <p:nvGrpSpPr>
                <p:cNvPr id="363" name="Group 362">
                  <a:extLst>
                    <a:ext uri="{FF2B5EF4-FFF2-40B4-BE49-F238E27FC236}">
                      <a16:creationId xmlns:a16="http://schemas.microsoft.com/office/drawing/2014/main" id="{BBDD2A2B-D570-4A54-8FC3-B219FA34D54D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367" name="Rectangle 366">
                    <a:extLst>
                      <a:ext uri="{FF2B5EF4-FFF2-40B4-BE49-F238E27FC236}">
                        <a16:creationId xmlns:a16="http://schemas.microsoft.com/office/drawing/2014/main" id="{B466E225-9B62-40B3-ADB0-67E469974BE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8" name="Rectangle 367">
                    <a:extLst>
                      <a:ext uri="{FF2B5EF4-FFF2-40B4-BE49-F238E27FC236}">
                        <a16:creationId xmlns:a16="http://schemas.microsoft.com/office/drawing/2014/main" id="{0B79CBA1-9E3C-42C7-99CE-0B604C91177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64" name="Group 363">
                  <a:extLst>
                    <a:ext uri="{FF2B5EF4-FFF2-40B4-BE49-F238E27FC236}">
                      <a16:creationId xmlns:a16="http://schemas.microsoft.com/office/drawing/2014/main" id="{66E90916-E91D-4E0D-B3EB-CDC32F78AF5B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365" name="Rectangle 364">
                    <a:extLst>
                      <a:ext uri="{FF2B5EF4-FFF2-40B4-BE49-F238E27FC236}">
                        <a16:creationId xmlns:a16="http://schemas.microsoft.com/office/drawing/2014/main" id="{5ED124B1-B783-4281-8E4D-75602F41DF5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6" name="Rectangle 365">
                    <a:extLst>
                      <a:ext uri="{FF2B5EF4-FFF2-40B4-BE49-F238E27FC236}">
                        <a16:creationId xmlns:a16="http://schemas.microsoft.com/office/drawing/2014/main" id="{F356C24A-76B4-4924-9238-553108F678A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53" name="Group 352">
                <a:extLst>
                  <a:ext uri="{FF2B5EF4-FFF2-40B4-BE49-F238E27FC236}">
                    <a16:creationId xmlns:a16="http://schemas.microsoft.com/office/drawing/2014/main" id="{04D2CB6D-35EA-45EF-9B54-E245F8B77E22}"/>
                  </a:ext>
                </a:extLst>
              </p:cNvPr>
              <p:cNvGrpSpPr/>
              <p:nvPr/>
            </p:nvGrpSpPr>
            <p:grpSpPr>
              <a:xfrm>
                <a:off x="7966428" y="1635435"/>
                <a:ext cx="162220" cy="652829"/>
                <a:chOff x="4886412" y="2289085"/>
                <a:chExt cx="162220" cy="652829"/>
              </a:xfrm>
              <a:grpFill/>
            </p:grpSpPr>
            <p:grpSp>
              <p:nvGrpSpPr>
                <p:cNvPr id="357" name="Group 356">
                  <a:extLst>
                    <a:ext uri="{FF2B5EF4-FFF2-40B4-BE49-F238E27FC236}">
                      <a16:creationId xmlns:a16="http://schemas.microsoft.com/office/drawing/2014/main" id="{B27862D4-E58C-4DD7-87FE-B15D801871F7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361" name="Rectangle 360">
                    <a:extLst>
                      <a:ext uri="{FF2B5EF4-FFF2-40B4-BE49-F238E27FC236}">
                        <a16:creationId xmlns:a16="http://schemas.microsoft.com/office/drawing/2014/main" id="{0188C541-ACC7-4868-BB92-8D36C6827E7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2" name="Rectangle 361">
                    <a:extLst>
                      <a:ext uri="{FF2B5EF4-FFF2-40B4-BE49-F238E27FC236}">
                        <a16:creationId xmlns:a16="http://schemas.microsoft.com/office/drawing/2014/main" id="{E0665DF3-FF70-4AF0-A553-7AE8AAF8078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58" name="Group 357">
                  <a:extLst>
                    <a:ext uri="{FF2B5EF4-FFF2-40B4-BE49-F238E27FC236}">
                      <a16:creationId xmlns:a16="http://schemas.microsoft.com/office/drawing/2014/main" id="{4FCEC521-91A0-4272-99C1-E74620F3D461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359" name="Rectangle 358">
                    <a:extLst>
                      <a:ext uri="{FF2B5EF4-FFF2-40B4-BE49-F238E27FC236}">
                        <a16:creationId xmlns:a16="http://schemas.microsoft.com/office/drawing/2014/main" id="{9C1BFD6F-1071-4809-AE83-0A4FB8F97B9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0" name="Rectangle 359">
                    <a:extLst>
                      <a:ext uri="{FF2B5EF4-FFF2-40B4-BE49-F238E27FC236}">
                        <a16:creationId xmlns:a16="http://schemas.microsoft.com/office/drawing/2014/main" id="{2DB4637D-A79A-4AA4-99AE-65E2E821ECC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54" name="Group 353">
                <a:extLst>
                  <a:ext uri="{FF2B5EF4-FFF2-40B4-BE49-F238E27FC236}">
                    <a16:creationId xmlns:a16="http://schemas.microsoft.com/office/drawing/2014/main" id="{E616C929-7458-49BD-B147-C58E284F92DC}"/>
                  </a:ext>
                </a:extLst>
              </p:cNvPr>
              <p:cNvGrpSpPr/>
              <p:nvPr/>
            </p:nvGrpSpPr>
            <p:grpSpPr>
              <a:xfrm>
                <a:off x="7966428" y="1309021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355" name="Rectangle 354">
                  <a:extLst>
                    <a:ext uri="{FF2B5EF4-FFF2-40B4-BE49-F238E27FC236}">
                      <a16:creationId xmlns:a16="http://schemas.microsoft.com/office/drawing/2014/main" id="{3E5A1EEF-08B5-4529-B4AF-D3EC2B96FB6E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6" name="Rectangle 355">
                  <a:extLst>
                    <a:ext uri="{FF2B5EF4-FFF2-40B4-BE49-F238E27FC236}">
                      <a16:creationId xmlns:a16="http://schemas.microsoft.com/office/drawing/2014/main" id="{8A286C67-A87C-4B62-8E02-DA59668FADC8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44" name="Group 243">
              <a:extLst>
                <a:ext uri="{FF2B5EF4-FFF2-40B4-BE49-F238E27FC236}">
                  <a16:creationId xmlns:a16="http://schemas.microsoft.com/office/drawing/2014/main" id="{8F040D9D-71DF-443A-8AB7-CFAEA4E9EAAB}"/>
                </a:ext>
              </a:extLst>
            </p:cNvPr>
            <p:cNvGrpSpPr/>
            <p:nvPr/>
          </p:nvGrpSpPr>
          <p:grpSpPr>
            <a:xfrm>
              <a:off x="9050270" y="3951993"/>
              <a:ext cx="162220" cy="1632893"/>
              <a:chOff x="7966428" y="1309021"/>
              <a:chExt cx="162220" cy="1632893"/>
            </a:xfrm>
            <a:grpFill/>
          </p:grpSpPr>
          <p:grpSp>
            <p:nvGrpSpPr>
              <p:cNvPr id="335" name="Group 334">
                <a:extLst>
                  <a:ext uri="{FF2B5EF4-FFF2-40B4-BE49-F238E27FC236}">
                    <a16:creationId xmlns:a16="http://schemas.microsoft.com/office/drawing/2014/main" id="{5CFFFE4B-43D6-4DA3-9398-9336DDE6A519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52829"/>
                <a:chOff x="4886412" y="2289085"/>
                <a:chExt cx="162220" cy="652829"/>
              </a:xfrm>
              <a:grpFill/>
            </p:grpSpPr>
            <p:grpSp>
              <p:nvGrpSpPr>
                <p:cNvPr id="346" name="Group 345">
                  <a:extLst>
                    <a:ext uri="{FF2B5EF4-FFF2-40B4-BE49-F238E27FC236}">
                      <a16:creationId xmlns:a16="http://schemas.microsoft.com/office/drawing/2014/main" id="{D2CE8C2D-BFF6-417C-8EF7-42BB7E6062B6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350" name="Rectangle 349">
                    <a:extLst>
                      <a:ext uri="{FF2B5EF4-FFF2-40B4-BE49-F238E27FC236}">
                        <a16:creationId xmlns:a16="http://schemas.microsoft.com/office/drawing/2014/main" id="{866222C4-3EEE-4661-B53C-B47CEAD2691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1" name="Rectangle 350">
                    <a:extLst>
                      <a:ext uri="{FF2B5EF4-FFF2-40B4-BE49-F238E27FC236}">
                        <a16:creationId xmlns:a16="http://schemas.microsoft.com/office/drawing/2014/main" id="{D4A8C079-7B8C-430B-8F3B-FC264025302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47" name="Group 346">
                  <a:extLst>
                    <a:ext uri="{FF2B5EF4-FFF2-40B4-BE49-F238E27FC236}">
                      <a16:creationId xmlns:a16="http://schemas.microsoft.com/office/drawing/2014/main" id="{3120D457-CD65-48C5-A4C0-75695F6362EE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348" name="Rectangle 347">
                    <a:extLst>
                      <a:ext uri="{FF2B5EF4-FFF2-40B4-BE49-F238E27FC236}">
                        <a16:creationId xmlns:a16="http://schemas.microsoft.com/office/drawing/2014/main" id="{20587AAC-F713-4B9B-A4D9-4667EF46D0F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9" name="Rectangle 348">
                    <a:extLst>
                      <a:ext uri="{FF2B5EF4-FFF2-40B4-BE49-F238E27FC236}">
                        <a16:creationId xmlns:a16="http://schemas.microsoft.com/office/drawing/2014/main" id="{0654C3AC-C15D-4305-853E-CA02F226E3A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36" name="Group 335">
                <a:extLst>
                  <a:ext uri="{FF2B5EF4-FFF2-40B4-BE49-F238E27FC236}">
                    <a16:creationId xmlns:a16="http://schemas.microsoft.com/office/drawing/2014/main" id="{10A2E3B6-E87B-429F-A970-679C12CB1904}"/>
                  </a:ext>
                </a:extLst>
              </p:cNvPr>
              <p:cNvGrpSpPr/>
              <p:nvPr/>
            </p:nvGrpSpPr>
            <p:grpSpPr>
              <a:xfrm>
                <a:off x="7966428" y="1635435"/>
                <a:ext cx="162220" cy="652829"/>
                <a:chOff x="4886412" y="2289085"/>
                <a:chExt cx="162220" cy="652829"/>
              </a:xfrm>
              <a:grpFill/>
            </p:grpSpPr>
            <p:grpSp>
              <p:nvGrpSpPr>
                <p:cNvPr id="340" name="Group 339">
                  <a:extLst>
                    <a:ext uri="{FF2B5EF4-FFF2-40B4-BE49-F238E27FC236}">
                      <a16:creationId xmlns:a16="http://schemas.microsoft.com/office/drawing/2014/main" id="{52D393BD-8ABD-4F0D-8A8B-C56D93B35BFC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344" name="Rectangle 343">
                    <a:extLst>
                      <a:ext uri="{FF2B5EF4-FFF2-40B4-BE49-F238E27FC236}">
                        <a16:creationId xmlns:a16="http://schemas.microsoft.com/office/drawing/2014/main" id="{D3958942-89F0-4204-AA14-FE49962DEBD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5" name="Rectangle 344">
                    <a:extLst>
                      <a:ext uri="{FF2B5EF4-FFF2-40B4-BE49-F238E27FC236}">
                        <a16:creationId xmlns:a16="http://schemas.microsoft.com/office/drawing/2014/main" id="{47025E1A-47F9-4824-BC6E-5DC207AF16C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41" name="Group 340">
                  <a:extLst>
                    <a:ext uri="{FF2B5EF4-FFF2-40B4-BE49-F238E27FC236}">
                      <a16:creationId xmlns:a16="http://schemas.microsoft.com/office/drawing/2014/main" id="{C48E0CFE-8F61-4519-9F20-66385497DC6B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342" name="Rectangle 341">
                    <a:extLst>
                      <a:ext uri="{FF2B5EF4-FFF2-40B4-BE49-F238E27FC236}">
                        <a16:creationId xmlns:a16="http://schemas.microsoft.com/office/drawing/2014/main" id="{3E31B63E-C299-40D1-9134-A2022F605C9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3" name="Rectangle 342">
                    <a:extLst>
                      <a:ext uri="{FF2B5EF4-FFF2-40B4-BE49-F238E27FC236}">
                        <a16:creationId xmlns:a16="http://schemas.microsoft.com/office/drawing/2014/main" id="{5BE2E666-BF58-4026-B6CD-7CD8A397F2D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37" name="Group 336">
                <a:extLst>
                  <a:ext uri="{FF2B5EF4-FFF2-40B4-BE49-F238E27FC236}">
                    <a16:creationId xmlns:a16="http://schemas.microsoft.com/office/drawing/2014/main" id="{87ABBB2D-17C1-4795-9C97-E366785827F9}"/>
                  </a:ext>
                </a:extLst>
              </p:cNvPr>
              <p:cNvGrpSpPr/>
              <p:nvPr/>
            </p:nvGrpSpPr>
            <p:grpSpPr>
              <a:xfrm>
                <a:off x="7966428" y="1309021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338" name="Rectangle 337">
                  <a:extLst>
                    <a:ext uri="{FF2B5EF4-FFF2-40B4-BE49-F238E27FC236}">
                      <a16:creationId xmlns:a16="http://schemas.microsoft.com/office/drawing/2014/main" id="{AA6C85FD-183E-4050-A784-410FDC6B06C0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9" name="Rectangle 338">
                  <a:extLst>
                    <a:ext uri="{FF2B5EF4-FFF2-40B4-BE49-F238E27FC236}">
                      <a16:creationId xmlns:a16="http://schemas.microsoft.com/office/drawing/2014/main" id="{5915393C-1077-4771-A9BF-A4A90E774FA4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A06F04EF-C8E7-44F8-8201-CB3C9DD47DD3}"/>
                </a:ext>
              </a:extLst>
            </p:cNvPr>
            <p:cNvGrpSpPr/>
            <p:nvPr/>
          </p:nvGrpSpPr>
          <p:grpSpPr>
            <a:xfrm>
              <a:off x="9210646" y="3952119"/>
              <a:ext cx="162220" cy="1632895"/>
              <a:chOff x="7966428" y="1309021"/>
              <a:chExt cx="162220" cy="1632895"/>
            </a:xfrm>
            <a:grpFill/>
          </p:grpSpPr>
          <p:grpSp>
            <p:nvGrpSpPr>
              <p:cNvPr id="318" name="Group 317">
                <a:extLst>
                  <a:ext uri="{FF2B5EF4-FFF2-40B4-BE49-F238E27FC236}">
                    <a16:creationId xmlns:a16="http://schemas.microsoft.com/office/drawing/2014/main" id="{D532ED10-F0AB-4E55-8BE2-C5C5B358010D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52831"/>
                <a:chOff x="4886412" y="2289085"/>
                <a:chExt cx="162220" cy="652831"/>
              </a:xfrm>
              <a:grpFill/>
            </p:grpSpPr>
            <p:grpSp>
              <p:nvGrpSpPr>
                <p:cNvPr id="329" name="Group 328">
                  <a:extLst>
                    <a:ext uri="{FF2B5EF4-FFF2-40B4-BE49-F238E27FC236}">
                      <a16:creationId xmlns:a16="http://schemas.microsoft.com/office/drawing/2014/main" id="{91488AAB-91E5-4AA9-92DC-03E2C9124E16}"/>
                    </a:ext>
                  </a:extLst>
                </p:cNvPr>
                <p:cNvGrpSpPr/>
                <p:nvPr/>
              </p:nvGrpSpPr>
              <p:grpSpPr>
                <a:xfrm>
                  <a:off x="4886412" y="2616325"/>
                  <a:ext cx="162220" cy="325591"/>
                  <a:chOff x="4824133" y="1686899"/>
                  <a:chExt cx="90155" cy="180948"/>
                </a:xfrm>
                <a:grpFill/>
              </p:grpSpPr>
              <p:sp>
                <p:nvSpPr>
                  <p:cNvPr id="333" name="Rectangle 332">
                    <a:extLst>
                      <a:ext uri="{FF2B5EF4-FFF2-40B4-BE49-F238E27FC236}">
                        <a16:creationId xmlns:a16="http://schemas.microsoft.com/office/drawing/2014/main" id="{10085E2F-4A44-401E-8EB7-908923E43E2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4" name="Rectangle 333">
                    <a:extLst>
                      <a:ext uri="{FF2B5EF4-FFF2-40B4-BE49-F238E27FC236}">
                        <a16:creationId xmlns:a16="http://schemas.microsoft.com/office/drawing/2014/main" id="{A52D289F-5E6E-487B-AF3D-04799D9FADC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2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30" name="Group 329">
                  <a:extLst>
                    <a:ext uri="{FF2B5EF4-FFF2-40B4-BE49-F238E27FC236}">
                      <a16:creationId xmlns:a16="http://schemas.microsoft.com/office/drawing/2014/main" id="{C8A90C6B-F408-4026-9163-6E3C228D9C3B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331" name="Rectangle 330">
                    <a:extLst>
                      <a:ext uri="{FF2B5EF4-FFF2-40B4-BE49-F238E27FC236}">
                        <a16:creationId xmlns:a16="http://schemas.microsoft.com/office/drawing/2014/main" id="{074A2064-EC10-4A3D-BA1C-C92DEDA2A89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2" name="Rectangle 331">
                    <a:extLst>
                      <a:ext uri="{FF2B5EF4-FFF2-40B4-BE49-F238E27FC236}">
                        <a16:creationId xmlns:a16="http://schemas.microsoft.com/office/drawing/2014/main" id="{9EFA629A-9F45-46E4-9275-23457406044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19" name="Group 318">
                <a:extLst>
                  <a:ext uri="{FF2B5EF4-FFF2-40B4-BE49-F238E27FC236}">
                    <a16:creationId xmlns:a16="http://schemas.microsoft.com/office/drawing/2014/main" id="{A89AA542-EF7A-4DAE-BD7C-306BDFAF02DE}"/>
                  </a:ext>
                </a:extLst>
              </p:cNvPr>
              <p:cNvGrpSpPr/>
              <p:nvPr/>
            </p:nvGrpSpPr>
            <p:grpSpPr>
              <a:xfrm>
                <a:off x="7966428" y="1635435"/>
                <a:ext cx="162220" cy="652829"/>
                <a:chOff x="4886412" y="2289085"/>
                <a:chExt cx="162220" cy="652829"/>
              </a:xfrm>
              <a:grpFill/>
            </p:grpSpPr>
            <p:grpSp>
              <p:nvGrpSpPr>
                <p:cNvPr id="323" name="Group 322">
                  <a:extLst>
                    <a:ext uri="{FF2B5EF4-FFF2-40B4-BE49-F238E27FC236}">
                      <a16:creationId xmlns:a16="http://schemas.microsoft.com/office/drawing/2014/main" id="{880024AF-2C78-4E0D-A570-792F2E099C06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327" name="Rectangle 326">
                    <a:extLst>
                      <a:ext uri="{FF2B5EF4-FFF2-40B4-BE49-F238E27FC236}">
                        <a16:creationId xmlns:a16="http://schemas.microsoft.com/office/drawing/2014/main" id="{8B50A702-7D2C-434A-9739-2D299052CB3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8" name="Rectangle 327">
                    <a:extLst>
                      <a:ext uri="{FF2B5EF4-FFF2-40B4-BE49-F238E27FC236}">
                        <a16:creationId xmlns:a16="http://schemas.microsoft.com/office/drawing/2014/main" id="{6414F05A-1752-44B1-983E-1FD07A672F8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24" name="Group 323">
                  <a:extLst>
                    <a:ext uri="{FF2B5EF4-FFF2-40B4-BE49-F238E27FC236}">
                      <a16:creationId xmlns:a16="http://schemas.microsoft.com/office/drawing/2014/main" id="{1B44C141-B904-49E6-8C74-A7F8D84EF6FE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325" name="Rectangle 324">
                    <a:extLst>
                      <a:ext uri="{FF2B5EF4-FFF2-40B4-BE49-F238E27FC236}">
                        <a16:creationId xmlns:a16="http://schemas.microsoft.com/office/drawing/2014/main" id="{D1A4F7DE-4992-40FC-A09F-8000405C4DB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6" name="Rectangle 325">
                    <a:extLst>
                      <a:ext uri="{FF2B5EF4-FFF2-40B4-BE49-F238E27FC236}">
                        <a16:creationId xmlns:a16="http://schemas.microsoft.com/office/drawing/2014/main" id="{27B9F197-A6BC-4396-A4B3-6051FBADE7D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20" name="Group 319">
                <a:extLst>
                  <a:ext uri="{FF2B5EF4-FFF2-40B4-BE49-F238E27FC236}">
                    <a16:creationId xmlns:a16="http://schemas.microsoft.com/office/drawing/2014/main" id="{EC25B34D-6C43-4E4F-A54D-48527B4061DD}"/>
                  </a:ext>
                </a:extLst>
              </p:cNvPr>
              <p:cNvGrpSpPr/>
              <p:nvPr/>
            </p:nvGrpSpPr>
            <p:grpSpPr>
              <a:xfrm>
                <a:off x="7966428" y="1309021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321" name="Rectangle 320">
                  <a:extLst>
                    <a:ext uri="{FF2B5EF4-FFF2-40B4-BE49-F238E27FC236}">
                      <a16:creationId xmlns:a16="http://schemas.microsoft.com/office/drawing/2014/main" id="{A1C78BF8-9885-42F9-A7AC-3942EFBF759F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2" name="Rectangle 321">
                  <a:extLst>
                    <a:ext uri="{FF2B5EF4-FFF2-40B4-BE49-F238E27FC236}">
                      <a16:creationId xmlns:a16="http://schemas.microsoft.com/office/drawing/2014/main" id="{3C2A9589-1205-4826-8040-BB0031021FCA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46" name="Group 245">
              <a:extLst>
                <a:ext uri="{FF2B5EF4-FFF2-40B4-BE49-F238E27FC236}">
                  <a16:creationId xmlns:a16="http://schemas.microsoft.com/office/drawing/2014/main" id="{E28B1A87-8B4B-4DF3-81B5-16BEAE9BE66B}"/>
                </a:ext>
              </a:extLst>
            </p:cNvPr>
            <p:cNvGrpSpPr/>
            <p:nvPr/>
          </p:nvGrpSpPr>
          <p:grpSpPr>
            <a:xfrm>
              <a:off x="9371022" y="3951993"/>
              <a:ext cx="162220" cy="1632893"/>
              <a:chOff x="7966428" y="1309021"/>
              <a:chExt cx="162220" cy="1632893"/>
            </a:xfrm>
            <a:grpFill/>
          </p:grpSpPr>
          <p:grpSp>
            <p:nvGrpSpPr>
              <p:cNvPr id="301" name="Group 300">
                <a:extLst>
                  <a:ext uri="{FF2B5EF4-FFF2-40B4-BE49-F238E27FC236}">
                    <a16:creationId xmlns:a16="http://schemas.microsoft.com/office/drawing/2014/main" id="{4760D6C9-E08E-40A1-9CD4-E141B594A2EF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52829"/>
                <a:chOff x="4886412" y="2289085"/>
                <a:chExt cx="162220" cy="652829"/>
              </a:xfrm>
              <a:grpFill/>
            </p:grpSpPr>
            <p:grpSp>
              <p:nvGrpSpPr>
                <p:cNvPr id="312" name="Group 311">
                  <a:extLst>
                    <a:ext uri="{FF2B5EF4-FFF2-40B4-BE49-F238E27FC236}">
                      <a16:creationId xmlns:a16="http://schemas.microsoft.com/office/drawing/2014/main" id="{BCA0F3B3-7104-4095-8DB1-5BAE884B4509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316" name="Rectangle 315">
                    <a:extLst>
                      <a:ext uri="{FF2B5EF4-FFF2-40B4-BE49-F238E27FC236}">
                        <a16:creationId xmlns:a16="http://schemas.microsoft.com/office/drawing/2014/main" id="{06D44F1E-FE00-4B15-AC58-051F1646809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7" name="Rectangle 316">
                    <a:extLst>
                      <a:ext uri="{FF2B5EF4-FFF2-40B4-BE49-F238E27FC236}">
                        <a16:creationId xmlns:a16="http://schemas.microsoft.com/office/drawing/2014/main" id="{DED147DF-D6F7-43E8-9374-9280CBF404A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13" name="Group 312">
                  <a:extLst>
                    <a:ext uri="{FF2B5EF4-FFF2-40B4-BE49-F238E27FC236}">
                      <a16:creationId xmlns:a16="http://schemas.microsoft.com/office/drawing/2014/main" id="{16C9D39D-E336-4EF3-8874-C7527D352C22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314" name="Rectangle 313">
                    <a:extLst>
                      <a:ext uri="{FF2B5EF4-FFF2-40B4-BE49-F238E27FC236}">
                        <a16:creationId xmlns:a16="http://schemas.microsoft.com/office/drawing/2014/main" id="{61E6AFDE-F0ED-44CA-B56D-9CD649C11D6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5" name="Rectangle 314">
                    <a:extLst>
                      <a:ext uri="{FF2B5EF4-FFF2-40B4-BE49-F238E27FC236}">
                        <a16:creationId xmlns:a16="http://schemas.microsoft.com/office/drawing/2014/main" id="{EB8C80FD-7698-4189-AC0F-7BADD6D0D76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02" name="Group 301">
                <a:extLst>
                  <a:ext uri="{FF2B5EF4-FFF2-40B4-BE49-F238E27FC236}">
                    <a16:creationId xmlns:a16="http://schemas.microsoft.com/office/drawing/2014/main" id="{9C1FD709-8904-4068-9D45-7D41FF60C0F9}"/>
                  </a:ext>
                </a:extLst>
              </p:cNvPr>
              <p:cNvGrpSpPr/>
              <p:nvPr/>
            </p:nvGrpSpPr>
            <p:grpSpPr>
              <a:xfrm>
                <a:off x="7966428" y="1635435"/>
                <a:ext cx="162220" cy="652829"/>
                <a:chOff x="4886412" y="2289085"/>
                <a:chExt cx="162220" cy="652829"/>
              </a:xfrm>
              <a:grpFill/>
            </p:grpSpPr>
            <p:grpSp>
              <p:nvGrpSpPr>
                <p:cNvPr id="306" name="Group 305">
                  <a:extLst>
                    <a:ext uri="{FF2B5EF4-FFF2-40B4-BE49-F238E27FC236}">
                      <a16:creationId xmlns:a16="http://schemas.microsoft.com/office/drawing/2014/main" id="{05152145-87E3-428E-90E0-E4DFE12B9324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310" name="Rectangle 309">
                    <a:extLst>
                      <a:ext uri="{FF2B5EF4-FFF2-40B4-BE49-F238E27FC236}">
                        <a16:creationId xmlns:a16="http://schemas.microsoft.com/office/drawing/2014/main" id="{1CDE3E49-80AE-4F4E-A997-AD64D150F58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1" name="Rectangle 310">
                    <a:extLst>
                      <a:ext uri="{FF2B5EF4-FFF2-40B4-BE49-F238E27FC236}">
                        <a16:creationId xmlns:a16="http://schemas.microsoft.com/office/drawing/2014/main" id="{3133DD73-FA86-466D-9C5C-95875DE670B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07" name="Group 306">
                  <a:extLst>
                    <a:ext uri="{FF2B5EF4-FFF2-40B4-BE49-F238E27FC236}">
                      <a16:creationId xmlns:a16="http://schemas.microsoft.com/office/drawing/2014/main" id="{3B0D1316-4E50-4C06-81B1-182FFCC9A0CD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308" name="Rectangle 307">
                    <a:extLst>
                      <a:ext uri="{FF2B5EF4-FFF2-40B4-BE49-F238E27FC236}">
                        <a16:creationId xmlns:a16="http://schemas.microsoft.com/office/drawing/2014/main" id="{9ABBC452-6CDD-4017-9762-285F58D6276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9" name="Rectangle 308">
                    <a:extLst>
                      <a:ext uri="{FF2B5EF4-FFF2-40B4-BE49-F238E27FC236}">
                        <a16:creationId xmlns:a16="http://schemas.microsoft.com/office/drawing/2014/main" id="{C501F284-DEDA-434A-B9EB-3D38832C360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03" name="Group 302">
                <a:extLst>
                  <a:ext uri="{FF2B5EF4-FFF2-40B4-BE49-F238E27FC236}">
                    <a16:creationId xmlns:a16="http://schemas.microsoft.com/office/drawing/2014/main" id="{90BE8C27-9AE9-4547-987F-EB2B8D95E4C9}"/>
                  </a:ext>
                </a:extLst>
              </p:cNvPr>
              <p:cNvGrpSpPr/>
              <p:nvPr/>
            </p:nvGrpSpPr>
            <p:grpSpPr>
              <a:xfrm>
                <a:off x="7966428" y="1309021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304" name="Rectangle 303">
                  <a:extLst>
                    <a:ext uri="{FF2B5EF4-FFF2-40B4-BE49-F238E27FC236}">
                      <a16:creationId xmlns:a16="http://schemas.microsoft.com/office/drawing/2014/main" id="{53E8CFCA-BABA-477A-B487-16F234D5C0CB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5" name="Rectangle 304">
                  <a:extLst>
                    <a:ext uri="{FF2B5EF4-FFF2-40B4-BE49-F238E27FC236}">
                      <a16:creationId xmlns:a16="http://schemas.microsoft.com/office/drawing/2014/main" id="{B4369CCF-75A0-486E-B16B-4E11F0F41084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9CB13051-DF7F-4C1B-B583-B92EC11BE0EE}"/>
                </a:ext>
              </a:extLst>
            </p:cNvPr>
            <p:cNvGrpSpPr/>
            <p:nvPr/>
          </p:nvGrpSpPr>
          <p:grpSpPr>
            <a:xfrm>
              <a:off x="9533116" y="3951993"/>
              <a:ext cx="162220" cy="1632893"/>
              <a:chOff x="7966428" y="1309021"/>
              <a:chExt cx="162220" cy="1632893"/>
            </a:xfrm>
            <a:grpFill/>
          </p:grpSpPr>
          <p:grpSp>
            <p:nvGrpSpPr>
              <p:cNvPr id="284" name="Group 283">
                <a:extLst>
                  <a:ext uri="{FF2B5EF4-FFF2-40B4-BE49-F238E27FC236}">
                    <a16:creationId xmlns:a16="http://schemas.microsoft.com/office/drawing/2014/main" id="{483C99F7-35C9-4B84-BEB3-4E601F0A7F8F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52829"/>
                <a:chOff x="4886412" y="2289085"/>
                <a:chExt cx="162220" cy="652829"/>
              </a:xfrm>
              <a:grpFill/>
            </p:grpSpPr>
            <p:grpSp>
              <p:nvGrpSpPr>
                <p:cNvPr id="295" name="Group 294">
                  <a:extLst>
                    <a:ext uri="{FF2B5EF4-FFF2-40B4-BE49-F238E27FC236}">
                      <a16:creationId xmlns:a16="http://schemas.microsoft.com/office/drawing/2014/main" id="{9BD10722-795E-474D-980D-7D5E54B4B810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299" name="Rectangle 298">
                    <a:extLst>
                      <a:ext uri="{FF2B5EF4-FFF2-40B4-BE49-F238E27FC236}">
                        <a16:creationId xmlns:a16="http://schemas.microsoft.com/office/drawing/2014/main" id="{0498962F-A364-4016-87CA-2842FAD57D1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0" name="Rectangle 299">
                    <a:extLst>
                      <a:ext uri="{FF2B5EF4-FFF2-40B4-BE49-F238E27FC236}">
                        <a16:creationId xmlns:a16="http://schemas.microsoft.com/office/drawing/2014/main" id="{7D287D03-AC11-4E38-A39A-B9ECB7612BA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96" name="Group 295">
                  <a:extLst>
                    <a:ext uri="{FF2B5EF4-FFF2-40B4-BE49-F238E27FC236}">
                      <a16:creationId xmlns:a16="http://schemas.microsoft.com/office/drawing/2014/main" id="{3A852F6F-A29F-4FF9-867B-465C37816804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297" name="Rectangle 296">
                    <a:extLst>
                      <a:ext uri="{FF2B5EF4-FFF2-40B4-BE49-F238E27FC236}">
                        <a16:creationId xmlns:a16="http://schemas.microsoft.com/office/drawing/2014/main" id="{D0D5DE7A-4FBC-432C-86EF-B36121A2AD8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8" name="Rectangle 297">
                    <a:extLst>
                      <a:ext uri="{FF2B5EF4-FFF2-40B4-BE49-F238E27FC236}">
                        <a16:creationId xmlns:a16="http://schemas.microsoft.com/office/drawing/2014/main" id="{B2080A21-208A-4124-8FEA-C0D92FD2197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id="{5520DD63-1727-4995-BD7E-39016EB8513A}"/>
                  </a:ext>
                </a:extLst>
              </p:cNvPr>
              <p:cNvGrpSpPr/>
              <p:nvPr/>
            </p:nvGrpSpPr>
            <p:grpSpPr>
              <a:xfrm>
                <a:off x="7966428" y="1635435"/>
                <a:ext cx="162220" cy="652829"/>
                <a:chOff x="4886412" y="2289085"/>
                <a:chExt cx="162220" cy="652829"/>
              </a:xfrm>
              <a:grpFill/>
            </p:grpSpPr>
            <p:grpSp>
              <p:nvGrpSpPr>
                <p:cNvPr id="289" name="Group 288">
                  <a:extLst>
                    <a:ext uri="{FF2B5EF4-FFF2-40B4-BE49-F238E27FC236}">
                      <a16:creationId xmlns:a16="http://schemas.microsoft.com/office/drawing/2014/main" id="{FC98144A-C7DC-48E2-86EE-56406BD3017E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293" name="Rectangle 292">
                    <a:extLst>
                      <a:ext uri="{FF2B5EF4-FFF2-40B4-BE49-F238E27FC236}">
                        <a16:creationId xmlns:a16="http://schemas.microsoft.com/office/drawing/2014/main" id="{4DD4CA7D-2E33-4295-A617-355C427429D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4" name="Rectangle 293">
                    <a:extLst>
                      <a:ext uri="{FF2B5EF4-FFF2-40B4-BE49-F238E27FC236}">
                        <a16:creationId xmlns:a16="http://schemas.microsoft.com/office/drawing/2014/main" id="{AA6410E6-94A1-4E88-A310-0BFBE119F35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90" name="Group 289">
                  <a:extLst>
                    <a:ext uri="{FF2B5EF4-FFF2-40B4-BE49-F238E27FC236}">
                      <a16:creationId xmlns:a16="http://schemas.microsoft.com/office/drawing/2014/main" id="{C9A00B7B-6466-4E80-A9E6-143BD05DEC9B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291" name="Rectangle 290">
                    <a:extLst>
                      <a:ext uri="{FF2B5EF4-FFF2-40B4-BE49-F238E27FC236}">
                        <a16:creationId xmlns:a16="http://schemas.microsoft.com/office/drawing/2014/main" id="{FCDEC7DC-C201-4009-95D2-A3A8FCA9856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2" name="Rectangle 291">
                    <a:extLst>
                      <a:ext uri="{FF2B5EF4-FFF2-40B4-BE49-F238E27FC236}">
                        <a16:creationId xmlns:a16="http://schemas.microsoft.com/office/drawing/2014/main" id="{26EE7CC7-5AAB-45BD-A9A7-0B485D3B703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id="{A99B629E-A5F5-464E-9481-F5A40764EDFC}"/>
                  </a:ext>
                </a:extLst>
              </p:cNvPr>
              <p:cNvGrpSpPr/>
              <p:nvPr/>
            </p:nvGrpSpPr>
            <p:grpSpPr>
              <a:xfrm>
                <a:off x="7966428" y="1309021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287" name="Rectangle 286">
                  <a:extLst>
                    <a:ext uri="{FF2B5EF4-FFF2-40B4-BE49-F238E27FC236}">
                      <a16:creationId xmlns:a16="http://schemas.microsoft.com/office/drawing/2014/main" id="{0091A312-7ECF-4FF0-AC97-0ADDB3ABDC2E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8" name="Rectangle 287">
                  <a:extLst>
                    <a:ext uri="{FF2B5EF4-FFF2-40B4-BE49-F238E27FC236}">
                      <a16:creationId xmlns:a16="http://schemas.microsoft.com/office/drawing/2014/main" id="{A838C9F6-0491-440A-B1F9-0B9C429BE83E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54F26D9B-64E8-49B9-9528-6A46338A937B}"/>
                </a:ext>
              </a:extLst>
            </p:cNvPr>
            <p:cNvGrpSpPr/>
            <p:nvPr/>
          </p:nvGrpSpPr>
          <p:grpSpPr>
            <a:xfrm>
              <a:off x="9693366" y="3952119"/>
              <a:ext cx="162220" cy="1632893"/>
              <a:chOff x="7966428" y="1309021"/>
              <a:chExt cx="162220" cy="1632893"/>
            </a:xfrm>
            <a:grpFill/>
          </p:grpSpPr>
          <p:grpSp>
            <p:nvGrpSpPr>
              <p:cNvPr id="267" name="Group 266">
                <a:extLst>
                  <a:ext uri="{FF2B5EF4-FFF2-40B4-BE49-F238E27FC236}">
                    <a16:creationId xmlns:a16="http://schemas.microsoft.com/office/drawing/2014/main" id="{CFE6E23E-E7B3-4A0D-8723-F648CBA9B330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52829"/>
                <a:chOff x="4886412" y="2289085"/>
                <a:chExt cx="162220" cy="652829"/>
              </a:xfrm>
              <a:grpFill/>
            </p:grpSpPr>
            <p:grpSp>
              <p:nvGrpSpPr>
                <p:cNvPr id="278" name="Group 277">
                  <a:extLst>
                    <a:ext uri="{FF2B5EF4-FFF2-40B4-BE49-F238E27FC236}">
                      <a16:creationId xmlns:a16="http://schemas.microsoft.com/office/drawing/2014/main" id="{6F9D6D7D-A60E-4052-BA64-22B9DC17602F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282" name="Rectangle 281">
                    <a:extLst>
                      <a:ext uri="{FF2B5EF4-FFF2-40B4-BE49-F238E27FC236}">
                        <a16:creationId xmlns:a16="http://schemas.microsoft.com/office/drawing/2014/main" id="{7E5A3224-969B-4173-87AC-2FC05BF395D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3" name="Rectangle 282">
                    <a:extLst>
                      <a:ext uri="{FF2B5EF4-FFF2-40B4-BE49-F238E27FC236}">
                        <a16:creationId xmlns:a16="http://schemas.microsoft.com/office/drawing/2014/main" id="{68E77331-F7B1-49BA-81A9-FE43419445D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79" name="Group 278">
                  <a:extLst>
                    <a:ext uri="{FF2B5EF4-FFF2-40B4-BE49-F238E27FC236}">
                      <a16:creationId xmlns:a16="http://schemas.microsoft.com/office/drawing/2014/main" id="{E86F8C2D-B3A9-4EA3-9879-8D446A91F7D5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280" name="Rectangle 279">
                    <a:extLst>
                      <a:ext uri="{FF2B5EF4-FFF2-40B4-BE49-F238E27FC236}">
                        <a16:creationId xmlns:a16="http://schemas.microsoft.com/office/drawing/2014/main" id="{1636F7F5-11F6-475D-B7CF-C24A57C2AA5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1" name="Rectangle 280">
                    <a:extLst>
                      <a:ext uri="{FF2B5EF4-FFF2-40B4-BE49-F238E27FC236}">
                        <a16:creationId xmlns:a16="http://schemas.microsoft.com/office/drawing/2014/main" id="{99A7200C-0F21-4764-AFFD-B63D730B738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68" name="Group 267">
                <a:extLst>
                  <a:ext uri="{FF2B5EF4-FFF2-40B4-BE49-F238E27FC236}">
                    <a16:creationId xmlns:a16="http://schemas.microsoft.com/office/drawing/2014/main" id="{E8D0AF4C-C26E-45C8-8CA9-3FB98CA1B644}"/>
                  </a:ext>
                </a:extLst>
              </p:cNvPr>
              <p:cNvGrpSpPr/>
              <p:nvPr/>
            </p:nvGrpSpPr>
            <p:grpSpPr>
              <a:xfrm>
                <a:off x="7966428" y="1635435"/>
                <a:ext cx="162220" cy="652829"/>
                <a:chOff x="4886412" y="2289085"/>
                <a:chExt cx="162220" cy="652829"/>
              </a:xfrm>
              <a:grpFill/>
            </p:grpSpPr>
            <p:grpSp>
              <p:nvGrpSpPr>
                <p:cNvPr id="272" name="Group 271">
                  <a:extLst>
                    <a:ext uri="{FF2B5EF4-FFF2-40B4-BE49-F238E27FC236}">
                      <a16:creationId xmlns:a16="http://schemas.microsoft.com/office/drawing/2014/main" id="{1F7948AC-A25E-4109-BC6B-9DA6B43C1566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276" name="Rectangle 275">
                    <a:extLst>
                      <a:ext uri="{FF2B5EF4-FFF2-40B4-BE49-F238E27FC236}">
                        <a16:creationId xmlns:a16="http://schemas.microsoft.com/office/drawing/2014/main" id="{E3F861C3-441F-4C87-97D8-571E6E7D98C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7" name="Rectangle 276">
                    <a:extLst>
                      <a:ext uri="{FF2B5EF4-FFF2-40B4-BE49-F238E27FC236}">
                        <a16:creationId xmlns:a16="http://schemas.microsoft.com/office/drawing/2014/main" id="{42853314-7FE0-44F4-9714-A10CFFA9C1D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73" name="Group 272">
                  <a:extLst>
                    <a:ext uri="{FF2B5EF4-FFF2-40B4-BE49-F238E27FC236}">
                      <a16:creationId xmlns:a16="http://schemas.microsoft.com/office/drawing/2014/main" id="{9736A864-EFA4-4C24-81EC-A2556B799FFE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274" name="Rectangle 273">
                    <a:extLst>
                      <a:ext uri="{FF2B5EF4-FFF2-40B4-BE49-F238E27FC236}">
                        <a16:creationId xmlns:a16="http://schemas.microsoft.com/office/drawing/2014/main" id="{15069D87-A898-4C09-92F0-70B91C3A14C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5" name="Rectangle 274">
                    <a:extLst>
                      <a:ext uri="{FF2B5EF4-FFF2-40B4-BE49-F238E27FC236}">
                        <a16:creationId xmlns:a16="http://schemas.microsoft.com/office/drawing/2014/main" id="{B6BF7B2C-CCB5-4B1F-B9EA-FD5015A3C65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69" name="Group 268">
                <a:extLst>
                  <a:ext uri="{FF2B5EF4-FFF2-40B4-BE49-F238E27FC236}">
                    <a16:creationId xmlns:a16="http://schemas.microsoft.com/office/drawing/2014/main" id="{80CEA382-D787-4B4B-AC76-1D4259E5FF7B}"/>
                  </a:ext>
                </a:extLst>
              </p:cNvPr>
              <p:cNvGrpSpPr/>
              <p:nvPr/>
            </p:nvGrpSpPr>
            <p:grpSpPr>
              <a:xfrm>
                <a:off x="7966428" y="1309021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270" name="Rectangle 269">
                  <a:extLst>
                    <a:ext uri="{FF2B5EF4-FFF2-40B4-BE49-F238E27FC236}">
                      <a16:creationId xmlns:a16="http://schemas.microsoft.com/office/drawing/2014/main" id="{38BC443D-8630-413A-8B6E-4EDA8FF99BA9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1" name="Rectangle 270">
                  <a:extLst>
                    <a:ext uri="{FF2B5EF4-FFF2-40B4-BE49-F238E27FC236}">
                      <a16:creationId xmlns:a16="http://schemas.microsoft.com/office/drawing/2014/main" id="{50844B9F-E290-47CC-81B5-71B343124C1C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0CA3ADBB-02B2-4B48-BEB3-DD36ED5F4F76}"/>
                </a:ext>
              </a:extLst>
            </p:cNvPr>
            <p:cNvGrpSpPr/>
            <p:nvPr/>
          </p:nvGrpSpPr>
          <p:grpSpPr>
            <a:xfrm>
              <a:off x="9855460" y="3952119"/>
              <a:ext cx="162220" cy="1632893"/>
              <a:chOff x="7966428" y="1309021"/>
              <a:chExt cx="162220" cy="1632893"/>
            </a:xfrm>
            <a:grpFill/>
          </p:grpSpPr>
          <p:grpSp>
            <p:nvGrpSpPr>
              <p:cNvPr id="250" name="Group 249">
                <a:extLst>
                  <a:ext uri="{FF2B5EF4-FFF2-40B4-BE49-F238E27FC236}">
                    <a16:creationId xmlns:a16="http://schemas.microsoft.com/office/drawing/2014/main" id="{87630CCF-A298-441B-B8A6-FC5664FEDA45}"/>
                  </a:ext>
                </a:extLst>
              </p:cNvPr>
              <p:cNvGrpSpPr/>
              <p:nvPr/>
            </p:nvGrpSpPr>
            <p:grpSpPr>
              <a:xfrm>
                <a:off x="7966428" y="2289085"/>
                <a:ext cx="162220" cy="652829"/>
                <a:chOff x="4886412" y="2289085"/>
                <a:chExt cx="162220" cy="652829"/>
              </a:xfrm>
              <a:grpFill/>
            </p:grpSpPr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6452124E-B003-4AC3-97FC-B77979D3E373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265" name="Rectangle 264">
                    <a:extLst>
                      <a:ext uri="{FF2B5EF4-FFF2-40B4-BE49-F238E27FC236}">
                        <a16:creationId xmlns:a16="http://schemas.microsoft.com/office/drawing/2014/main" id="{D51090A3-7127-4E7A-ADD4-422DFA6CB70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 265">
                    <a:extLst>
                      <a:ext uri="{FF2B5EF4-FFF2-40B4-BE49-F238E27FC236}">
                        <a16:creationId xmlns:a16="http://schemas.microsoft.com/office/drawing/2014/main" id="{63A8C6CA-232F-4AA7-848E-711656185BE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62" name="Group 261">
                  <a:extLst>
                    <a:ext uri="{FF2B5EF4-FFF2-40B4-BE49-F238E27FC236}">
                      <a16:creationId xmlns:a16="http://schemas.microsoft.com/office/drawing/2014/main" id="{419A9A8E-76E3-4D2D-85F5-A5D71C5D2614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263" name="Rectangle 262">
                    <a:extLst>
                      <a:ext uri="{FF2B5EF4-FFF2-40B4-BE49-F238E27FC236}">
                        <a16:creationId xmlns:a16="http://schemas.microsoft.com/office/drawing/2014/main" id="{8DDDBEF6-3ED1-47DD-A914-B962B7C9D78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4" name="Rectangle 263">
                    <a:extLst>
                      <a:ext uri="{FF2B5EF4-FFF2-40B4-BE49-F238E27FC236}">
                        <a16:creationId xmlns:a16="http://schemas.microsoft.com/office/drawing/2014/main" id="{BFB1EC3E-1794-41B5-B2BC-7A4A324214A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51" name="Group 250">
                <a:extLst>
                  <a:ext uri="{FF2B5EF4-FFF2-40B4-BE49-F238E27FC236}">
                    <a16:creationId xmlns:a16="http://schemas.microsoft.com/office/drawing/2014/main" id="{AB995589-158D-477C-8394-1B3691F50544}"/>
                  </a:ext>
                </a:extLst>
              </p:cNvPr>
              <p:cNvGrpSpPr/>
              <p:nvPr/>
            </p:nvGrpSpPr>
            <p:grpSpPr>
              <a:xfrm>
                <a:off x="7966428" y="1635435"/>
                <a:ext cx="162220" cy="652829"/>
                <a:chOff x="4886412" y="2289085"/>
                <a:chExt cx="162220" cy="652829"/>
              </a:xfrm>
              <a:grpFill/>
            </p:grpSpPr>
            <p:grpSp>
              <p:nvGrpSpPr>
                <p:cNvPr id="255" name="Group 254">
                  <a:extLst>
                    <a:ext uri="{FF2B5EF4-FFF2-40B4-BE49-F238E27FC236}">
                      <a16:creationId xmlns:a16="http://schemas.microsoft.com/office/drawing/2014/main" id="{7CC8B790-EE35-4F26-9964-4D83ED11D08F}"/>
                    </a:ext>
                  </a:extLst>
                </p:cNvPr>
                <p:cNvGrpSpPr/>
                <p:nvPr/>
              </p:nvGrpSpPr>
              <p:grpSpPr>
                <a:xfrm>
                  <a:off x="4886412" y="2616320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259" name="Rectangle 258">
                    <a:extLst>
                      <a:ext uri="{FF2B5EF4-FFF2-40B4-BE49-F238E27FC236}">
                        <a16:creationId xmlns:a16="http://schemas.microsoft.com/office/drawing/2014/main" id="{97C6A832-85F7-4C7A-BB6A-561508A915E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0" name="Rectangle 259">
                    <a:extLst>
                      <a:ext uri="{FF2B5EF4-FFF2-40B4-BE49-F238E27FC236}">
                        <a16:creationId xmlns:a16="http://schemas.microsoft.com/office/drawing/2014/main" id="{82B7AEE4-835A-466A-9139-F5367116F6C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56" name="Group 255">
                  <a:extLst>
                    <a:ext uri="{FF2B5EF4-FFF2-40B4-BE49-F238E27FC236}">
                      <a16:creationId xmlns:a16="http://schemas.microsoft.com/office/drawing/2014/main" id="{BF28CDB4-4BCC-443C-B401-FE6D1214B2D2}"/>
                    </a:ext>
                  </a:extLst>
                </p:cNvPr>
                <p:cNvGrpSpPr/>
                <p:nvPr/>
              </p:nvGrpSpPr>
              <p:grpSpPr>
                <a:xfrm>
                  <a:off x="4886412" y="2289085"/>
                  <a:ext cx="162220" cy="325594"/>
                  <a:chOff x="4824133" y="1686899"/>
                  <a:chExt cx="90155" cy="180950"/>
                </a:xfrm>
                <a:grpFill/>
              </p:grpSpPr>
              <p:sp>
                <p:nvSpPr>
                  <p:cNvPr id="257" name="Rectangle 256">
                    <a:extLst>
                      <a:ext uri="{FF2B5EF4-FFF2-40B4-BE49-F238E27FC236}">
                        <a16:creationId xmlns:a16="http://schemas.microsoft.com/office/drawing/2014/main" id="{5839E3E1-0BFF-42E3-8910-09D4E326795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8689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8" name="Rectangle 257">
                    <a:extLst>
                      <a:ext uri="{FF2B5EF4-FFF2-40B4-BE49-F238E27FC236}">
                        <a16:creationId xmlns:a16="http://schemas.microsoft.com/office/drawing/2014/main" id="{BA761F28-C08A-4999-93D9-61B7D02D335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77694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rgbClr val="00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52" name="Group 251">
                <a:extLst>
                  <a:ext uri="{FF2B5EF4-FFF2-40B4-BE49-F238E27FC236}">
                    <a16:creationId xmlns:a16="http://schemas.microsoft.com/office/drawing/2014/main" id="{2922039D-A29A-4B31-910F-866E81B10339}"/>
                  </a:ext>
                </a:extLst>
              </p:cNvPr>
              <p:cNvGrpSpPr/>
              <p:nvPr/>
            </p:nvGrpSpPr>
            <p:grpSpPr>
              <a:xfrm>
                <a:off x="7966428" y="1309021"/>
                <a:ext cx="162220" cy="325594"/>
                <a:chOff x="4824133" y="1686899"/>
                <a:chExt cx="90155" cy="180950"/>
              </a:xfrm>
              <a:grpFill/>
            </p:grpSpPr>
            <p:sp>
              <p:nvSpPr>
                <p:cNvPr id="253" name="Rectangle 252">
                  <a:extLst>
                    <a:ext uri="{FF2B5EF4-FFF2-40B4-BE49-F238E27FC236}">
                      <a16:creationId xmlns:a16="http://schemas.microsoft.com/office/drawing/2014/main" id="{C54BC361-B604-41AA-BE6C-C3CF2870DFD9}"/>
                    </a:ext>
                  </a:extLst>
                </p:cNvPr>
                <p:cNvSpPr/>
                <p:nvPr/>
              </p:nvSpPr>
              <p:spPr>
                <a:xfrm>
                  <a:off x="4824133" y="1686899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4" name="Rectangle 253">
                  <a:extLst>
                    <a:ext uri="{FF2B5EF4-FFF2-40B4-BE49-F238E27FC236}">
                      <a16:creationId xmlns:a16="http://schemas.microsoft.com/office/drawing/2014/main" id="{8F99C65D-3A9D-48C8-A6C2-34FD53F01F37}"/>
                    </a:ext>
                  </a:extLst>
                </p:cNvPr>
                <p:cNvSpPr/>
                <p:nvPr/>
              </p:nvSpPr>
              <p:spPr>
                <a:xfrm>
                  <a:off x="4824133" y="1777694"/>
                  <a:ext cx="90155" cy="90155"/>
                </a:xfrm>
                <a:prstGeom prst="rect">
                  <a:avLst/>
                </a:prstGeom>
                <a:grpFill/>
                <a:ln w="127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420" name="TextBox 419">
            <a:extLst>
              <a:ext uri="{FF2B5EF4-FFF2-40B4-BE49-F238E27FC236}">
                <a16:creationId xmlns:a16="http://schemas.microsoft.com/office/drawing/2014/main" id="{72EFF299-5220-4F6F-BBEE-EFD813BC2C20}"/>
              </a:ext>
            </a:extLst>
          </p:cNvPr>
          <p:cNvSpPr txBox="1"/>
          <p:nvPr/>
        </p:nvSpPr>
        <p:spPr>
          <a:xfrm>
            <a:off x="8327681" y="3365929"/>
            <a:ext cx="10823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000" dirty="0"/>
              <a:t>10 chục</a:t>
            </a:r>
          </a:p>
          <a:p>
            <a:pPr algn="ctr"/>
            <a:r>
              <a:rPr lang="en-VN" sz="2000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425" name="TextBox 424">
            <a:extLst>
              <a:ext uri="{FF2B5EF4-FFF2-40B4-BE49-F238E27FC236}">
                <a16:creationId xmlns:a16="http://schemas.microsoft.com/office/drawing/2014/main" id="{88B4FF5D-EB79-4FF0-A016-07561512A2DA}"/>
              </a:ext>
            </a:extLst>
          </p:cNvPr>
          <p:cNvSpPr txBox="1"/>
          <p:nvPr/>
        </p:nvSpPr>
        <p:spPr>
          <a:xfrm>
            <a:off x="2725900" y="4592945"/>
            <a:ext cx="62829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10 chục bằng 1 trăm</a:t>
            </a:r>
          </a:p>
        </p:txBody>
      </p:sp>
    </p:spTree>
    <p:extLst>
      <p:ext uri="{BB962C8B-B14F-4D97-AF65-F5344CB8AC3E}">
        <p14:creationId xmlns:p14="http://schemas.microsoft.com/office/powerpoint/2010/main" val="421599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0"/>
                            </p:stCondLst>
                            <p:childTnLst>
                              <p:par>
                                <p:cTn id="9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72" grpId="0" build="p"/>
      <p:bldP spid="109" grpId="0" build="p"/>
      <p:bldP spid="164" grpId="0" build="p"/>
      <p:bldP spid="219" grpId="0" build="p"/>
      <p:bldP spid="238" grpId="0"/>
      <p:bldP spid="420" grpId="0" build="p"/>
      <p:bldP spid="4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1288">
            <a:extLst>
              <a:ext uri="{FF2B5EF4-FFF2-40B4-BE49-F238E27FC236}">
                <a16:creationId xmlns:a16="http://schemas.microsoft.com/office/drawing/2014/main" id="{3336042F-0B7F-4773-A528-3B71C7BD27BA}"/>
              </a:ext>
            </a:extLst>
          </p:cNvPr>
          <p:cNvSpPr/>
          <p:nvPr/>
        </p:nvSpPr>
        <p:spPr>
          <a:xfrm>
            <a:off x="418696" y="2951016"/>
            <a:ext cx="10927244" cy="3906984"/>
          </a:xfrm>
          <a:prstGeom prst="roundRect">
            <a:avLst/>
          </a:prstGeom>
          <a:solidFill>
            <a:srgbClr val="FFFF00">
              <a:alpha val="35000"/>
            </a:srgbClr>
          </a:solidFill>
          <a:ln>
            <a:noFill/>
          </a:ln>
          <a:effectLst>
            <a:softEdge rad="109587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9" name="Rounded Rectangle 1">
            <a:extLst>
              <a:ext uri="{FF2B5EF4-FFF2-40B4-BE49-F238E27FC236}">
                <a16:creationId xmlns:a16="http://schemas.microsoft.com/office/drawing/2014/main" id="{CB818454-017F-4FAA-BFF0-B8CD8C91E097}"/>
              </a:ext>
            </a:extLst>
          </p:cNvPr>
          <p:cNvSpPr/>
          <p:nvPr/>
        </p:nvSpPr>
        <p:spPr>
          <a:xfrm>
            <a:off x="1947115" y="175095"/>
            <a:ext cx="8020004" cy="2821022"/>
          </a:xfrm>
          <a:prstGeom prst="roundRect">
            <a:avLst/>
          </a:prstGeom>
          <a:solidFill>
            <a:srgbClr val="FFFF00">
              <a:alpha val="35000"/>
            </a:srgbClr>
          </a:solidFill>
          <a:ln>
            <a:noFill/>
          </a:ln>
          <a:effectLst>
            <a:softEdge rad="109587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A73505-A3D8-492D-8E2D-6BC49306A811}"/>
              </a:ext>
            </a:extLst>
          </p:cNvPr>
          <p:cNvSpPr txBox="1"/>
          <p:nvPr/>
        </p:nvSpPr>
        <p:spPr>
          <a:xfrm>
            <a:off x="2839809" y="2210473"/>
            <a:ext cx="9092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000" dirty="0"/>
              <a:t>1 trăm</a:t>
            </a:r>
          </a:p>
          <a:p>
            <a:pPr algn="ctr"/>
            <a:r>
              <a:rPr lang="en-VN" sz="2000" dirty="0">
                <a:solidFill>
                  <a:srgbClr val="FF0000"/>
                </a:solidFill>
              </a:rPr>
              <a:t>100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7ABD8B7-6B0E-4096-A33E-EC4D64095B12}"/>
              </a:ext>
            </a:extLst>
          </p:cNvPr>
          <p:cNvGrpSpPr/>
          <p:nvPr/>
        </p:nvGrpSpPr>
        <p:grpSpPr>
          <a:xfrm>
            <a:off x="2483307" y="544749"/>
            <a:ext cx="1611549" cy="1618034"/>
            <a:chOff x="3080426" y="544749"/>
            <a:chExt cx="1611549" cy="1618034"/>
          </a:xfrm>
          <a:solidFill>
            <a:schemeClr val="bg1"/>
          </a:solidFill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381D718-034D-47E2-9B93-87903EC80978}"/>
                </a:ext>
              </a:extLst>
            </p:cNvPr>
            <p:cNvGrpSpPr/>
            <p:nvPr/>
          </p:nvGrpSpPr>
          <p:grpSpPr>
            <a:xfrm>
              <a:off x="3084603" y="551604"/>
              <a:ext cx="1606637" cy="1606802"/>
              <a:chOff x="8411043" y="3970960"/>
              <a:chExt cx="1606637" cy="1606802"/>
            </a:xfrm>
            <a:grpFill/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A0FC3A41-F90D-4734-ACDD-42D6A0500B0F}"/>
                  </a:ext>
                </a:extLst>
              </p:cNvPr>
              <p:cNvGrpSpPr/>
              <p:nvPr/>
            </p:nvGrpSpPr>
            <p:grpSpPr>
              <a:xfrm>
                <a:off x="8411043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77" name="Group 176">
                  <a:extLst>
                    <a:ext uri="{FF2B5EF4-FFF2-40B4-BE49-F238E27FC236}">
                      <a16:creationId xmlns:a16="http://schemas.microsoft.com/office/drawing/2014/main" id="{B5A4D439-5122-4255-AE8B-D4A8CAA7C4E5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88" name="Group 187">
                    <a:extLst>
                      <a:ext uri="{FF2B5EF4-FFF2-40B4-BE49-F238E27FC236}">
                        <a16:creationId xmlns:a16="http://schemas.microsoft.com/office/drawing/2014/main" id="{B15BF831-3182-4509-9877-A30F8550D90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92" name="Rectangle 191">
                      <a:extLst>
                        <a:ext uri="{FF2B5EF4-FFF2-40B4-BE49-F238E27FC236}">
                          <a16:creationId xmlns:a16="http://schemas.microsoft.com/office/drawing/2014/main" id="{CC708A6C-CBE4-493C-B27A-B941BB1AB2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93" name="Rectangle 192">
                      <a:extLst>
                        <a:ext uri="{FF2B5EF4-FFF2-40B4-BE49-F238E27FC236}">
                          <a16:creationId xmlns:a16="http://schemas.microsoft.com/office/drawing/2014/main" id="{CF4AC9DC-3438-4603-A1EA-90CD494A64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89" name="Group 188">
                    <a:extLst>
                      <a:ext uri="{FF2B5EF4-FFF2-40B4-BE49-F238E27FC236}">
                        <a16:creationId xmlns:a16="http://schemas.microsoft.com/office/drawing/2014/main" id="{BD7538DE-BFAA-4F34-BF79-A13CD72948A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90" name="Rectangle 189">
                      <a:extLst>
                        <a:ext uri="{FF2B5EF4-FFF2-40B4-BE49-F238E27FC236}">
                          <a16:creationId xmlns:a16="http://schemas.microsoft.com/office/drawing/2014/main" id="{650E2B97-76F6-4ABE-8377-0C943EF7DB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91" name="Rectangle 190">
                      <a:extLst>
                        <a:ext uri="{FF2B5EF4-FFF2-40B4-BE49-F238E27FC236}">
                          <a16:creationId xmlns:a16="http://schemas.microsoft.com/office/drawing/2014/main" id="{85B991B2-7B36-4CFA-A22D-91739563F8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78" name="Group 177">
                  <a:extLst>
                    <a:ext uri="{FF2B5EF4-FFF2-40B4-BE49-F238E27FC236}">
                      <a16:creationId xmlns:a16="http://schemas.microsoft.com/office/drawing/2014/main" id="{120519D4-5893-48E9-B51D-83664DAB1229}"/>
                    </a:ext>
                  </a:extLst>
                </p:cNvPr>
                <p:cNvGrpSpPr/>
                <p:nvPr/>
              </p:nvGrpSpPr>
              <p:grpSpPr>
                <a:xfrm>
                  <a:off x="7966428" y="1647023"/>
                  <a:ext cx="162220" cy="645381"/>
                  <a:chOff x="4886412" y="2300673"/>
                  <a:chExt cx="162220" cy="645381"/>
                </a:xfrm>
                <a:grpFill/>
              </p:grpSpPr>
              <p:grpSp>
                <p:nvGrpSpPr>
                  <p:cNvPr id="182" name="Group 181">
                    <a:extLst>
                      <a:ext uri="{FF2B5EF4-FFF2-40B4-BE49-F238E27FC236}">
                        <a16:creationId xmlns:a16="http://schemas.microsoft.com/office/drawing/2014/main" id="{E2EF1F9D-7D95-47EF-9F44-8243B1049BE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86" name="Rectangle 185">
                      <a:extLst>
                        <a:ext uri="{FF2B5EF4-FFF2-40B4-BE49-F238E27FC236}">
                          <a16:creationId xmlns:a16="http://schemas.microsoft.com/office/drawing/2014/main" id="{0BF3F05A-FB79-4E69-AA1B-310B3C2840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7" name="Rectangle 186">
                      <a:extLst>
                        <a:ext uri="{FF2B5EF4-FFF2-40B4-BE49-F238E27FC236}">
                          <a16:creationId xmlns:a16="http://schemas.microsoft.com/office/drawing/2014/main" id="{5A1D036D-81BB-41BB-B86C-94E7B25DDE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83" name="Group 182">
                    <a:extLst>
                      <a:ext uri="{FF2B5EF4-FFF2-40B4-BE49-F238E27FC236}">
                        <a16:creationId xmlns:a16="http://schemas.microsoft.com/office/drawing/2014/main" id="{D66EB8FE-DD8D-455F-BCBE-BC16ED96B8F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73"/>
                    <a:ext cx="162220" cy="325591"/>
                    <a:chOff x="4824133" y="1693338"/>
                    <a:chExt cx="90155" cy="180948"/>
                  </a:xfrm>
                  <a:grpFill/>
                </p:grpSpPr>
                <p:sp>
                  <p:nvSpPr>
                    <p:cNvPr id="184" name="Rectangle 183">
                      <a:extLst>
                        <a:ext uri="{FF2B5EF4-FFF2-40B4-BE49-F238E27FC236}">
                          <a16:creationId xmlns:a16="http://schemas.microsoft.com/office/drawing/2014/main" id="{591C95B3-8568-4645-8098-E0BD4EC988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8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5" name="Rectangle 184">
                      <a:extLst>
                        <a:ext uri="{FF2B5EF4-FFF2-40B4-BE49-F238E27FC236}">
                          <a16:creationId xmlns:a16="http://schemas.microsoft.com/office/drawing/2014/main" id="{C7C14D66-C090-49F7-8C33-C5E76D6BB71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3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79" name="Group 178">
                  <a:extLst>
                    <a:ext uri="{FF2B5EF4-FFF2-40B4-BE49-F238E27FC236}">
                      <a16:creationId xmlns:a16="http://schemas.microsoft.com/office/drawing/2014/main" id="{6DF0EC9B-31ED-4E18-8178-F11559D8048B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80" name="Rectangle 179">
                    <a:extLst>
                      <a:ext uri="{FF2B5EF4-FFF2-40B4-BE49-F238E27FC236}">
                        <a16:creationId xmlns:a16="http://schemas.microsoft.com/office/drawing/2014/main" id="{03C655AB-6037-4597-9592-BE30F38ADDF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1" name="Rectangle 180">
                    <a:extLst>
                      <a:ext uri="{FF2B5EF4-FFF2-40B4-BE49-F238E27FC236}">
                        <a16:creationId xmlns:a16="http://schemas.microsoft.com/office/drawing/2014/main" id="{460DF825-30E4-4245-B0BB-068084852BC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87E1D89C-9D43-4579-96AC-6744BA0D419A}"/>
                  </a:ext>
                </a:extLst>
              </p:cNvPr>
              <p:cNvGrpSpPr/>
              <p:nvPr/>
            </p:nvGrpSpPr>
            <p:grpSpPr>
              <a:xfrm>
                <a:off x="8571419" y="3971212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160" name="Group 159">
                  <a:extLst>
                    <a:ext uri="{FF2B5EF4-FFF2-40B4-BE49-F238E27FC236}">
                      <a16:creationId xmlns:a16="http://schemas.microsoft.com/office/drawing/2014/main" id="{E3527F35-6567-4B47-AA17-97442EFF4EDE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7476EAE0-14F2-47A7-BBFF-0B928BD6CB9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175" name="Rectangle 174">
                      <a:extLst>
                        <a:ext uri="{FF2B5EF4-FFF2-40B4-BE49-F238E27FC236}">
                          <a16:creationId xmlns:a16="http://schemas.microsoft.com/office/drawing/2014/main" id="{580CC874-29C7-4ED7-B044-B01B1BB28E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6" name="Rectangle 175">
                      <a:extLst>
                        <a:ext uri="{FF2B5EF4-FFF2-40B4-BE49-F238E27FC236}">
                          <a16:creationId xmlns:a16="http://schemas.microsoft.com/office/drawing/2014/main" id="{9DCA4D8F-35CC-46F0-AA8D-353E91BFBC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2" name="Group 171">
                    <a:extLst>
                      <a:ext uri="{FF2B5EF4-FFF2-40B4-BE49-F238E27FC236}">
                        <a16:creationId xmlns:a16="http://schemas.microsoft.com/office/drawing/2014/main" id="{FFD40E12-17B9-4810-815C-2113130A2DB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73" name="Rectangle 172">
                      <a:extLst>
                        <a:ext uri="{FF2B5EF4-FFF2-40B4-BE49-F238E27FC236}">
                          <a16:creationId xmlns:a16="http://schemas.microsoft.com/office/drawing/2014/main" id="{308198DB-A4FB-4F67-9BDD-5CF0B786EDF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 173">
                      <a:extLst>
                        <a:ext uri="{FF2B5EF4-FFF2-40B4-BE49-F238E27FC236}">
                          <a16:creationId xmlns:a16="http://schemas.microsoft.com/office/drawing/2014/main" id="{6DA9775D-8134-4951-ACCC-818D9F81574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61" name="Group 160">
                  <a:extLst>
                    <a:ext uri="{FF2B5EF4-FFF2-40B4-BE49-F238E27FC236}">
                      <a16:creationId xmlns:a16="http://schemas.microsoft.com/office/drawing/2014/main" id="{D6D81C08-C32E-433C-B7C4-DE69185EF60B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3BECC560-C44B-4C53-B753-2E7B08CADEE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69" name="Rectangle 168">
                      <a:extLst>
                        <a:ext uri="{FF2B5EF4-FFF2-40B4-BE49-F238E27FC236}">
                          <a16:creationId xmlns:a16="http://schemas.microsoft.com/office/drawing/2014/main" id="{6B95A160-8A4F-4374-9319-3079CBCD75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0" name="Rectangle 169">
                      <a:extLst>
                        <a:ext uri="{FF2B5EF4-FFF2-40B4-BE49-F238E27FC236}">
                          <a16:creationId xmlns:a16="http://schemas.microsoft.com/office/drawing/2014/main" id="{42519D44-2DA4-4E41-9192-4028D1955F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6" name="Group 165">
                    <a:extLst>
                      <a:ext uri="{FF2B5EF4-FFF2-40B4-BE49-F238E27FC236}">
                        <a16:creationId xmlns:a16="http://schemas.microsoft.com/office/drawing/2014/main" id="{73ECC89A-1DA6-4D2A-9E84-FC24F88DF1B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67" name="Rectangle 166">
                      <a:extLst>
                        <a:ext uri="{FF2B5EF4-FFF2-40B4-BE49-F238E27FC236}">
                          <a16:creationId xmlns:a16="http://schemas.microsoft.com/office/drawing/2014/main" id="{D826B464-491F-43B1-8914-076CEA6C87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68" name="Rectangle 167">
                      <a:extLst>
                        <a:ext uri="{FF2B5EF4-FFF2-40B4-BE49-F238E27FC236}">
                          <a16:creationId xmlns:a16="http://schemas.microsoft.com/office/drawing/2014/main" id="{63AC7722-F13C-4C39-A556-DCA35AEC8A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62" name="Group 161">
                  <a:extLst>
                    <a:ext uri="{FF2B5EF4-FFF2-40B4-BE49-F238E27FC236}">
                      <a16:creationId xmlns:a16="http://schemas.microsoft.com/office/drawing/2014/main" id="{9B3C9F9B-AF8E-4B20-AD0C-BE3E4A875B6F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63" name="Rectangle 162">
                    <a:extLst>
                      <a:ext uri="{FF2B5EF4-FFF2-40B4-BE49-F238E27FC236}">
                        <a16:creationId xmlns:a16="http://schemas.microsoft.com/office/drawing/2014/main" id="{47EF9D02-D56B-42E5-9903-2D7196BC286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4" name="Rectangle 163">
                    <a:extLst>
                      <a:ext uri="{FF2B5EF4-FFF2-40B4-BE49-F238E27FC236}">
                        <a16:creationId xmlns:a16="http://schemas.microsoft.com/office/drawing/2014/main" id="{96239C2C-62FC-48D9-886A-8B4D4A47E57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4B9A17EB-C82F-4CF1-B4C9-1DD5828A2F10}"/>
                  </a:ext>
                </a:extLst>
              </p:cNvPr>
              <p:cNvGrpSpPr/>
              <p:nvPr/>
            </p:nvGrpSpPr>
            <p:grpSpPr>
              <a:xfrm>
                <a:off x="8731795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43" name="Group 142">
                  <a:extLst>
                    <a:ext uri="{FF2B5EF4-FFF2-40B4-BE49-F238E27FC236}">
                      <a16:creationId xmlns:a16="http://schemas.microsoft.com/office/drawing/2014/main" id="{CADD74F7-0FD9-4ED8-9DE6-926F5F90B950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54" name="Group 153">
                    <a:extLst>
                      <a:ext uri="{FF2B5EF4-FFF2-40B4-BE49-F238E27FC236}">
                        <a16:creationId xmlns:a16="http://schemas.microsoft.com/office/drawing/2014/main" id="{744CBCFF-E9FB-4B23-87F6-204578BE58B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58" name="Rectangle 157">
                      <a:extLst>
                        <a:ext uri="{FF2B5EF4-FFF2-40B4-BE49-F238E27FC236}">
                          <a16:creationId xmlns:a16="http://schemas.microsoft.com/office/drawing/2014/main" id="{9B2BA3E6-A60A-4C5E-90A5-8BC3A0DDF2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9" name="Rectangle 158">
                      <a:extLst>
                        <a:ext uri="{FF2B5EF4-FFF2-40B4-BE49-F238E27FC236}">
                          <a16:creationId xmlns:a16="http://schemas.microsoft.com/office/drawing/2014/main" id="{2BCA53A2-A868-486F-A306-4D08EABEC6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55" name="Group 154">
                    <a:extLst>
                      <a:ext uri="{FF2B5EF4-FFF2-40B4-BE49-F238E27FC236}">
                        <a16:creationId xmlns:a16="http://schemas.microsoft.com/office/drawing/2014/main" id="{CEDB7D39-7F4B-4176-9850-7630AB94E9C8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56" name="Rectangle 155">
                      <a:extLst>
                        <a:ext uri="{FF2B5EF4-FFF2-40B4-BE49-F238E27FC236}">
                          <a16:creationId xmlns:a16="http://schemas.microsoft.com/office/drawing/2014/main" id="{BEFACBA4-C1DC-45BE-A2E5-C7276142E7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 156">
                      <a:extLst>
                        <a:ext uri="{FF2B5EF4-FFF2-40B4-BE49-F238E27FC236}">
                          <a16:creationId xmlns:a16="http://schemas.microsoft.com/office/drawing/2014/main" id="{2124C62D-9309-4213-BB19-9431743C72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44" name="Group 143">
                  <a:extLst>
                    <a:ext uri="{FF2B5EF4-FFF2-40B4-BE49-F238E27FC236}">
                      <a16:creationId xmlns:a16="http://schemas.microsoft.com/office/drawing/2014/main" id="{93A7D39A-B1D8-4FED-A42B-F0682FEFE312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id="{0B73FA2A-2447-4D2F-A59C-62EC81CDEF4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52" name="Rectangle 151">
                      <a:extLst>
                        <a:ext uri="{FF2B5EF4-FFF2-40B4-BE49-F238E27FC236}">
                          <a16:creationId xmlns:a16="http://schemas.microsoft.com/office/drawing/2014/main" id="{2DCFB3B8-C7BC-439D-ACF0-7EB9FC6146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 152">
                      <a:extLst>
                        <a:ext uri="{FF2B5EF4-FFF2-40B4-BE49-F238E27FC236}">
                          <a16:creationId xmlns:a16="http://schemas.microsoft.com/office/drawing/2014/main" id="{DB4D94D7-C7A2-42A2-B971-ECCB0047DB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id="{ECE2E0C1-569E-43C9-B0DE-40F452FEBF9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50" name="Rectangle 149">
                      <a:extLst>
                        <a:ext uri="{FF2B5EF4-FFF2-40B4-BE49-F238E27FC236}">
                          <a16:creationId xmlns:a16="http://schemas.microsoft.com/office/drawing/2014/main" id="{A9E203D1-9933-470E-879E-CA02B07023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 150">
                      <a:extLst>
                        <a:ext uri="{FF2B5EF4-FFF2-40B4-BE49-F238E27FC236}">
                          <a16:creationId xmlns:a16="http://schemas.microsoft.com/office/drawing/2014/main" id="{59ED4F0C-3DAF-4887-A53D-D70B586391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45" name="Group 144">
                  <a:extLst>
                    <a:ext uri="{FF2B5EF4-FFF2-40B4-BE49-F238E27FC236}">
                      <a16:creationId xmlns:a16="http://schemas.microsoft.com/office/drawing/2014/main" id="{9BE05C68-6875-492B-BA28-E4DA88930C27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46" name="Rectangle 145">
                    <a:extLst>
                      <a:ext uri="{FF2B5EF4-FFF2-40B4-BE49-F238E27FC236}">
                        <a16:creationId xmlns:a16="http://schemas.microsoft.com/office/drawing/2014/main" id="{A3B60C39-C84A-4822-A223-A2CF2FCB1C7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Rectangle 146">
                    <a:extLst>
                      <a:ext uri="{FF2B5EF4-FFF2-40B4-BE49-F238E27FC236}">
                        <a16:creationId xmlns:a16="http://schemas.microsoft.com/office/drawing/2014/main" id="{8CFC13C5-7715-416D-A977-98E59F337B6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F1195AAD-CA39-4E6B-8516-9F000D7C750B}"/>
                  </a:ext>
                </a:extLst>
              </p:cNvPr>
              <p:cNvGrpSpPr/>
              <p:nvPr/>
            </p:nvGrpSpPr>
            <p:grpSpPr>
              <a:xfrm>
                <a:off x="8893889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26" name="Group 125">
                  <a:extLst>
                    <a:ext uri="{FF2B5EF4-FFF2-40B4-BE49-F238E27FC236}">
                      <a16:creationId xmlns:a16="http://schemas.microsoft.com/office/drawing/2014/main" id="{EB9B6572-4869-4EFA-ACD6-7612D48C2CBD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37" name="Group 136">
                    <a:extLst>
                      <a:ext uri="{FF2B5EF4-FFF2-40B4-BE49-F238E27FC236}">
                        <a16:creationId xmlns:a16="http://schemas.microsoft.com/office/drawing/2014/main" id="{2FFF956B-126C-400C-9FA2-A6FD161D99B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41" name="Rectangle 140">
                      <a:extLst>
                        <a:ext uri="{FF2B5EF4-FFF2-40B4-BE49-F238E27FC236}">
                          <a16:creationId xmlns:a16="http://schemas.microsoft.com/office/drawing/2014/main" id="{06037181-4A87-4E64-BDBC-5F67C8D34B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2" name="Rectangle 141">
                      <a:extLst>
                        <a:ext uri="{FF2B5EF4-FFF2-40B4-BE49-F238E27FC236}">
                          <a16:creationId xmlns:a16="http://schemas.microsoft.com/office/drawing/2014/main" id="{CC593ED5-058D-48FB-B4AE-80A6DAEDB4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38" name="Group 137">
                    <a:extLst>
                      <a:ext uri="{FF2B5EF4-FFF2-40B4-BE49-F238E27FC236}">
                        <a16:creationId xmlns:a16="http://schemas.microsoft.com/office/drawing/2014/main" id="{F5CAFC40-8F08-4159-B269-9C498B7877D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39" name="Rectangle 138">
                      <a:extLst>
                        <a:ext uri="{FF2B5EF4-FFF2-40B4-BE49-F238E27FC236}">
                          <a16:creationId xmlns:a16="http://schemas.microsoft.com/office/drawing/2014/main" id="{87D4AF2F-0412-47CF-8390-2A3CB66F9E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0" name="Rectangle 139">
                      <a:extLst>
                        <a:ext uri="{FF2B5EF4-FFF2-40B4-BE49-F238E27FC236}">
                          <a16:creationId xmlns:a16="http://schemas.microsoft.com/office/drawing/2014/main" id="{E4084894-DD3C-46A4-A66C-DE133A146D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27" name="Group 126">
                  <a:extLst>
                    <a:ext uri="{FF2B5EF4-FFF2-40B4-BE49-F238E27FC236}">
                      <a16:creationId xmlns:a16="http://schemas.microsoft.com/office/drawing/2014/main" id="{28DC509D-0EF4-4211-BF13-94983AC99506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31" name="Group 130">
                    <a:extLst>
                      <a:ext uri="{FF2B5EF4-FFF2-40B4-BE49-F238E27FC236}">
                        <a16:creationId xmlns:a16="http://schemas.microsoft.com/office/drawing/2014/main" id="{91A75A40-4754-4024-BD10-FA24ABA6D47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35" name="Rectangle 134">
                      <a:extLst>
                        <a:ext uri="{FF2B5EF4-FFF2-40B4-BE49-F238E27FC236}">
                          <a16:creationId xmlns:a16="http://schemas.microsoft.com/office/drawing/2014/main" id="{B8AB9878-D82D-41BD-8537-A9FB4AD733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6" name="Rectangle 135">
                      <a:extLst>
                        <a:ext uri="{FF2B5EF4-FFF2-40B4-BE49-F238E27FC236}">
                          <a16:creationId xmlns:a16="http://schemas.microsoft.com/office/drawing/2014/main" id="{D3669A8F-B1DB-4E34-B6E7-5DB2A1B36B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32" name="Group 131">
                    <a:extLst>
                      <a:ext uri="{FF2B5EF4-FFF2-40B4-BE49-F238E27FC236}">
                        <a16:creationId xmlns:a16="http://schemas.microsoft.com/office/drawing/2014/main" id="{AD7B9E37-2F39-4302-9286-62CFE855FE4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33" name="Rectangle 132">
                      <a:extLst>
                        <a:ext uri="{FF2B5EF4-FFF2-40B4-BE49-F238E27FC236}">
                          <a16:creationId xmlns:a16="http://schemas.microsoft.com/office/drawing/2014/main" id="{685C9FC8-9CBB-4139-9ABD-5EC6F64909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34" name="Rectangle 133">
                      <a:extLst>
                        <a:ext uri="{FF2B5EF4-FFF2-40B4-BE49-F238E27FC236}">
                          <a16:creationId xmlns:a16="http://schemas.microsoft.com/office/drawing/2014/main" id="{A47A7566-C65E-439A-A691-693E2ED32B5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28" name="Group 127">
                  <a:extLst>
                    <a:ext uri="{FF2B5EF4-FFF2-40B4-BE49-F238E27FC236}">
                      <a16:creationId xmlns:a16="http://schemas.microsoft.com/office/drawing/2014/main" id="{A4757DF8-9B80-4CF1-925D-408A290B735C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29" name="Rectangle 128">
                    <a:extLst>
                      <a:ext uri="{FF2B5EF4-FFF2-40B4-BE49-F238E27FC236}">
                        <a16:creationId xmlns:a16="http://schemas.microsoft.com/office/drawing/2014/main" id="{CFD89C7D-8FCE-4B0F-A0E5-D0EECDE477F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0" name="Rectangle 129">
                    <a:extLst>
                      <a:ext uri="{FF2B5EF4-FFF2-40B4-BE49-F238E27FC236}">
                        <a16:creationId xmlns:a16="http://schemas.microsoft.com/office/drawing/2014/main" id="{6A2E4105-F93D-4D95-B39C-E5DA73637FD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97217DB1-C1AD-4652-A67F-70B9EF97E22D}"/>
                  </a:ext>
                </a:extLst>
              </p:cNvPr>
              <p:cNvGrpSpPr/>
              <p:nvPr/>
            </p:nvGrpSpPr>
            <p:grpSpPr>
              <a:xfrm>
                <a:off x="9050270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09" name="Group 108">
                  <a:extLst>
                    <a:ext uri="{FF2B5EF4-FFF2-40B4-BE49-F238E27FC236}">
                      <a16:creationId xmlns:a16="http://schemas.microsoft.com/office/drawing/2014/main" id="{BA021B0C-8179-425F-89E3-6F03AE4D8C7D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20" name="Group 119">
                    <a:extLst>
                      <a:ext uri="{FF2B5EF4-FFF2-40B4-BE49-F238E27FC236}">
                        <a16:creationId xmlns:a16="http://schemas.microsoft.com/office/drawing/2014/main" id="{83051F14-0C3E-4022-B2FB-7EAF8F97CBC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24" name="Rectangle 123">
                      <a:extLst>
                        <a:ext uri="{FF2B5EF4-FFF2-40B4-BE49-F238E27FC236}">
                          <a16:creationId xmlns:a16="http://schemas.microsoft.com/office/drawing/2014/main" id="{F09661C7-DA87-4A74-B1BE-210113DB88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5" name="Rectangle 124">
                      <a:extLst>
                        <a:ext uri="{FF2B5EF4-FFF2-40B4-BE49-F238E27FC236}">
                          <a16:creationId xmlns:a16="http://schemas.microsoft.com/office/drawing/2014/main" id="{67C11B87-E2A0-4ED9-A427-BFBC2A01F4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21" name="Group 120">
                    <a:extLst>
                      <a:ext uri="{FF2B5EF4-FFF2-40B4-BE49-F238E27FC236}">
                        <a16:creationId xmlns:a16="http://schemas.microsoft.com/office/drawing/2014/main" id="{C8CED526-D1D2-4582-88FD-CEA1601D4CB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22" name="Rectangle 121">
                      <a:extLst>
                        <a:ext uri="{FF2B5EF4-FFF2-40B4-BE49-F238E27FC236}">
                          <a16:creationId xmlns:a16="http://schemas.microsoft.com/office/drawing/2014/main" id="{DD218FC5-DB54-41E0-A2C1-7DB834CC24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23" name="Rectangle 122">
                      <a:extLst>
                        <a:ext uri="{FF2B5EF4-FFF2-40B4-BE49-F238E27FC236}">
                          <a16:creationId xmlns:a16="http://schemas.microsoft.com/office/drawing/2014/main" id="{160B647E-66B6-48F2-867F-8214022897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10" name="Group 109">
                  <a:extLst>
                    <a:ext uri="{FF2B5EF4-FFF2-40B4-BE49-F238E27FC236}">
                      <a16:creationId xmlns:a16="http://schemas.microsoft.com/office/drawing/2014/main" id="{6976F55D-5874-46D6-87DD-F21F62491B8A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14" name="Group 113">
                    <a:extLst>
                      <a:ext uri="{FF2B5EF4-FFF2-40B4-BE49-F238E27FC236}">
                        <a16:creationId xmlns:a16="http://schemas.microsoft.com/office/drawing/2014/main" id="{FAADABAB-D7B8-4606-A955-605995BA297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18" name="Rectangle 117">
                      <a:extLst>
                        <a:ext uri="{FF2B5EF4-FFF2-40B4-BE49-F238E27FC236}">
                          <a16:creationId xmlns:a16="http://schemas.microsoft.com/office/drawing/2014/main" id="{D6B88897-6999-4F08-8EF9-25789272E6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9" name="Rectangle 118">
                      <a:extLst>
                        <a:ext uri="{FF2B5EF4-FFF2-40B4-BE49-F238E27FC236}">
                          <a16:creationId xmlns:a16="http://schemas.microsoft.com/office/drawing/2014/main" id="{2AD45BCE-762F-4A99-85F7-2672E9C283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15" name="Group 114">
                    <a:extLst>
                      <a:ext uri="{FF2B5EF4-FFF2-40B4-BE49-F238E27FC236}">
                        <a16:creationId xmlns:a16="http://schemas.microsoft.com/office/drawing/2014/main" id="{AA134165-D2AE-4F16-AB8F-C6853BA17BE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16" name="Rectangle 115">
                      <a:extLst>
                        <a:ext uri="{FF2B5EF4-FFF2-40B4-BE49-F238E27FC236}">
                          <a16:creationId xmlns:a16="http://schemas.microsoft.com/office/drawing/2014/main" id="{D0D859D8-AC54-4699-BAEF-8EF39E3964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7" name="Rectangle 116">
                      <a:extLst>
                        <a:ext uri="{FF2B5EF4-FFF2-40B4-BE49-F238E27FC236}">
                          <a16:creationId xmlns:a16="http://schemas.microsoft.com/office/drawing/2014/main" id="{F8B6E329-23DB-4E92-B280-DB027A0330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11" name="Group 110">
                  <a:extLst>
                    <a:ext uri="{FF2B5EF4-FFF2-40B4-BE49-F238E27FC236}">
                      <a16:creationId xmlns:a16="http://schemas.microsoft.com/office/drawing/2014/main" id="{28F6E775-A6AB-455F-9666-FAF75E9DDA06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12" name="Rectangle 111">
                    <a:extLst>
                      <a:ext uri="{FF2B5EF4-FFF2-40B4-BE49-F238E27FC236}">
                        <a16:creationId xmlns:a16="http://schemas.microsoft.com/office/drawing/2014/main" id="{B2760117-689E-4161-8761-1C71A392A14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3" name="Rectangle 112">
                    <a:extLst>
                      <a:ext uri="{FF2B5EF4-FFF2-40B4-BE49-F238E27FC236}">
                        <a16:creationId xmlns:a16="http://schemas.microsoft.com/office/drawing/2014/main" id="{9F78AEFB-EF2D-4DDB-B07D-C0D0125760E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687B1CE2-54C8-4C70-8FDD-C904BD4A7622}"/>
                  </a:ext>
                </a:extLst>
              </p:cNvPr>
              <p:cNvGrpSpPr/>
              <p:nvPr/>
            </p:nvGrpSpPr>
            <p:grpSpPr>
              <a:xfrm>
                <a:off x="9210646" y="3971086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92" name="Group 91">
                  <a:extLst>
                    <a:ext uri="{FF2B5EF4-FFF2-40B4-BE49-F238E27FC236}">
                      <a16:creationId xmlns:a16="http://schemas.microsoft.com/office/drawing/2014/main" id="{80BDEFB2-B216-4181-9450-1D7BFC5726DF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103" name="Group 102">
                    <a:extLst>
                      <a:ext uri="{FF2B5EF4-FFF2-40B4-BE49-F238E27FC236}">
                        <a16:creationId xmlns:a16="http://schemas.microsoft.com/office/drawing/2014/main" id="{4CF2AEE7-0B94-448C-BCED-09E226ECBBB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107" name="Rectangle 106">
                      <a:extLst>
                        <a:ext uri="{FF2B5EF4-FFF2-40B4-BE49-F238E27FC236}">
                          <a16:creationId xmlns:a16="http://schemas.microsoft.com/office/drawing/2014/main" id="{4D5C0B8E-B52E-420B-8B5E-5966A4E6A6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8" name="Rectangle 107">
                      <a:extLst>
                        <a:ext uri="{FF2B5EF4-FFF2-40B4-BE49-F238E27FC236}">
                          <a16:creationId xmlns:a16="http://schemas.microsoft.com/office/drawing/2014/main" id="{54B574B7-327E-4304-B306-286B4D510B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4" name="Group 103">
                    <a:extLst>
                      <a:ext uri="{FF2B5EF4-FFF2-40B4-BE49-F238E27FC236}">
                        <a16:creationId xmlns:a16="http://schemas.microsoft.com/office/drawing/2014/main" id="{CF0EF21E-3683-4623-AB15-3AB7D1944B7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05" name="Rectangle 104">
                      <a:extLst>
                        <a:ext uri="{FF2B5EF4-FFF2-40B4-BE49-F238E27FC236}">
                          <a16:creationId xmlns:a16="http://schemas.microsoft.com/office/drawing/2014/main" id="{E247C541-7152-4FA8-A853-148E21984C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6" name="Rectangle 105">
                      <a:extLst>
                        <a:ext uri="{FF2B5EF4-FFF2-40B4-BE49-F238E27FC236}">
                          <a16:creationId xmlns:a16="http://schemas.microsoft.com/office/drawing/2014/main" id="{856E98AA-CF6C-48B0-A844-59EA6FA8C32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93" name="Group 92">
                  <a:extLst>
                    <a:ext uri="{FF2B5EF4-FFF2-40B4-BE49-F238E27FC236}">
                      <a16:creationId xmlns:a16="http://schemas.microsoft.com/office/drawing/2014/main" id="{49D7C7DD-6062-486D-80BB-A8FBA73CDC81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97" name="Group 96">
                    <a:extLst>
                      <a:ext uri="{FF2B5EF4-FFF2-40B4-BE49-F238E27FC236}">
                        <a16:creationId xmlns:a16="http://schemas.microsoft.com/office/drawing/2014/main" id="{1B596BE4-9D94-48F7-82D3-00C95C5BEF6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01" name="Rectangle 100">
                      <a:extLst>
                        <a:ext uri="{FF2B5EF4-FFF2-40B4-BE49-F238E27FC236}">
                          <a16:creationId xmlns:a16="http://schemas.microsoft.com/office/drawing/2014/main" id="{B43EF29D-59D3-4753-A361-BEF30B0099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2" name="Rectangle 101">
                      <a:extLst>
                        <a:ext uri="{FF2B5EF4-FFF2-40B4-BE49-F238E27FC236}">
                          <a16:creationId xmlns:a16="http://schemas.microsoft.com/office/drawing/2014/main" id="{0833C44D-EBF1-4E81-8B9E-69C1A8B653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8" name="Group 97">
                    <a:extLst>
                      <a:ext uri="{FF2B5EF4-FFF2-40B4-BE49-F238E27FC236}">
                        <a16:creationId xmlns:a16="http://schemas.microsoft.com/office/drawing/2014/main" id="{07AEEBF6-98DE-4590-BF8B-F5CED7D21E4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99" name="Rectangle 98">
                      <a:extLst>
                        <a:ext uri="{FF2B5EF4-FFF2-40B4-BE49-F238E27FC236}">
                          <a16:creationId xmlns:a16="http://schemas.microsoft.com/office/drawing/2014/main" id="{19CC26D0-E67C-4566-BA76-7CF01569C5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0" name="Rectangle 99">
                      <a:extLst>
                        <a:ext uri="{FF2B5EF4-FFF2-40B4-BE49-F238E27FC236}">
                          <a16:creationId xmlns:a16="http://schemas.microsoft.com/office/drawing/2014/main" id="{DC5DEF1D-9035-4A04-ACF7-0EE08E49DE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94" name="Group 93">
                  <a:extLst>
                    <a:ext uri="{FF2B5EF4-FFF2-40B4-BE49-F238E27FC236}">
                      <a16:creationId xmlns:a16="http://schemas.microsoft.com/office/drawing/2014/main" id="{CEC58DD7-B78E-4D36-8D32-E6D606F76D33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95" name="Rectangle 94">
                    <a:extLst>
                      <a:ext uri="{FF2B5EF4-FFF2-40B4-BE49-F238E27FC236}">
                        <a16:creationId xmlns:a16="http://schemas.microsoft.com/office/drawing/2014/main" id="{6CB57E4F-59AA-43FA-AE01-1B633497A92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6" name="Rectangle 95">
                    <a:extLst>
                      <a:ext uri="{FF2B5EF4-FFF2-40B4-BE49-F238E27FC236}">
                        <a16:creationId xmlns:a16="http://schemas.microsoft.com/office/drawing/2014/main" id="{5781FE27-5564-41AB-B7CA-B45FD2EAA52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A3A46156-B9A7-4BAA-A92B-B7EEBA957F95}"/>
                  </a:ext>
                </a:extLst>
              </p:cNvPr>
              <p:cNvGrpSpPr/>
              <p:nvPr/>
            </p:nvGrpSpPr>
            <p:grpSpPr>
              <a:xfrm>
                <a:off x="9371022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75" name="Group 74">
                  <a:extLst>
                    <a:ext uri="{FF2B5EF4-FFF2-40B4-BE49-F238E27FC236}">
                      <a16:creationId xmlns:a16="http://schemas.microsoft.com/office/drawing/2014/main" id="{49332687-1915-4FCB-8CF8-7DCD0EB08F3C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86" name="Group 85">
                    <a:extLst>
                      <a:ext uri="{FF2B5EF4-FFF2-40B4-BE49-F238E27FC236}">
                        <a16:creationId xmlns:a16="http://schemas.microsoft.com/office/drawing/2014/main" id="{64B45136-6E43-41D5-A374-0A78B9F94ED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90" name="Rectangle 89">
                      <a:extLst>
                        <a:ext uri="{FF2B5EF4-FFF2-40B4-BE49-F238E27FC236}">
                          <a16:creationId xmlns:a16="http://schemas.microsoft.com/office/drawing/2014/main" id="{97604FB1-DDD7-4519-BBE0-960B132F7E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1" name="Rectangle 90">
                      <a:extLst>
                        <a:ext uri="{FF2B5EF4-FFF2-40B4-BE49-F238E27FC236}">
                          <a16:creationId xmlns:a16="http://schemas.microsoft.com/office/drawing/2014/main" id="{ED535BB4-EE9C-4BB5-8D4C-2D28A8E8B6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7" name="Group 86">
                    <a:extLst>
                      <a:ext uri="{FF2B5EF4-FFF2-40B4-BE49-F238E27FC236}">
                        <a16:creationId xmlns:a16="http://schemas.microsoft.com/office/drawing/2014/main" id="{C60A7480-40BD-4841-BFD6-6C270AEF192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88" name="Rectangle 87">
                      <a:extLst>
                        <a:ext uri="{FF2B5EF4-FFF2-40B4-BE49-F238E27FC236}">
                          <a16:creationId xmlns:a16="http://schemas.microsoft.com/office/drawing/2014/main" id="{0DAAEA9A-18D7-443C-AF85-2F06414164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9" name="Rectangle 88">
                      <a:extLst>
                        <a:ext uri="{FF2B5EF4-FFF2-40B4-BE49-F238E27FC236}">
                          <a16:creationId xmlns:a16="http://schemas.microsoft.com/office/drawing/2014/main" id="{A9474E99-236E-4477-9B12-00BE7BBAED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6" name="Group 75">
                  <a:extLst>
                    <a:ext uri="{FF2B5EF4-FFF2-40B4-BE49-F238E27FC236}">
                      <a16:creationId xmlns:a16="http://schemas.microsoft.com/office/drawing/2014/main" id="{DBAFF145-85D2-4C83-84B9-6FC17C892FEF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80" name="Group 79">
                    <a:extLst>
                      <a:ext uri="{FF2B5EF4-FFF2-40B4-BE49-F238E27FC236}">
                        <a16:creationId xmlns:a16="http://schemas.microsoft.com/office/drawing/2014/main" id="{1BF62A82-7073-4F6C-9D59-6003B91EECB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84" name="Rectangle 83">
                      <a:extLst>
                        <a:ext uri="{FF2B5EF4-FFF2-40B4-BE49-F238E27FC236}">
                          <a16:creationId xmlns:a16="http://schemas.microsoft.com/office/drawing/2014/main" id="{81D46793-8041-448D-A9F6-DAB5AF68BB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5" name="Rectangle 84">
                      <a:extLst>
                        <a:ext uri="{FF2B5EF4-FFF2-40B4-BE49-F238E27FC236}">
                          <a16:creationId xmlns:a16="http://schemas.microsoft.com/office/drawing/2014/main" id="{73A1E50B-07B9-49A2-8605-597948BFFD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1" name="Group 80">
                    <a:extLst>
                      <a:ext uri="{FF2B5EF4-FFF2-40B4-BE49-F238E27FC236}">
                        <a16:creationId xmlns:a16="http://schemas.microsoft.com/office/drawing/2014/main" id="{A9081304-81EC-42F7-A03A-3EC5F8C57B8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82" name="Rectangle 81">
                      <a:extLst>
                        <a:ext uri="{FF2B5EF4-FFF2-40B4-BE49-F238E27FC236}">
                          <a16:creationId xmlns:a16="http://schemas.microsoft.com/office/drawing/2014/main" id="{121E0E84-1712-43F8-A5C4-A000616E418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3" name="Rectangle 82">
                      <a:extLst>
                        <a:ext uri="{FF2B5EF4-FFF2-40B4-BE49-F238E27FC236}">
                          <a16:creationId xmlns:a16="http://schemas.microsoft.com/office/drawing/2014/main" id="{9CBF49AB-05E3-47D1-85FA-345E81DC50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7" name="Group 76">
                  <a:extLst>
                    <a:ext uri="{FF2B5EF4-FFF2-40B4-BE49-F238E27FC236}">
                      <a16:creationId xmlns:a16="http://schemas.microsoft.com/office/drawing/2014/main" id="{5B3C9B3C-A2B3-4FED-974C-FC4E79F33267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78" name="Rectangle 77">
                    <a:extLst>
                      <a:ext uri="{FF2B5EF4-FFF2-40B4-BE49-F238E27FC236}">
                        <a16:creationId xmlns:a16="http://schemas.microsoft.com/office/drawing/2014/main" id="{FC11C207-8B0E-4374-8F46-7B8496D8ECD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9" name="Rectangle 78">
                    <a:extLst>
                      <a:ext uri="{FF2B5EF4-FFF2-40B4-BE49-F238E27FC236}">
                        <a16:creationId xmlns:a16="http://schemas.microsoft.com/office/drawing/2014/main" id="{A76DDAF2-13D4-4593-84C5-2D672A28703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8486AA5D-3617-485F-A86F-1D479D68DE3F}"/>
                  </a:ext>
                </a:extLst>
              </p:cNvPr>
              <p:cNvGrpSpPr/>
              <p:nvPr/>
            </p:nvGrpSpPr>
            <p:grpSpPr>
              <a:xfrm>
                <a:off x="9533116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58" name="Group 57">
                  <a:extLst>
                    <a:ext uri="{FF2B5EF4-FFF2-40B4-BE49-F238E27FC236}">
                      <a16:creationId xmlns:a16="http://schemas.microsoft.com/office/drawing/2014/main" id="{1BD0A09E-5D7D-4691-B687-FF85FC5A46D5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69" name="Group 68">
                    <a:extLst>
                      <a:ext uri="{FF2B5EF4-FFF2-40B4-BE49-F238E27FC236}">
                        <a16:creationId xmlns:a16="http://schemas.microsoft.com/office/drawing/2014/main" id="{781138EB-54F5-492B-88D5-CC2CF5D9D84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73" name="Rectangle 72">
                      <a:extLst>
                        <a:ext uri="{FF2B5EF4-FFF2-40B4-BE49-F238E27FC236}">
                          <a16:creationId xmlns:a16="http://schemas.microsoft.com/office/drawing/2014/main" id="{8F5900F0-4FD0-4688-81EB-515D560568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4" name="Rectangle 73">
                      <a:extLst>
                        <a:ext uri="{FF2B5EF4-FFF2-40B4-BE49-F238E27FC236}">
                          <a16:creationId xmlns:a16="http://schemas.microsoft.com/office/drawing/2014/main" id="{4B89E3C6-9065-43BA-8702-18263861BF5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0" name="Group 69">
                    <a:extLst>
                      <a:ext uri="{FF2B5EF4-FFF2-40B4-BE49-F238E27FC236}">
                        <a16:creationId xmlns:a16="http://schemas.microsoft.com/office/drawing/2014/main" id="{FE8DA594-9F5E-481D-A237-A8EA2E59551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71" name="Rectangle 70">
                      <a:extLst>
                        <a:ext uri="{FF2B5EF4-FFF2-40B4-BE49-F238E27FC236}">
                          <a16:creationId xmlns:a16="http://schemas.microsoft.com/office/drawing/2014/main" id="{C36FBFB6-F347-44E4-801E-60578A352F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2" name="Rectangle 71">
                      <a:extLst>
                        <a:ext uri="{FF2B5EF4-FFF2-40B4-BE49-F238E27FC236}">
                          <a16:creationId xmlns:a16="http://schemas.microsoft.com/office/drawing/2014/main" id="{233B6F98-2574-46AF-84D9-1FA7785146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12EC723E-6B8A-40D1-A239-362EA6E841D6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63" name="Group 62">
                    <a:extLst>
                      <a:ext uri="{FF2B5EF4-FFF2-40B4-BE49-F238E27FC236}">
                        <a16:creationId xmlns:a16="http://schemas.microsoft.com/office/drawing/2014/main" id="{3EF1B258-6CB0-45B3-B627-C21B4C7470C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67" name="Rectangle 66">
                      <a:extLst>
                        <a:ext uri="{FF2B5EF4-FFF2-40B4-BE49-F238E27FC236}">
                          <a16:creationId xmlns:a16="http://schemas.microsoft.com/office/drawing/2014/main" id="{0B51BEE4-00FF-4248-B404-C790CB0052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8" name="Rectangle 67">
                      <a:extLst>
                        <a:ext uri="{FF2B5EF4-FFF2-40B4-BE49-F238E27FC236}">
                          <a16:creationId xmlns:a16="http://schemas.microsoft.com/office/drawing/2014/main" id="{5DCAC3DF-BA85-475A-9629-8059154623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4" name="Group 63">
                    <a:extLst>
                      <a:ext uri="{FF2B5EF4-FFF2-40B4-BE49-F238E27FC236}">
                        <a16:creationId xmlns:a16="http://schemas.microsoft.com/office/drawing/2014/main" id="{066260FC-17A5-43C4-AF9D-2CD23742D82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65" name="Rectangle 64">
                      <a:extLst>
                        <a:ext uri="{FF2B5EF4-FFF2-40B4-BE49-F238E27FC236}">
                          <a16:creationId xmlns:a16="http://schemas.microsoft.com/office/drawing/2014/main" id="{36E44C09-670D-4F9E-9C5D-2A800B13965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6" name="Rectangle 65">
                      <a:extLst>
                        <a:ext uri="{FF2B5EF4-FFF2-40B4-BE49-F238E27FC236}">
                          <a16:creationId xmlns:a16="http://schemas.microsoft.com/office/drawing/2014/main" id="{5C6DECAD-7AC0-468A-B466-526214295F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0" name="Group 59">
                  <a:extLst>
                    <a:ext uri="{FF2B5EF4-FFF2-40B4-BE49-F238E27FC236}">
                      <a16:creationId xmlns:a16="http://schemas.microsoft.com/office/drawing/2014/main" id="{04F4227C-E6A5-4295-86B5-5BD56D840735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61" name="Rectangle 60">
                    <a:extLst>
                      <a:ext uri="{FF2B5EF4-FFF2-40B4-BE49-F238E27FC236}">
                        <a16:creationId xmlns:a16="http://schemas.microsoft.com/office/drawing/2014/main" id="{565B870A-22B2-49F4-8F6C-0C5388E3562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2" name="Rectangle 61">
                    <a:extLst>
                      <a:ext uri="{FF2B5EF4-FFF2-40B4-BE49-F238E27FC236}">
                        <a16:creationId xmlns:a16="http://schemas.microsoft.com/office/drawing/2014/main" id="{B092DF63-E0CB-48D2-8D5A-F9B0668BCEC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43117901-17F4-4A04-90AF-AB665E3A727A}"/>
                  </a:ext>
                </a:extLst>
              </p:cNvPr>
              <p:cNvGrpSpPr/>
              <p:nvPr/>
            </p:nvGrpSpPr>
            <p:grpSpPr>
              <a:xfrm>
                <a:off x="9693366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41" name="Group 40">
                  <a:extLst>
                    <a:ext uri="{FF2B5EF4-FFF2-40B4-BE49-F238E27FC236}">
                      <a16:creationId xmlns:a16="http://schemas.microsoft.com/office/drawing/2014/main" id="{156858B7-9304-4C1E-94A5-368E11DFD6A6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52" name="Group 51">
                    <a:extLst>
                      <a:ext uri="{FF2B5EF4-FFF2-40B4-BE49-F238E27FC236}">
                        <a16:creationId xmlns:a16="http://schemas.microsoft.com/office/drawing/2014/main" id="{B28D47CF-1EFB-4850-9392-A97E12C4446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56" name="Rectangle 55">
                      <a:extLst>
                        <a:ext uri="{FF2B5EF4-FFF2-40B4-BE49-F238E27FC236}">
                          <a16:creationId xmlns:a16="http://schemas.microsoft.com/office/drawing/2014/main" id="{2B6109CF-11C0-4A05-9DC9-1FFCCF60D5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7" name="Rectangle 56">
                      <a:extLst>
                        <a:ext uri="{FF2B5EF4-FFF2-40B4-BE49-F238E27FC236}">
                          <a16:creationId xmlns:a16="http://schemas.microsoft.com/office/drawing/2014/main" id="{74006B01-5FE9-4674-BBD2-4C738AADE63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3" name="Group 52">
                    <a:extLst>
                      <a:ext uri="{FF2B5EF4-FFF2-40B4-BE49-F238E27FC236}">
                        <a16:creationId xmlns:a16="http://schemas.microsoft.com/office/drawing/2014/main" id="{671705F0-93A7-4C4D-8533-5F8AC6457FF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54" name="Rectangle 53">
                      <a:extLst>
                        <a:ext uri="{FF2B5EF4-FFF2-40B4-BE49-F238E27FC236}">
                          <a16:creationId xmlns:a16="http://schemas.microsoft.com/office/drawing/2014/main" id="{36E20CC6-AD04-4E70-9E49-4B6D98C877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5" name="Rectangle 54">
                      <a:extLst>
                        <a:ext uri="{FF2B5EF4-FFF2-40B4-BE49-F238E27FC236}">
                          <a16:creationId xmlns:a16="http://schemas.microsoft.com/office/drawing/2014/main" id="{292DBB87-5360-4D59-B74E-8570DC11B2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2" name="Group 41">
                  <a:extLst>
                    <a:ext uri="{FF2B5EF4-FFF2-40B4-BE49-F238E27FC236}">
                      <a16:creationId xmlns:a16="http://schemas.microsoft.com/office/drawing/2014/main" id="{336069CB-0E3B-412D-8B38-3F00C1DE7BC4}"/>
                    </a:ext>
                  </a:extLst>
                </p:cNvPr>
                <p:cNvGrpSpPr/>
                <p:nvPr/>
              </p:nvGrpSpPr>
              <p:grpSpPr>
                <a:xfrm>
                  <a:off x="7966428" y="1647010"/>
                  <a:ext cx="162220" cy="645394"/>
                  <a:chOff x="4886412" y="2300660"/>
                  <a:chExt cx="162220" cy="645394"/>
                </a:xfrm>
                <a:grpFill/>
              </p:grpSpPr>
              <p:grpSp>
                <p:nvGrpSpPr>
                  <p:cNvPr id="46" name="Group 45">
                    <a:extLst>
                      <a:ext uri="{FF2B5EF4-FFF2-40B4-BE49-F238E27FC236}">
                        <a16:creationId xmlns:a16="http://schemas.microsoft.com/office/drawing/2014/main" id="{6BCA0B5C-2C3D-47B8-B588-1784B402CFC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50" name="Rectangle 49">
                      <a:extLst>
                        <a:ext uri="{FF2B5EF4-FFF2-40B4-BE49-F238E27FC236}">
                          <a16:creationId xmlns:a16="http://schemas.microsoft.com/office/drawing/2014/main" id="{BC1B3443-C139-4C62-897C-A98E41BDDB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1" name="Rectangle 50">
                      <a:extLst>
                        <a:ext uri="{FF2B5EF4-FFF2-40B4-BE49-F238E27FC236}">
                          <a16:creationId xmlns:a16="http://schemas.microsoft.com/office/drawing/2014/main" id="{67DDA5DA-07E0-4419-8FF2-83FDB0E6EB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7" name="Group 46">
                    <a:extLst>
                      <a:ext uri="{FF2B5EF4-FFF2-40B4-BE49-F238E27FC236}">
                        <a16:creationId xmlns:a16="http://schemas.microsoft.com/office/drawing/2014/main" id="{D6E6F4C6-08D0-47D5-A1AE-0667E4B421C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0"/>
                    <a:ext cx="162220" cy="325603"/>
                    <a:chOff x="4824133" y="1693341"/>
                    <a:chExt cx="90155" cy="180956"/>
                  </a:xfrm>
                  <a:grpFill/>
                </p:grpSpPr>
                <p:sp>
                  <p:nvSpPr>
                    <p:cNvPr id="48" name="Rectangle 47">
                      <a:extLst>
                        <a:ext uri="{FF2B5EF4-FFF2-40B4-BE49-F238E27FC236}">
                          <a16:creationId xmlns:a16="http://schemas.microsoft.com/office/drawing/2014/main" id="{A7C009A2-E037-4309-BB73-B897BEEDE8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4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9" name="Rectangle 48">
                      <a:extLst>
                        <a:ext uri="{FF2B5EF4-FFF2-40B4-BE49-F238E27FC236}">
                          <a16:creationId xmlns:a16="http://schemas.microsoft.com/office/drawing/2014/main" id="{AAD05F74-F9F1-4229-8C0B-3832B2A562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2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7AF36BA3-F55E-400D-A505-94E053FA0F9D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id="{88518C58-55F3-4DCA-8C2E-85D70FFAF6A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" name="Rectangle 44">
                    <a:extLst>
                      <a:ext uri="{FF2B5EF4-FFF2-40B4-BE49-F238E27FC236}">
                        <a16:creationId xmlns:a16="http://schemas.microsoft.com/office/drawing/2014/main" id="{E3DF730E-FDDD-4F9F-A6AD-B783F70C66B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48129636-D268-405D-AA05-DA78990B2E19}"/>
                  </a:ext>
                </a:extLst>
              </p:cNvPr>
              <p:cNvGrpSpPr/>
              <p:nvPr/>
            </p:nvGrpSpPr>
            <p:grpSpPr>
              <a:xfrm>
                <a:off x="9855460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24" name="Group 23">
                  <a:extLst>
                    <a:ext uri="{FF2B5EF4-FFF2-40B4-BE49-F238E27FC236}">
                      <a16:creationId xmlns:a16="http://schemas.microsoft.com/office/drawing/2014/main" id="{805F18C9-C3EE-4236-A8D7-8E79DC73386B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35" name="Group 34">
                    <a:extLst>
                      <a:ext uri="{FF2B5EF4-FFF2-40B4-BE49-F238E27FC236}">
                        <a16:creationId xmlns:a16="http://schemas.microsoft.com/office/drawing/2014/main" id="{B1443CA1-11E1-4D76-BAE0-92381C6DB8D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39" name="Rectangle 38">
                      <a:extLst>
                        <a:ext uri="{FF2B5EF4-FFF2-40B4-BE49-F238E27FC236}">
                          <a16:creationId xmlns:a16="http://schemas.microsoft.com/office/drawing/2014/main" id="{9CC4A5AD-4874-460D-B821-9035237E20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0" name="Rectangle 39">
                      <a:extLst>
                        <a:ext uri="{FF2B5EF4-FFF2-40B4-BE49-F238E27FC236}">
                          <a16:creationId xmlns:a16="http://schemas.microsoft.com/office/drawing/2014/main" id="{06B9BABB-21B9-482C-9ABD-D3B4A3B5F9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6" name="Group 35">
                    <a:extLst>
                      <a:ext uri="{FF2B5EF4-FFF2-40B4-BE49-F238E27FC236}">
                        <a16:creationId xmlns:a16="http://schemas.microsoft.com/office/drawing/2014/main" id="{8C80690B-4C4D-4255-BAD7-145F5A80FBE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37" name="Rectangle 36">
                      <a:extLst>
                        <a:ext uri="{FF2B5EF4-FFF2-40B4-BE49-F238E27FC236}">
                          <a16:creationId xmlns:a16="http://schemas.microsoft.com/office/drawing/2014/main" id="{4F2FC2E0-3C96-4937-9B82-E8EBEF451E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8" name="Rectangle 37">
                      <a:extLst>
                        <a:ext uri="{FF2B5EF4-FFF2-40B4-BE49-F238E27FC236}">
                          <a16:creationId xmlns:a16="http://schemas.microsoft.com/office/drawing/2014/main" id="{034589E7-F3AC-4B2E-8DB6-804289DA89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63033C53-DF41-4B8F-8F8E-337C4DC347E1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29" name="Group 28">
                    <a:extLst>
                      <a:ext uri="{FF2B5EF4-FFF2-40B4-BE49-F238E27FC236}">
                        <a16:creationId xmlns:a16="http://schemas.microsoft.com/office/drawing/2014/main" id="{F3D05BE2-FB52-4C79-A0C5-B5201C8D3B3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33" name="Rectangle 32">
                      <a:extLst>
                        <a:ext uri="{FF2B5EF4-FFF2-40B4-BE49-F238E27FC236}">
                          <a16:creationId xmlns:a16="http://schemas.microsoft.com/office/drawing/2014/main" id="{618A9F39-0D24-4820-9B4B-60027693D4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4" name="Rectangle 33">
                      <a:extLst>
                        <a:ext uri="{FF2B5EF4-FFF2-40B4-BE49-F238E27FC236}">
                          <a16:creationId xmlns:a16="http://schemas.microsoft.com/office/drawing/2014/main" id="{E8BEBFC5-3725-4E06-9F57-36E39654192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" name="Group 29">
                    <a:extLst>
                      <a:ext uri="{FF2B5EF4-FFF2-40B4-BE49-F238E27FC236}">
                        <a16:creationId xmlns:a16="http://schemas.microsoft.com/office/drawing/2014/main" id="{AF62A54C-3747-4623-AF66-FE7EF73BF85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31" name="Rectangle 30">
                      <a:extLst>
                        <a:ext uri="{FF2B5EF4-FFF2-40B4-BE49-F238E27FC236}">
                          <a16:creationId xmlns:a16="http://schemas.microsoft.com/office/drawing/2014/main" id="{798C533D-8D82-4C96-96D4-EB814F32A61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" name="Rectangle 31">
                      <a:extLst>
                        <a:ext uri="{FF2B5EF4-FFF2-40B4-BE49-F238E27FC236}">
                          <a16:creationId xmlns:a16="http://schemas.microsoft.com/office/drawing/2014/main" id="{4A64E770-F674-4F95-A7C7-59303F82B0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5BE6B2E9-D00B-403C-B755-813F96AC8AD8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27" name="Rectangle 26">
                    <a:extLst>
                      <a:ext uri="{FF2B5EF4-FFF2-40B4-BE49-F238E27FC236}">
                        <a16:creationId xmlns:a16="http://schemas.microsoft.com/office/drawing/2014/main" id="{DB78FAC4-0C4D-405A-96AA-1D9969CD6E2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" name="Rectangle 27">
                    <a:extLst>
                      <a:ext uri="{FF2B5EF4-FFF2-40B4-BE49-F238E27FC236}">
                        <a16:creationId xmlns:a16="http://schemas.microsoft.com/office/drawing/2014/main" id="{9A5EA794-64D3-4F60-98E7-983F3F31FC7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1C7C3BA-FEA0-401E-9055-D7A42863BA34}"/>
                </a:ext>
              </a:extLst>
            </p:cNvPr>
            <p:cNvSpPr/>
            <p:nvPr/>
          </p:nvSpPr>
          <p:spPr>
            <a:xfrm>
              <a:off x="3080426" y="544749"/>
              <a:ext cx="1611549" cy="1618034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06C9A9C9-63FA-4E14-BFB6-408D55087D57}"/>
              </a:ext>
            </a:extLst>
          </p:cNvPr>
          <p:cNvGrpSpPr/>
          <p:nvPr/>
        </p:nvGrpSpPr>
        <p:grpSpPr>
          <a:xfrm>
            <a:off x="5052130" y="384716"/>
            <a:ext cx="1611549" cy="1618034"/>
            <a:chOff x="3080426" y="544749"/>
            <a:chExt cx="1611549" cy="1618034"/>
          </a:xfrm>
          <a:solidFill>
            <a:schemeClr val="bg1"/>
          </a:solidFill>
        </p:grpSpPr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94D4BC1C-B392-4CBC-9862-923EBDD69AD8}"/>
                </a:ext>
              </a:extLst>
            </p:cNvPr>
            <p:cNvGrpSpPr/>
            <p:nvPr/>
          </p:nvGrpSpPr>
          <p:grpSpPr>
            <a:xfrm>
              <a:off x="3084603" y="551604"/>
              <a:ext cx="1606637" cy="1606802"/>
              <a:chOff x="8411043" y="3970960"/>
              <a:chExt cx="1606637" cy="1606802"/>
            </a:xfrm>
            <a:grpFill/>
          </p:grpSpPr>
          <p:grpSp>
            <p:nvGrpSpPr>
              <p:cNvPr id="197" name="Group 196">
                <a:extLst>
                  <a:ext uri="{FF2B5EF4-FFF2-40B4-BE49-F238E27FC236}">
                    <a16:creationId xmlns:a16="http://schemas.microsoft.com/office/drawing/2014/main" id="{4585617D-BAF4-49AB-A3A3-ACD17C7BB8ED}"/>
                  </a:ext>
                </a:extLst>
              </p:cNvPr>
              <p:cNvGrpSpPr/>
              <p:nvPr/>
            </p:nvGrpSpPr>
            <p:grpSpPr>
              <a:xfrm>
                <a:off x="8411043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360" name="Group 359">
                  <a:extLst>
                    <a:ext uri="{FF2B5EF4-FFF2-40B4-BE49-F238E27FC236}">
                      <a16:creationId xmlns:a16="http://schemas.microsoft.com/office/drawing/2014/main" id="{43FD39AC-EE60-44C2-9E78-FCEADF8A9F7E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371" name="Group 370">
                    <a:extLst>
                      <a:ext uri="{FF2B5EF4-FFF2-40B4-BE49-F238E27FC236}">
                        <a16:creationId xmlns:a16="http://schemas.microsoft.com/office/drawing/2014/main" id="{C1B7E533-458C-4ADB-BD71-388F510DC06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375" name="Rectangle 374">
                      <a:extLst>
                        <a:ext uri="{FF2B5EF4-FFF2-40B4-BE49-F238E27FC236}">
                          <a16:creationId xmlns:a16="http://schemas.microsoft.com/office/drawing/2014/main" id="{FDD99DB1-C077-47B4-B304-25130D02BB5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76" name="Rectangle 375">
                      <a:extLst>
                        <a:ext uri="{FF2B5EF4-FFF2-40B4-BE49-F238E27FC236}">
                          <a16:creationId xmlns:a16="http://schemas.microsoft.com/office/drawing/2014/main" id="{3D7A0FD3-37D3-4279-93BD-F23C5A1002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72" name="Group 371">
                    <a:extLst>
                      <a:ext uri="{FF2B5EF4-FFF2-40B4-BE49-F238E27FC236}">
                        <a16:creationId xmlns:a16="http://schemas.microsoft.com/office/drawing/2014/main" id="{32204AA1-B68A-4CF2-B63E-5F41076555E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373" name="Rectangle 372">
                      <a:extLst>
                        <a:ext uri="{FF2B5EF4-FFF2-40B4-BE49-F238E27FC236}">
                          <a16:creationId xmlns:a16="http://schemas.microsoft.com/office/drawing/2014/main" id="{4C35DE8A-4FB9-4387-9B7A-3ED916A52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74" name="Rectangle 373">
                      <a:extLst>
                        <a:ext uri="{FF2B5EF4-FFF2-40B4-BE49-F238E27FC236}">
                          <a16:creationId xmlns:a16="http://schemas.microsoft.com/office/drawing/2014/main" id="{2EA41D86-774A-48A6-84B7-39063848A8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361" name="Group 360">
                  <a:extLst>
                    <a:ext uri="{FF2B5EF4-FFF2-40B4-BE49-F238E27FC236}">
                      <a16:creationId xmlns:a16="http://schemas.microsoft.com/office/drawing/2014/main" id="{2CE4F917-0282-494C-8D67-1994EEE4E84F}"/>
                    </a:ext>
                  </a:extLst>
                </p:cNvPr>
                <p:cNvGrpSpPr/>
                <p:nvPr/>
              </p:nvGrpSpPr>
              <p:grpSpPr>
                <a:xfrm>
                  <a:off x="7966428" y="1647023"/>
                  <a:ext cx="162220" cy="645381"/>
                  <a:chOff x="4886412" y="2300673"/>
                  <a:chExt cx="162220" cy="645381"/>
                </a:xfrm>
                <a:grpFill/>
              </p:grpSpPr>
              <p:grpSp>
                <p:nvGrpSpPr>
                  <p:cNvPr id="365" name="Group 364">
                    <a:extLst>
                      <a:ext uri="{FF2B5EF4-FFF2-40B4-BE49-F238E27FC236}">
                        <a16:creationId xmlns:a16="http://schemas.microsoft.com/office/drawing/2014/main" id="{60A77E19-B25F-4D15-803E-B38D7E7EE5E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369" name="Rectangle 368">
                      <a:extLst>
                        <a:ext uri="{FF2B5EF4-FFF2-40B4-BE49-F238E27FC236}">
                          <a16:creationId xmlns:a16="http://schemas.microsoft.com/office/drawing/2014/main" id="{8B58146A-F58E-4575-A7A6-0D69D3D4F7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70" name="Rectangle 369">
                      <a:extLst>
                        <a:ext uri="{FF2B5EF4-FFF2-40B4-BE49-F238E27FC236}">
                          <a16:creationId xmlns:a16="http://schemas.microsoft.com/office/drawing/2014/main" id="{8F746072-294C-44A4-8C12-F710E1BF6A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66" name="Group 365">
                    <a:extLst>
                      <a:ext uri="{FF2B5EF4-FFF2-40B4-BE49-F238E27FC236}">
                        <a16:creationId xmlns:a16="http://schemas.microsoft.com/office/drawing/2014/main" id="{FDE30B85-D934-443D-B50F-42215492387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73"/>
                    <a:ext cx="162220" cy="325591"/>
                    <a:chOff x="4824133" y="1693338"/>
                    <a:chExt cx="90155" cy="180948"/>
                  </a:xfrm>
                  <a:grpFill/>
                </p:grpSpPr>
                <p:sp>
                  <p:nvSpPr>
                    <p:cNvPr id="367" name="Rectangle 366">
                      <a:extLst>
                        <a:ext uri="{FF2B5EF4-FFF2-40B4-BE49-F238E27FC236}">
                          <a16:creationId xmlns:a16="http://schemas.microsoft.com/office/drawing/2014/main" id="{6C2BCA4E-8057-45AD-A0E7-926587F355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8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68" name="Rectangle 367">
                      <a:extLst>
                        <a:ext uri="{FF2B5EF4-FFF2-40B4-BE49-F238E27FC236}">
                          <a16:creationId xmlns:a16="http://schemas.microsoft.com/office/drawing/2014/main" id="{AF8F98E2-4988-4511-89BD-10EA6BDD23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3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362" name="Group 361">
                  <a:extLst>
                    <a:ext uri="{FF2B5EF4-FFF2-40B4-BE49-F238E27FC236}">
                      <a16:creationId xmlns:a16="http://schemas.microsoft.com/office/drawing/2014/main" id="{E549DAE2-6D73-4782-A64B-BAD0174259B3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363" name="Rectangle 362">
                    <a:extLst>
                      <a:ext uri="{FF2B5EF4-FFF2-40B4-BE49-F238E27FC236}">
                        <a16:creationId xmlns:a16="http://schemas.microsoft.com/office/drawing/2014/main" id="{B340C649-3F8E-4D0B-A0AF-05E70CEC36D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4" name="Rectangle 363">
                    <a:extLst>
                      <a:ext uri="{FF2B5EF4-FFF2-40B4-BE49-F238E27FC236}">
                        <a16:creationId xmlns:a16="http://schemas.microsoft.com/office/drawing/2014/main" id="{5963EB48-218A-4031-8229-C8B73CBA3BA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98" name="Group 197">
                <a:extLst>
                  <a:ext uri="{FF2B5EF4-FFF2-40B4-BE49-F238E27FC236}">
                    <a16:creationId xmlns:a16="http://schemas.microsoft.com/office/drawing/2014/main" id="{18303B69-1F8D-492A-8DD2-83F50F1B8449}"/>
                  </a:ext>
                </a:extLst>
              </p:cNvPr>
              <p:cNvGrpSpPr/>
              <p:nvPr/>
            </p:nvGrpSpPr>
            <p:grpSpPr>
              <a:xfrm>
                <a:off x="8571419" y="3971212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343" name="Group 342">
                  <a:extLst>
                    <a:ext uri="{FF2B5EF4-FFF2-40B4-BE49-F238E27FC236}">
                      <a16:creationId xmlns:a16="http://schemas.microsoft.com/office/drawing/2014/main" id="{D287D9CD-C454-442F-B9A2-E6159987DF51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354" name="Group 353">
                    <a:extLst>
                      <a:ext uri="{FF2B5EF4-FFF2-40B4-BE49-F238E27FC236}">
                        <a16:creationId xmlns:a16="http://schemas.microsoft.com/office/drawing/2014/main" id="{9B23298D-E498-4CFA-9F36-95D64E259DE8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358" name="Rectangle 357">
                      <a:extLst>
                        <a:ext uri="{FF2B5EF4-FFF2-40B4-BE49-F238E27FC236}">
                          <a16:creationId xmlns:a16="http://schemas.microsoft.com/office/drawing/2014/main" id="{948F55F3-91D7-4C03-B6EE-CA23347C30D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59" name="Rectangle 358">
                      <a:extLst>
                        <a:ext uri="{FF2B5EF4-FFF2-40B4-BE49-F238E27FC236}">
                          <a16:creationId xmlns:a16="http://schemas.microsoft.com/office/drawing/2014/main" id="{55F6F0E9-EFE3-4F3C-A218-68C4005F8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55" name="Group 354">
                    <a:extLst>
                      <a:ext uri="{FF2B5EF4-FFF2-40B4-BE49-F238E27FC236}">
                        <a16:creationId xmlns:a16="http://schemas.microsoft.com/office/drawing/2014/main" id="{5D75D4A2-260F-48E2-8174-0F1F99BFF15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356" name="Rectangle 355">
                      <a:extLst>
                        <a:ext uri="{FF2B5EF4-FFF2-40B4-BE49-F238E27FC236}">
                          <a16:creationId xmlns:a16="http://schemas.microsoft.com/office/drawing/2014/main" id="{8B3AA515-C966-44F5-84AB-6B48E052CE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57" name="Rectangle 356">
                      <a:extLst>
                        <a:ext uri="{FF2B5EF4-FFF2-40B4-BE49-F238E27FC236}">
                          <a16:creationId xmlns:a16="http://schemas.microsoft.com/office/drawing/2014/main" id="{AEBAB68D-DFF6-4F41-B706-73E85D3A04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344" name="Group 343">
                  <a:extLst>
                    <a:ext uri="{FF2B5EF4-FFF2-40B4-BE49-F238E27FC236}">
                      <a16:creationId xmlns:a16="http://schemas.microsoft.com/office/drawing/2014/main" id="{03D6BFDD-A9BF-4FFB-91C5-04610B1591B0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348" name="Group 347">
                    <a:extLst>
                      <a:ext uri="{FF2B5EF4-FFF2-40B4-BE49-F238E27FC236}">
                        <a16:creationId xmlns:a16="http://schemas.microsoft.com/office/drawing/2014/main" id="{314EE258-CA05-48CC-986E-B1C8FEED3C8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352" name="Rectangle 351">
                      <a:extLst>
                        <a:ext uri="{FF2B5EF4-FFF2-40B4-BE49-F238E27FC236}">
                          <a16:creationId xmlns:a16="http://schemas.microsoft.com/office/drawing/2014/main" id="{4198140C-96D3-42FF-A708-735224D51B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53" name="Rectangle 352">
                      <a:extLst>
                        <a:ext uri="{FF2B5EF4-FFF2-40B4-BE49-F238E27FC236}">
                          <a16:creationId xmlns:a16="http://schemas.microsoft.com/office/drawing/2014/main" id="{F86032F9-6B16-430A-B88E-AD6C6FA275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49" name="Group 348">
                    <a:extLst>
                      <a:ext uri="{FF2B5EF4-FFF2-40B4-BE49-F238E27FC236}">
                        <a16:creationId xmlns:a16="http://schemas.microsoft.com/office/drawing/2014/main" id="{E42CF525-508B-4D1C-903E-6494B89C5E1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350" name="Rectangle 349">
                      <a:extLst>
                        <a:ext uri="{FF2B5EF4-FFF2-40B4-BE49-F238E27FC236}">
                          <a16:creationId xmlns:a16="http://schemas.microsoft.com/office/drawing/2014/main" id="{6844150D-CEFC-4F68-886C-22737DA8EA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51" name="Rectangle 350">
                      <a:extLst>
                        <a:ext uri="{FF2B5EF4-FFF2-40B4-BE49-F238E27FC236}">
                          <a16:creationId xmlns:a16="http://schemas.microsoft.com/office/drawing/2014/main" id="{23AF9ED7-9170-487B-A9F4-9A6B0B5034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345" name="Group 344">
                  <a:extLst>
                    <a:ext uri="{FF2B5EF4-FFF2-40B4-BE49-F238E27FC236}">
                      <a16:creationId xmlns:a16="http://schemas.microsoft.com/office/drawing/2014/main" id="{FFCBD24D-FF4B-4C78-8973-B140749BC8A8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346" name="Rectangle 345">
                    <a:extLst>
                      <a:ext uri="{FF2B5EF4-FFF2-40B4-BE49-F238E27FC236}">
                        <a16:creationId xmlns:a16="http://schemas.microsoft.com/office/drawing/2014/main" id="{719E9E5F-D2E2-45E0-B5D0-0FD332EC9C2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7" name="Rectangle 346">
                    <a:extLst>
                      <a:ext uri="{FF2B5EF4-FFF2-40B4-BE49-F238E27FC236}">
                        <a16:creationId xmlns:a16="http://schemas.microsoft.com/office/drawing/2014/main" id="{FCD71D09-F4D1-4923-9BF7-12A8AB6B7B2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FEFB0A62-B909-4C47-BC19-FDF8F325438B}"/>
                  </a:ext>
                </a:extLst>
              </p:cNvPr>
              <p:cNvGrpSpPr/>
              <p:nvPr/>
            </p:nvGrpSpPr>
            <p:grpSpPr>
              <a:xfrm>
                <a:off x="8731795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326" name="Group 325">
                  <a:extLst>
                    <a:ext uri="{FF2B5EF4-FFF2-40B4-BE49-F238E27FC236}">
                      <a16:creationId xmlns:a16="http://schemas.microsoft.com/office/drawing/2014/main" id="{59DEDFA3-C8B8-4175-943D-AC2BC27FE0B8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337" name="Group 336">
                    <a:extLst>
                      <a:ext uri="{FF2B5EF4-FFF2-40B4-BE49-F238E27FC236}">
                        <a16:creationId xmlns:a16="http://schemas.microsoft.com/office/drawing/2014/main" id="{B1BD22AA-4F9D-41D5-B035-F8AB92F5D1D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341" name="Rectangle 340">
                      <a:extLst>
                        <a:ext uri="{FF2B5EF4-FFF2-40B4-BE49-F238E27FC236}">
                          <a16:creationId xmlns:a16="http://schemas.microsoft.com/office/drawing/2014/main" id="{F255FBB4-863B-421E-89F7-7A427F6B4A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42" name="Rectangle 341">
                      <a:extLst>
                        <a:ext uri="{FF2B5EF4-FFF2-40B4-BE49-F238E27FC236}">
                          <a16:creationId xmlns:a16="http://schemas.microsoft.com/office/drawing/2014/main" id="{2B41602B-A712-4370-9BA9-12C1562221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38" name="Group 337">
                    <a:extLst>
                      <a:ext uri="{FF2B5EF4-FFF2-40B4-BE49-F238E27FC236}">
                        <a16:creationId xmlns:a16="http://schemas.microsoft.com/office/drawing/2014/main" id="{FA491E31-B84C-4496-9962-F402416706D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339" name="Rectangle 338">
                      <a:extLst>
                        <a:ext uri="{FF2B5EF4-FFF2-40B4-BE49-F238E27FC236}">
                          <a16:creationId xmlns:a16="http://schemas.microsoft.com/office/drawing/2014/main" id="{010590E1-B08A-4B01-A67E-36A52B8979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40" name="Rectangle 339">
                      <a:extLst>
                        <a:ext uri="{FF2B5EF4-FFF2-40B4-BE49-F238E27FC236}">
                          <a16:creationId xmlns:a16="http://schemas.microsoft.com/office/drawing/2014/main" id="{E3AB2B4F-4589-4BB8-A699-82F32A6309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327" name="Group 326">
                  <a:extLst>
                    <a:ext uri="{FF2B5EF4-FFF2-40B4-BE49-F238E27FC236}">
                      <a16:creationId xmlns:a16="http://schemas.microsoft.com/office/drawing/2014/main" id="{E29C2EE8-D873-4763-8D0F-BA10D6D800EA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331" name="Group 330">
                    <a:extLst>
                      <a:ext uri="{FF2B5EF4-FFF2-40B4-BE49-F238E27FC236}">
                        <a16:creationId xmlns:a16="http://schemas.microsoft.com/office/drawing/2014/main" id="{1BA54DED-408D-4027-B0A4-5CC4BF71870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335" name="Rectangle 334">
                      <a:extLst>
                        <a:ext uri="{FF2B5EF4-FFF2-40B4-BE49-F238E27FC236}">
                          <a16:creationId xmlns:a16="http://schemas.microsoft.com/office/drawing/2014/main" id="{768313A7-8340-46E7-8C54-FE403F57C8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6" name="Rectangle 335">
                      <a:extLst>
                        <a:ext uri="{FF2B5EF4-FFF2-40B4-BE49-F238E27FC236}">
                          <a16:creationId xmlns:a16="http://schemas.microsoft.com/office/drawing/2014/main" id="{6DD39B38-8299-4BBC-90D8-30D8EFC98A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32" name="Group 331">
                    <a:extLst>
                      <a:ext uri="{FF2B5EF4-FFF2-40B4-BE49-F238E27FC236}">
                        <a16:creationId xmlns:a16="http://schemas.microsoft.com/office/drawing/2014/main" id="{1C0874BB-85A3-4049-8C7C-0C9ABC57B60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333" name="Rectangle 332">
                      <a:extLst>
                        <a:ext uri="{FF2B5EF4-FFF2-40B4-BE49-F238E27FC236}">
                          <a16:creationId xmlns:a16="http://schemas.microsoft.com/office/drawing/2014/main" id="{DCC5912C-4E1C-45E2-AA05-2F35281E38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 333">
                      <a:extLst>
                        <a:ext uri="{FF2B5EF4-FFF2-40B4-BE49-F238E27FC236}">
                          <a16:creationId xmlns:a16="http://schemas.microsoft.com/office/drawing/2014/main" id="{A8574223-083B-4DCB-B9C6-48C6A0283D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328" name="Group 327">
                  <a:extLst>
                    <a:ext uri="{FF2B5EF4-FFF2-40B4-BE49-F238E27FC236}">
                      <a16:creationId xmlns:a16="http://schemas.microsoft.com/office/drawing/2014/main" id="{ABD1B092-BEE7-44B2-98A2-8D471012A234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329" name="Rectangle 328">
                    <a:extLst>
                      <a:ext uri="{FF2B5EF4-FFF2-40B4-BE49-F238E27FC236}">
                        <a16:creationId xmlns:a16="http://schemas.microsoft.com/office/drawing/2014/main" id="{8B9451F4-13CF-4ABF-9E66-4B5D6650B14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0" name="Rectangle 329">
                    <a:extLst>
                      <a:ext uri="{FF2B5EF4-FFF2-40B4-BE49-F238E27FC236}">
                        <a16:creationId xmlns:a16="http://schemas.microsoft.com/office/drawing/2014/main" id="{72241824-1E65-4795-A74D-B1ECFFD53D5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00" name="Group 199">
                <a:extLst>
                  <a:ext uri="{FF2B5EF4-FFF2-40B4-BE49-F238E27FC236}">
                    <a16:creationId xmlns:a16="http://schemas.microsoft.com/office/drawing/2014/main" id="{ABE47203-4FBE-447D-B65F-5070194C7A9F}"/>
                  </a:ext>
                </a:extLst>
              </p:cNvPr>
              <p:cNvGrpSpPr/>
              <p:nvPr/>
            </p:nvGrpSpPr>
            <p:grpSpPr>
              <a:xfrm>
                <a:off x="8893889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309" name="Group 308">
                  <a:extLst>
                    <a:ext uri="{FF2B5EF4-FFF2-40B4-BE49-F238E27FC236}">
                      <a16:creationId xmlns:a16="http://schemas.microsoft.com/office/drawing/2014/main" id="{44BA09B0-B2CA-45B7-BBCB-E9C84EB2233B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id="{94076F38-642C-494C-9395-D4270932F7C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324" name="Rectangle 323">
                      <a:extLst>
                        <a:ext uri="{FF2B5EF4-FFF2-40B4-BE49-F238E27FC236}">
                          <a16:creationId xmlns:a16="http://schemas.microsoft.com/office/drawing/2014/main" id="{E55E861C-A150-4E1B-B0E4-F1BB90DB9E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5" name="Rectangle 324">
                      <a:extLst>
                        <a:ext uri="{FF2B5EF4-FFF2-40B4-BE49-F238E27FC236}">
                          <a16:creationId xmlns:a16="http://schemas.microsoft.com/office/drawing/2014/main" id="{CF8DFD49-EB23-4E2B-BA04-119CA487EE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id="{7481F0EA-0EB8-44E9-BE35-89F2A5A3C9E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322" name="Rectangle 321">
                      <a:extLst>
                        <a:ext uri="{FF2B5EF4-FFF2-40B4-BE49-F238E27FC236}">
                          <a16:creationId xmlns:a16="http://schemas.microsoft.com/office/drawing/2014/main" id="{8FB6D870-FAAB-4CEA-898B-C6F10340B7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3" name="Rectangle 322">
                      <a:extLst>
                        <a:ext uri="{FF2B5EF4-FFF2-40B4-BE49-F238E27FC236}">
                          <a16:creationId xmlns:a16="http://schemas.microsoft.com/office/drawing/2014/main" id="{3E6D1972-DB03-4F2E-9596-F3FE9C8767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310" name="Group 309">
                  <a:extLst>
                    <a:ext uri="{FF2B5EF4-FFF2-40B4-BE49-F238E27FC236}">
                      <a16:creationId xmlns:a16="http://schemas.microsoft.com/office/drawing/2014/main" id="{FA177961-EDFD-47C6-A9B8-E8F17AD5DA97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314" name="Group 313">
                    <a:extLst>
                      <a:ext uri="{FF2B5EF4-FFF2-40B4-BE49-F238E27FC236}">
                        <a16:creationId xmlns:a16="http://schemas.microsoft.com/office/drawing/2014/main" id="{A381AF2F-A455-4D95-9FAD-B36123C2046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318" name="Rectangle 317">
                      <a:extLst>
                        <a:ext uri="{FF2B5EF4-FFF2-40B4-BE49-F238E27FC236}">
                          <a16:creationId xmlns:a16="http://schemas.microsoft.com/office/drawing/2014/main" id="{BCF42D94-9CC1-40D8-8011-9DA77AD36E1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9" name="Rectangle 318">
                      <a:extLst>
                        <a:ext uri="{FF2B5EF4-FFF2-40B4-BE49-F238E27FC236}">
                          <a16:creationId xmlns:a16="http://schemas.microsoft.com/office/drawing/2014/main" id="{932581D6-6D01-4409-A96A-9C516A606D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15" name="Group 314">
                    <a:extLst>
                      <a:ext uri="{FF2B5EF4-FFF2-40B4-BE49-F238E27FC236}">
                        <a16:creationId xmlns:a16="http://schemas.microsoft.com/office/drawing/2014/main" id="{85E30F74-7FF4-4732-B502-3BF8F34204D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316" name="Rectangle 315">
                      <a:extLst>
                        <a:ext uri="{FF2B5EF4-FFF2-40B4-BE49-F238E27FC236}">
                          <a16:creationId xmlns:a16="http://schemas.microsoft.com/office/drawing/2014/main" id="{0714DF6A-C6A2-4650-803A-F3055B0BB0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7" name="Rectangle 316">
                      <a:extLst>
                        <a:ext uri="{FF2B5EF4-FFF2-40B4-BE49-F238E27FC236}">
                          <a16:creationId xmlns:a16="http://schemas.microsoft.com/office/drawing/2014/main" id="{21B74A3F-F3C5-4EA8-8D5D-5E2B3B7FC0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311" name="Group 310">
                  <a:extLst>
                    <a:ext uri="{FF2B5EF4-FFF2-40B4-BE49-F238E27FC236}">
                      <a16:creationId xmlns:a16="http://schemas.microsoft.com/office/drawing/2014/main" id="{866D20CD-F2E9-4E96-95D5-0C78FC01E6C9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312" name="Rectangle 311">
                    <a:extLst>
                      <a:ext uri="{FF2B5EF4-FFF2-40B4-BE49-F238E27FC236}">
                        <a16:creationId xmlns:a16="http://schemas.microsoft.com/office/drawing/2014/main" id="{B0C29206-188A-4CF5-87D2-6951FE7F72F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3" name="Rectangle 312">
                    <a:extLst>
                      <a:ext uri="{FF2B5EF4-FFF2-40B4-BE49-F238E27FC236}">
                        <a16:creationId xmlns:a16="http://schemas.microsoft.com/office/drawing/2014/main" id="{E1C9674F-A213-434A-810A-FBB911A586F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01" name="Group 200">
                <a:extLst>
                  <a:ext uri="{FF2B5EF4-FFF2-40B4-BE49-F238E27FC236}">
                    <a16:creationId xmlns:a16="http://schemas.microsoft.com/office/drawing/2014/main" id="{B8998347-1A81-4DE9-9D9E-D4152EBA3CB0}"/>
                  </a:ext>
                </a:extLst>
              </p:cNvPr>
              <p:cNvGrpSpPr/>
              <p:nvPr/>
            </p:nvGrpSpPr>
            <p:grpSpPr>
              <a:xfrm>
                <a:off x="9050270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292" name="Group 291">
                  <a:extLst>
                    <a:ext uri="{FF2B5EF4-FFF2-40B4-BE49-F238E27FC236}">
                      <a16:creationId xmlns:a16="http://schemas.microsoft.com/office/drawing/2014/main" id="{BAF19678-3AEE-41B7-BC99-A3057C73D551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303" name="Group 302">
                    <a:extLst>
                      <a:ext uri="{FF2B5EF4-FFF2-40B4-BE49-F238E27FC236}">
                        <a16:creationId xmlns:a16="http://schemas.microsoft.com/office/drawing/2014/main" id="{4374A299-FC92-4758-A385-2C176B83200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307" name="Rectangle 306">
                      <a:extLst>
                        <a:ext uri="{FF2B5EF4-FFF2-40B4-BE49-F238E27FC236}">
                          <a16:creationId xmlns:a16="http://schemas.microsoft.com/office/drawing/2014/main" id="{8215F13F-633A-4AF7-8D30-881D183F842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 307">
                      <a:extLst>
                        <a:ext uri="{FF2B5EF4-FFF2-40B4-BE49-F238E27FC236}">
                          <a16:creationId xmlns:a16="http://schemas.microsoft.com/office/drawing/2014/main" id="{327C1420-383A-4625-8499-8FFF3AE585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id="{AE937373-5415-482B-B82D-0226F8B55168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305" name="Rectangle 304">
                      <a:extLst>
                        <a:ext uri="{FF2B5EF4-FFF2-40B4-BE49-F238E27FC236}">
                          <a16:creationId xmlns:a16="http://schemas.microsoft.com/office/drawing/2014/main" id="{A7F76EAE-2725-4E86-92D3-91F733CA57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6" name="Rectangle 305">
                      <a:extLst>
                        <a:ext uri="{FF2B5EF4-FFF2-40B4-BE49-F238E27FC236}">
                          <a16:creationId xmlns:a16="http://schemas.microsoft.com/office/drawing/2014/main" id="{8FDFB688-7437-4273-8C3F-420BA32239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93" name="Group 292">
                  <a:extLst>
                    <a:ext uri="{FF2B5EF4-FFF2-40B4-BE49-F238E27FC236}">
                      <a16:creationId xmlns:a16="http://schemas.microsoft.com/office/drawing/2014/main" id="{76515A72-F179-4F71-87B6-148452F3E8BD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297" name="Group 296">
                    <a:extLst>
                      <a:ext uri="{FF2B5EF4-FFF2-40B4-BE49-F238E27FC236}">
                        <a16:creationId xmlns:a16="http://schemas.microsoft.com/office/drawing/2014/main" id="{994DFEC6-C8E9-4487-9DB8-249C91043C9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301" name="Rectangle 300">
                      <a:extLst>
                        <a:ext uri="{FF2B5EF4-FFF2-40B4-BE49-F238E27FC236}">
                          <a16:creationId xmlns:a16="http://schemas.microsoft.com/office/drawing/2014/main" id="{A7F5BE70-49B1-4422-8087-424931851B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2" name="Rectangle 301">
                      <a:extLst>
                        <a:ext uri="{FF2B5EF4-FFF2-40B4-BE49-F238E27FC236}">
                          <a16:creationId xmlns:a16="http://schemas.microsoft.com/office/drawing/2014/main" id="{944BC5B0-843D-4DEA-93AA-0CC91B2D38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id="{A00C5FDB-A68A-41E4-B846-FB734EF4F1C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299" name="Rectangle 298">
                      <a:extLst>
                        <a:ext uri="{FF2B5EF4-FFF2-40B4-BE49-F238E27FC236}">
                          <a16:creationId xmlns:a16="http://schemas.microsoft.com/office/drawing/2014/main" id="{C91C8C81-C9E9-41FE-B31D-9C0CF5E34D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0" name="Rectangle 299">
                      <a:extLst>
                        <a:ext uri="{FF2B5EF4-FFF2-40B4-BE49-F238E27FC236}">
                          <a16:creationId xmlns:a16="http://schemas.microsoft.com/office/drawing/2014/main" id="{41D9A401-6034-4D6E-A6D9-39868DE90F0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94" name="Group 293">
                  <a:extLst>
                    <a:ext uri="{FF2B5EF4-FFF2-40B4-BE49-F238E27FC236}">
                      <a16:creationId xmlns:a16="http://schemas.microsoft.com/office/drawing/2014/main" id="{D67AE37D-583C-41E7-89E9-F81BED5E4A96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295" name="Rectangle 294">
                    <a:extLst>
                      <a:ext uri="{FF2B5EF4-FFF2-40B4-BE49-F238E27FC236}">
                        <a16:creationId xmlns:a16="http://schemas.microsoft.com/office/drawing/2014/main" id="{00C1B86A-8B85-49A3-B9AC-B4097021941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6" name="Rectangle 295">
                    <a:extLst>
                      <a:ext uri="{FF2B5EF4-FFF2-40B4-BE49-F238E27FC236}">
                        <a16:creationId xmlns:a16="http://schemas.microsoft.com/office/drawing/2014/main" id="{3C5484B9-1C6E-44E4-A69B-A10E9441541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02" name="Group 201">
                <a:extLst>
                  <a:ext uri="{FF2B5EF4-FFF2-40B4-BE49-F238E27FC236}">
                    <a16:creationId xmlns:a16="http://schemas.microsoft.com/office/drawing/2014/main" id="{CB1EF0E4-CB79-43D9-862D-975E892B718B}"/>
                  </a:ext>
                </a:extLst>
              </p:cNvPr>
              <p:cNvGrpSpPr/>
              <p:nvPr/>
            </p:nvGrpSpPr>
            <p:grpSpPr>
              <a:xfrm>
                <a:off x="9210646" y="3971086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275" name="Group 274">
                  <a:extLst>
                    <a:ext uri="{FF2B5EF4-FFF2-40B4-BE49-F238E27FC236}">
                      <a16:creationId xmlns:a16="http://schemas.microsoft.com/office/drawing/2014/main" id="{B0269B16-32A9-44B2-824E-6CF28C5E887C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286" name="Group 285">
                    <a:extLst>
                      <a:ext uri="{FF2B5EF4-FFF2-40B4-BE49-F238E27FC236}">
                        <a16:creationId xmlns:a16="http://schemas.microsoft.com/office/drawing/2014/main" id="{B0D9D434-1ACF-4BFB-8F3D-986C1577C63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290" name="Rectangle 289">
                      <a:extLst>
                        <a:ext uri="{FF2B5EF4-FFF2-40B4-BE49-F238E27FC236}">
                          <a16:creationId xmlns:a16="http://schemas.microsoft.com/office/drawing/2014/main" id="{E1F635CB-246C-4037-A053-8A3E7A8FF0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91" name="Rectangle 290">
                      <a:extLst>
                        <a:ext uri="{FF2B5EF4-FFF2-40B4-BE49-F238E27FC236}">
                          <a16:creationId xmlns:a16="http://schemas.microsoft.com/office/drawing/2014/main" id="{A8065C88-4E28-48C9-AA08-2A9D738BF1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87" name="Group 286">
                    <a:extLst>
                      <a:ext uri="{FF2B5EF4-FFF2-40B4-BE49-F238E27FC236}">
                        <a16:creationId xmlns:a16="http://schemas.microsoft.com/office/drawing/2014/main" id="{B342BFEC-9BD4-4CB0-A411-816D7C1A27A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288" name="Rectangle 287">
                      <a:extLst>
                        <a:ext uri="{FF2B5EF4-FFF2-40B4-BE49-F238E27FC236}">
                          <a16:creationId xmlns:a16="http://schemas.microsoft.com/office/drawing/2014/main" id="{3CBB1B93-8F41-4C61-A6EF-69CF6363F2B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89" name="Rectangle 288">
                      <a:extLst>
                        <a:ext uri="{FF2B5EF4-FFF2-40B4-BE49-F238E27FC236}">
                          <a16:creationId xmlns:a16="http://schemas.microsoft.com/office/drawing/2014/main" id="{B3C63490-76F5-4EFC-A818-45638E6917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76" name="Group 275">
                  <a:extLst>
                    <a:ext uri="{FF2B5EF4-FFF2-40B4-BE49-F238E27FC236}">
                      <a16:creationId xmlns:a16="http://schemas.microsoft.com/office/drawing/2014/main" id="{3E62CF13-57C2-4D69-AF66-59207361C29B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280" name="Group 279">
                    <a:extLst>
                      <a:ext uri="{FF2B5EF4-FFF2-40B4-BE49-F238E27FC236}">
                        <a16:creationId xmlns:a16="http://schemas.microsoft.com/office/drawing/2014/main" id="{14E3D5CF-D4B4-4D45-B5E5-027520F2B68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284" name="Rectangle 283">
                      <a:extLst>
                        <a:ext uri="{FF2B5EF4-FFF2-40B4-BE49-F238E27FC236}">
                          <a16:creationId xmlns:a16="http://schemas.microsoft.com/office/drawing/2014/main" id="{006EC24F-3C4E-4A2A-B9D7-8C4EBD6A3C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85" name="Rectangle 284">
                      <a:extLst>
                        <a:ext uri="{FF2B5EF4-FFF2-40B4-BE49-F238E27FC236}">
                          <a16:creationId xmlns:a16="http://schemas.microsoft.com/office/drawing/2014/main" id="{E736CAE0-4188-4FAF-8E9F-DD543966AC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81" name="Group 280">
                    <a:extLst>
                      <a:ext uri="{FF2B5EF4-FFF2-40B4-BE49-F238E27FC236}">
                        <a16:creationId xmlns:a16="http://schemas.microsoft.com/office/drawing/2014/main" id="{7CE21821-D620-4B5A-B74A-71F0402DBB6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282" name="Rectangle 281">
                      <a:extLst>
                        <a:ext uri="{FF2B5EF4-FFF2-40B4-BE49-F238E27FC236}">
                          <a16:creationId xmlns:a16="http://schemas.microsoft.com/office/drawing/2014/main" id="{F48BE2DA-1534-4D90-AEC6-4DB9BD4D257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83" name="Rectangle 282">
                      <a:extLst>
                        <a:ext uri="{FF2B5EF4-FFF2-40B4-BE49-F238E27FC236}">
                          <a16:creationId xmlns:a16="http://schemas.microsoft.com/office/drawing/2014/main" id="{60876257-E64D-4720-A4E5-16F1071C502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77" name="Group 276">
                  <a:extLst>
                    <a:ext uri="{FF2B5EF4-FFF2-40B4-BE49-F238E27FC236}">
                      <a16:creationId xmlns:a16="http://schemas.microsoft.com/office/drawing/2014/main" id="{0BEADE14-8568-4455-B491-6AADCFF492AB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278" name="Rectangle 277">
                    <a:extLst>
                      <a:ext uri="{FF2B5EF4-FFF2-40B4-BE49-F238E27FC236}">
                        <a16:creationId xmlns:a16="http://schemas.microsoft.com/office/drawing/2014/main" id="{ED26868A-0249-4A22-A139-C7D35D3038D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9" name="Rectangle 278">
                    <a:extLst>
                      <a:ext uri="{FF2B5EF4-FFF2-40B4-BE49-F238E27FC236}">
                        <a16:creationId xmlns:a16="http://schemas.microsoft.com/office/drawing/2014/main" id="{F512680E-72E7-444B-A07C-B75F29DEFD0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03" name="Group 202">
                <a:extLst>
                  <a:ext uri="{FF2B5EF4-FFF2-40B4-BE49-F238E27FC236}">
                    <a16:creationId xmlns:a16="http://schemas.microsoft.com/office/drawing/2014/main" id="{1B49535E-BB83-40A0-9BCB-A8D87CACF0A2}"/>
                  </a:ext>
                </a:extLst>
              </p:cNvPr>
              <p:cNvGrpSpPr/>
              <p:nvPr/>
            </p:nvGrpSpPr>
            <p:grpSpPr>
              <a:xfrm>
                <a:off x="9371022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258" name="Group 257">
                  <a:extLst>
                    <a:ext uri="{FF2B5EF4-FFF2-40B4-BE49-F238E27FC236}">
                      <a16:creationId xmlns:a16="http://schemas.microsoft.com/office/drawing/2014/main" id="{52843D42-27E5-4BF1-BF24-8B02E5FE97D0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id="{E3B04751-3F2A-41F2-BD38-E6201A65015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273" name="Rectangle 272">
                      <a:extLst>
                        <a:ext uri="{FF2B5EF4-FFF2-40B4-BE49-F238E27FC236}">
                          <a16:creationId xmlns:a16="http://schemas.microsoft.com/office/drawing/2014/main" id="{363E12A7-725E-4186-9924-12CDCD6833A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4" name="Rectangle 273">
                      <a:extLst>
                        <a:ext uri="{FF2B5EF4-FFF2-40B4-BE49-F238E27FC236}">
                          <a16:creationId xmlns:a16="http://schemas.microsoft.com/office/drawing/2014/main" id="{A04BA224-2F2C-424A-8BAB-9EA602C915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70" name="Group 269">
                    <a:extLst>
                      <a:ext uri="{FF2B5EF4-FFF2-40B4-BE49-F238E27FC236}">
                        <a16:creationId xmlns:a16="http://schemas.microsoft.com/office/drawing/2014/main" id="{73088272-5D49-4F71-B1BA-95734F91ACA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271" name="Rectangle 270">
                      <a:extLst>
                        <a:ext uri="{FF2B5EF4-FFF2-40B4-BE49-F238E27FC236}">
                          <a16:creationId xmlns:a16="http://schemas.microsoft.com/office/drawing/2014/main" id="{AEA73F39-4F9A-4D13-AAE2-22394D91125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 271">
                      <a:extLst>
                        <a:ext uri="{FF2B5EF4-FFF2-40B4-BE49-F238E27FC236}">
                          <a16:creationId xmlns:a16="http://schemas.microsoft.com/office/drawing/2014/main" id="{FFD911F2-0599-4511-B34A-E7D8F7CA2F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59" name="Group 258">
                  <a:extLst>
                    <a:ext uri="{FF2B5EF4-FFF2-40B4-BE49-F238E27FC236}">
                      <a16:creationId xmlns:a16="http://schemas.microsoft.com/office/drawing/2014/main" id="{75F5C02E-E8AE-4092-990A-703F3118E46C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id="{F98E5AEF-71D0-4028-B040-F0EFA9F813A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267" name="Rectangle 266">
                      <a:extLst>
                        <a:ext uri="{FF2B5EF4-FFF2-40B4-BE49-F238E27FC236}">
                          <a16:creationId xmlns:a16="http://schemas.microsoft.com/office/drawing/2014/main" id="{CDAC427D-70B0-468F-BC3C-6DC40D99F3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8" name="Rectangle 267">
                      <a:extLst>
                        <a:ext uri="{FF2B5EF4-FFF2-40B4-BE49-F238E27FC236}">
                          <a16:creationId xmlns:a16="http://schemas.microsoft.com/office/drawing/2014/main" id="{D828CA6B-366C-4633-8F7B-7BAD9C3DB0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4" name="Group 263">
                    <a:extLst>
                      <a:ext uri="{FF2B5EF4-FFF2-40B4-BE49-F238E27FC236}">
                        <a16:creationId xmlns:a16="http://schemas.microsoft.com/office/drawing/2014/main" id="{5E69D1B2-4A7E-4B18-995D-CFD741A55BD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265" name="Rectangle 264">
                      <a:extLst>
                        <a:ext uri="{FF2B5EF4-FFF2-40B4-BE49-F238E27FC236}">
                          <a16:creationId xmlns:a16="http://schemas.microsoft.com/office/drawing/2014/main" id="{8330DCC4-AF8B-47EA-BEA7-7AACC3D768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6" name="Rectangle 265">
                      <a:extLst>
                        <a:ext uri="{FF2B5EF4-FFF2-40B4-BE49-F238E27FC236}">
                          <a16:creationId xmlns:a16="http://schemas.microsoft.com/office/drawing/2014/main" id="{F2910D56-5F28-4454-AC33-AF616FC14A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60" name="Group 259">
                  <a:extLst>
                    <a:ext uri="{FF2B5EF4-FFF2-40B4-BE49-F238E27FC236}">
                      <a16:creationId xmlns:a16="http://schemas.microsoft.com/office/drawing/2014/main" id="{FAE98C60-71E2-4F04-8728-986577F6881B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261" name="Rectangle 260">
                    <a:extLst>
                      <a:ext uri="{FF2B5EF4-FFF2-40B4-BE49-F238E27FC236}">
                        <a16:creationId xmlns:a16="http://schemas.microsoft.com/office/drawing/2014/main" id="{B9EC7D61-FB2B-4DE0-B3D1-153E91E4FF7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2" name="Rectangle 261">
                    <a:extLst>
                      <a:ext uri="{FF2B5EF4-FFF2-40B4-BE49-F238E27FC236}">
                        <a16:creationId xmlns:a16="http://schemas.microsoft.com/office/drawing/2014/main" id="{7CEBD072-6583-4842-B0B3-91A8A0EF271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04" name="Group 203">
                <a:extLst>
                  <a:ext uri="{FF2B5EF4-FFF2-40B4-BE49-F238E27FC236}">
                    <a16:creationId xmlns:a16="http://schemas.microsoft.com/office/drawing/2014/main" id="{86428BF2-9EA6-4559-991F-5D1ABC3739D9}"/>
                  </a:ext>
                </a:extLst>
              </p:cNvPr>
              <p:cNvGrpSpPr/>
              <p:nvPr/>
            </p:nvGrpSpPr>
            <p:grpSpPr>
              <a:xfrm>
                <a:off x="9533116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241" name="Group 240">
                  <a:extLst>
                    <a:ext uri="{FF2B5EF4-FFF2-40B4-BE49-F238E27FC236}">
                      <a16:creationId xmlns:a16="http://schemas.microsoft.com/office/drawing/2014/main" id="{64B932EE-9C22-4CB4-81EA-24CE77D1C70E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252" name="Group 251">
                    <a:extLst>
                      <a:ext uri="{FF2B5EF4-FFF2-40B4-BE49-F238E27FC236}">
                        <a16:creationId xmlns:a16="http://schemas.microsoft.com/office/drawing/2014/main" id="{4ADE8552-91EF-4E14-BBC5-B9116EB44A0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256" name="Rectangle 255">
                      <a:extLst>
                        <a:ext uri="{FF2B5EF4-FFF2-40B4-BE49-F238E27FC236}">
                          <a16:creationId xmlns:a16="http://schemas.microsoft.com/office/drawing/2014/main" id="{888C9995-732B-4590-A84D-0A75C7C038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7" name="Rectangle 256">
                      <a:extLst>
                        <a:ext uri="{FF2B5EF4-FFF2-40B4-BE49-F238E27FC236}">
                          <a16:creationId xmlns:a16="http://schemas.microsoft.com/office/drawing/2014/main" id="{DA6F9379-0B60-4A68-A955-CCADC6BE18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53" name="Group 252">
                    <a:extLst>
                      <a:ext uri="{FF2B5EF4-FFF2-40B4-BE49-F238E27FC236}">
                        <a16:creationId xmlns:a16="http://schemas.microsoft.com/office/drawing/2014/main" id="{78C0B2BF-82EF-49EB-A29B-50C1BF87901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254" name="Rectangle 253">
                      <a:extLst>
                        <a:ext uri="{FF2B5EF4-FFF2-40B4-BE49-F238E27FC236}">
                          <a16:creationId xmlns:a16="http://schemas.microsoft.com/office/drawing/2014/main" id="{AA654109-7051-43C9-AB5B-1BC44E35AC5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 254">
                      <a:extLst>
                        <a:ext uri="{FF2B5EF4-FFF2-40B4-BE49-F238E27FC236}">
                          <a16:creationId xmlns:a16="http://schemas.microsoft.com/office/drawing/2014/main" id="{E57D487D-5D73-4B9E-A282-12F2859C99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42" name="Group 241">
                  <a:extLst>
                    <a:ext uri="{FF2B5EF4-FFF2-40B4-BE49-F238E27FC236}">
                      <a16:creationId xmlns:a16="http://schemas.microsoft.com/office/drawing/2014/main" id="{DBB2282B-5BC1-422F-882E-BB7678D4DA63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id="{C9AD90F0-9495-4B1C-9AED-7F1CF9FA518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250" name="Rectangle 249">
                      <a:extLst>
                        <a:ext uri="{FF2B5EF4-FFF2-40B4-BE49-F238E27FC236}">
                          <a16:creationId xmlns:a16="http://schemas.microsoft.com/office/drawing/2014/main" id="{E32EA8B1-8A15-4CF5-8552-F9952E81F3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 250">
                      <a:extLst>
                        <a:ext uri="{FF2B5EF4-FFF2-40B4-BE49-F238E27FC236}">
                          <a16:creationId xmlns:a16="http://schemas.microsoft.com/office/drawing/2014/main" id="{96296CA3-61F7-4C4C-90F2-7BE3276027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id="{7F6ECD55-9CA1-4C16-88BE-9A4DC0A5399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248" name="Rectangle 247">
                      <a:extLst>
                        <a:ext uri="{FF2B5EF4-FFF2-40B4-BE49-F238E27FC236}">
                          <a16:creationId xmlns:a16="http://schemas.microsoft.com/office/drawing/2014/main" id="{B39DE83A-071F-4562-A409-ACF9A456271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 248">
                      <a:extLst>
                        <a:ext uri="{FF2B5EF4-FFF2-40B4-BE49-F238E27FC236}">
                          <a16:creationId xmlns:a16="http://schemas.microsoft.com/office/drawing/2014/main" id="{39D4FF0F-31EA-4AE9-9E24-4651AC94DB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43" name="Group 242">
                  <a:extLst>
                    <a:ext uri="{FF2B5EF4-FFF2-40B4-BE49-F238E27FC236}">
                      <a16:creationId xmlns:a16="http://schemas.microsoft.com/office/drawing/2014/main" id="{93ED8D1A-57FC-4982-A5AD-F2655013E250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244" name="Rectangle 243">
                    <a:extLst>
                      <a:ext uri="{FF2B5EF4-FFF2-40B4-BE49-F238E27FC236}">
                        <a16:creationId xmlns:a16="http://schemas.microsoft.com/office/drawing/2014/main" id="{06BD1210-620E-4D3B-9246-43615C21019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Rectangle 244">
                    <a:extLst>
                      <a:ext uri="{FF2B5EF4-FFF2-40B4-BE49-F238E27FC236}">
                        <a16:creationId xmlns:a16="http://schemas.microsoft.com/office/drawing/2014/main" id="{DD70CC3B-41D7-4FF0-9D6F-8649ED58F90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05" name="Group 204">
                <a:extLst>
                  <a:ext uri="{FF2B5EF4-FFF2-40B4-BE49-F238E27FC236}">
                    <a16:creationId xmlns:a16="http://schemas.microsoft.com/office/drawing/2014/main" id="{95EEAA64-0256-464D-AC7D-9BE37AA7DD5F}"/>
                  </a:ext>
                </a:extLst>
              </p:cNvPr>
              <p:cNvGrpSpPr/>
              <p:nvPr/>
            </p:nvGrpSpPr>
            <p:grpSpPr>
              <a:xfrm>
                <a:off x="9693366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224" name="Group 223">
                  <a:extLst>
                    <a:ext uri="{FF2B5EF4-FFF2-40B4-BE49-F238E27FC236}">
                      <a16:creationId xmlns:a16="http://schemas.microsoft.com/office/drawing/2014/main" id="{C7992330-12A4-41B5-9B6F-3D400AFC4603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235" name="Group 234">
                    <a:extLst>
                      <a:ext uri="{FF2B5EF4-FFF2-40B4-BE49-F238E27FC236}">
                        <a16:creationId xmlns:a16="http://schemas.microsoft.com/office/drawing/2014/main" id="{67B15274-C664-463E-B66C-6D0836C05CE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239" name="Rectangle 238">
                      <a:extLst>
                        <a:ext uri="{FF2B5EF4-FFF2-40B4-BE49-F238E27FC236}">
                          <a16:creationId xmlns:a16="http://schemas.microsoft.com/office/drawing/2014/main" id="{7CA9B5B5-12F7-4B74-B6D5-236FFC2EF3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0" name="Rectangle 239">
                      <a:extLst>
                        <a:ext uri="{FF2B5EF4-FFF2-40B4-BE49-F238E27FC236}">
                          <a16:creationId xmlns:a16="http://schemas.microsoft.com/office/drawing/2014/main" id="{092831C9-8FB5-46AD-A429-87B124EEB4A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36" name="Group 235">
                    <a:extLst>
                      <a:ext uri="{FF2B5EF4-FFF2-40B4-BE49-F238E27FC236}">
                        <a16:creationId xmlns:a16="http://schemas.microsoft.com/office/drawing/2014/main" id="{4F13ED31-A8D7-4851-875A-5A5C300FF5A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237" name="Rectangle 236">
                      <a:extLst>
                        <a:ext uri="{FF2B5EF4-FFF2-40B4-BE49-F238E27FC236}">
                          <a16:creationId xmlns:a16="http://schemas.microsoft.com/office/drawing/2014/main" id="{CF76115C-05F7-420C-9F87-1A15EF74E8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38" name="Rectangle 237">
                      <a:extLst>
                        <a:ext uri="{FF2B5EF4-FFF2-40B4-BE49-F238E27FC236}">
                          <a16:creationId xmlns:a16="http://schemas.microsoft.com/office/drawing/2014/main" id="{83C96BD4-8759-42A3-824A-437CE6879C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25" name="Group 224">
                  <a:extLst>
                    <a:ext uri="{FF2B5EF4-FFF2-40B4-BE49-F238E27FC236}">
                      <a16:creationId xmlns:a16="http://schemas.microsoft.com/office/drawing/2014/main" id="{B6FF3317-807C-4D85-8D8D-2FF36781BCE1}"/>
                    </a:ext>
                  </a:extLst>
                </p:cNvPr>
                <p:cNvGrpSpPr/>
                <p:nvPr/>
              </p:nvGrpSpPr>
              <p:grpSpPr>
                <a:xfrm>
                  <a:off x="7966428" y="1647010"/>
                  <a:ext cx="162220" cy="645394"/>
                  <a:chOff x="4886412" y="2300660"/>
                  <a:chExt cx="162220" cy="645394"/>
                </a:xfrm>
                <a:grpFill/>
              </p:grpSpPr>
              <p:grpSp>
                <p:nvGrpSpPr>
                  <p:cNvPr id="229" name="Group 228">
                    <a:extLst>
                      <a:ext uri="{FF2B5EF4-FFF2-40B4-BE49-F238E27FC236}">
                        <a16:creationId xmlns:a16="http://schemas.microsoft.com/office/drawing/2014/main" id="{C072BB19-B1D1-402A-BAD5-53A51226738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233" name="Rectangle 232">
                      <a:extLst>
                        <a:ext uri="{FF2B5EF4-FFF2-40B4-BE49-F238E27FC236}">
                          <a16:creationId xmlns:a16="http://schemas.microsoft.com/office/drawing/2014/main" id="{C707EBEB-5680-421A-BB32-EEED5FFE30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34" name="Rectangle 233">
                      <a:extLst>
                        <a:ext uri="{FF2B5EF4-FFF2-40B4-BE49-F238E27FC236}">
                          <a16:creationId xmlns:a16="http://schemas.microsoft.com/office/drawing/2014/main" id="{F67A0CBA-A2AA-45D0-896F-BF619E59F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30" name="Group 229">
                    <a:extLst>
                      <a:ext uri="{FF2B5EF4-FFF2-40B4-BE49-F238E27FC236}">
                        <a16:creationId xmlns:a16="http://schemas.microsoft.com/office/drawing/2014/main" id="{E6EF6951-CCF8-4918-B0F6-2D8CF9D01C1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0"/>
                    <a:ext cx="162220" cy="325603"/>
                    <a:chOff x="4824133" y="1693341"/>
                    <a:chExt cx="90155" cy="180956"/>
                  </a:xfrm>
                  <a:grpFill/>
                </p:grpSpPr>
                <p:sp>
                  <p:nvSpPr>
                    <p:cNvPr id="231" name="Rectangle 230">
                      <a:extLst>
                        <a:ext uri="{FF2B5EF4-FFF2-40B4-BE49-F238E27FC236}">
                          <a16:creationId xmlns:a16="http://schemas.microsoft.com/office/drawing/2014/main" id="{3BF4097F-6A5B-49DD-AE9A-75843AC0FE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4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32" name="Rectangle 231">
                      <a:extLst>
                        <a:ext uri="{FF2B5EF4-FFF2-40B4-BE49-F238E27FC236}">
                          <a16:creationId xmlns:a16="http://schemas.microsoft.com/office/drawing/2014/main" id="{00C3768B-BA46-47C4-AD58-D3E994C56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2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26" name="Group 225">
                  <a:extLst>
                    <a:ext uri="{FF2B5EF4-FFF2-40B4-BE49-F238E27FC236}">
                      <a16:creationId xmlns:a16="http://schemas.microsoft.com/office/drawing/2014/main" id="{5EA5FC94-5258-4A9B-A655-E0A10F5E6CFA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227" name="Rectangle 226">
                    <a:extLst>
                      <a:ext uri="{FF2B5EF4-FFF2-40B4-BE49-F238E27FC236}">
                        <a16:creationId xmlns:a16="http://schemas.microsoft.com/office/drawing/2014/main" id="{AFA0EAA5-2652-48CE-816F-916BBD9BEC2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8" name="Rectangle 227">
                    <a:extLst>
                      <a:ext uri="{FF2B5EF4-FFF2-40B4-BE49-F238E27FC236}">
                        <a16:creationId xmlns:a16="http://schemas.microsoft.com/office/drawing/2014/main" id="{5CDCF01A-DA32-46DD-9833-20E947F2E0E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06" name="Group 205">
                <a:extLst>
                  <a:ext uri="{FF2B5EF4-FFF2-40B4-BE49-F238E27FC236}">
                    <a16:creationId xmlns:a16="http://schemas.microsoft.com/office/drawing/2014/main" id="{AB4526EE-C046-4667-BCB7-72A8797B7F2A}"/>
                  </a:ext>
                </a:extLst>
              </p:cNvPr>
              <p:cNvGrpSpPr/>
              <p:nvPr/>
            </p:nvGrpSpPr>
            <p:grpSpPr>
              <a:xfrm>
                <a:off x="9855460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207" name="Group 206">
                  <a:extLst>
                    <a:ext uri="{FF2B5EF4-FFF2-40B4-BE49-F238E27FC236}">
                      <a16:creationId xmlns:a16="http://schemas.microsoft.com/office/drawing/2014/main" id="{207F1F00-5545-43C3-B5A3-99354962F9AE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218" name="Group 217">
                    <a:extLst>
                      <a:ext uri="{FF2B5EF4-FFF2-40B4-BE49-F238E27FC236}">
                        <a16:creationId xmlns:a16="http://schemas.microsoft.com/office/drawing/2014/main" id="{7C27EDCD-DF5A-4423-A6F6-9D4C4E57505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222" name="Rectangle 221">
                      <a:extLst>
                        <a:ext uri="{FF2B5EF4-FFF2-40B4-BE49-F238E27FC236}">
                          <a16:creationId xmlns:a16="http://schemas.microsoft.com/office/drawing/2014/main" id="{F8102D69-E06C-426E-AC46-7D7008FBD5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3" name="Rectangle 222">
                      <a:extLst>
                        <a:ext uri="{FF2B5EF4-FFF2-40B4-BE49-F238E27FC236}">
                          <a16:creationId xmlns:a16="http://schemas.microsoft.com/office/drawing/2014/main" id="{E5BB6D5F-EE3E-42FB-B65E-2175EFB6DD5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19" name="Group 218">
                    <a:extLst>
                      <a:ext uri="{FF2B5EF4-FFF2-40B4-BE49-F238E27FC236}">
                        <a16:creationId xmlns:a16="http://schemas.microsoft.com/office/drawing/2014/main" id="{8002FAE6-0C89-449F-81BA-439D102C82D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220" name="Rectangle 219">
                      <a:extLst>
                        <a:ext uri="{FF2B5EF4-FFF2-40B4-BE49-F238E27FC236}">
                          <a16:creationId xmlns:a16="http://schemas.microsoft.com/office/drawing/2014/main" id="{8FB0D373-0297-4721-AD4E-6823B163AC5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1" name="Rectangle 220">
                      <a:extLst>
                        <a:ext uri="{FF2B5EF4-FFF2-40B4-BE49-F238E27FC236}">
                          <a16:creationId xmlns:a16="http://schemas.microsoft.com/office/drawing/2014/main" id="{C33B9CE1-45A8-479C-8E81-1FAD96C96A7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08" name="Group 207">
                  <a:extLst>
                    <a:ext uri="{FF2B5EF4-FFF2-40B4-BE49-F238E27FC236}">
                      <a16:creationId xmlns:a16="http://schemas.microsoft.com/office/drawing/2014/main" id="{DB6BB266-CA57-4F42-B58E-1BEC7BEBF0D4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212" name="Group 211">
                    <a:extLst>
                      <a:ext uri="{FF2B5EF4-FFF2-40B4-BE49-F238E27FC236}">
                        <a16:creationId xmlns:a16="http://schemas.microsoft.com/office/drawing/2014/main" id="{42C65244-A6AB-4316-A6F5-8AC0A701818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216" name="Rectangle 215">
                      <a:extLst>
                        <a:ext uri="{FF2B5EF4-FFF2-40B4-BE49-F238E27FC236}">
                          <a16:creationId xmlns:a16="http://schemas.microsoft.com/office/drawing/2014/main" id="{BAB52ACE-C724-48F6-963F-4A2EE2B57C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17" name="Rectangle 216">
                      <a:extLst>
                        <a:ext uri="{FF2B5EF4-FFF2-40B4-BE49-F238E27FC236}">
                          <a16:creationId xmlns:a16="http://schemas.microsoft.com/office/drawing/2014/main" id="{373BAF5E-D5FD-4319-877A-FD32C90E2A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13" name="Group 212">
                    <a:extLst>
                      <a:ext uri="{FF2B5EF4-FFF2-40B4-BE49-F238E27FC236}">
                        <a16:creationId xmlns:a16="http://schemas.microsoft.com/office/drawing/2014/main" id="{56DAF75B-E35C-4BEE-A528-E28BF915F69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214" name="Rectangle 213">
                      <a:extLst>
                        <a:ext uri="{FF2B5EF4-FFF2-40B4-BE49-F238E27FC236}">
                          <a16:creationId xmlns:a16="http://schemas.microsoft.com/office/drawing/2014/main" id="{75CE874B-145D-4A85-9CC3-E3351DCD25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15" name="Rectangle 214">
                      <a:extLst>
                        <a:ext uri="{FF2B5EF4-FFF2-40B4-BE49-F238E27FC236}">
                          <a16:creationId xmlns:a16="http://schemas.microsoft.com/office/drawing/2014/main" id="{0884CAAA-74FE-4765-BA86-2ACEC0BAFC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209" name="Group 208">
                  <a:extLst>
                    <a:ext uri="{FF2B5EF4-FFF2-40B4-BE49-F238E27FC236}">
                      <a16:creationId xmlns:a16="http://schemas.microsoft.com/office/drawing/2014/main" id="{8486261D-1A7B-410F-9036-95D2ABCFA452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210" name="Rectangle 209">
                    <a:extLst>
                      <a:ext uri="{FF2B5EF4-FFF2-40B4-BE49-F238E27FC236}">
                        <a16:creationId xmlns:a16="http://schemas.microsoft.com/office/drawing/2014/main" id="{69B08C51-E57E-4CA7-AD3F-600385F8C21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11" name="Rectangle 210">
                    <a:extLst>
                      <a:ext uri="{FF2B5EF4-FFF2-40B4-BE49-F238E27FC236}">
                        <a16:creationId xmlns:a16="http://schemas.microsoft.com/office/drawing/2014/main" id="{BCBB3F42-5A52-4502-B10E-CBD0B3CBA5F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91985688-AD05-4487-8A48-D90FFEDADD32}"/>
                </a:ext>
              </a:extLst>
            </p:cNvPr>
            <p:cNvSpPr/>
            <p:nvPr/>
          </p:nvSpPr>
          <p:spPr>
            <a:xfrm>
              <a:off x="3080426" y="544749"/>
              <a:ext cx="1611549" cy="1618034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grpSp>
        <p:nvGrpSpPr>
          <p:cNvPr id="377" name="Group 376">
            <a:extLst>
              <a:ext uri="{FF2B5EF4-FFF2-40B4-BE49-F238E27FC236}">
                <a16:creationId xmlns:a16="http://schemas.microsoft.com/office/drawing/2014/main" id="{7120D61E-6BB5-436B-8196-154B30034D6D}"/>
              </a:ext>
            </a:extLst>
          </p:cNvPr>
          <p:cNvGrpSpPr/>
          <p:nvPr/>
        </p:nvGrpSpPr>
        <p:grpSpPr>
          <a:xfrm>
            <a:off x="5431790" y="619872"/>
            <a:ext cx="1611549" cy="1618034"/>
            <a:chOff x="3080426" y="544749"/>
            <a:chExt cx="1611549" cy="1618034"/>
          </a:xfrm>
          <a:solidFill>
            <a:schemeClr val="bg1"/>
          </a:solidFill>
        </p:grpSpPr>
        <p:grpSp>
          <p:nvGrpSpPr>
            <p:cNvPr id="378" name="Group 377">
              <a:extLst>
                <a:ext uri="{FF2B5EF4-FFF2-40B4-BE49-F238E27FC236}">
                  <a16:creationId xmlns:a16="http://schemas.microsoft.com/office/drawing/2014/main" id="{44CA2435-6A29-4230-A049-6420FB721E35}"/>
                </a:ext>
              </a:extLst>
            </p:cNvPr>
            <p:cNvGrpSpPr/>
            <p:nvPr/>
          </p:nvGrpSpPr>
          <p:grpSpPr>
            <a:xfrm>
              <a:off x="3084603" y="551604"/>
              <a:ext cx="1606637" cy="1606802"/>
              <a:chOff x="8411043" y="3970960"/>
              <a:chExt cx="1606637" cy="1606802"/>
            </a:xfrm>
            <a:grpFill/>
          </p:grpSpPr>
          <p:grpSp>
            <p:nvGrpSpPr>
              <p:cNvPr id="380" name="Group 379">
                <a:extLst>
                  <a:ext uri="{FF2B5EF4-FFF2-40B4-BE49-F238E27FC236}">
                    <a16:creationId xmlns:a16="http://schemas.microsoft.com/office/drawing/2014/main" id="{51C0F13B-6338-4374-A755-D1B457CCAF51}"/>
                  </a:ext>
                </a:extLst>
              </p:cNvPr>
              <p:cNvGrpSpPr/>
              <p:nvPr/>
            </p:nvGrpSpPr>
            <p:grpSpPr>
              <a:xfrm>
                <a:off x="8411043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543" name="Group 542">
                  <a:extLst>
                    <a:ext uri="{FF2B5EF4-FFF2-40B4-BE49-F238E27FC236}">
                      <a16:creationId xmlns:a16="http://schemas.microsoft.com/office/drawing/2014/main" id="{A57B70D8-8615-4A38-B2FC-77001DFA5E02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554" name="Group 553">
                    <a:extLst>
                      <a:ext uri="{FF2B5EF4-FFF2-40B4-BE49-F238E27FC236}">
                        <a16:creationId xmlns:a16="http://schemas.microsoft.com/office/drawing/2014/main" id="{41CFC391-DB11-46A0-B69F-7EE296BC3428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558" name="Rectangle 557">
                      <a:extLst>
                        <a:ext uri="{FF2B5EF4-FFF2-40B4-BE49-F238E27FC236}">
                          <a16:creationId xmlns:a16="http://schemas.microsoft.com/office/drawing/2014/main" id="{6F185EFA-4047-4657-BE2D-8B9DB28542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59" name="Rectangle 558">
                      <a:extLst>
                        <a:ext uri="{FF2B5EF4-FFF2-40B4-BE49-F238E27FC236}">
                          <a16:creationId xmlns:a16="http://schemas.microsoft.com/office/drawing/2014/main" id="{8165861A-C6C7-458C-97A6-FC09EC733D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55" name="Group 554">
                    <a:extLst>
                      <a:ext uri="{FF2B5EF4-FFF2-40B4-BE49-F238E27FC236}">
                        <a16:creationId xmlns:a16="http://schemas.microsoft.com/office/drawing/2014/main" id="{8C459C6C-881B-4352-B2AE-7617AFDFB6F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556" name="Rectangle 555">
                      <a:extLst>
                        <a:ext uri="{FF2B5EF4-FFF2-40B4-BE49-F238E27FC236}">
                          <a16:creationId xmlns:a16="http://schemas.microsoft.com/office/drawing/2014/main" id="{40635035-948B-4627-AC13-15FFCE47F5C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57" name="Rectangle 556">
                      <a:extLst>
                        <a:ext uri="{FF2B5EF4-FFF2-40B4-BE49-F238E27FC236}">
                          <a16:creationId xmlns:a16="http://schemas.microsoft.com/office/drawing/2014/main" id="{F3A93F81-5798-4D69-BC4F-628F1C9C90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544" name="Group 543">
                  <a:extLst>
                    <a:ext uri="{FF2B5EF4-FFF2-40B4-BE49-F238E27FC236}">
                      <a16:creationId xmlns:a16="http://schemas.microsoft.com/office/drawing/2014/main" id="{3A4DB711-3809-461F-ABB1-D724E4AF5A4B}"/>
                    </a:ext>
                  </a:extLst>
                </p:cNvPr>
                <p:cNvGrpSpPr/>
                <p:nvPr/>
              </p:nvGrpSpPr>
              <p:grpSpPr>
                <a:xfrm>
                  <a:off x="7966428" y="1647023"/>
                  <a:ext cx="162220" cy="645381"/>
                  <a:chOff x="4886412" y="2300673"/>
                  <a:chExt cx="162220" cy="645381"/>
                </a:xfrm>
                <a:grpFill/>
              </p:grpSpPr>
              <p:grpSp>
                <p:nvGrpSpPr>
                  <p:cNvPr id="548" name="Group 547">
                    <a:extLst>
                      <a:ext uri="{FF2B5EF4-FFF2-40B4-BE49-F238E27FC236}">
                        <a16:creationId xmlns:a16="http://schemas.microsoft.com/office/drawing/2014/main" id="{FCAD9E71-582E-4AD9-A42C-1799E02FEA2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552" name="Rectangle 551">
                      <a:extLst>
                        <a:ext uri="{FF2B5EF4-FFF2-40B4-BE49-F238E27FC236}">
                          <a16:creationId xmlns:a16="http://schemas.microsoft.com/office/drawing/2014/main" id="{99678E65-788F-4B31-99C5-959005DA65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53" name="Rectangle 552">
                      <a:extLst>
                        <a:ext uri="{FF2B5EF4-FFF2-40B4-BE49-F238E27FC236}">
                          <a16:creationId xmlns:a16="http://schemas.microsoft.com/office/drawing/2014/main" id="{B625F005-9A27-4B39-B5AF-8B3E864CDC1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49" name="Group 548">
                    <a:extLst>
                      <a:ext uri="{FF2B5EF4-FFF2-40B4-BE49-F238E27FC236}">
                        <a16:creationId xmlns:a16="http://schemas.microsoft.com/office/drawing/2014/main" id="{EB0A8E68-7334-4B5B-AD75-7FDEFF2719B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73"/>
                    <a:ext cx="162220" cy="325591"/>
                    <a:chOff x="4824133" y="1693338"/>
                    <a:chExt cx="90155" cy="180948"/>
                  </a:xfrm>
                  <a:grpFill/>
                </p:grpSpPr>
                <p:sp>
                  <p:nvSpPr>
                    <p:cNvPr id="550" name="Rectangle 549">
                      <a:extLst>
                        <a:ext uri="{FF2B5EF4-FFF2-40B4-BE49-F238E27FC236}">
                          <a16:creationId xmlns:a16="http://schemas.microsoft.com/office/drawing/2014/main" id="{1EDA58C0-6C2A-4E8C-8804-A44034C9FD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8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51" name="Rectangle 550">
                      <a:extLst>
                        <a:ext uri="{FF2B5EF4-FFF2-40B4-BE49-F238E27FC236}">
                          <a16:creationId xmlns:a16="http://schemas.microsoft.com/office/drawing/2014/main" id="{9AE6D967-8D9C-43C7-966B-01F239D29F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3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545" name="Group 544">
                  <a:extLst>
                    <a:ext uri="{FF2B5EF4-FFF2-40B4-BE49-F238E27FC236}">
                      <a16:creationId xmlns:a16="http://schemas.microsoft.com/office/drawing/2014/main" id="{778B1807-961D-41AB-9799-23610439E088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546" name="Rectangle 545">
                    <a:extLst>
                      <a:ext uri="{FF2B5EF4-FFF2-40B4-BE49-F238E27FC236}">
                        <a16:creationId xmlns:a16="http://schemas.microsoft.com/office/drawing/2014/main" id="{36D540D5-D29D-442C-8928-5DB29ADAE05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7" name="Rectangle 546">
                    <a:extLst>
                      <a:ext uri="{FF2B5EF4-FFF2-40B4-BE49-F238E27FC236}">
                        <a16:creationId xmlns:a16="http://schemas.microsoft.com/office/drawing/2014/main" id="{68119361-DAE9-4DB3-B3B7-05EE7050B99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81" name="Group 380">
                <a:extLst>
                  <a:ext uri="{FF2B5EF4-FFF2-40B4-BE49-F238E27FC236}">
                    <a16:creationId xmlns:a16="http://schemas.microsoft.com/office/drawing/2014/main" id="{33253E40-69B8-4A51-918E-E24B22ED1D11}"/>
                  </a:ext>
                </a:extLst>
              </p:cNvPr>
              <p:cNvGrpSpPr/>
              <p:nvPr/>
            </p:nvGrpSpPr>
            <p:grpSpPr>
              <a:xfrm>
                <a:off x="8571419" y="3971212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526" name="Group 525">
                  <a:extLst>
                    <a:ext uri="{FF2B5EF4-FFF2-40B4-BE49-F238E27FC236}">
                      <a16:creationId xmlns:a16="http://schemas.microsoft.com/office/drawing/2014/main" id="{167E1B22-8CB1-4EE2-9C00-4790D678D11E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537" name="Group 536">
                    <a:extLst>
                      <a:ext uri="{FF2B5EF4-FFF2-40B4-BE49-F238E27FC236}">
                        <a16:creationId xmlns:a16="http://schemas.microsoft.com/office/drawing/2014/main" id="{BBE20651-9BAC-474C-B5AD-1F38C0751F1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541" name="Rectangle 540">
                      <a:extLst>
                        <a:ext uri="{FF2B5EF4-FFF2-40B4-BE49-F238E27FC236}">
                          <a16:creationId xmlns:a16="http://schemas.microsoft.com/office/drawing/2014/main" id="{7CA999FB-DA74-4EE6-A899-9FD7A56937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42" name="Rectangle 541">
                      <a:extLst>
                        <a:ext uri="{FF2B5EF4-FFF2-40B4-BE49-F238E27FC236}">
                          <a16:creationId xmlns:a16="http://schemas.microsoft.com/office/drawing/2014/main" id="{283F76B4-5DE3-4813-96B0-5266312C0E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38" name="Group 537">
                    <a:extLst>
                      <a:ext uri="{FF2B5EF4-FFF2-40B4-BE49-F238E27FC236}">
                        <a16:creationId xmlns:a16="http://schemas.microsoft.com/office/drawing/2014/main" id="{AE3FB9E3-9630-4706-AD40-39EAD6201E4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539" name="Rectangle 538">
                      <a:extLst>
                        <a:ext uri="{FF2B5EF4-FFF2-40B4-BE49-F238E27FC236}">
                          <a16:creationId xmlns:a16="http://schemas.microsoft.com/office/drawing/2014/main" id="{8B4D0319-67AE-4418-9597-E2E1288FF5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40" name="Rectangle 539">
                      <a:extLst>
                        <a:ext uri="{FF2B5EF4-FFF2-40B4-BE49-F238E27FC236}">
                          <a16:creationId xmlns:a16="http://schemas.microsoft.com/office/drawing/2014/main" id="{C82AF22B-14B3-4CC8-8AE3-7C91EFE8EC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527" name="Group 526">
                  <a:extLst>
                    <a:ext uri="{FF2B5EF4-FFF2-40B4-BE49-F238E27FC236}">
                      <a16:creationId xmlns:a16="http://schemas.microsoft.com/office/drawing/2014/main" id="{7749AD8A-5D8D-4F20-937D-01E3EA764DB6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531" name="Group 530">
                    <a:extLst>
                      <a:ext uri="{FF2B5EF4-FFF2-40B4-BE49-F238E27FC236}">
                        <a16:creationId xmlns:a16="http://schemas.microsoft.com/office/drawing/2014/main" id="{81B48911-3020-4A22-8C6F-666F5638092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535" name="Rectangle 534">
                      <a:extLst>
                        <a:ext uri="{FF2B5EF4-FFF2-40B4-BE49-F238E27FC236}">
                          <a16:creationId xmlns:a16="http://schemas.microsoft.com/office/drawing/2014/main" id="{6741C059-8F52-42F6-90B8-E8B6C13A29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36" name="Rectangle 535">
                      <a:extLst>
                        <a:ext uri="{FF2B5EF4-FFF2-40B4-BE49-F238E27FC236}">
                          <a16:creationId xmlns:a16="http://schemas.microsoft.com/office/drawing/2014/main" id="{4A6C1726-7EA1-46D2-9D3B-8009298D38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32" name="Group 531">
                    <a:extLst>
                      <a:ext uri="{FF2B5EF4-FFF2-40B4-BE49-F238E27FC236}">
                        <a16:creationId xmlns:a16="http://schemas.microsoft.com/office/drawing/2014/main" id="{807E72E9-382C-495E-9778-5ADC2D33D87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533" name="Rectangle 532">
                      <a:extLst>
                        <a:ext uri="{FF2B5EF4-FFF2-40B4-BE49-F238E27FC236}">
                          <a16:creationId xmlns:a16="http://schemas.microsoft.com/office/drawing/2014/main" id="{259FB2C3-5AE6-41A6-A9E9-3B8311E56F7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34" name="Rectangle 533">
                      <a:extLst>
                        <a:ext uri="{FF2B5EF4-FFF2-40B4-BE49-F238E27FC236}">
                          <a16:creationId xmlns:a16="http://schemas.microsoft.com/office/drawing/2014/main" id="{2975B769-4483-4470-9FA4-E63458870F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528" name="Group 527">
                  <a:extLst>
                    <a:ext uri="{FF2B5EF4-FFF2-40B4-BE49-F238E27FC236}">
                      <a16:creationId xmlns:a16="http://schemas.microsoft.com/office/drawing/2014/main" id="{D7BCD23E-06FC-4001-B6DA-BF0D58E62D93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529" name="Rectangle 528">
                    <a:extLst>
                      <a:ext uri="{FF2B5EF4-FFF2-40B4-BE49-F238E27FC236}">
                        <a16:creationId xmlns:a16="http://schemas.microsoft.com/office/drawing/2014/main" id="{E473E17E-3A73-404E-80D8-F8CD3AF5882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0" name="Rectangle 529">
                    <a:extLst>
                      <a:ext uri="{FF2B5EF4-FFF2-40B4-BE49-F238E27FC236}">
                        <a16:creationId xmlns:a16="http://schemas.microsoft.com/office/drawing/2014/main" id="{19D5B8DD-1022-4654-8D53-B8249D060A2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82" name="Group 381">
                <a:extLst>
                  <a:ext uri="{FF2B5EF4-FFF2-40B4-BE49-F238E27FC236}">
                    <a16:creationId xmlns:a16="http://schemas.microsoft.com/office/drawing/2014/main" id="{89105C1D-14C0-4C65-8C61-61A284D04678}"/>
                  </a:ext>
                </a:extLst>
              </p:cNvPr>
              <p:cNvGrpSpPr/>
              <p:nvPr/>
            </p:nvGrpSpPr>
            <p:grpSpPr>
              <a:xfrm>
                <a:off x="8731795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509" name="Group 508">
                  <a:extLst>
                    <a:ext uri="{FF2B5EF4-FFF2-40B4-BE49-F238E27FC236}">
                      <a16:creationId xmlns:a16="http://schemas.microsoft.com/office/drawing/2014/main" id="{158A1FA5-14F3-4ACC-B878-403DC964F1BC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520" name="Group 519">
                    <a:extLst>
                      <a:ext uri="{FF2B5EF4-FFF2-40B4-BE49-F238E27FC236}">
                        <a16:creationId xmlns:a16="http://schemas.microsoft.com/office/drawing/2014/main" id="{3009FEB1-DC7A-43F5-B170-998F8A4E976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524" name="Rectangle 523">
                      <a:extLst>
                        <a:ext uri="{FF2B5EF4-FFF2-40B4-BE49-F238E27FC236}">
                          <a16:creationId xmlns:a16="http://schemas.microsoft.com/office/drawing/2014/main" id="{DE3C6731-C713-4B47-9897-697C2F58DA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25" name="Rectangle 524">
                      <a:extLst>
                        <a:ext uri="{FF2B5EF4-FFF2-40B4-BE49-F238E27FC236}">
                          <a16:creationId xmlns:a16="http://schemas.microsoft.com/office/drawing/2014/main" id="{1E2B7858-518D-4328-8746-9DD138F63A3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21" name="Group 520">
                    <a:extLst>
                      <a:ext uri="{FF2B5EF4-FFF2-40B4-BE49-F238E27FC236}">
                        <a16:creationId xmlns:a16="http://schemas.microsoft.com/office/drawing/2014/main" id="{5450D3D3-7743-4135-B4D0-9AF17B7559C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522" name="Rectangle 521">
                      <a:extLst>
                        <a:ext uri="{FF2B5EF4-FFF2-40B4-BE49-F238E27FC236}">
                          <a16:creationId xmlns:a16="http://schemas.microsoft.com/office/drawing/2014/main" id="{5B1A6F59-F6F4-46E8-8B7D-AA643126BAE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23" name="Rectangle 522">
                      <a:extLst>
                        <a:ext uri="{FF2B5EF4-FFF2-40B4-BE49-F238E27FC236}">
                          <a16:creationId xmlns:a16="http://schemas.microsoft.com/office/drawing/2014/main" id="{0B503629-AB9E-48C7-BB47-D5B0B773E2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510" name="Group 509">
                  <a:extLst>
                    <a:ext uri="{FF2B5EF4-FFF2-40B4-BE49-F238E27FC236}">
                      <a16:creationId xmlns:a16="http://schemas.microsoft.com/office/drawing/2014/main" id="{CB7A2799-06F2-4963-B6A4-33FA371FE73A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514" name="Group 513">
                    <a:extLst>
                      <a:ext uri="{FF2B5EF4-FFF2-40B4-BE49-F238E27FC236}">
                        <a16:creationId xmlns:a16="http://schemas.microsoft.com/office/drawing/2014/main" id="{5F3A885B-3399-45C4-8CC7-0CC9A0071CE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518" name="Rectangle 517">
                      <a:extLst>
                        <a:ext uri="{FF2B5EF4-FFF2-40B4-BE49-F238E27FC236}">
                          <a16:creationId xmlns:a16="http://schemas.microsoft.com/office/drawing/2014/main" id="{33E08F9A-CB0F-4F08-A5E9-D7B78FC67A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19" name="Rectangle 518">
                      <a:extLst>
                        <a:ext uri="{FF2B5EF4-FFF2-40B4-BE49-F238E27FC236}">
                          <a16:creationId xmlns:a16="http://schemas.microsoft.com/office/drawing/2014/main" id="{2F50DAD9-A5BC-4FA1-94DE-43E9EB1F2D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15" name="Group 514">
                    <a:extLst>
                      <a:ext uri="{FF2B5EF4-FFF2-40B4-BE49-F238E27FC236}">
                        <a16:creationId xmlns:a16="http://schemas.microsoft.com/office/drawing/2014/main" id="{34A16557-B884-42F0-AE09-E505B8F15EE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516" name="Rectangle 515">
                      <a:extLst>
                        <a:ext uri="{FF2B5EF4-FFF2-40B4-BE49-F238E27FC236}">
                          <a16:creationId xmlns:a16="http://schemas.microsoft.com/office/drawing/2014/main" id="{8224E7E9-44E9-4895-9F28-06D71F651A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17" name="Rectangle 516">
                      <a:extLst>
                        <a:ext uri="{FF2B5EF4-FFF2-40B4-BE49-F238E27FC236}">
                          <a16:creationId xmlns:a16="http://schemas.microsoft.com/office/drawing/2014/main" id="{9B8D0379-5063-451E-B923-99B3D0DA04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511" name="Group 510">
                  <a:extLst>
                    <a:ext uri="{FF2B5EF4-FFF2-40B4-BE49-F238E27FC236}">
                      <a16:creationId xmlns:a16="http://schemas.microsoft.com/office/drawing/2014/main" id="{0B89C0F7-7402-466C-BAB0-947B4FCFCB7D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512" name="Rectangle 511">
                    <a:extLst>
                      <a:ext uri="{FF2B5EF4-FFF2-40B4-BE49-F238E27FC236}">
                        <a16:creationId xmlns:a16="http://schemas.microsoft.com/office/drawing/2014/main" id="{D7B2143F-4683-407E-BB9D-D796FE1E467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3" name="Rectangle 512">
                    <a:extLst>
                      <a:ext uri="{FF2B5EF4-FFF2-40B4-BE49-F238E27FC236}">
                        <a16:creationId xmlns:a16="http://schemas.microsoft.com/office/drawing/2014/main" id="{92BA1BCE-1761-4DAD-B6A1-70A7FD0013A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83" name="Group 382">
                <a:extLst>
                  <a:ext uri="{FF2B5EF4-FFF2-40B4-BE49-F238E27FC236}">
                    <a16:creationId xmlns:a16="http://schemas.microsoft.com/office/drawing/2014/main" id="{F62704C7-1D0B-41AD-8E9C-04E8DC4D3B33}"/>
                  </a:ext>
                </a:extLst>
              </p:cNvPr>
              <p:cNvGrpSpPr/>
              <p:nvPr/>
            </p:nvGrpSpPr>
            <p:grpSpPr>
              <a:xfrm>
                <a:off x="8893889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492" name="Group 491">
                  <a:extLst>
                    <a:ext uri="{FF2B5EF4-FFF2-40B4-BE49-F238E27FC236}">
                      <a16:creationId xmlns:a16="http://schemas.microsoft.com/office/drawing/2014/main" id="{AA931F56-6D09-416F-8694-A5799060AF95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503" name="Group 502">
                    <a:extLst>
                      <a:ext uri="{FF2B5EF4-FFF2-40B4-BE49-F238E27FC236}">
                        <a16:creationId xmlns:a16="http://schemas.microsoft.com/office/drawing/2014/main" id="{240A0B61-9E6B-4564-875D-731B4F4E53C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507" name="Rectangle 506">
                      <a:extLst>
                        <a:ext uri="{FF2B5EF4-FFF2-40B4-BE49-F238E27FC236}">
                          <a16:creationId xmlns:a16="http://schemas.microsoft.com/office/drawing/2014/main" id="{7B986A6F-AAD8-4891-9285-B78ACC13C8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08" name="Rectangle 507">
                      <a:extLst>
                        <a:ext uri="{FF2B5EF4-FFF2-40B4-BE49-F238E27FC236}">
                          <a16:creationId xmlns:a16="http://schemas.microsoft.com/office/drawing/2014/main" id="{74695003-3DA8-4B5A-8354-65AEEAB777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04" name="Group 503">
                    <a:extLst>
                      <a:ext uri="{FF2B5EF4-FFF2-40B4-BE49-F238E27FC236}">
                        <a16:creationId xmlns:a16="http://schemas.microsoft.com/office/drawing/2014/main" id="{7136C65B-70E0-4070-B996-F19428DCEEF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505" name="Rectangle 504">
                      <a:extLst>
                        <a:ext uri="{FF2B5EF4-FFF2-40B4-BE49-F238E27FC236}">
                          <a16:creationId xmlns:a16="http://schemas.microsoft.com/office/drawing/2014/main" id="{E9618AE9-9E85-4069-9F29-9A5F302AB35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06" name="Rectangle 505">
                      <a:extLst>
                        <a:ext uri="{FF2B5EF4-FFF2-40B4-BE49-F238E27FC236}">
                          <a16:creationId xmlns:a16="http://schemas.microsoft.com/office/drawing/2014/main" id="{2D2D9F44-8907-45BB-9F5D-2D3E7DB08E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93" name="Group 492">
                  <a:extLst>
                    <a:ext uri="{FF2B5EF4-FFF2-40B4-BE49-F238E27FC236}">
                      <a16:creationId xmlns:a16="http://schemas.microsoft.com/office/drawing/2014/main" id="{2FD7622C-28FF-4CE4-8CA1-B42B567CD234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497" name="Group 496">
                    <a:extLst>
                      <a:ext uri="{FF2B5EF4-FFF2-40B4-BE49-F238E27FC236}">
                        <a16:creationId xmlns:a16="http://schemas.microsoft.com/office/drawing/2014/main" id="{34AB996F-97E1-44FB-BBD9-3EF91608955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501" name="Rectangle 500">
                      <a:extLst>
                        <a:ext uri="{FF2B5EF4-FFF2-40B4-BE49-F238E27FC236}">
                          <a16:creationId xmlns:a16="http://schemas.microsoft.com/office/drawing/2014/main" id="{7377CAE4-602F-456D-9752-908ACFE0F7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02" name="Rectangle 501">
                      <a:extLst>
                        <a:ext uri="{FF2B5EF4-FFF2-40B4-BE49-F238E27FC236}">
                          <a16:creationId xmlns:a16="http://schemas.microsoft.com/office/drawing/2014/main" id="{40947601-DD1E-4F0C-8989-7C64CF5BE58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98" name="Group 497">
                    <a:extLst>
                      <a:ext uri="{FF2B5EF4-FFF2-40B4-BE49-F238E27FC236}">
                        <a16:creationId xmlns:a16="http://schemas.microsoft.com/office/drawing/2014/main" id="{4C8C6761-38D4-4F2A-B3C2-C744719B028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499" name="Rectangle 498">
                      <a:extLst>
                        <a:ext uri="{FF2B5EF4-FFF2-40B4-BE49-F238E27FC236}">
                          <a16:creationId xmlns:a16="http://schemas.microsoft.com/office/drawing/2014/main" id="{E2AFD7B2-BF8F-44C5-AB45-A29B60A5F1B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00" name="Rectangle 499">
                      <a:extLst>
                        <a:ext uri="{FF2B5EF4-FFF2-40B4-BE49-F238E27FC236}">
                          <a16:creationId xmlns:a16="http://schemas.microsoft.com/office/drawing/2014/main" id="{C07B937D-D1B4-41B9-99D1-9837DE18905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94" name="Group 493">
                  <a:extLst>
                    <a:ext uri="{FF2B5EF4-FFF2-40B4-BE49-F238E27FC236}">
                      <a16:creationId xmlns:a16="http://schemas.microsoft.com/office/drawing/2014/main" id="{9F003824-5EA1-491F-B916-F12CCAA41647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495" name="Rectangle 494">
                    <a:extLst>
                      <a:ext uri="{FF2B5EF4-FFF2-40B4-BE49-F238E27FC236}">
                        <a16:creationId xmlns:a16="http://schemas.microsoft.com/office/drawing/2014/main" id="{19CE2ABF-6E6E-4021-AD06-0739506645B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6" name="Rectangle 495">
                    <a:extLst>
                      <a:ext uri="{FF2B5EF4-FFF2-40B4-BE49-F238E27FC236}">
                        <a16:creationId xmlns:a16="http://schemas.microsoft.com/office/drawing/2014/main" id="{0FBFF160-2C39-44B1-8B1D-C3905FC67B3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84" name="Group 383">
                <a:extLst>
                  <a:ext uri="{FF2B5EF4-FFF2-40B4-BE49-F238E27FC236}">
                    <a16:creationId xmlns:a16="http://schemas.microsoft.com/office/drawing/2014/main" id="{8E0EA065-1310-42B4-A0D2-B236FF8AA893}"/>
                  </a:ext>
                </a:extLst>
              </p:cNvPr>
              <p:cNvGrpSpPr/>
              <p:nvPr/>
            </p:nvGrpSpPr>
            <p:grpSpPr>
              <a:xfrm>
                <a:off x="9050270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475" name="Group 474">
                  <a:extLst>
                    <a:ext uri="{FF2B5EF4-FFF2-40B4-BE49-F238E27FC236}">
                      <a16:creationId xmlns:a16="http://schemas.microsoft.com/office/drawing/2014/main" id="{4327F285-1B37-4C36-8513-8055D842E170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486" name="Group 485">
                    <a:extLst>
                      <a:ext uri="{FF2B5EF4-FFF2-40B4-BE49-F238E27FC236}">
                        <a16:creationId xmlns:a16="http://schemas.microsoft.com/office/drawing/2014/main" id="{0A460B6C-5836-4BB4-8076-87DDDFC2835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490" name="Rectangle 489">
                      <a:extLst>
                        <a:ext uri="{FF2B5EF4-FFF2-40B4-BE49-F238E27FC236}">
                          <a16:creationId xmlns:a16="http://schemas.microsoft.com/office/drawing/2014/main" id="{84973D4B-FF88-47E7-8228-D3CB8600CB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91" name="Rectangle 490">
                      <a:extLst>
                        <a:ext uri="{FF2B5EF4-FFF2-40B4-BE49-F238E27FC236}">
                          <a16:creationId xmlns:a16="http://schemas.microsoft.com/office/drawing/2014/main" id="{1B16F771-E0E1-45F4-A3CA-57ED7F9F4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87" name="Group 486">
                    <a:extLst>
                      <a:ext uri="{FF2B5EF4-FFF2-40B4-BE49-F238E27FC236}">
                        <a16:creationId xmlns:a16="http://schemas.microsoft.com/office/drawing/2014/main" id="{E5858657-6FB3-491B-AF79-0C1DC1E6059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488" name="Rectangle 487">
                      <a:extLst>
                        <a:ext uri="{FF2B5EF4-FFF2-40B4-BE49-F238E27FC236}">
                          <a16:creationId xmlns:a16="http://schemas.microsoft.com/office/drawing/2014/main" id="{01A2FA1A-2E19-4750-8782-15CCEBA83D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89" name="Rectangle 488">
                      <a:extLst>
                        <a:ext uri="{FF2B5EF4-FFF2-40B4-BE49-F238E27FC236}">
                          <a16:creationId xmlns:a16="http://schemas.microsoft.com/office/drawing/2014/main" id="{BBCF1605-AA4D-4AE9-9BEB-23D6495D3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76" name="Group 475">
                  <a:extLst>
                    <a:ext uri="{FF2B5EF4-FFF2-40B4-BE49-F238E27FC236}">
                      <a16:creationId xmlns:a16="http://schemas.microsoft.com/office/drawing/2014/main" id="{1B545CC9-480D-4470-92E6-44D4D1FB35D0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480" name="Group 479">
                    <a:extLst>
                      <a:ext uri="{FF2B5EF4-FFF2-40B4-BE49-F238E27FC236}">
                        <a16:creationId xmlns:a16="http://schemas.microsoft.com/office/drawing/2014/main" id="{A6E8ADF2-F9A3-4A8C-8951-EAB043D9FCC8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484" name="Rectangle 483">
                      <a:extLst>
                        <a:ext uri="{FF2B5EF4-FFF2-40B4-BE49-F238E27FC236}">
                          <a16:creationId xmlns:a16="http://schemas.microsoft.com/office/drawing/2014/main" id="{D1B0E154-4D7A-4765-AADA-4EB8E13C75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85" name="Rectangle 484">
                      <a:extLst>
                        <a:ext uri="{FF2B5EF4-FFF2-40B4-BE49-F238E27FC236}">
                          <a16:creationId xmlns:a16="http://schemas.microsoft.com/office/drawing/2014/main" id="{E8E63695-0980-43D8-BEAC-F170BABFF8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81" name="Group 480">
                    <a:extLst>
                      <a:ext uri="{FF2B5EF4-FFF2-40B4-BE49-F238E27FC236}">
                        <a16:creationId xmlns:a16="http://schemas.microsoft.com/office/drawing/2014/main" id="{CB7DF8AB-3B91-44B4-B2BF-2C72B334641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482" name="Rectangle 481">
                      <a:extLst>
                        <a:ext uri="{FF2B5EF4-FFF2-40B4-BE49-F238E27FC236}">
                          <a16:creationId xmlns:a16="http://schemas.microsoft.com/office/drawing/2014/main" id="{7CD07ADB-2135-4CF5-9957-3F084F6849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83" name="Rectangle 482">
                      <a:extLst>
                        <a:ext uri="{FF2B5EF4-FFF2-40B4-BE49-F238E27FC236}">
                          <a16:creationId xmlns:a16="http://schemas.microsoft.com/office/drawing/2014/main" id="{F05710E0-695B-4CA8-A967-261E8A7F5D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77" name="Group 476">
                  <a:extLst>
                    <a:ext uri="{FF2B5EF4-FFF2-40B4-BE49-F238E27FC236}">
                      <a16:creationId xmlns:a16="http://schemas.microsoft.com/office/drawing/2014/main" id="{B937AE1F-65CA-4752-89B5-624434E09045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478" name="Rectangle 477">
                    <a:extLst>
                      <a:ext uri="{FF2B5EF4-FFF2-40B4-BE49-F238E27FC236}">
                        <a16:creationId xmlns:a16="http://schemas.microsoft.com/office/drawing/2014/main" id="{C2F6A5F0-5456-4701-A870-D4FDF5626AA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79" name="Rectangle 478">
                    <a:extLst>
                      <a:ext uri="{FF2B5EF4-FFF2-40B4-BE49-F238E27FC236}">
                        <a16:creationId xmlns:a16="http://schemas.microsoft.com/office/drawing/2014/main" id="{466436F2-D075-447E-A446-10F6B2E105F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85" name="Group 384">
                <a:extLst>
                  <a:ext uri="{FF2B5EF4-FFF2-40B4-BE49-F238E27FC236}">
                    <a16:creationId xmlns:a16="http://schemas.microsoft.com/office/drawing/2014/main" id="{8CB0E173-3D5A-4D84-8AA2-E7E1234981B8}"/>
                  </a:ext>
                </a:extLst>
              </p:cNvPr>
              <p:cNvGrpSpPr/>
              <p:nvPr/>
            </p:nvGrpSpPr>
            <p:grpSpPr>
              <a:xfrm>
                <a:off x="9210646" y="3971086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458" name="Group 457">
                  <a:extLst>
                    <a:ext uri="{FF2B5EF4-FFF2-40B4-BE49-F238E27FC236}">
                      <a16:creationId xmlns:a16="http://schemas.microsoft.com/office/drawing/2014/main" id="{0F9C42BF-BD66-4C84-B753-7679742D4799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469" name="Group 468">
                    <a:extLst>
                      <a:ext uri="{FF2B5EF4-FFF2-40B4-BE49-F238E27FC236}">
                        <a16:creationId xmlns:a16="http://schemas.microsoft.com/office/drawing/2014/main" id="{1066D375-D6FA-4E10-84B6-C413EA401F3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473" name="Rectangle 472">
                      <a:extLst>
                        <a:ext uri="{FF2B5EF4-FFF2-40B4-BE49-F238E27FC236}">
                          <a16:creationId xmlns:a16="http://schemas.microsoft.com/office/drawing/2014/main" id="{18746FFA-1D03-47BE-A66A-F0131F6450A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74" name="Rectangle 473">
                      <a:extLst>
                        <a:ext uri="{FF2B5EF4-FFF2-40B4-BE49-F238E27FC236}">
                          <a16:creationId xmlns:a16="http://schemas.microsoft.com/office/drawing/2014/main" id="{49229454-82D8-4013-BEB5-D42C7E19204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70" name="Group 469">
                    <a:extLst>
                      <a:ext uri="{FF2B5EF4-FFF2-40B4-BE49-F238E27FC236}">
                        <a16:creationId xmlns:a16="http://schemas.microsoft.com/office/drawing/2014/main" id="{0BE261AF-264F-4244-8CE0-60F46F67CFE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471" name="Rectangle 470">
                      <a:extLst>
                        <a:ext uri="{FF2B5EF4-FFF2-40B4-BE49-F238E27FC236}">
                          <a16:creationId xmlns:a16="http://schemas.microsoft.com/office/drawing/2014/main" id="{D0614716-3B0E-4FE9-AC0C-F9DA4D20F0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72" name="Rectangle 471">
                      <a:extLst>
                        <a:ext uri="{FF2B5EF4-FFF2-40B4-BE49-F238E27FC236}">
                          <a16:creationId xmlns:a16="http://schemas.microsoft.com/office/drawing/2014/main" id="{E67F2271-1384-48ED-A1B9-2AFC32DF1E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59" name="Group 458">
                  <a:extLst>
                    <a:ext uri="{FF2B5EF4-FFF2-40B4-BE49-F238E27FC236}">
                      <a16:creationId xmlns:a16="http://schemas.microsoft.com/office/drawing/2014/main" id="{FEDE5C3B-D5E6-489C-9B08-177D5722F8EC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463" name="Group 462">
                    <a:extLst>
                      <a:ext uri="{FF2B5EF4-FFF2-40B4-BE49-F238E27FC236}">
                        <a16:creationId xmlns:a16="http://schemas.microsoft.com/office/drawing/2014/main" id="{DB5E3C35-FDCF-44F9-808C-A2075434738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467" name="Rectangle 466">
                      <a:extLst>
                        <a:ext uri="{FF2B5EF4-FFF2-40B4-BE49-F238E27FC236}">
                          <a16:creationId xmlns:a16="http://schemas.microsoft.com/office/drawing/2014/main" id="{9227867B-DA5D-4572-86A9-F169FD819A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68" name="Rectangle 467">
                      <a:extLst>
                        <a:ext uri="{FF2B5EF4-FFF2-40B4-BE49-F238E27FC236}">
                          <a16:creationId xmlns:a16="http://schemas.microsoft.com/office/drawing/2014/main" id="{797ADE69-9915-4535-8598-FAAE658C78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64" name="Group 463">
                    <a:extLst>
                      <a:ext uri="{FF2B5EF4-FFF2-40B4-BE49-F238E27FC236}">
                        <a16:creationId xmlns:a16="http://schemas.microsoft.com/office/drawing/2014/main" id="{1BBCC33D-51C8-4A95-8073-E9FBF4CF730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465" name="Rectangle 464">
                      <a:extLst>
                        <a:ext uri="{FF2B5EF4-FFF2-40B4-BE49-F238E27FC236}">
                          <a16:creationId xmlns:a16="http://schemas.microsoft.com/office/drawing/2014/main" id="{A7CAC968-6930-4774-BECB-0A526CC712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66" name="Rectangle 465">
                      <a:extLst>
                        <a:ext uri="{FF2B5EF4-FFF2-40B4-BE49-F238E27FC236}">
                          <a16:creationId xmlns:a16="http://schemas.microsoft.com/office/drawing/2014/main" id="{36E27C6B-9E9A-451C-837C-3E2E54CD66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60" name="Group 459">
                  <a:extLst>
                    <a:ext uri="{FF2B5EF4-FFF2-40B4-BE49-F238E27FC236}">
                      <a16:creationId xmlns:a16="http://schemas.microsoft.com/office/drawing/2014/main" id="{B1192BE5-3537-4E0F-A90B-F1A20181970B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461" name="Rectangle 460">
                    <a:extLst>
                      <a:ext uri="{FF2B5EF4-FFF2-40B4-BE49-F238E27FC236}">
                        <a16:creationId xmlns:a16="http://schemas.microsoft.com/office/drawing/2014/main" id="{52433AB9-CB8F-47F0-98A2-986261CAC47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2" name="Rectangle 461">
                    <a:extLst>
                      <a:ext uri="{FF2B5EF4-FFF2-40B4-BE49-F238E27FC236}">
                        <a16:creationId xmlns:a16="http://schemas.microsoft.com/office/drawing/2014/main" id="{CE52064A-01D7-487A-9E42-C07A2F47EA4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86" name="Group 385">
                <a:extLst>
                  <a:ext uri="{FF2B5EF4-FFF2-40B4-BE49-F238E27FC236}">
                    <a16:creationId xmlns:a16="http://schemas.microsoft.com/office/drawing/2014/main" id="{C792184E-15F8-4B61-8777-C115A63D48DA}"/>
                  </a:ext>
                </a:extLst>
              </p:cNvPr>
              <p:cNvGrpSpPr/>
              <p:nvPr/>
            </p:nvGrpSpPr>
            <p:grpSpPr>
              <a:xfrm>
                <a:off x="9371022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441" name="Group 440">
                  <a:extLst>
                    <a:ext uri="{FF2B5EF4-FFF2-40B4-BE49-F238E27FC236}">
                      <a16:creationId xmlns:a16="http://schemas.microsoft.com/office/drawing/2014/main" id="{132F3072-719C-4C39-A8DE-40A475C501E6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452" name="Group 451">
                    <a:extLst>
                      <a:ext uri="{FF2B5EF4-FFF2-40B4-BE49-F238E27FC236}">
                        <a16:creationId xmlns:a16="http://schemas.microsoft.com/office/drawing/2014/main" id="{C9CCAB6E-5D9C-4D82-A13F-AD8C157AF10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456" name="Rectangle 455">
                      <a:extLst>
                        <a:ext uri="{FF2B5EF4-FFF2-40B4-BE49-F238E27FC236}">
                          <a16:creationId xmlns:a16="http://schemas.microsoft.com/office/drawing/2014/main" id="{64C04E7E-EED8-4BAE-BA63-3BF7B94266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57" name="Rectangle 456">
                      <a:extLst>
                        <a:ext uri="{FF2B5EF4-FFF2-40B4-BE49-F238E27FC236}">
                          <a16:creationId xmlns:a16="http://schemas.microsoft.com/office/drawing/2014/main" id="{87C797E0-F726-46F8-9088-F83B73F844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53" name="Group 452">
                    <a:extLst>
                      <a:ext uri="{FF2B5EF4-FFF2-40B4-BE49-F238E27FC236}">
                        <a16:creationId xmlns:a16="http://schemas.microsoft.com/office/drawing/2014/main" id="{477F6627-74F8-4CEF-9107-DA1AEA1FC85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454" name="Rectangle 453">
                      <a:extLst>
                        <a:ext uri="{FF2B5EF4-FFF2-40B4-BE49-F238E27FC236}">
                          <a16:creationId xmlns:a16="http://schemas.microsoft.com/office/drawing/2014/main" id="{6EE64FE3-F055-42DD-99AB-EBBF186FC7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55" name="Rectangle 454">
                      <a:extLst>
                        <a:ext uri="{FF2B5EF4-FFF2-40B4-BE49-F238E27FC236}">
                          <a16:creationId xmlns:a16="http://schemas.microsoft.com/office/drawing/2014/main" id="{E9FBCA6D-E93E-48B4-A21D-12B5C0A657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42" name="Group 441">
                  <a:extLst>
                    <a:ext uri="{FF2B5EF4-FFF2-40B4-BE49-F238E27FC236}">
                      <a16:creationId xmlns:a16="http://schemas.microsoft.com/office/drawing/2014/main" id="{4F3D157F-DA79-4F37-BBC6-8B2ED87D8940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446" name="Group 445">
                    <a:extLst>
                      <a:ext uri="{FF2B5EF4-FFF2-40B4-BE49-F238E27FC236}">
                        <a16:creationId xmlns:a16="http://schemas.microsoft.com/office/drawing/2014/main" id="{85CB4DD9-0FC5-4495-BD83-DB7DDE5A35B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450" name="Rectangle 449">
                      <a:extLst>
                        <a:ext uri="{FF2B5EF4-FFF2-40B4-BE49-F238E27FC236}">
                          <a16:creationId xmlns:a16="http://schemas.microsoft.com/office/drawing/2014/main" id="{1AFA5081-6001-4E1F-BCA1-00C93262BF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51" name="Rectangle 450">
                      <a:extLst>
                        <a:ext uri="{FF2B5EF4-FFF2-40B4-BE49-F238E27FC236}">
                          <a16:creationId xmlns:a16="http://schemas.microsoft.com/office/drawing/2014/main" id="{9280A6D3-2B6B-4822-80DE-8676669F4A5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47" name="Group 446">
                    <a:extLst>
                      <a:ext uri="{FF2B5EF4-FFF2-40B4-BE49-F238E27FC236}">
                        <a16:creationId xmlns:a16="http://schemas.microsoft.com/office/drawing/2014/main" id="{C0F13C83-E2B4-4BC0-9E04-B82D5FE4E32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448" name="Rectangle 447">
                      <a:extLst>
                        <a:ext uri="{FF2B5EF4-FFF2-40B4-BE49-F238E27FC236}">
                          <a16:creationId xmlns:a16="http://schemas.microsoft.com/office/drawing/2014/main" id="{FB59346C-2205-4EC7-9431-EFEA664C40A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49" name="Rectangle 448">
                      <a:extLst>
                        <a:ext uri="{FF2B5EF4-FFF2-40B4-BE49-F238E27FC236}">
                          <a16:creationId xmlns:a16="http://schemas.microsoft.com/office/drawing/2014/main" id="{19388664-24CF-4521-A9D8-54464E87B5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43" name="Group 442">
                  <a:extLst>
                    <a:ext uri="{FF2B5EF4-FFF2-40B4-BE49-F238E27FC236}">
                      <a16:creationId xmlns:a16="http://schemas.microsoft.com/office/drawing/2014/main" id="{563A706A-1BBF-44B1-8061-6DE785D8E967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444" name="Rectangle 443">
                    <a:extLst>
                      <a:ext uri="{FF2B5EF4-FFF2-40B4-BE49-F238E27FC236}">
                        <a16:creationId xmlns:a16="http://schemas.microsoft.com/office/drawing/2014/main" id="{496386DD-439B-4C5F-B3D8-11F75837A13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5" name="Rectangle 444">
                    <a:extLst>
                      <a:ext uri="{FF2B5EF4-FFF2-40B4-BE49-F238E27FC236}">
                        <a16:creationId xmlns:a16="http://schemas.microsoft.com/office/drawing/2014/main" id="{8C7B7305-A666-4D49-BD3E-E5DB6C7D41F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87" name="Group 386">
                <a:extLst>
                  <a:ext uri="{FF2B5EF4-FFF2-40B4-BE49-F238E27FC236}">
                    <a16:creationId xmlns:a16="http://schemas.microsoft.com/office/drawing/2014/main" id="{C906FFA7-45BA-4001-8189-4DCA6E273712}"/>
                  </a:ext>
                </a:extLst>
              </p:cNvPr>
              <p:cNvGrpSpPr/>
              <p:nvPr/>
            </p:nvGrpSpPr>
            <p:grpSpPr>
              <a:xfrm>
                <a:off x="9533116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424" name="Group 423">
                  <a:extLst>
                    <a:ext uri="{FF2B5EF4-FFF2-40B4-BE49-F238E27FC236}">
                      <a16:creationId xmlns:a16="http://schemas.microsoft.com/office/drawing/2014/main" id="{6A5343ED-5116-44C6-9017-21926DF31D8D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435" name="Group 434">
                    <a:extLst>
                      <a:ext uri="{FF2B5EF4-FFF2-40B4-BE49-F238E27FC236}">
                        <a16:creationId xmlns:a16="http://schemas.microsoft.com/office/drawing/2014/main" id="{9A68AB09-08ED-49B8-A6D8-AA4CCB30575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439" name="Rectangle 438">
                      <a:extLst>
                        <a:ext uri="{FF2B5EF4-FFF2-40B4-BE49-F238E27FC236}">
                          <a16:creationId xmlns:a16="http://schemas.microsoft.com/office/drawing/2014/main" id="{FF778376-DBA2-412F-AC17-973EB6EAA6E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40" name="Rectangle 439">
                      <a:extLst>
                        <a:ext uri="{FF2B5EF4-FFF2-40B4-BE49-F238E27FC236}">
                          <a16:creationId xmlns:a16="http://schemas.microsoft.com/office/drawing/2014/main" id="{B98E005D-3DDA-4BEB-B9E9-DB3707D6BB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36" name="Group 435">
                    <a:extLst>
                      <a:ext uri="{FF2B5EF4-FFF2-40B4-BE49-F238E27FC236}">
                        <a16:creationId xmlns:a16="http://schemas.microsoft.com/office/drawing/2014/main" id="{DB26F34B-C18B-435F-B4DC-46991095497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437" name="Rectangle 436">
                      <a:extLst>
                        <a:ext uri="{FF2B5EF4-FFF2-40B4-BE49-F238E27FC236}">
                          <a16:creationId xmlns:a16="http://schemas.microsoft.com/office/drawing/2014/main" id="{DD92BB93-DFA8-4E5A-A89F-4C06DC4FF5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38" name="Rectangle 437">
                      <a:extLst>
                        <a:ext uri="{FF2B5EF4-FFF2-40B4-BE49-F238E27FC236}">
                          <a16:creationId xmlns:a16="http://schemas.microsoft.com/office/drawing/2014/main" id="{EC1C93BE-4D95-4AF4-B1B5-9F5D26BB5AC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25" name="Group 424">
                  <a:extLst>
                    <a:ext uri="{FF2B5EF4-FFF2-40B4-BE49-F238E27FC236}">
                      <a16:creationId xmlns:a16="http://schemas.microsoft.com/office/drawing/2014/main" id="{3EE32958-7667-4D62-B28E-2D0A073069FA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429" name="Group 428">
                    <a:extLst>
                      <a:ext uri="{FF2B5EF4-FFF2-40B4-BE49-F238E27FC236}">
                        <a16:creationId xmlns:a16="http://schemas.microsoft.com/office/drawing/2014/main" id="{68014B83-CE17-4B00-9B14-C32834537E7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433" name="Rectangle 432">
                      <a:extLst>
                        <a:ext uri="{FF2B5EF4-FFF2-40B4-BE49-F238E27FC236}">
                          <a16:creationId xmlns:a16="http://schemas.microsoft.com/office/drawing/2014/main" id="{6C23AFE9-B55B-4284-BF6E-9151F504F3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34" name="Rectangle 433">
                      <a:extLst>
                        <a:ext uri="{FF2B5EF4-FFF2-40B4-BE49-F238E27FC236}">
                          <a16:creationId xmlns:a16="http://schemas.microsoft.com/office/drawing/2014/main" id="{E82F87EC-C850-457F-9CCF-DD40309F34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30" name="Group 429">
                    <a:extLst>
                      <a:ext uri="{FF2B5EF4-FFF2-40B4-BE49-F238E27FC236}">
                        <a16:creationId xmlns:a16="http://schemas.microsoft.com/office/drawing/2014/main" id="{2573E1E0-4101-4D7F-B2A8-690543A17FD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431" name="Rectangle 430">
                      <a:extLst>
                        <a:ext uri="{FF2B5EF4-FFF2-40B4-BE49-F238E27FC236}">
                          <a16:creationId xmlns:a16="http://schemas.microsoft.com/office/drawing/2014/main" id="{600D24C2-FF70-4EC3-A385-2CA4F4F8B7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32" name="Rectangle 431">
                      <a:extLst>
                        <a:ext uri="{FF2B5EF4-FFF2-40B4-BE49-F238E27FC236}">
                          <a16:creationId xmlns:a16="http://schemas.microsoft.com/office/drawing/2014/main" id="{8E0E4A8F-DB55-43F7-9EFE-81BC6B0DFE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26" name="Group 425">
                  <a:extLst>
                    <a:ext uri="{FF2B5EF4-FFF2-40B4-BE49-F238E27FC236}">
                      <a16:creationId xmlns:a16="http://schemas.microsoft.com/office/drawing/2014/main" id="{2AAEF096-640D-45BA-8161-CCB9394100C4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427" name="Rectangle 426">
                    <a:extLst>
                      <a:ext uri="{FF2B5EF4-FFF2-40B4-BE49-F238E27FC236}">
                        <a16:creationId xmlns:a16="http://schemas.microsoft.com/office/drawing/2014/main" id="{2979B82E-04F0-4495-9F65-5BDCA151CA4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8" name="Rectangle 427">
                    <a:extLst>
                      <a:ext uri="{FF2B5EF4-FFF2-40B4-BE49-F238E27FC236}">
                        <a16:creationId xmlns:a16="http://schemas.microsoft.com/office/drawing/2014/main" id="{1840A168-AD3B-4947-8942-9779763AF7D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88" name="Group 387">
                <a:extLst>
                  <a:ext uri="{FF2B5EF4-FFF2-40B4-BE49-F238E27FC236}">
                    <a16:creationId xmlns:a16="http://schemas.microsoft.com/office/drawing/2014/main" id="{408ABBE8-EC00-4670-B917-E7D676712991}"/>
                  </a:ext>
                </a:extLst>
              </p:cNvPr>
              <p:cNvGrpSpPr/>
              <p:nvPr/>
            </p:nvGrpSpPr>
            <p:grpSpPr>
              <a:xfrm>
                <a:off x="9693366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407" name="Group 406">
                  <a:extLst>
                    <a:ext uri="{FF2B5EF4-FFF2-40B4-BE49-F238E27FC236}">
                      <a16:creationId xmlns:a16="http://schemas.microsoft.com/office/drawing/2014/main" id="{548333C6-3FC6-474D-B85F-D8D66404EFC2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418" name="Group 417">
                    <a:extLst>
                      <a:ext uri="{FF2B5EF4-FFF2-40B4-BE49-F238E27FC236}">
                        <a16:creationId xmlns:a16="http://schemas.microsoft.com/office/drawing/2014/main" id="{95235F6C-C27D-44A7-A0A7-332C69BBB6F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422" name="Rectangle 421">
                      <a:extLst>
                        <a:ext uri="{FF2B5EF4-FFF2-40B4-BE49-F238E27FC236}">
                          <a16:creationId xmlns:a16="http://schemas.microsoft.com/office/drawing/2014/main" id="{3338CF97-901B-4CAD-81FE-3F5EC809B3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23" name="Rectangle 422">
                      <a:extLst>
                        <a:ext uri="{FF2B5EF4-FFF2-40B4-BE49-F238E27FC236}">
                          <a16:creationId xmlns:a16="http://schemas.microsoft.com/office/drawing/2014/main" id="{92848A67-10A0-486D-B860-EBA9D3283A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19" name="Group 418">
                    <a:extLst>
                      <a:ext uri="{FF2B5EF4-FFF2-40B4-BE49-F238E27FC236}">
                        <a16:creationId xmlns:a16="http://schemas.microsoft.com/office/drawing/2014/main" id="{E54DD0FE-439F-49F4-A236-B97C7D7EC01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420" name="Rectangle 419">
                      <a:extLst>
                        <a:ext uri="{FF2B5EF4-FFF2-40B4-BE49-F238E27FC236}">
                          <a16:creationId xmlns:a16="http://schemas.microsoft.com/office/drawing/2014/main" id="{0DE2B9A5-BA17-4DF6-B90B-6FC0776380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21" name="Rectangle 420">
                      <a:extLst>
                        <a:ext uri="{FF2B5EF4-FFF2-40B4-BE49-F238E27FC236}">
                          <a16:creationId xmlns:a16="http://schemas.microsoft.com/office/drawing/2014/main" id="{459C2112-6444-4B3F-9300-88EB84544F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08" name="Group 407">
                  <a:extLst>
                    <a:ext uri="{FF2B5EF4-FFF2-40B4-BE49-F238E27FC236}">
                      <a16:creationId xmlns:a16="http://schemas.microsoft.com/office/drawing/2014/main" id="{E5DD48B1-8D1B-44B2-BCAD-AB6BDBD53980}"/>
                    </a:ext>
                  </a:extLst>
                </p:cNvPr>
                <p:cNvGrpSpPr/>
                <p:nvPr/>
              </p:nvGrpSpPr>
              <p:grpSpPr>
                <a:xfrm>
                  <a:off x="7966428" y="1647010"/>
                  <a:ext cx="162220" cy="645394"/>
                  <a:chOff x="4886412" y="2300660"/>
                  <a:chExt cx="162220" cy="645394"/>
                </a:xfrm>
                <a:grpFill/>
              </p:grpSpPr>
              <p:grpSp>
                <p:nvGrpSpPr>
                  <p:cNvPr id="412" name="Group 411">
                    <a:extLst>
                      <a:ext uri="{FF2B5EF4-FFF2-40B4-BE49-F238E27FC236}">
                        <a16:creationId xmlns:a16="http://schemas.microsoft.com/office/drawing/2014/main" id="{AB6E4B5C-4B55-4E89-A52E-452129E092E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416" name="Rectangle 415">
                      <a:extLst>
                        <a:ext uri="{FF2B5EF4-FFF2-40B4-BE49-F238E27FC236}">
                          <a16:creationId xmlns:a16="http://schemas.microsoft.com/office/drawing/2014/main" id="{F51D6168-BBA7-4348-9E5E-F70B7CCA4A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17" name="Rectangle 416">
                      <a:extLst>
                        <a:ext uri="{FF2B5EF4-FFF2-40B4-BE49-F238E27FC236}">
                          <a16:creationId xmlns:a16="http://schemas.microsoft.com/office/drawing/2014/main" id="{5B26D5BF-EFC1-4EB2-AA45-870B74E958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13" name="Group 412">
                    <a:extLst>
                      <a:ext uri="{FF2B5EF4-FFF2-40B4-BE49-F238E27FC236}">
                        <a16:creationId xmlns:a16="http://schemas.microsoft.com/office/drawing/2014/main" id="{FA18EBB8-DC69-4117-B7B7-A2A9DD1C29B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0"/>
                    <a:ext cx="162220" cy="325603"/>
                    <a:chOff x="4824133" y="1693341"/>
                    <a:chExt cx="90155" cy="180956"/>
                  </a:xfrm>
                  <a:grpFill/>
                </p:grpSpPr>
                <p:sp>
                  <p:nvSpPr>
                    <p:cNvPr id="414" name="Rectangle 413">
                      <a:extLst>
                        <a:ext uri="{FF2B5EF4-FFF2-40B4-BE49-F238E27FC236}">
                          <a16:creationId xmlns:a16="http://schemas.microsoft.com/office/drawing/2014/main" id="{D2865197-CDBA-49B7-A424-AC8418D330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4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15" name="Rectangle 414">
                      <a:extLst>
                        <a:ext uri="{FF2B5EF4-FFF2-40B4-BE49-F238E27FC236}">
                          <a16:creationId xmlns:a16="http://schemas.microsoft.com/office/drawing/2014/main" id="{3DB7583F-CEB1-4B84-A799-5570E13732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2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409" name="Group 408">
                  <a:extLst>
                    <a:ext uri="{FF2B5EF4-FFF2-40B4-BE49-F238E27FC236}">
                      <a16:creationId xmlns:a16="http://schemas.microsoft.com/office/drawing/2014/main" id="{0280B32D-2BB8-4E58-833A-727406132D40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410" name="Rectangle 409">
                    <a:extLst>
                      <a:ext uri="{FF2B5EF4-FFF2-40B4-BE49-F238E27FC236}">
                        <a16:creationId xmlns:a16="http://schemas.microsoft.com/office/drawing/2014/main" id="{5E0AE6E3-BEEA-4578-BC2C-F387A154A09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1" name="Rectangle 410">
                    <a:extLst>
                      <a:ext uri="{FF2B5EF4-FFF2-40B4-BE49-F238E27FC236}">
                        <a16:creationId xmlns:a16="http://schemas.microsoft.com/office/drawing/2014/main" id="{85958332-051C-4D4E-BB6A-B8752723CFF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89" name="Group 388">
                <a:extLst>
                  <a:ext uri="{FF2B5EF4-FFF2-40B4-BE49-F238E27FC236}">
                    <a16:creationId xmlns:a16="http://schemas.microsoft.com/office/drawing/2014/main" id="{CFBC745C-9B87-437F-9E84-9AEBDE8BC7D5}"/>
                  </a:ext>
                </a:extLst>
              </p:cNvPr>
              <p:cNvGrpSpPr/>
              <p:nvPr/>
            </p:nvGrpSpPr>
            <p:grpSpPr>
              <a:xfrm>
                <a:off x="9855460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390" name="Group 389">
                  <a:extLst>
                    <a:ext uri="{FF2B5EF4-FFF2-40B4-BE49-F238E27FC236}">
                      <a16:creationId xmlns:a16="http://schemas.microsoft.com/office/drawing/2014/main" id="{AAAFD96D-6B2F-450B-9FCC-92A0928E8E27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401" name="Group 400">
                    <a:extLst>
                      <a:ext uri="{FF2B5EF4-FFF2-40B4-BE49-F238E27FC236}">
                        <a16:creationId xmlns:a16="http://schemas.microsoft.com/office/drawing/2014/main" id="{A090F488-0D93-4414-AC80-DF7DEA79C10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405" name="Rectangle 404">
                      <a:extLst>
                        <a:ext uri="{FF2B5EF4-FFF2-40B4-BE49-F238E27FC236}">
                          <a16:creationId xmlns:a16="http://schemas.microsoft.com/office/drawing/2014/main" id="{B97DE628-B880-48D6-863B-F544403161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06" name="Rectangle 405">
                      <a:extLst>
                        <a:ext uri="{FF2B5EF4-FFF2-40B4-BE49-F238E27FC236}">
                          <a16:creationId xmlns:a16="http://schemas.microsoft.com/office/drawing/2014/main" id="{53815587-A1A2-4096-AD2E-FAC5FC62AD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402" name="Group 401">
                    <a:extLst>
                      <a:ext uri="{FF2B5EF4-FFF2-40B4-BE49-F238E27FC236}">
                        <a16:creationId xmlns:a16="http://schemas.microsoft.com/office/drawing/2014/main" id="{4FB4A047-C600-4B4C-82B4-CDB993609DF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403" name="Rectangle 402">
                      <a:extLst>
                        <a:ext uri="{FF2B5EF4-FFF2-40B4-BE49-F238E27FC236}">
                          <a16:creationId xmlns:a16="http://schemas.microsoft.com/office/drawing/2014/main" id="{F4758FA0-35DE-4D0E-91A6-52B2C7D089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04" name="Rectangle 403">
                      <a:extLst>
                        <a:ext uri="{FF2B5EF4-FFF2-40B4-BE49-F238E27FC236}">
                          <a16:creationId xmlns:a16="http://schemas.microsoft.com/office/drawing/2014/main" id="{7D38AAA0-E9EF-4826-B6A3-FB90DD0EAC5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391" name="Group 390">
                  <a:extLst>
                    <a:ext uri="{FF2B5EF4-FFF2-40B4-BE49-F238E27FC236}">
                      <a16:creationId xmlns:a16="http://schemas.microsoft.com/office/drawing/2014/main" id="{1E41F9AA-4589-4CDF-8C6F-E30BB4EAE8C9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395" name="Group 394">
                    <a:extLst>
                      <a:ext uri="{FF2B5EF4-FFF2-40B4-BE49-F238E27FC236}">
                        <a16:creationId xmlns:a16="http://schemas.microsoft.com/office/drawing/2014/main" id="{9B699A89-4184-4AB1-86F1-4DC448271D6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399" name="Rectangle 398">
                      <a:extLst>
                        <a:ext uri="{FF2B5EF4-FFF2-40B4-BE49-F238E27FC236}">
                          <a16:creationId xmlns:a16="http://schemas.microsoft.com/office/drawing/2014/main" id="{62D1F230-B009-4984-B5BF-FDFA5DD94C9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00" name="Rectangle 399">
                      <a:extLst>
                        <a:ext uri="{FF2B5EF4-FFF2-40B4-BE49-F238E27FC236}">
                          <a16:creationId xmlns:a16="http://schemas.microsoft.com/office/drawing/2014/main" id="{27909FDA-732E-4468-826C-80383DB498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96" name="Group 395">
                    <a:extLst>
                      <a:ext uri="{FF2B5EF4-FFF2-40B4-BE49-F238E27FC236}">
                        <a16:creationId xmlns:a16="http://schemas.microsoft.com/office/drawing/2014/main" id="{E1EAEA97-7306-42C1-A7C7-99D2D8CC7C7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397" name="Rectangle 396">
                      <a:extLst>
                        <a:ext uri="{FF2B5EF4-FFF2-40B4-BE49-F238E27FC236}">
                          <a16:creationId xmlns:a16="http://schemas.microsoft.com/office/drawing/2014/main" id="{77A89EA9-1C8F-4D4F-89DA-6D6DACFFF0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98" name="Rectangle 397">
                      <a:extLst>
                        <a:ext uri="{FF2B5EF4-FFF2-40B4-BE49-F238E27FC236}">
                          <a16:creationId xmlns:a16="http://schemas.microsoft.com/office/drawing/2014/main" id="{C0B08BCE-A097-43ED-9836-7216D0BA65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392" name="Group 391">
                  <a:extLst>
                    <a:ext uri="{FF2B5EF4-FFF2-40B4-BE49-F238E27FC236}">
                      <a16:creationId xmlns:a16="http://schemas.microsoft.com/office/drawing/2014/main" id="{D6CCDDB6-C840-480C-BF8B-89772DF3CD87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393" name="Rectangle 392">
                    <a:extLst>
                      <a:ext uri="{FF2B5EF4-FFF2-40B4-BE49-F238E27FC236}">
                        <a16:creationId xmlns:a16="http://schemas.microsoft.com/office/drawing/2014/main" id="{F8383765-D3CD-4D32-A811-187CBB57373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4" name="Rectangle 393">
                    <a:extLst>
                      <a:ext uri="{FF2B5EF4-FFF2-40B4-BE49-F238E27FC236}">
                        <a16:creationId xmlns:a16="http://schemas.microsoft.com/office/drawing/2014/main" id="{9703EABC-3BFE-41AC-A7DD-634729FD8AD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sp>
          <p:nvSpPr>
            <p:cNvPr id="379" name="Rectangle 378">
              <a:extLst>
                <a:ext uri="{FF2B5EF4-FFF2-40B4-BE49-F238E27FC236}">
                  <a16:creationId xmlns:a16="http://schemas.microsoft.com/office/drawing/2014/main" id="{CAA2748F-C2C2-45A3-B078-B4FE6A586BF8}"/>
                </a:ext>
              </a:extLst>
            </p:cNvPr>
            <p:cNvSpPr/>
            <p:nvPr/>
          </p:nvSpPr>
          <p:spPr>
            <a:xfrm>
              <a:off x="3080426" y="544749"/>
              <a:ext cx="1611549" cy="1618034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560" name="TextBox 559">
            <a:extLst>
              <a:ext uri="{FF2B5EF4-FFF2-40B4-BE49-F238E27FC236}">
                <a16:creationId xmlns:a16="http://schemas.microsoft.com/office/drawing/2014/main" id="{6903934E-15FD-4A4D-86BD-B15BC137533F}"/>
              </a:ext>
            </a:extLst>
          </p:cNvPr>
          <p:cNvSpPr txBox="1"/>
          <p:nvPr/>
        </p:nvSpPr>
        <p:spPr>
          <a:xfrm>
            <a:off x="5401298" y="2212969"/>
            <a:ext cx="9092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000" dirty="0"/>
              <a:t>2 trăm</a:t>
            </a:r>
          </a:p>
          <a:p>
            <a:pPr algn="ctr"/>
            <a:r>
              <a:rPr lang="en-VN" sz="2000" dirty="0">
                <a:solidFill>
                  <a:srgbClr val="FF0000"/>
                </a:solidFill>
              </a:rPr>
              <a:t>200</a:t>
            </a:r>
          </a:p>
        </p:txBody>
      </p:sp>
      <p:grpSp>
        <p:nvGrpSpPr>
          <p:cNvPr id="561" name="Group 560">
            <a:extLst>
              <a:ext uri="{FF2B5EF4-FFF2-40B4-BE49-F238E27FC236}">
                <a16:creationId xmlns:a16="http://schemas.microsoft.com/office/drawing/2014/main" id="{EDA2FB6B-CE6B-4356-9A98-75D047C0C825}"/>
              </a:ext>
            </a:extLst>
          </p:cNvPr>
          <p:cNvGrpSpPr/>
          <p:nvPr/>
        </p:nvGrpSpPr>
        <p:grpSpPr>
          <a:xfrm>
            <a:off x="7699252" y="329920"/>
            <a:ext cx="1611549" cy="1618034"/>
            <a:chOff x="3080426" y="544749"/>
            <a:chExt cx="1611549" cy="1618034"/>
          </a:xfrm>
          <a:solidFill>
            <a:schemeClr val="bg1"/>
          </a:solidFill>
        </p:grpSpPr>
        <p:grpSp>
          <p:nvGrpSpPr>
            <p:cNvPr id="562" name="Group 561">
              <a:extLst>
                <a:ext uri="{FF2B5EF4-FFF2-40B4-BE49-F238E27FC236}">
                  <a16:creationId xmlns:a16="http://schemas.microsoft.com/office/drawing/2014/main" id="{8862EE5A-6CF4-4E3F-95B0-09CACC1BD832}"/>
                </a:ext>
              </a:extLst>
            </p:cNvPr>
            <p:cNvGrpSpPr/>
            <p:nvPr/>
          </p:nvGrpSpPr>
          <p:grpSpPr>
            <a:xfrm>
              <a:off x="3084603" y="551604"/>
              <a:ext cx="1606637" cy="1606802"/>
              <a:chOff x="8411043" y="3970960"/>
              <a:chExt cx="1606637" cy="1606802"/>
            </a:xfrm>
            <a:grpFill/>
          </p:grpSpPr>
          <p:grpSp>
            <p:nvGrpSpPr>
              <p:cNvPr id="564" name="Group 563">
                <a:extLst>
                  <a:ext uri="{FF2B5EF4-FFF2-40B4-BE49-F238E27FC236}">
                    <a16:creationId xmlns:a16="http://schemas.microsoft.com/office/drawing/2014/main" id="{46599788-F276-435D-B36A-E31FEDBA99CB}"/>
                  </a:ext>
                </a:extLst>
              </p:cNvPr>
              <p:cNvGrpSpPr/>
              <p:nvPr/>
            </p:nvGrpSpPr>
            <p:grpSpPr>
              <a:xfrm>
                <a:off x="8411043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727" name="Group 726">
                  <a:extLst>
                    <a:ext uri="{FF2B5EF4-FFF2-40B4-BE49-F238E27FC236}">
                      <a16:creationId xmlns:a16="http://schemas.microsoft.com/office/drawing/2014/main" id="{52D79D4B-A89C-4447-9E88-43C0543D71D9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738" name="Group 737">
                    <a:extLst>
                      <a:ext uri="{FF2B5EF4-FFF2-40B4-BE49-F238E27FC236}">
                        <a16:creationId xmlns:a16="http://schemas.microsoft.com/office/drawing/2014/main" id="{791113D3-069B-4E9F-BF78-E1EC50F6600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742" name="Rectangle 741">
                      <a:extLst>
                        <a:ext uri="{FF2B5EF4-FFF2-40B4-BE49-F238E27FC236}">
                          <a16:creationId xmlns:a16="http://schemas.microsoft.com/office/drawing/2014/main" id="{DB15004D-0445-4041-A311-97B672F886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43" name="Rectangle 742">
                      <a:extLst>
                        <a:ext uri="{FF2B5EF4-FFF2-40B4-BE49-F238E27FC236}">
                          <a16:creationId xmlns:a16="http://schemas.microsoft.com/office/drawing/2014/main" id="{24F0FDE8-7F91-4075-9F28-5AE56658A25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39" name="Group 738">
                    <a:extLst>
                      <a:ext uri="{FF2B5EF4-FFF2-40B4-BE49-F238E27FC236}">
                        <a16:creationId xmlns:a16="http://schemas.microsoft.com/office/drawing/2014/main" id="{4903387F-703E-4F98-AB26-048529AFB51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740" name="Rectangle 739">
                      <a:extLst>
                        <a:ext uri="{FF2B5EF4-FFF2-40B4-BE49-F238E27FC236}">
                          <a16:creationId xmlns:a16="http://schemas.microsoft.com/office/drawing/2014/main" id="{0097D24D-57A9-4041-8D91-EFD0A29859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41" name="Rectangle 740">
                      <a:extLst>
                        <a:ext uri="{FF2B5EF4-FFF2-40B4-BE49-F238E27FC236}">
                          <a16:creationId xmlns:a16="http://schemas.microsoft.com/office/drawing/2014/main" id="{34FD6B5F-8A94-4A5B-97D2-B1DB9349C1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28" name="Group 727">
                  <a:extLst>
                    <a:ext uri="{FF2B5EF4-FFF2-40B4-BE49-F238E27FC236}">
                      <a16:creationId xmlns:a16="http://schemas.microsoft.com/office/drawing/2014/main" id="{8DE36EC1-8A2E-467C-B736-2D3578946889}"/>
                    </a:ext>
                  </a:extLst>
                </p:cNvPr>
                <p:cNvGrpSpPr/>
                <p:nvPr/>
              </p:nvGrpSpPr>
              <p:grpSpPr>
                <a:xfrm>
                  <a:off x="7966428" y="1647023"/>
                  <a:ext cx="162220" cy="645381"/>
                  <a:chOff x="4886412" y="2300673"/>
                  <a:chExt cx="162220" cy="645381"/>
                </a:xfrm>
                <a:grpFill/>
              </p:grpSpPr>
              <p:grpSp>
                <p:nvGrpSpPr>
                  <p:cNvPr id="732" name="Group 731">
                    <a:extLst>
                      <a:ext uri="{FF2B5EF4-FFF2-40B4-BE49-F238E27FC236}">
                        <a16:creationId xmlns:a16="http://schemas.microsoft.com/office/drawing/2014/main" id="{1B611932-492D-4A9B-B504-568F44C6E70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736" name="Rectangle 735">
                      <a:extLst>
                        <a:ext uri="{FF2B5EF4-FFF2-40B4-BE49-F238E27FC236}">
                          <a16:creationId xmlns:a16="http://schemas.microsoft.com/office/drawing/2014/main" id="{77276CFD-C317-4870-A33C-03EC402D466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37" name="Rectangle 736">
                      <a:extLst>
                        <a:ext uri="{FF2B5EF4-FFF2-40B4-BE49-F238E27FC236}">
                          <a16:creationId xmlns:a16="http://schemas.microsoft.com/office/drawing/2014/main" id="{2110E680-74AE-422C-B072-98BB57D702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33" name="Group 732">
                    <a:extLst>
                      <a:ext uri="{FF2B5EF4-FFF2-40B4-BE49-F238E27FC236}">
                        <a16:creationId xmlns:a16="http://schemas.microsoft.com/office/drawing/2014/main" id="{5C52A836-3C2D-479D-9DCA-52A61C1C7BF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73"/>
                    <a:ext cx="162220" cy="325591"/>
                    <a:chOff x="4824133" y="1693338"/>
                    <a:chExt cx="90155" cy="180948"/>
                  </a:xfrm>
                  <a:grpFill/>
                </p:grpSpPr>
                <p:sp>
                  <p:nvSpPr>
                    <p:cNvPr id="734" name="Rectangle 733">
                      <a:extLst>
                        <a:ext uri="{FF2B5EF4-FFF2-40B4-BE49-F238E27FC236}">
                          <a16:creationId xmlns:a16="http://schemas.microsoft.com/office/drawing/2014/main" id="{D4D58C20-987E-444C-ACC4-40334238B07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8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35" name="Rectangle 734">
                      <a:extLst>
                        <a:ext uri="{FF2B5EF4-FFF2-40B4-BE49-F238E27FC236}">
                          <a16:creationId xmlns:a16="http://schemas.microsoft.com/office/drawing/2014/main" id="{17E7D297-9508-403E-AF0C-EE8FB0C135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3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29" name="Group 728">
                  <a:extLst>
                    <a:ext uri="{FF2B5EF4-FFF2-40B4-BE49-F238E27FC236}">
                      <a16:creationId xmlns:a16="http://schemas.microsoft.com/office/drawing/2014/main" id="{0C590648-EA4A-4845-B990-592BFC8C5409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730" name="Rectangle 729">
                    <a:extLst>
                      <a:ext uri="{FF2B5EF4-FFF2-40B4-BE49-F238E27FC236}">
                        <a16:creationId xmlns:a16="http://schemas.microsoft.com/office/drawing/2014/main" id="{AF3287C3-7843-4441-A77C-B5D06729B83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31" name="Rectangle 730">
                    <a:extLst>
                      <a:ext uri="{FF2B5EF4-FFF2-40B4-BE49-F238E27FC236}">
                        <a16:creationId xmlns:a16="http://schemas.microsoft.com/office/drawing/2014/main" id="{14406F5A-11D1-44D8-BBA3-9FE20CCA3CD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65" name="Group 564">
                <a:extLst>
                  <a:ext uri="{FF2B5EF4-FFF2-40B4-BE49-F238E27FC236}">
                    <a16:creationId xmlns:a16="http://schemas.microsoft.com/office/drawing/2014/main" id="{520E00B5-AB13-41F3-9526-4846D115936A}"/>
                  </a:ext>
                </a:extLst>
              </p:cNvPr>
              <p:cNvGrpSpPr/>
              <p:nvPr/>
            </p:nvGrpSpPr>
            <p:grpSpPr>
              <a:xfrm>
                <a:off x="8571419" y="3971212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710" name="Group 709">
                  <a:extLst>
                    <a:ext uri="{FF2B5EF4-FFF2-40B4-BE49-F238E27FC236}">
                      <a16:creationId xmlns:a16="http://schemas.microsoft.com/office/drawing/2014/main" id="{6A8D6805-33F8-4DD5-A1C1-80F2997D4B51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721" name="Group 720">
                    <a:extLst>
                      <a:ext uri="{FF2B5EF4-FFF2-40B4-BE49-F238E27FC236}">
                        <a16:creationId xmlns:a16="http://schemas.microsoft.com/office/drawing/2014/main" id="{E3379D91-D546-4DB4-959D-35BD0FF30CC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725" name="Rectangle 724">
                      <a:extLst>
                        <a:ext uri="{FF2B5EF4-FFF2-40B4-BE49-F238E27FC236}">
                          <a16:creationId xmlns:a16="http://schemas.microsoft.com/office/drawing/2014/main" id="{DA1A30AE-981F-40F1-9AB4-CD8904E285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26" name="Rectangle 725">
                      <a:extLst>
                        <a:ext uri="{FF2B5EF4-FFF2-40B4-BE49-F238E27FC236}">
                          <a16:creationId xmlns:a16="http://schemas.microsoft.com/office/drawing/2014/main" id="{CAF57B48-E35F-4AF3-969D-B3D1D9F17E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22" name="Group 721">
                    <a:extLst>
                      <a:ext uri="{FF2B5EF4-FFF2-40B4-BE49-F238E27FC236}">
                        <a16:creationId xmlns:a16="http://schemas.microsoft.com/office/drawing/2014/main" id="{7F149692-5136-475D-8E47-2928D5B2629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723" name="Rectangle 722">
                      <a:extLst>
                        <a:ext uri="{FF2B5EF4-FFF2-40B4-BE49-F238E27FC236}">
                          <a16:creationId xmlns:a16="http://schemas.microsoft.com/office/drawing/2014/main" id="{C93D3BB8-AB92-40EF-9B1D-DC06F06139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24" name="Rectangle 723">
                      <a:extLst>
                        <a:ext uri="{FF2B5EF4-FFF2-40B4-BE49-F238E27FC236}">
                          <a16:creationId xmlns:a16="http://schemas.microsoft.com/office/drawing/2014/main" id="{8989CF6B-DEE3-4A01-9058-337373DB77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11" name="Group 710">
                  <a:extLst>
                    <a:ext uri="{FF2B5EF4-FFF2-40B4-BE49-F238E27FC236}">
                      <a16:creationId xmlns:a16="http://schemas.microsoft.com/office/drawing/2014/main" id="{D474001F-8CC5-42E4-88DB-DAA8FC787A05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715" name="Group 714">
                    <a:extLst>
                      <a:ext uri="{FF2B5EF4-FFF2-40B4-BE49-F238E27FC236}">
                        <a16:creationId xmlns:a16="http://schemas.microsoft.com/office/drawing/2014/main" id="{2FB3E4C1-AF95-456A-9BA2-39EB72CE004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719" name="Rectangle 718">
                      <a:extLst>
                        <a:ext uri="{FF2B5EF4-FFF2-40B4-BE49-F238E27FC236}">
                          <a16:creationId xmlns:a16="http://schemas.microsoft.com/office/drawing/2014/main" id="{149AFCFC-0206-47CD-B6A8-998C45150E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20" name="Rectangle 719">
                      <a:extLst>
                        <a:ext uri="{FF2B5EF4-FFF2-40B4-BE49-F238E27FC236}">
                          <a16:creationId xmlns:a16="http://schemas.microsoft.com/office/drawing/2014/main" id="{3FA36089-25E5-49AE-A355-FAA2F1E88B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16" name="Group 715">
                    <a:extLst>
                      <a:ext uri="{FF2B5EF4-FFF2-40B4-BE49-F238E27FC236}">
                        <a16:creationId xmlns:a16="http://schemas.microsoft.com/office/drawing/2014/main" id="{EF3D76C6-AA49-46AF-B58C-06CF3DFAE95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717" name="Rectangle 716">
                      <a:extLst>
                        <a:ext uri="{FF2B5EF4-FFF2-40B4-BE49-F238E27FC236}">
                          <a16:creationId xmlns:a16="http://schemas.microsoft.com/office/drawing/2014/main" id="{C055CEFB-8AD7-4311-B55E-B4BDFFE94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18" name="Rectangle 717">
                      <a:extLst>
                        <a:ext uri="{FF2B5EF4-FFF2-40B4-BE49-F238E27FC236}">
                          <a16:creationId xmlns:a16="http://schemas.microsoft.com/office/drawing/2014/main" id="{35587BEE-FB4E-4FAD-A477-DD3C332026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12" name="Group 711">
                  <a:extLst>
                    <a:ext uri="{FF2B5EF4-FFF2-40B4-BE49-F238E27FC236}">
                      <a16:creationId xmlns:a16="http://schemas.microsoft.com/office/drawing/2014/main" id="{60D75B64-C694-4463-B318-0926E3D81F48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713" name="Rectangle 712">
                    <a:extLst>
                      <a:ext uri="{FF2B5EF4-FFF2-40B4-BE49-F238E27FC236}">
                        <a16:creationId xmlns:a16="http://schemas.microsoft.com/office/drawing/2014/main" id="{891F5D72-AF33-4013-8869-B7107967E76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14" name="Rectangle 713">
                    <a:extLst>
                      <a:ext uri="{FF2B5EF4-FFF2-40B4-BE49-F238E27FC236}">
                        <a16:creationId xmlns:a16="http://schemas.microsoft.com/office/drawing/2014/main" id="{39E582E6-2A19-40AF-9E8A-A49DD1D0813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66" name="Group 565">
                <a:extLst>
                  <a:ext uri="{FF2B5EF4-FFF2-40B4-BE49-F238E27FC236}">
                    <a16:creationId xmlns:a16="http://schemas.microsoft.com/office/drawing/2014/main" id="{753DCB80-F04D-4CA2-9AFB-8B30BF276A76}"/>
                  </a:ext>
                </a:extLst>
              </p:cNvPr>
              <p:cNvGrpSpPr/>
              <p:nvPr/>
            </p:nvGrpSpPr>
            <p:grpSpPr>
              <a:xfrm>
                <a:off x="8731795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693" name="Group 692">
                  <a:extLst>
                    <a:ext uri="{FF2B5EF4-FFF2-40B4-BE49-F238E27FC236}">
                      <a16:creationId xmlns:a16="http://schemas.microsoft.com/office/drawing/2014/main" id="{3793A36E-8334-4787-BA59-0F9FD4BEBDFF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704" name="Group 703">
                    <a:extLst>
                      <a:ext uri="{FF2B5EF4-FFF2-40B4-BE49-F238E27FC236}">
                        <a16:creationId xmlns:a16="http://schemas.microsoft.com/office/drawing/2014/main" id="{5CF4B842-F5EC-4697-9214-83BDABCFF17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708" name="Rectangle 707">
                      <a:extLst>
                        <a:ext uri="{FF2B5EF4-FFF2-40B4-BE49-F238E27FC236}">
                          <a16:creationId xmlns:a16="http://schemas.microsoft.com/office/drawing/2014/main" id="{B5234383-EBA8-4D04-917E-8EB97A7D43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09" name="Rectangle 708">
                      <a:extLst>
                        <a:ext uri="{FF2B5EF4-FFF2-40B4-BE49-F238E27FC236}">
                          <a16:creationId xmlns:a16="http://schemas.microsoft.com/office/drawing/2014/main" id="{8926F8DE-961D-4EE3-9A41-651C9A3CE9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05" name="Group 704">
                    <a:extLst>
                      <a:ext uri="{FF2B5EF4-FFF2-40B4-BE49-F238E27FC236}">
                        <a16:creationId xmlns:a16="http://schemas.microsoft.com/office/drawing/2014/main" id="{6913B4EA-7FC4-4D1D-BF92-44C83A8AA03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706" name="Rectangle 705">
                      <a:extLst>
                        <a:ext uri="{FF2B5EF4-FFF2-40B4-BE49-F238E27FC236}">
                          <a16:creationId xmlns:a16="http://schemas.microsoft.com/office/drawing/2014/main" id="{AD2FEDCA-070C-4CAF-BE78-A57370A96A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07" name="Rectangle 706">
                      <a:extLst>
                        <a:ext uri="{FF2B5EF4-FFF2-40B4-BE49-F238E27FC236}">
                          <a16:creationId xmlns:a16="http://schemas.microsoft.com/office/drawing/2014/main" id="{3AF28CB8-DB03-4B85-A27B-319315C4E8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94" name="Group 693">
                  <a:extLst>
                    <a:ext uri="{FF2B5EF4-FFF2-40B4-BE49-F238E27FC236}">
                      <a16:creationId xmlns:a16="http://schemas.microsoft.com/office/drawing/2014/main" id="{5727590A-C389-4B07-8548-9B13F2B0F1BB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698" name="Group 697">
                    <a:extLst>
                      <a:ext uri="{FF2B5EF4-FFF2-40B4-BE49-F238E27FC236}">
                        <a16:creationId xmlns:a16="http://schemas.microsoft.com/office/drawing/2014/main" id="{63500FB5-E706-48C1-9D9A-9E39409B9CA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702" name="Rectangle 701">
                      <a:extLst>
                        <a:ext uri="{FF2B5EF4-FFF2-40B4-BE49-F238E27FC236}">
                          <a16:creationId xmlns:a16="http://schemas.microsoft.com/office/drawing/2014/main" id="{7E22837D-424E-4891-A922-F169B1FA28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03" name="Rectangle 702">
                      <a:extLst>
                        <a:ext uri="{FF2B5EF4-FFF2-40B4-BE49-F238E27FC236}">
                          <a16:creationId xmlns:a16="http://schemas.microsoft.com/office/drawing/2014/main" id="{BD34C025-94A8-4E46-ADF0-AAA90EDCDA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99" name="Group 698">
                    <a:extLst>
                      <a:ext uri="{FF2B5EF4-FFF2-40B4-BE49-F238E27FC236}">
                        <a16:creationId xmlns:a16="http://schemas.microsoft.com/office/drawing/2014/main" id="{DF5C6CEF-67FA-47DE-856C-71C1A02DB0D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700" name="Rectangle 699">
                      <a:extLst>
                        <a:ext uri="{FF2B5EF4-FFF2-40B4-BE49-F238E27FC236}">
                          <a16:creationId xmlns:a16="http://schemas.microsoft.com/office/drawing/2014/main" id="{88FE1835-24BA-4620-B140-80871EE65D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01" name="Rectangle 700">
                      <a:extLst>
                        <a:ext uri="{FF2B5EF4-FFF2-40B4-BE49-F238E27FC236}">
                          <a16:creationId xmlns:a16="http://schemas.microsoft.com/office/drawing/2014/main" id="{B6AA93A5-F852-42A8-9AE1-7BE6DF1E45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95" name="Group 694">
                  <a:extLst>
                    <a:ext uri="{FF2B5EF4-FFF2-40B4-BE49-F238E27FC236}">
                      <a16:creationId xmlns:a16="http://schemas.microsoft.com/office/drawing/2014/main" id="{FDA6E901-C9D3-485B-AE98-EE92B882EEB4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696" name="Rectangle 695">
                    <a:extLst>
                      <a:ext uri="{FF2B5EF4-FFF2-40B4-BE49-F238E27FC236}">
                        <a16:creationId xmlns:a16="http://schemas.microsoft.com/office/drawing/2014/main" id="{8597B9AA-1ABA-4079-BFDE-58177884D04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97" name="Rectangle 696">
                    <a:extLst>
                      <a:ext uri="{FF2B5EF4-FFF2-40B4-BE49-F238E27FC236}">
                        <a16:creationId xmlns:a16="http://schemas.microsoft.com/office/drawing/2014/main" id="{AF521AB5-C040-411A-B6CC-14DE7D2FE8F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67" name="Group 566">
                <a:extLst>
                  <a:ext uri="{FF2B5EF4-FFF2-40B4-BE49-F238E27FC236}">
                    <a16:creationId xmlns:a16="http://schemas.microsoft.com/office/drawing/2014/main" id="{F5D1F62E-4955-4138-8B38-3E7E33BF625D}"/>
                  </a:ext>
                </a:extLst>
              </p:cNvPr>
              <p:cNvGrpSpPr/>
              <p:nvPr/>
            </p:nvGrpSpPr>
            <p:grpSpPr>
              <a:xfrm>
                <a:off x="8893889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676" name="Group 675">
                  <a:extLst>
                    <a:ext uri="{FF2B5EF4-FFF2-40B4-BE49-F238E27FC236}">
                      <a16:creationId xmlns:a16="http://schemas.microsoft.com/office/drawing/2014/main" id="{6D010017-204D-498B-B4BB-4D3C7086B35D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687" name="Group 686">
                    <a:extLst>
                      <a:ext uri="{FF2B5EF4-FFF2-40B4-BE49-F238E27FC236}">
                        <a16:creationId xmlns:a16="http://schemas.microsoft.com/office/drawing/2014/main" id="{1B5CCD0B-6D5B-419E-A5BD-7E619F09343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691" name="Rectangle 690">
                      <a:extLst>
                        <a:ext uri="{FF2B5EF4-FFF2-40B4-BE49-F238E27FC236}">
                          <a16:creationId xmlns:a16="http://schemas.microsoft.com/office/drawing/2014/main" id="{5DBC772A-67E3-4A70-9884-3B36A7D01C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92" name="Rectangle 691">
                      <a:extLst>
                        <a:ext uri="{FF2B5EF4-FFF2-40B4-BE49-F238E27FC236}">
                          <a16:creationId xmlns:a16="http://schemas.microsoft.com/office/drawing/2014/main" id="{988AED78-E445-4125-AFAB-17C5D86DA4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88" name="Group 687">
                    <a:extLst>
                      <a:ext uri="{FF2B5EF4-FFF2-40B4-BE49-F238E27FC236}">
                        <a16:creationId xmlns:a16="http://schemas.microsoft.com/office/drawing/2014/main" id="{07A8CE1F-AE0F-450E-9F22-0A2609005A0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689" name="Rectangle 688">
                      <a:extLst>
                        <a:ext uri="{FF2B5EF4-FFF2-40B4-BE49-F238E27FC236}">
                          <a16:creationId xmlns:a16="http://schemas.microsoft.com/office/drawing/2014/main" id="{F4966BE8-A665-4F1A-8E39-A8F52E8EA2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90" name="Rectangle 689">
                      <a:extLst>
                        <a:ext uri="{FF2B5EF4-FFF2-40B4-BE49-F238E27FC236}">
                          <a16:creationId xmlns:a16="http://schemas.microsoft.com/office/drawing/2014/main" id="{4CE84941-5962-4607-819C-FEB4F1BD76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77" name="Group 676">
                  <a:extLst>
                    <a:ext uri="{FF2B5EF4-FFF2-40B4-BE49-F238E27FC236}">
                      <a16:creationId xmlns:a16="http://schemas.microsoft.com/office/drawing/2014/main" id="{966E500D-76DB-46D2-9935-99662D91D419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681" name="Group 680">
                    <a:extLst>
                      <a:ext uri="{FF2B5EF4-FFF2-40B4-BE49-F238E27FC236}">
                        <a16:creationId xmlns:a16="http://schemas.microsoft.com/office/drawing/2014/main" id="{E14D6C4D-3044-461C-BBEF-2AA426FBCC5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685" name="Rectangle 684">
                      <a:extLst>
                        <a:ext uri="{FF2B5EF4-FFF2-40B4-BE49-F238E27FC236}">
                          <a16:creationId xmlns:a16="http://schemas.microsoft.com/office/drawing/2014/main" id="{19A4E1F7-114E-443D-BD61-842D60B8AC9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86" name="Rectangle 685">
                      <a:extLst>
                        <a:ext uri="{FF2B5EF4-FFF2-40B4-BE49-F238E27FC236}">
                          <a16:creationId xmlns:a16="http://schemas.microsoft.com/office/drawing/2014/main" id="{08517ED5-76BB-4AA1-8474-5ECDCD0131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82" name="Group 681">
                    <a:extLst>
                      <a:ext uri="{FF2B5EF4-FFF2-40B4-BE49-F238E27FC236}">
                        <a16:creationId xmlns:a16="http://schemas.microsoft.com/office/drawing/2014/main" id="{A317A84E-5AA1-4B73-92FD-118296B4B17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683" name="Rectangle 682">
                      <a:extLst>
                        <a:ext uri="{FF2B5EF4-FFF2-40B4-BE49-F238E27FC236}">
                          <a16:creationId xmlns:a16="http://schemas.microsoft.com/office/drawing/2014/main" id="{0FE773B8-9A00-4720-933D-2DA4349691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84" name="Rectangle 683">
                      <a:extLst>
                        <a:ext uri="{FF2B5EF4-FFF2-40B4-BE49-F238E27FC236}">
                          <a16:creationId xmlns:a16="http://schemas.microsoft.com/office/drawing/2014/main" id="{3A2BE790-7BCD-480A-ACD4-5F6C84E698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78" name="Group 677">
                  <a:extLst>
                    <a:ext uri="{FF2B5EF4-FFF2-40B4-BE49-F238E27FC236}">
                      <a16:creationId xmlns:a16="http://schemas.microsoft.com/office/drawing/2014/main" id="{A55C4C67-09A7-4772-80EE-1E564D73A5DD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679" name="Rectangle 678">
                    <a:extLst>
                      <a:ext uri="{FF2B5EF4-FFF2-40B4-BE49-F238E27FC236}">
                        <a16:creationId xmlns:a16="http://schemas.microsoft.com/office/drawing/2014/main" id="{AF775201-F96C-4AB2-8AD2-2AB278457AB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80" name="Rectangle 679">
                    <a:extLst>
                      <a:ext uri="{FF2B5EF4-FFF2-40B4-BE49-F238E27FC236}">
                        <a16:creationId xmlns:a16="http://schemas.microsoft.com/office/drawing/2014/main" id="{69048674-A51A-45C4-981A-3F7CD30ECA4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68" name="Group 567">
                <a:extLst>
                  <a:ext uri="{FF2B5EF4-FFF2-40B4-BE49-F238E27FC236}">
                    <a16:creationId xmlns:a16="http://schemas.microsoft.com/office/drawing/2014/main" id="{1C976968-23B7-4B44-964E-B68666065825}"/>
                  </a:ext>
                </a:extLst>
              </p:cNvPr>
              <p:cNvGrpSpPr/>
              <p:nvPr/>
            </p:nvGrpSpPr>
            <p:grpSpPr>
              <a:xfrm>
                <a:off x="9050270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659" name="Group 658">
                  <a:extLst>
                    <a:ext uri="{FF2B5EF4-FFF2-40B4-BE49-F238E27FC236}">
                      <a16:creationId xmlns:a16="http://schemas.microsoft.com/office/drawing/2014/main" id="{FB2F7A03-E5E4-4B84-BB3A-F2CFF60A3B5C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670" name="Group 669">
                    <a:extLst>
                      <a:ext uri="{FF2B5EF4-FFF2-40B4-BE49-F238E27FC236}">
                        <a16:creationId xmlns:a16="http://schemas.microsoft.com/office/drawing/2014/main" id="{57413C93-415D-4724-9ECE-1C86291F94A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674" name="Rectangle 673">
                      <a:extLst>
                        <a:ext uri="{FF2B5EF4-FFF2-40B4-BE49-F238E27FC236}">
                          <a16:creationId xmlns:a16="http://schemas.microsoft.com/office/drawing/2014/main" id="{02DF97B3-53EA-485B-898C-925C8E6C8E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75" name="Rectangle 674">
                      <a:extLst>
                        <a:ext uri="{FF2B5EF4-FFF2-40B4-BE49-F238E27FC236}">
                          <a16:creationId xmlns:a16="http://schemas.microsoft.com/office/drawing/2014/main" id="{21FEE489-9461-435C-87AC-5C61C63E4A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71" name="Group 670">
                    <a:extLst>
                      <a:ext uri="{FF2B5EF4-FFF2-40B4-BE49-F238E27FC236}">
                        <a16:creationId xmlns:a16="http://schemas.microsoft.com/office/drawing/2014/main" id="{377F3692-F3EB-4949-B55C-ED26A65B611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672" name="Rectangle 671">
                      <a:extLst>
                        <a:ext uri="{FF2B5EF4-FFF2-40B4-BE49-F238E27FC236}">
                          <a16:creationId xmlns:a16="http://schemas.microsoft.com/office/drawing/2014/main" id="{9379B218-5AB3-4901-A95F-D0EBED8EA5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73" name="Rectangle 672">
                      <a:extLst>
                        <a:ext uri="{FF2B5EF4-FFF2-40B4-BE49-F238E27FC236}">
                          <a16:creationId xmlns:a16="http://schemas.microsoft.com/office/drawing/2014/main" id="{CDC7A6A9-D308-42A3-8C39-4FD9455FDC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60" name="Group 659">
                  <a:extLst>
                    <a:ext uri="{FF2B5EF4-FFF2-40B4-BE49-F238E27FC236}">
                      <a16:creationId xmlns:a16="http://schemas.microsoft.com/office/drawing/2014/main" id="{DAEBEA3D-5647-49A9-9AFA-7A384A7D6A5A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664" name="Group 663">
                    <a:extLst>
                      <a:ext uri="{FF2B5EF4-FFF2-40B4-BE49-F238E27FC236}">
                        <a16:creationId xmlns:a16="http://schemas.microsoft.com/office/drawing/2014/main" id="{31530768-310C-4EB2-ACF0-891AB4CF426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668" name="Rectangle 667">
                      <a:extLst>
                        <a:ext uri="{FF2B5EF4-FFF2-40B4-BE49-F238E27FC236}">
                          <a16:creationId xmlns:a16="http://schemas.microsoft.com/office/drawing/2014/main" id="{F69788F0-7400-40AF-B04A-9E1E27091C5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69" name="Rectangle 668">
                      <a:extLst>
                        <a:ext uri="{FF2B5EF4-FFF2-40B4-BE49-F238E27FC236}">
                          <a16:creationId xmlns:a16="http://schemas.microsoft.com/office/drawing/2014/main" id="{CB2B7287-ADFB-45D4-A805-F58BEF2A01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65" name="Group 664">
                    <a:extLst>
                      <a:ext uri="{FF2B5EF4-FFF2-40B4-BE49-F238E27FC236}">
                        <a16:creationId xmlns:a16="http://schemas.microsoft.com/office/drawing/2014/main" id="{68648A47-3703-472D-826C-65A0980D4C1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666" name="Rectangle 665">
                      <a:extLst>
                        <a:ext uri="{FF2B5EF4-FFF2-40B4-BE49-F238E27FC236}">
                          <a16:creationId xmlns:a16="http://schemas.microsoft.com/office/drawing/2014/main" id="{0787D9B0-DE7D-4FA9-B2BA-89EB1DC3E8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67" name="Rectangle 666">
                      <a:extLst>
                        <a:ext uri="{FF2B5EF4-FFF2-40B4-BE49-F238E27FC236}">
                          <a16:creationId xmlns:a16="http://schemas.microsoft.com/office/drawing/2014/main" id="{3BF6BA2F-CEEC-45B3-9014-1A94BFA07C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61" name="Group 660">
                  <a:extLst>
                    <a:ext uri="{FF2B5EF4-FFF2-40B4-BE49-F238E27FC236}">
                      <a16:creationId xmlns:a16="http://schemas.microsoft.com/office/drawing/2014/main" id="{E42DE859-5C0B-4263-97C0-2ACA86F9DD94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662" name="Rectangle 661">
                    <a:extLst>
                      <a:ext uri="{FF2B5EF4-FFF2-40B4-BE49-F238E27FC236}">
                        <a16:creationId xmlns:a16="http://schemas.microsoft.com/office/drawing/2014/main" id="{B4987CA0-5F21-4C64-90DB-67B8CDBA54B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63" name="Rectangle 662">
                    <a:extLst>
                      <a:ext uri="{FF2B5EF4-FFF2-40B4-BE49-F238E27FC236}">
                        <a16:creationId xmlns:a16="http://schemas.microsoft.com/office/drawing/2014/main" id="{3A35AA0F-3E5C-4B66-A4EA-5977C9D37FC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69" name="Group 568">
                <a:extLst>
                  <a:ext uri="{FF2B5EF4-FFF2-40B4-BE49-F238E27FC236}">
                    <a16:creationId xmlns:a16="http://schemas.microsoft.com/office/drawing/2014/main" id="{F5052861-3413-4359-A0FD-2BEF077AB9EF}"/>
                  </a:ext>
                </a:extLst>
              </p:cNvPr>
              <p:cNvGrpSpPr/>
              <p:nvPr/>
            </p:nvGrpSpPr>
            <p:grpSpPr>
              <a:xfrm>
                <a:off x="9210646" y="3971086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642" name="Group 641">
                  <a:extLst>
                    <a:ext uri="{FF2B5EF4-FFF2-40B4-BE49-F238E27FC236}">
                      <a16:creationId xmlns:a16="http://schemas.microsoft.com/office/drawing/2014/main" id="{0BF1CD88-F3C9-4963-B734-56A6B5219018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653" name="Group 652">
                    <a:extLst>
                      <a:ext uri="{FF2B5EF4-FFF2-40B4-BE49-F238E27FC236}">
                        <a16:creationId xmlns:a16="http://schemas.microsoft.com/office/drawing/2014/main" id="{577B7B50-0C27-4E3B-AF58-6B538E51993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657" name="Rectangle 656">
                      <a:extLst>
                        <a:ext uri="{FF2B5EF4-FFF2-40B4-BE49-F238E27FC236}">
                          <a16:creationId xmlns:a16="http://schemas.microsoft.com/office/drawing/2014/main" id="{524AE827-6778-4D74-8622-8C978692CD8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58" name="Rectangle 657">
                      <a:extLst>
                        <a:ext uri="{FF2B5EF4-FFF2-40B4-BE49-F238E27FC236}">
                          <a16:creationId xmlns:a16="http://schemas.microsoft.com/office/drawing/2014/main" id="{3ED85209-3D61-4B53-ACFF-B9B09ED7EC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54" name="Group 653">
                    <a:extLst>
                      <a:ext uri="{FF2B5EF4-FFF2-40B4-BE49-F238E27FC236}">
                        <a16:creationId xmlns:a16="http://schemas.microsoft.com/office/drawing/2014/main" id="{48B434EB-B96E-4C4D-851F-7E8014A33E3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655" name="Rectangle 654">
                      <a:extLst>
                        <a:ext uri="{FF2B5EF4-FFF2-40B4-BE49-F238E27FC236}">
                          <a16:creationId xmlns:a16="http://schemas.microsoft.com/office/drawing/2014/main" id="{A5AB8B1D-D74B-4FFD-AECB-FB72AA91ED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56" name="Rectangle 655">
                      <a:extLst>
                        <a:ext uri="{FF2B5EF4-FFF2-40B4-BE49-F238E27FC236}">
                          <a16:creationId xmlns:a16="http://schemas.microsoft.com/office/drawing/2014/main" id="{C86BE3B5-B85A-4375-9A38-3E2AEC8AAC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43" name="Group 642">
                  <a:extLst>
                    <a:ext uri="{FF2B5EF4-FFF2-40B4-BE49-F238E27FC236}">
                      <a16:creationId xmlns:a16="http://schemas.microsoft.com/office/drawing/2014/main" id="{53D3994F-7262-4407-8846-52462EC095F3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647" name="Group 646">
                    <a:extLst>
                      <a:ext uri="{FF2B5EF4-FFF2-40B4-BE49-F238E27FC236}">
                        <a16:creationId xmlns:a16="http://schemas.microsoft.com/office/drawing/2014/main" id="{DB498E1F-C4B4-481F-9558-6FE69D0FA41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651" name="Rectangle 650">
                      <a:extLst>
                        <a:ext uri="{FF2B5EF4-FFF2-40B4-BE49-F238E27FC236}">
                          <a16:creationId xmlns:a16="http://schemas.microsoft.com/office/drawing/2014/main" id="{36D2B8C1-8BF9-49BB-9C37-300E403070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52" name="Rectangle 651">
                      <a:extLst>
                        <a:ext uri="{FF2B5EF4-FFF2-40B4-BE49-F238E27FC236}">
                          <a16:creationId xmlns:a16="http://schemas.microsoft.com/office/drawing/2014/main" id="{DF4467D8-9282-4A55-8903-8C6FD26067A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48" name="Group 647">
                    <a:extLst>
                      <a:ext uri="{FF2B5EF4-FFF2-40B4-BE49-F238E27FC236}">
                        <a16:creationId xmlns:a16="http://schemas.microsoft.com/office/drawing/2014/main" id="{CE21F18E-9CDE-4004-96D3-42A78FC2C87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649" name="Rectangle 648">
                      <a:extLst>
                        <a:ext uri="{FF2B5EF4-FFF2-40B4-BE49-F238E27FC236}">
                          <a16:creationId xmlns:a16="http://schemas.microsoft.com/office/drawing/2014/main" id="{E14FCBDF-F7FE-4B5D-92C1-62C7E6C742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50" name="Rectangle 649">
                      <a:extLst>
                        <a:ext uri="{FF2B5EF4-FFF2-40B4-BE49-F238E27FC236}">
                          <a16:creationId xmlns:a16="http://schemas.microsoft.com/office/drawing/2014/main" id="{821F4653-AED3-4F82-8062-961B578A7A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44" name="Group 643">
                  <a:extLst>
                    <a:ext uri="{FF2B5EF4-FFF2-40B4-BE49-F238E27FC236}">
                      <a16:creationId xmlns:a16="http://schemas.microsoft.com/office/drawing/2014/main" id="{553CF86A-40CC-49C0-8993-8C64673A5BE8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645" name="Rectangle 644">
                    <a:extLst>
                      <a:ext uri="{FF2B5EF4-FFF2-40B4-BE49-F238E27FC236}">
                        <a16:creationId xmlns:a16="http://schemas.microsoft.com/office/drawing/2014/main" id="{449590FC-2F69-4F4A-8966-6CE36DC3F60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46" name="Rectangle 645">
                    <a:extLst>
                      <a:ext uri="{FF2B5EF4-FFF2-40B4-BE49-F238E27FC236}">
                        <a16:creationId xmlns:a16="http://schemas.microsoft.com/office/drawing/2014/main" id="{8EB2E50D-236F-4692-A8C9-10C04EC8F08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70" name="Group 569">
                <a:extLst>
                  <a:ext uri="{FF2B5EF4-FFF2-40B4-BE49-F238E27FC236}">
                    <a16:creationId xmlns:a16="http://schemas.microsoft.com/office/drawing/2014/main" id="{5A37732C-57FA-46CE-B80C-25535E103D3E}"/>
                  </a:ext>
                </a:extLst>
              </p:cNvPr>
              <p:cNvGrpSpPr/>
              <p:nvPr/>
            </p:nvGrpSpPr>
            <p:grpSpPr>
              <a:xfrm>
                <a:off x="9371022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625" name="Group 624">
                  <a:extLst>
                    <a:ext uri="{FF2B5EF4-FFF2-40B4-BE49-F238E27FC236}">
                      <a16:creationId xmlns:a16="http://schemas.microsoft.com/office/drawing/2014/main" id="{C5CD5110-F429-4F74-A36D-FFE6F1AF3CBB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636" name="Group 635">
                    <a:extLst>
                      <a:ext uri="{FF2B5EF4-FFF2-40B4-BE49-F238E27FC236}">
                        <a16:creationId xmlns:a16="http://schemas.microsoft.com/office/drawing/2014/main" id="{211646E5-1F7A-4DD4-91A1-486A68AD0A1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640" name="Rectangle 639">
                      <a:extLst>
                        <a:ext uri="{FF2B5EF4-FFF2-40B4-BE49-F238E27FC236}">
                          <a16:creationId xmlns:a16="http://schemas.microsoft.com/office/drawing/2014/main" id="{7B55E941-C0A6-4CB3-B95F-3E38AFB1591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41" name="Rectangle 640">
                      <a:extLst>
                        <a:ext uri="{FF2B5EF4-FFF2-40B4-BE49-F238E27FC236}">
                          <a16:creationId xmlns:a16="http://schemas.microsoft.com/office/drawing/2014/main" id="{A81EB66B-7040-40F1-9E45-05B9C7DCF6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37" name="Group 636">
                    <a:extLst>
                      <a:ext uri="{FF2B5EF4-FFF2-40B4-BE49-F238E27FC236}">
                        <a16:creationId xmlns:a16="http://schemas.microsoft.com/office/drawing/2014/main" id="{18A5F5FE-3FB6-463F-9982-1EA95CA24C3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638" name="Rectangle 637">
                      <a:extLst>
                        <a:ext uri="{FF2B5EF4-FFF2-40B4-BE49-F238E27FC236}">
                          <a16:creationId xmlns:a16="http://schemas.microsoft.com/office/drawing/2014/main" id="{021705E0-A204-4639-A887-ECD66D0BD6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39" name="Rectangle 638">
                      <a:extLst>
                        <a:ext uri="{FF2B5EF4-FFF2-40B4-BE49-F238E27FC236}">
                          <a16:creationId xmlns:a16="http://schemas.microsoft.com/office/drawing/2014/main" id="{1E79962E-8F9D-43A5-B092-A905E194BF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26" name="Group 625">
                  <a:extLst>
                    <a:ext uri="{FF2B5EF4-FFF2-40B4-BE49-F238E27FC236}">
                      <a16:creationId xmlns:a16="http://schemas.microsoft.com/office/drawing/2014/main" id="{989242EF-A477-451C-B45B-4E242D21E03B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630" name="Group 629">
                    <a:extLst>
                      <a:ext uri="{FF2B5EF4-FFF2-40B4-BE49-F238E27FC236}">
                        <a16:creationId xmlns:a16="http://schemas.microsoft.com/office/drawing/2014/main" id="{DDF4F971-540B-442B-88EF-096234ED482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634" name="Rectangle 633">
                      <a:extLst>
                        <a:ext uri="{FF2B5EF4-FFF2-40B4-BE49-F238E27FC236}">
                          <a16:creationId xmlns:a16="http://schemas.microsoft.com/office/drawing/2014/main" id="{C1FF6879-AA68-43C1-BEBF-C15DE562DE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35" name="Rectangle 634">
                      <a:extLst>
                        <a:ext uri="{FF2B5EF4-FFF2-40B4-BE49-F238E27FC236}">
                          <a16:creationId xmlns:a16="http://schemas.microsoft.com/office/drawing/2014/main" id="{F2634B96-9C9D-499D-91D6-611C380371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31" name="Group 630">
                    <a:extLst>
                      <a:ext uri="{FF2B5EF4-FFF2-40B4-BE49-F238E27FC236}">
                        <a16:creationId xmlns:a16="http://schemas.microsoft.com/office/drawing/2014/main" id="{1B9EE077-D47D-45EB-8D1B-B873F269C6D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632" name="Rectangle 631">
                      <a:extLst>
                        <a:ext uri="{FF2B5EF4-FFF2-40B4-BE49-F238E27FC236}">
                          <a16:creationId xmlns:a16="http://schemas.microsoft.com/office/drawing/2014/main" id="{758814F9-D6D6-476D-B716-8565BF965E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33" name="Rectangle 632">
                      <a:extLst>
                        <a:ext uri="{FF2B5EF4-FFF2-40B4-BE49-F238E27FC236}">
                          <a16:creationId xmlns:a16="http://schemas.microsoft.com/office/drawing/2014/main" id="{51E3CD95-936E-44EB-B14F-B0CE3E25A8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27" name="Group 626">
                  <a:extLst>
                    <a:ext uri="{FF2B5EF4-FFF2-40B4-BE49-F238E27FC236}">
                      <a16:creationId xmlns:a16="http://schemas.microsoft.com/office/drawing/2014/main" id="{81C19C50-C235-448A-A457-EA39902A6773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628" name="Rectangle 627">
                    <a:extLst>
                      <a:ext uri="{FF2B5EF4-FFF2-40B4-BE49-F238E27FC236}">
                        <a16:creationId xmlns:a16="http://schemas.microsoft.com/office/drawing/2014/main" id="{74035B70-D93E-46BE-8AC7-02A63B96480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29" name="Rectangle 628">
                    <a:extLst>
                      <a:ext uri="{FF2B5EF4-FFF2-40B4-BE49-F238E27FC236}">
                        <a16:creationId xmlns:a16="http://schemas.microsoft.com/office/drawing/2014/main" id="{B4750967-5C2A-4668-9204-CDD7555DF5B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71" name="Group 570">
                <a:extLst>
                  <a:ext uri="{FF2B5EF4-FFF2-40B4-BE49-F238E27FC236}">
                    <a16:creationId xmlns:a16="http://schemas.microsoft.com/office/drawing/2014/main" id="{559F96AC-1396-4446-9AF6-6F0353F33FE0}"/>
                  </a:ext>
                </a:extLst>
              </p:cNvPr>
              <p:cNvGrpSpPr/>
              <p:nvPr/>
            </p:nvGrpSpPr>
            <p:grpSpPr>
              <a:xfrm>
                <a:off x="9533116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608" name="Group 607">
                  <a:extLst>
                    <a:ext uri="{FF2B5EF4-FFF2-40B4-BE49-F238E27FC236}">
                      <a16:creationId xmlns:a16="http://schemas.microsoft.com/office/drawing/2014/main" id="{7E08BC8B-2301-4834-97FF-32594C63BA10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619" name="Group 618">
                    <a:extLst>
                      <a:ext uri="{FF2B5EF4-FFF2-40B4-BE49-F238E27FC236}">
                        <a16:creationId xmlns:a16="http://schemas.microsoft.com/office/drawing/2014/main" id="{96663FBA-222E-4237-93B4-6B4BB209A00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623" name="Rectangle 622">
                      <a:extLst>
                        <a:ext uri="{FF2B5EF4-FFF2-40B4-BE49-F238E27FC236}">
                          <a16:creationId xmlns:a16="http://schemas.microsoft.com/office/drawing/2014/main" id="{EC3E8134-FB98-48D2-9DEE-A08A573812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24" name="Rectangle 623">
                      <a:extLst>
                        <a:ext uri="{FF2B5EF4-FFF2-40B4-BE49-F238E27FC236}">
                          <a16:creationId xmlns:a16="http://schemas.microsoft.com/office/drawing/2014/main" id="{90959625-2AF2-48F2-B083-BFE4C487E6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20" name="Group 619">
                    <a:extLst>
                      <a:ext uri="{FF2B5EF4-FFF2-40B4-BE49-F238E27FC236}">
                        <a16:creationId xmlns:a16="http://schemas.microsoft.com/office/drawing/2014/main" id="{C6417A22-0BC8-4692-BC23-B39B21C24BA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621" name="Rectangle 620">
                      <a:extLst>
                        <a:ext uri="{FF2B5EF4-FFF2-40B4-BE49-F238E27FC236}">
                          <a16:creationId xmlns:a16="http://schemas.microsoft.com/office/drawing/2014/main" id="{8508DE25-D75D-40BF-BBCC-C51373A045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22" name="Rectangle 621">
                      <a:extLst>
                        <a:ext uri="{FF2B5EF4-FFF2-40B4-BE49-F238E27FC236}">
                          <a16:creationId xmlns:a16="http://schemas.microsoft.com/office/drawing/2014/main" id="{7A4DE83C-C947-43FE-AC81-58FE77758A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09" name="Group 608">
                  <a:extLst>
                    <a:ext uri="{FF2B5EF4-FFF2-40B4-BE49-F238E27FC236}">
                      <a16:creationId xmlns:a16="http://schemas.microsoft.com/office/drawing/2014/main" id="{D0220C43-5618-420C-A236-4C846D6F38CA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613" name="Group 612">
                    <a:extLst>
                      <a:ext uri="{FF2B5EF4-FFF2-40B4-BE49-F238E27FC236}">
                        <a16:creationId xmlns:a16="http://schemas.microsoft.com/office/drawing/2014/main" id="{71DB9C64-27C2-4EF6-B4FB-7EFD028C547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617" name="Rectangle 616">
                      <a:extLst>
                        <a:ext uri="{FF2B5EF4-FFF2-40B4-BE49-F238E27FC236}">
                          <a16:creationId xmlns:a16="http://schemas.microsoft.com/office/drawing/2014/main" id="{81DEDAA4-4EFF-42F1-9EBF-32FEC0EAC1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18" name="Rectangle 617">
                      <a:extLst>
                        <a:ext uri="{FF2B5EF4-FFF2-40B4-BE49-F238E27FC236}">
                          <a16:creationId xmlns:a16="http://schemas.microsoft.com/office/drawing/2014/main" id="{729F5873-F22D-49D4-A364-7A9DCDF76E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14" name="Group 613">
                    <a:extLst>
                      <a:ext uri="{FF2B5EF4-FFF2-40B4-BE49-F238E27FC236}">
                        <a16:creationId xmlns:a16="http://schemas.microsoft.com/office/drawing/2014/main" id="{35AE7491-E241-449B-903B-6402CF55229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615" name="Rectangle 614">
                      <a:extLst>
                        <a:ext uri="{FF2B5EF4-FFF2-40B4-BE49-F238E27FC236}">
                          <a16:creationId xmlns:a16="http://schemas.microsoft.com/office/drawing/2014/main" id="{5E7B9CD9-D2AC-47C9-8F31-B561236F50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16" name="Rectangle 615">
                      <a:extLst>
                        <a:ext uri="{FF2B5EF4-FFF2-40B4-BE49-F238E27FC236}">
                          <a16:creationId xmlns:a16="http://schemas.microsoft.com/office/drawing/2014/main" id="{AC472528-9F17-40B6-9B09-66AE15C4DB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610" name="Group 609">
                  <a:extLst>
                    <a:ext uri="{FF2B5EF4-FFF2-40B4-BE49-F238E27FC236}">
                      <a16:creationId xmlns:a16="http://schemas.microsoft.com/office/drawing/2014/main" id="{A52D3F46-EF7D-4311-B9BD-5C275A326642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611" name="Rectangle 610">
                    <a:extLst>
                      <a:ext uri="{FF2B5EF4-FFF2-40B4-BE49-F238E27FC236}">
                        <a16:creationId xmlns:a16="http://schemas.microsoft.com/office/drawing/2014/main" id="{7778C40A-7C77-46C1-8628-0BFDB15BF10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12" name="Rectangle 611">
                    <a:extLst>
                      <a:ext uri="{FF2B5EF4-FFF2-40B4-BE49-F238E27FC236}">
                        <a16:creationId xmlns:a16="http://schemas.microsoft.com/office/drawing/2014/main" id="{7DF00356-749E-40D0-B99E-11F5EC3CCB2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72" name="Group 571">
                <a:extLst>
                  <a:ext uri="{FF2B5EF4-FFF2-40B4-BE49-F238E27FC236}">
                    <a16:creationId xmlns:a16="http://schemas.microsoft.com/office/drawing/2014/main" id="{0D966A19-B002-42A4-9285-D4CDA3B6C9F3}"/>
                  </a:ext>
                </a:extLst>
              </p:cNvPr>
              <p:cNvGrpSpPr/>
              <p:nvPr/>
            </p:nvGrpSpPr>
            <p:grpSpPr>
              <a:xfrm>
                <a:off x="9693366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591" name="Group 590">
                  <a:extLst>
                    <a:ext uri="{FF2B5EF4-FFF2-40B4-BE49-F238E27FC236}">
                      <a16:creationId xmlns:a16="http://schemas.microsoft.com/office/drawing/2014/main" id="{8A819D4D-65B9-44EF-8E4D-23B6DF3150CF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602" name="Group 601">
                    <a:extLst>
                      <a:ext uri="{FF2B5EF4-FFF2-40B4-BE49-F238E27FC236}">
                        <a16:creationId xmlns:a16="http://schemas.microsoft.com/office/drawing/2014/main" id="{56B2D607-A268-4D03-B0CD-B4E46E64FD6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606" name="Rectangle 605">
                      <a:extLst>
                        <a:ext uri="{FF2B5EF4-FFF2-40B4-BE49-F238E27FC236}">
                          <a16:creationId xmlns:a16="http://schemas.microsoft.com/office/drawing/2014/main" id="{0D887A14-4190-40C2-88B7-6B4218B564D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07" name="Rectangle 606">
                      <a:extLst>
                        <a:ext uri="{FF2B5EF4-FFF2-40B4-BE49-F238E27FC236}">
                          <a16:creationId xmlns:a16="http://schemas.microsoft.com/office/drawing/2014/main" id="{BE264E7B-6D24-4216-98EF-15839C445A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603" name="Group 602">
                    <a:extLst>
                      <a:ext uri="{FF2B5EF4-FFF2-40B4-BE49-F238E27FC236}">
                        <a16:creationId xmlns:a16="http://schemas.microsoft.com/office/drawing/2014/main" id="{14A29E94-7210-4A08-98EF-74F1EDA7E24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604" name="Rectangle 603">
                      <a:extLst>
                        <a:ext uri="{FF2B5EF4-FFF2-40B4-BE49-F238E27FC236}">
                          <a16:creationId xmlns:a16="http://schemas.microsoft.com/office/drawing/2014/main" id="{7E70EAC2-C220-4EA4-8C5F-4630781B59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05" name="Rectangle 604">
                      <a:extLst>
                        <a:ext uri="{FF2B5EF4-FFF2-40B4-BE49-F238E27FC236}">
                          <a16:creationId xmlns:a16="http://schemas.microsoft.com/office/drawing/2014/main" id="{3BC2E3FB-1606-4D71-B111-9A14E45DE5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592" name="Group 591">
                  <a:extLst>
                    <a:ext uri="{FF2B5EF4-FFF2-40B4-BE49-F238E27FC236}">
                      <a16:creationId xmlns:a16="http://schemas.microsoft.com/office/drawing/2014/main" id="{19CAD811-7ED0-4568-8B88-3FC00C30D8E0}"/>
                    </a:ext>
                  </a:extLst>
                </p:cNvPr>
                <p:cNvGrpSpPr/>
                <p:nvPr/>
              </p:nvGrpSpPr>
              <p:grpSpPr>
                <a:xfrm>
                  <a:off x="7966428" y="1647010"/>
                  <a:ext cx="162220" cy="645394"/>
                  <a:chOff x="4886412" y="2300660"/>
                  <a:chExt cx="162220" cy="645394"/>
                </a:xfrm>
                <a:grpFill/>
              </p:grpSpPr>
              <p:grpSp>
                <p:nvGrpSpPr>
                  <p:cNvPr id="596" name="Group 595">
                    <a:extLst>
                      <a:ext uri="{FF2B5EF4-FFF2-40B4-BE49-F238E27FC236}">
                        <a16:creationId xmlns:a16="http://schemas.microsoft.com/office/drawing/2014/main" id="{BDD92FBF-D990-46B1-9C3C-4E665C699E4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600" name="Rectangle 599">
                      <a:extLst>
                        <a:ext uri="{FF2B5EF4-FFF2-40B4-BE49-F238E27FC236}">
                          <a16:creationId xmlns:a16="http://schemas.microsoft.com/office/drawing/2014/main" id="{5289D056-D247-4E08-BD42-F5E4081B4A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01" name="Rectangle 600">
                      <a:extLst>
                        <a:ext uri="{FF2B5EF4-FFF2-40B4-BE49-F238E27FC236}">
                          <a16:creationId xmlns:a16="http://schemas.microsoft.com/office/drawing/2014/main" id="{A04ED1EF-E081-4F46-B699-8B728E46D2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97" name="Group 596">
                    <a:extLst>
                      <a:ext uri="{FF2B5EF4-FFF2-40B4-BE49-F238E27FC236}">
                        <a16:creationId xmlns:a16="http://schemas.microsoft.com/office/drawing/2014/main" id="{EABB5D9F-CEF3-47CB-8042-B22F191E3C38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0"/>
                    <a:ext cx="162220" cy="325603"/>
                    <a:chOff x="4824133" y="1693341"/>
                    <a:chExt cx="90155" cy="180956"/>
                  </a:xfrm>
                  <a:grpFill/>
                </p:grpSpPr>
                <p:sp>
                  <p:nvSpPr>
                    <p:cNvPr id="598" name="Rectangle 597">
                      <a:extLst>
                        <a:ext uri="{FF2B5EF4-FFF2-40B4-BE49-F238E27FC236}">
                          <a16:creationId xmlns:a16="http://schemas.microsoft.com/office/drawing/2014/main" id="{2E6AE8F5-4A11-4882-8BD2-6F052F71AF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4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99" name="Rectangle 598">
                      <a:extLst>
                        <a:ext uri="{FF2B5EF4-FFF2-40B4-BE49-F238E27FC236}">
                          <a16:creationId xmlns:a16="http://schemas.microsoft.com/office/drawing/2014/main" id="{0F5B3950-085F-4FF2-93A3-F40C2F42AD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2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593" name="Group 592">
                  <a:extLst>
                    <a:ext uri="{FF2B5EF4-FFF2-40B4-BE49-F238E27FC236}">
                      <a16:creationId xmlns:a16="http://schemas.microsoft.com/office/drawing/2014/main" id="{C8E5D514-9559-4462-90F6-4D25AA0FBEC8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594" name="Rectangle 593">
                    <a:extLst>
                      <a:ext uri="{FF2B5EF4-FFF2-40B4-BE49-F238E27FC236}">
                        <a16:creationId xmlns:a16="http://schemas.microsoft.com/office/drawing/2014/main" id="{3F94C9D5-350A-4A28-8BC6-51A24EE3DEF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95" name="Rectangle 594">
                    <a:extLst>
                      <a:ext uri="{FF2B5EF4-FFF2-40B4-BE49-F238E27FC236}">
                        <a16:creationId xmlns:a16="http://schemas.microsoft.com/office/drawing/2014/main" id="{7619FB74-FF0B-40E2-9EFB-C1FD66A78612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73" name="Group 572">
                <a:extLst>
                  <a:ext uri="{FF2B5EF4-FFF2-40B4-BE49-F238E27FC236}">
                    <a16:creationId xmlns:a16="http://schemas.microsoft.com/office/drawing/2014/main" id="{33AABC4C-5E9F-4E50-AB04-5F5F13B892D4}"/>
                  </a:ext>
                </a:extLst>
              </p:cNvPr>
              <p:cNvGrpSpPr/>
              <p:nvPr/>
            </p:nvGrpSpPr>
            <p:grpSpPr>
              <a:xfrm>
                <a:off x="9855460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574" name="Group 573">
                  <a:extLst>
                    <a:ext uri="{FF2B5EF4-FFF2-40B4-BE49-F238E27FC236}">
                      <a16:creationId xmlns:a16="http://schemas.microsoft.com/office/drawing/2014/main" id="{AF0B02B1-C394-4207-BC53-7C124FD6317E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585" name="Group 584">
                    <a:extLst>
                      <a:ext uri="{FF2B5EF4-FFF2-40B4-BE49-F238E27FC236}">
                        <a16:creationId xmlns:a16="http://schemas.microsoft.com/office/drawing/2014/main" id="{9B00CE21-FDBF-4B14-A845-AF425340741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589" name="Rectangle 588">
                      <a:extLst>
                        <a:ext uri="{FF2B5EF4-FFF2-40B4-BE49-F238E27FC236}">
                          <a16:creationId xmlns:a16="http://schemas.microsoft.com/office/drawing/2014/main" id="{D40173CA-4A9C-4452-89B4-52FF31C48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90" name="Rectangle 589">
                      <a:extLst>
                        <a:ext uri="{FF2B5EF4-FFF2-40B4-BE49-F238E27FC236}">
                          <a16:creationId xmlns:a16="http://schemas.microsoft.com/office/drawing/2014/main" id="{2A34B990-A3A4-41DF-8D9F-C8C8111A502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86" name="Group 585">
                    <a:extLst>
                      <a:ext uri="{FF2B5EF4-FFF2-40B4-BE49-F238E27FC236}">
                        <a16:creationId xmlns:a16="http://schemas.microsoft.com/office/drawing/2014/main" id="{787501D2-7A03-4E3D-88CA-4A44CB0F806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587" name="Rectangle 586">
                      <a:extLst>
                        <a:ext uri="{FF2B5EF4-FFF2-40B4-BE49-F238E27FC236}">
                          <a16:creationId xmlns:a16="http://schemas.microsoft.com/office/drawing/2014/main" id="{E58E9CFC-2C8E-430F-844B-108966142E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88" name="Rectangle 587">
                      <a:extLst>
                        <a:ext uri="{FF2B5EF4-FFF2-40B4-BE49-F238E27FC236}">
                          <a16:creationId xmlns:a16="http://schemas.microsoft.com/office/drawing/2014/main" id="{480F8EF6-2C68-40F6-82FE-FA10551809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575" name="Group 574">
                  <a:extLst>
                    <a:ext uri="{FF2B5EF4-FFF2-40B4-BE49-F238E27FC236}">
                      <a16:creationId xmlns:a16="http://schemas.microsoft.com/office/drawing/2014/main" id="{479CA5EC-D0FA-4683-BC4D-03CC26C6F22C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579" name="Group 578">
                    <a:extLst>
                      <a:ext uri="{FF2B5EF4-FFF2-40B4-BE49-F238E27FC236}">
                        <a16:creationId xmlns:a16="http://schemas.microsoft.com/office/drawing/2014/main" id="{3631FF30-0E31-409E-B486-264625968F5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583" name="Rectangle 582">
                      <a:extLst>
                        <a:ext uri="{FF2B5EF4-FFF2-40B4-BE49-F238E27FC236}">
                          <a16:creationId xmlns:a16="http://schemas.microsoft.com/office/drawing/2014/main" id="{DF43172D-8D02-4484-8577-EED15AD5A9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84" name="Rectangle 583">
                      <a:extLst>
                        <a:ext uri="{FF2B5EF4-FFF2-40B4-BE49-F238E27FC236}">
                          <a16:creationId xmlns:a16="http://schemas.microsoft.com/office/drawing/2014/main" id="{AC50B187-46E5-48A6-B107-756621D3F3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580" name="Group 579">
                    <a:extLst>
                      <a:ext uri="{FF2B5EF4-FFF2-40B4-BE49-F238E27FC236}">
                        <a16:creationId xmlns:a16="http://schemas.microsoft.com/office/drawing/2014/main" id="{60C7EA4B-CA1B-4127-8F1A-1FA6DA66D4C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581" name="Rectangle 580">
                      <a:extLst>
                        <a:ext uri="{FF2B5EF4-FFF2-40B4-BE49-F238E27FC236}">
                          <a16:creationId xmlns:a16="http://schemas.microsoft.com/office/drawing/2014/main" id="{E665C8CF-4F63-400A-95CA-1F9E776318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82" name="Rectangle 581">
                      <a:extLst>
                        <a:ext uri="{FF2B5EF4-FFF2-40B4-BE49-F238E27FC236}">
                          <a16:creationId xmlns:a16="http://schemas.microsoft.com/office/drawing/2014/main" id="{73F8689F-4B7D-4F68-9E23-38A3408726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576" name="Group 575">
                  <a:extLst>
                    <a:ext uri="{FF2B5EF4-FFF2-40B4-BE49-F238E27FC236}">
                      <a16:creationId xmlns:a16="http://schemas.microsoft.com/office/drawing/2014/main" id="{922FA4A4-DEC2-4816-BDE9-37EF312CB23E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577" name="Rectangle 576">
                    <a:extLst>
                      <a:ext uri="{FF2B5EF4-FFF2-40B4-BE49-F238E27FC236}">
                        <a16:creationId xmlns:a16="http://schemas.microsoft.com/office/drawing/2014/main" id="{713FF253-DC05-4332-B09D-92BC41082BE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8" name="Rectangle 577">
                    <a:extLst>
                      <a:ext uri="{FF2B5EF4-FFF2-40B4-BE49-F238E27FC236}">
                        <a16:creationId xmlns:a16="http://schemas.microsoft.com/office/drawing/2014/main" id="{A571CC52-25A0-4603-A30D-1F2CFE7A755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sp>
          <p:nvSpPr>
            <p:cNvPr id="563" name="Rectangle 562">
              <a:extLst>
                <a:ext uri="{FF2B5EF4-FFF2-40B4-BE49-F238E27FC236}">
                  <a16:creationId xmlns:a16="http://schemas.microsoft.com/office/drawing/2014/main" id="{F338E0D6-640D-442B-9EE6-74153C4918B8}"/>
                </a:ext>
              </a:extLst>
            </p:cNvPr>
            <p:cNvSpPr/>
            <p:nvPr/>
          </p:nvSpPr>
          <p:spPr>
            <a:xfrm>
              <a:off x="3080426" y="544749"/>
              <a:ext cx="1611549" cy="1618034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grpSp>
        <p:nvGrpSpPr>
          <p:cNvPr id="744" name="Group 743">
            <a:extLst>
              <a:ext uri="{FF2B5EF4-FFF2-40B4-BE49-F238E27FC236}">
                <a16:creationId xmlns:a16="http://schemas.microsoft.com/office/drawing/2014/main" id="{7F933565-A990-4C8E-BB5F-EC4D77EA25CB}"/>
              </a:ext>
            </a:extLst>
          </p:cNvPr>
          <p:cNvGrpSpPr/>
          <p:nvPr/>
        </p:nvGrpSpPr>
        <p:grpSpPr>
          <a:xfrm>
            <a:off x="7918600" y="453309"/>
            <a:ext cx="1611549" cy="1618034"/>
            <a:chOff x="3080426" y="544749"/>
            <a:chExt cx="1611549" cy="1618034"/>
          </a:xfrm>
          <a:solidFill>
            <a:schemeClr val="bg1"/>
          </a:solidFill>
        </p:grpSpPr>
        <p:grpSp>
          <p:nvGrpSpPr>
            <p:cNvPr id="745" name="Group 744">
              <a:extLst>
                <a:ext uri="{FF2B5EF4-FFF2-40B4-BE49-F238E27FC236}">
                  <a16:creationId xmlns:a16="http://schemas.microsoft.com/office/drawing/2014/main" id="{89A3F84A-47DC-4EEF-AEAD-98EF84FCFCD9}"/>
                </a:ext>
              </a:extLst>
            </p:cNvPr>
            <p:cNvGrpSpPr/>
            <p:nvPr/>
          </p:nvGrpSpPr>
          <p:grpSpPr>
            <a:xfrm>
              <a:off x="3084603" y="551604"/>
              <a:ext cx="1606637" cy="1606802"/>
              <a:chOff x="8411043" y="3970960"/>
              <a:chExt cx="1606637" cy="1606802"/>
            </a:xfrm>
            <a:grpFill/>
          </p:grpSpPr>
          <p:grpSp>
            <p:nvGrpSpPr>
              <p:cNvPr id="747" name="Group 746">
                <a:extLst>
                  <a:ext uri="{FF2B5EF4-FFF2-40B4-BE49-F238E27FC236}">
                    <a16:creationId xmlns:a16="http://schemas.microsoft.com/office/drawing/2014/main" id="{8BB75A37-2406-4A71-AB67-D596B6540A47}"/>
                  </a:ext>
                </a:extLst>
              </p:cNvPr>
              <p:cNvGrpSpPr/>
              <p:nvPr/>
            </p:nvGrpSpPr>
            <p:grpSpPr>
              <a:xfrm>
                <a:off x="8411043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910" name="Group 909">
                  <a:extLst>
                    <a:ext uri="{FF2B5EF4-FFF2-40B4-BE49-F238E27FC236}">
                      <a16:creationId xmlns:a16="http://schemas.microsoft.com/office/drawing/2014/main" id="{183E876D-E079-4193-9FF9-EFF77687C5CE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921" name="Group 920">
                    <a:extLst>
                      <a:ext uri="{FF2B5EF4-FFF2-40B4-BE49-F238E27FC236}">
                        <a16:creationId xmlns:a16="http://schemas.microsoft.com/office/drawing/2014/main" id="{B340DE72-0963-49EC-87F0-00361B25879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925" name="Rectangle 924">
                      <a:extLst>
                        <a:ext uri="{FF2B5EF4-FFF2-40B4-BE49-F238E27FC236}">
                          <a16:creationId xmlns:a16="http://schemas.microsoft.com/office/drawing/2014/main" id="{BEAF904C-ED72-4C57-9630-BD54B1AC3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26" name="Rectangle 925">
                      <a:extLst>
                        <a:ext uri="{FF2B5EF4-FFF2-40B4-BE49-F238E27FC236}">
                          <a16:creationId xmlns:a16="http://schemas.microsoft.com/office/drawing/2014/main" id="{E97E2D83-0B9F-4BDD-B951-B80CF3A295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22" name="Group 921">
                    <a:extLst>
                      <a:ext uri="{FF2B5EF4-FFF2-40B4-BE49-F238E27FC236}">
                        <a16:creationId xmlns:a16="http://schemas.microsoft.com/office/drawing/2014/main" id="{1DD4C091-6263-4EDD-9C88-83F2CF49DE4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923" name="Rectangle 922">
                      <a:extLst>
                        <a:ext uri="{FF2B5EF4-FFF2-40B4-BE49-F238E27FC236}">
                          <a16:creationId xmlns:a16="http://schemas.microsoft.com/office/drawing/2014/main" id="{0E04A3CD-D94F-44B1-A92E-3A41EC3EAD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24" name="Rectangle 923">
                      <a:extLst>
                        <a:ext uri="{FF2B5EF4-FFF2-40B4-BE49-F238E27FC236}">
                          <a16:creationId xmlns:a16="http://schemas.microsoft.com/office/drawing/2014/main" id="{7263CFF5-A43B-41FF-816E-A19ACF2AB0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911" name="Group 910">
                  <a:extLst>
                    <a:ext uri="{FF2B5EF4-FFF2-40B4-BE49-F238E27FC236}">
                      <a16:creationId xmlns:a16="http://schemas.microsoft.com/office/drawing/2014/main" id="{2C5B9514-6C37-432D-849B-B9DF224A2850}"/>
                    </a:ext>
                  </a:extLst>
                </p:cNvPr>
                <p:cNvGrpSpPr/>
                <p:nvPr/>
              </p:nvGrpSpPr>
              <p:grpSpPr>
                <a:xfrm>
                  <a:off x="7966428" y="1647023"/>
                  <a:ext cx="162220" cy="645381"/>
                  <a:chOff x="4886412" y="2300673"/>
                  <a:chExt cx="162220" cy="645381"/>
                </a:xfrm>
                <a:grpFill/>
              </p:grpSpPr>
              <p:grpSp>
                <p:nvGrpSpPr>
                  <p:cNvPr id="915" name="Group 914">
                    <a:extLst>
                      <a:ext uri="{FF2B5EF4-FFF2-40B4-BE49-F238E27FC236}">
                        <a16:creationId xmlns:a16="http://schemas.microsoft.com/office/drawing/2014/main" id="{99117B74-8552-4A3B-A975-D5FF232D782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919" name="Rectangle 918">
                      <a:extLst>
                        <a:ext uri="{FF2B5EF4-FFF2-40B4-BE49-F238E27FC236}">
                          <a16:creationId xmlns:a16="http://schemas.microsoft.com/office/drawing/2014/main" id="{831FD4F3-818E-4DA8-A5BC-24103BA1EE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20" name="Rectangle 919">
                      <a:extLst>
                        <a:ext uri="{FF2B5EF4-FFF2-40B4-BE49-F238E27FC236}">
                          <a16:creationId xmlns:a16="http://schemas.microsoft.com/office/drawing/2014/main" id="{30BA5AFC-A5FD-41BD-844D-F4C1AA9F88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16" name="Group 915">
                    <a:extLst>
                      <a:ext uri="{FF2B5EF4-FFF2-40B4-BE49-F238E27FC236}">
                        <a16:creationId xmlns:a16="http://schemas.microsoft.com/office/drawing/2014/main" id="{49D50B1A-5FC3-494E-A0BF-32643243BC3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73"/>
                    <a:ext cx="162220" cy="325591"/>
                    <a:chOff x="4824133" y="1693338"/>
                    <a:chExt cx="90155" cy="180948"/>
                  </a:xfrm>
                  <a:grpFill/>
                </p:grpSpPr>
                <p:sp>
                  <p:nvSpPr>
                    <p:cNvPr id="917" name="Rectangle 916">
                      <a:extLst>
                        <a:ext uri="{FF2B5EF4-FFF2-40B4-BE49-F238E27FC236}">
                          <a16:creationId xmlns:a16="http://schemas.microsoft.com/office/drawing/2014/main" id="{5177C037-2334-4DC7-AD17-B0DA169C525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8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18" name="Rectangle 917">
                      <a:extLst>
                        <a:ext uri="{FF2B5EF4-FFF2-40B4-BE49-F238E27FC236}">
                          <a16:creationId xmlns:a16="http://schemas.microsoft.com/office/drawing/2014/main" id="{3B1B96E7-9CB1-49F2-BB19-8A6CB8CA78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3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912" name="Group 911">
                  <a:extLst>
                    <a:ext uri="{FF2B5EF4-FFF2-40B4-BE49-F238E27FC236}">
                      <a16:creationId xmlns:a16="http://schemas.microsoft.com/office/drawing/2014/main" id="{860F1C73-7823-4361-97BE-3A00245DE212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913" name="Rectangle 912">
                    <a:extLst>
                      <a:ext uri="{FF2B5EF4-FFF2-40B4-BE49-F238E27FC236}">
                        <a16:creationId xmlns:a16="http://schemas.microsoft.com/office/drawing/2014/main" id="{245D3773-05E2-40E5-B4DD-5C3FBD20B48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14" name="Rectangle 913">
                    <a:extLst>
                      <a:ext uri="{FF2B5EF4-FFF2-40B4-BE49-F238E27FC236}">
                        <a16:creationId xmlns:a16="http://schemas.microsoft.com/office/drawing/2014/main" id="{98109B8A-E80F-4719-A97C-F7F07F4C0BC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48" name="Group 747">
                <a:extLst>
                  <a:ext uri="{FF2B5EF4-FFF2-40B4-BE49-F238E27FC236}">
                    <a16:creationId xmlns:a16="http://schemas.microsoft.com/office/drawing/2014/main" id="{792D6270-A327-4F1C-AA99-BD492949EE26}"/>
                  </a:ext>
                </a:extLst>
              </p:cNvPr>
              <p:cNvGrpSpPr/>
              <p:nvPr/>
            </p:nvGrpSpPr>
            <p:grpSpPr>
              <a:xfrm>
                <a:off x="8571419" y="3971212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893" name="Group 892">
                  <a:extLst>
                    <a:ext uri="{FF2B5EF4-FFF2-40B4-BE49-F238E27FC236}">
                      <a16:creationId xmlns:a16="http://schemas.microsoft.com/office/drawing/2014/main" id="{409F97EF-EA6D-4E78-B845-2661B94215B6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904" name="Group 903">
                    <a:extLst>
                      <a:ext uri="{FF2B5EF4-FFF2-40B4-BE49-F238E27FC236}">
                        <a16:creationId xmlns:a16="http://schemas.microsoft.com/office/drawing/2014/main" id="{FC67941A-A745-4CAA-A550-3F02A5B10E6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908" name="Rectangle 907">
                      <a:extLst>
                        <a:ext uri="{FF2B5EF4-FFF2-40B4-BE49-F238E27FC236}">
                          <a16:creationId xmlns:a16="http://schemas.microsoft.com/office/drawing/2014/main" id="{9E793797-0A66-448B-96EB-315CAED31F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09" name="Rectangle 908">
                      <a:extLst>
                        <a:ext uri="{FF2B5EF4-FFF2-40B4-BE49-F238E27FC236}">
                          <a16:creationId xmlns:a16="http://schemas.microsoft.com/office/drawing/2014/main" id="{43DE2813-7A73-4FE1-9C2E-1C8B7220AD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05" name="Group 904">
                    <a:extLst>
                      <a:ext uri="{FF2B5EF4-FFF2-40B4-BE49-F238E27FC236}">
                        <a16:creationId xmlns:a16="http://schemas.microsoft.com/office/drawing/2014/main" id="{1666CE91-A0A9-4B6C-85FF-2F1F2526FF7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906" name="Rectangle 905">
                      <a:extLst>
                        <a:ext uri="{FF2B5EF4-FFF2-40B4-BE49-F238E27FC236}">
                          <a16:creationId xmlns:a16="http://schemas.microsoft.com/office/drawing/2014/main" id="{7B25D8A9-2AFC-4C64-B48D-6D1C3685E4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07" name="Rectangle 906">
                      <a:extLst>
                        <a:ext uri="{FF2B5EF4-FFF2-40B4-BE49-F238E27FC236}">
                          <a16:creationId xmlns:a16="http://schemas.microsoft.com/office/drawing/2014/main" id="{BE41ABF2-5095-420D-9E49-1F8BB0975C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94" name="Group 893">
                  <a:extLst>
                    <a:ext uri="{FF2B5EF4-FFF2-40B4-BE49-F238E27FC236}">
                      <a16:creationId xmlns:a16="http://schemas.microsoft.com/office/drawing/2014/main" id="{6BE96CF1-C859-4C7F-8E9D-4F61C34D9D28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898" name="Group 897">
                    <a:extLst>
                      <a:ext uri="{FF2B5EF4-FFF2-40B4-BE49-F238E27FC236}">
                        <a16:creationId xmlns:a16="http://schemas.microsoft.com/office/drawing/2014/main" id="{24CF6F2C-5B38-401E-8D7E-31BA1168A2E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902" name="Rectangle 901">
                      <a:extLst>
                        <a:ext uri="{FF2B5EF4-FFF2-40B4-BE49-F238E27FC236}">
                          <a16:creationId xmlns:a16="http://schemas.microsoft.com/office/drawing/2014/main" id="{2D747938-3498-4F8E-8801-786C9A124B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03" name="Rectangle 902">
                      <a:extLst>
                        <a:ext uri="{FF2B5EF4-FFF2-40B4-BE49-F238E27FC236}">
                          <a16:creationId xmlns:a16="http://schemas.microsoft.com/office/drawing/2014/main" id="{B368BA50-728D-44C8-B952-AF868012B52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99" name="Group 898">
                    <a:extLst>
                      <a:ext uri="{FF2B5EF4-FFF2-40B4-BE49-F238E27FC236}">
                        <a16:creationId xmlns:a16="http://schemas.microsoft.com/office/drawing/2014/main" id="{AE78F1B5-B8CB-4E96-A1DF-CB7984128CE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900" name="Rectangle 899">
                      <a:extLst>
                        <a:ext uri="{FF2B5EF4-FFF2-40B4-BE49-F238E27FC236}">
                          <a16:creationId xmlns:a16="http://schemas.microsoft.com/office/drawing/2014/main" id="{1640F021-8E21-4179-B4B7-CD6665BA78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01" name="Rectangle 900">
                      <a:extLst>
                        <a:ext uri="{FF2B5EF4-FFF2-40B4-BE49-F238E27FC236}">
                          <a16:creationId xmlns:a16="http://schemas.microsoft.com/office/drawing/2014/main" id="{F840477E-423F-4DEF-BB23-5A7E51090C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95" name="Group 894">
                  <a:extLst>
                    <a:ext uri="{FF2B5EF4-FFF2-40B4-BE49-F238E27FC236}">
                      <a16:creationId xmlns:a16="http://schemas.microsoft.com/office/drawing/2014/main" id="{1B1F6FF7-516C-4B7C-9B60-732A147495F2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896" name="Rectangle 895">
                    <a:extLst>
                      <a:ext uri="{FF2B5EF4-FFF2-40B4-BE49-F238E27FC236}">
                        <a16:creationId xmlns:a16="http://schemas.microsoft.com/office/drawing/2014/main" id="{8837F8E7-B41A-4DA8-A362-810AC7648C6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97" name="Rectangle 896">
                    <a:extLst>
                      <a:ext uri="{FF2B5EF4-FFF2-40B4-BE49-F238E27FC236}">
                        <a16:creationId xmlns:a16="http://schemas.microsoft.com/office/drawing/2014/main" id="{5A33A2C8-4879-40D8-95C4-5822F34970E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49" name="Group 748">
                <a:extLst>
                  <a:ext uri="{FF2B5EF4-FFF2-40B4-BE49-F238E27FC236}">
                    <a16:creationId xmlns:a16="http://schemas.microsoft.com/office/drawing/2014/main" id="{9F354773-7FAF-4FBB-91C2-EEFEC943DEC8}"/>
                  </a:ext>
                </a:extLst>
              </p:cNvPr>
              <p:cNvGrpSpPr/>
              <p:nvPr/>
            </p:nvGrpSpPr>
            <p:grpSpPr>
              <a:xfrm>
                <a:off x="8731795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876" name="Group 875">
                  <a:extLst>
                    <a:ext uri="{FF2B5EF4-FFF2-40B4-BE49-F238E27FC236}">
                      <a16:creationId xmlns:a16="http://schemas.microsoft.com/office/drawing/2014/main" id="{131D9B62-35E8-4827-B178-7FD3B064F361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887" name="Group 886">
                    <a:extLst>
                      <a:ext uri="{FF2B5EF4-FFF2-40B4-BE49-F238E27FC236}">
                        <a16:creationId xmlns:a16="http://schemas.microsoft.com/office/drawing/2014/main" id="{55EE38BA-EBD1-42B5-B4F5-7725EEF9E9D8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891" name="Rectangle 890">
                      <a:extLst>
                        <a:ext uri="{FF2B5EF4-FFF2-40B4-BE49-F238E27FC236}">
                          <a16:creationId xmlns:a16="http://schemas.microsoft.com/office/drawing/2014/main" id="{7DF7D1C3-63F3-42EB-B39F-118605340F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92" name="Rectangle 891">
                      <a:extLst>
                        <a:ext uri="{FF2B5EF4-FFF2-40B4-BE49-F238E27FC236}">
                          <a16:creationId xmlns:a16="http://schemas.microsoft.com/office/drawing/2014/main" id="{371F4D3D-3A3C-4F8A-BC7B-C4F11319C3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88" name="Group 887">
                    <a:extLst>
                      <a:ext uri="{FF2B5EF4-FFF2-40B4-BE49-F238E27FC236}">
                        <a16:creationId xmlns:a16="http://schemas.microsoft.com/office/drawing/2014/main" id="{AD99E84D-3FB3-4628-BA16-3652E29109C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889" name="Rectangle 888">
                      <a:extLst>
                        <a:ext uri="{FF2B5EF4-FFF2-40B4-BE49-F238E27FC236}">
                          <a16:creationId xmlns:a16="http://schemas.microsoft.com/office/drawing/2014/main" id="{0C7F9ED3-84BE-4745-88F5-3C9F53DE47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90" name="Rectangle 889">
                      <a:extLst>
                        <a:ext uri="{FF2B5EF4-FFF2-40B4-BE49-F238E27FC236}">
                          <a16:creationId xmlns:a16="http://schemas.microsoft.com/office/drawing/2014/main" id="{34083A2D-99B4-4AA9-B40C-E4FF2F3163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77" name="Group 876">
                  <a:extLst>
                    <a:ext uri="{FF2B5EF4-FFF2-40B4-BE49-F238E27FC236}">
                      <a16:creationId xmlns:a16="http://schemas.microsoft.com/office/drawing/2014/main" id="{72F3436B-FF21-48A5-8786-9F4EAFB8A95E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881" name="Group 880">
                    <a:extLst>
                      <a:ext uri="{FF2B5EF4-FFF2-40B4-BE49-F238E27FC236}">
                        <a16:creationId xmlns:a16="http://schemas.microsoft.com/office/drawing/2014/main" id="{E18AE0A4-6CC9-48CD-BBBF-8468F66B696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885" name="Rectangle 884">
                      <a:extLst>
                        <a:ext uri="{FF2B5EF4-FFF2-40B4-BE49-F238E27FC236}">
                          <a16:creationId xmlns:a16="http://schemas.microsoft.com/office/drawing/2014/main" id="{E4A22017-52A3-4558-8F26-2C9E251AC8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86" name="Rectangle 885">
                      <a:extLst>
                        <a:ext uri="{FF2B5EF4-FFF2-40B4-BE49-F238E27FC236}">
                          <a16:creationId xmlns:a16="http://schemas.microsoft.com/office/drawing/2014/main" id="{80E58D60-AFF7-46A3-AE59-1628AEAF91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82" name="Group 881">
                    <a:extLst>
                      <a:ext uri="{FF2B5EF4-FFF2-40B4-BE49-F238E27FC236}">
                        <a16:creationId xmlns:a16="http://schemas.microsoft.com/office/drawing/2014/main" id="{08D8992C-7102-4829-AEFF-CAF6FB0B0DA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883" name="Rectangle 882">
                      <a:extLst>
                        <a:ext uri="{FF2B5EF4-FFF2-40B4-BE49-F238E27FC236}">
                          <a16:creationId xmlns:a16="http://schemas.microsoft.com/office/drawing/2014/main" id="{1320AEFE-4445-4BBA-B3F5-AA4C1BF360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84" name="Rectangle 883">
                      <a:extLst>
                        <a:ext uri="{FF2B5EF4-FFF2-40B4-BE49-F238E27FC236}">
                          <a16:creationId xmlns:a16="http://schemas.microsoft.com/office/drawing/2014/main" id="{89675662-EAF5-4CB9-8ECE-D614421E49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78" name="Group 877">
                  <a:extLst>
                    <a:ext uri="{FF2B5EF4-FFF2-40B4-BE49-F238E27FC236}">
                      <a16:creationId xmlns:a16="http://schemas.microsoft.com/office/drawing/2014/main" id="{4B856E99-33ED-405C-8F66-E8931AD766FE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879" name="Rectangle 878">
                    <a:extLst>
                      <a:ext uri="{FF2B5EF4-FFF2-40B4-BE49-F238E27FC236}">
                        <a16:creationId xmlns:a16="http://schemas.microsoft.com/office/drawing/2014/main" id="{EC4168E1-2726-4208-9A73-EBEA6043275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80" name="Rectangle 879">
                    <a:extLst>
                      <a:ext uri="{FF2B5EF4-FFF2-40B4-BE49-F238E27FC236}">
                        <a16:creationId xmlns:a16="http://schemas.microsoft.com/office/drawing/2014/main" id="{DC8D057E-C9DC-486C-86A1-438EF17CE66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50" name="Group 749">
                <a:extLst>
                  <a:ext uri="{FF2B5EF4-FFF2-40B4-BE49-F238E27FC236}">
                    <a16:creationId xmlns:a16="http://schemas.microsoft.com/office/drawing/2014/main" id="{D108617E-AA6F-4AF9-91AC-DB0441DE8901}"/>
                  </a:ext>
                </a:extLst>
              </p:cNvPr>
              <p:cNvGrpSpPr/>
              <p:nvPr/>
            </p:nvGrpSpPr>
            <p:grpSpPr>
              <a:xfrm>
                <a:off x="8893889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859" name="Group 858">
                  <a:extLst>
                    <a:ext uri="{FF2B5EF4-FFF2-40B4-BE49-F238E27FC236}">
                      <a16:creationId xmlns:a16="http://schemas.microsoft.com/office/drawing/2014/main" id="{8692E277-1514-4DE5-8C7C-B6A69A78190A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870" name="Group 869">
                    <a:extLst>
                      <a:ext uri="{FF2B5EF4-FFF2-40B4-BE49-F238E27FC236}">
                        <a16:creationId xmlns:a16="http://schemas.microsoft.com/office/drawing/2014/main" id="{4258D8FA-CE3A-48F2-B728-ABF198B65B9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874" name="Rectangle 873">
                      <a:extLst>
                        <a:ext uri="{FF2B5EF4-FFF2-40B4-BE49-F238E27FC236}">
                          <a16:creationId xmlns:a16="http://schemas.microsoft.com/office/drawing/2014/main" id="{6673DF77-CF40-43CF-9724-726F02F9CC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75" name="Rectangle 874">
                      <a:extLst>
                        <a:ext uri="{FF2B5EF4-FFF2-40B4-BE49-F238E27FC236}">
                          <a16:creationId xmlns:a16="http://schemas.microsoft.com/office/drawing/2014/main" id="{F29BFDC3-AF9E-4636-909E-44DCC40F911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71" name="Group 870">
                    <a:extLst>
                      <a:ext uri="{FF2B5EF4-FFF2-40B4-BE49-F238E27FC236}">
                        <a16:creationId xmlns:a16="http://schemas.microsoft.com/office/drawing/2014/main" id="{1A704133-CE29-4AB6-A813-4FAA6E3958A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872" name="Rectangle 871">
                      <a:extLst>
                        <a:ext uri="{FF2B5EF4-FFF2-40B4-BE49-F238E27FC236}">
                          <a16:creationId xmlns:a16="http://schemas.microsoft.com/office/drawing/2014/main" id="{25D4F0F7-21BA-4385-B1BB-428A139E8AC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73" name="Rectangle 872">
                      <a:extLst>
                        <a:ext uri="{FF2B5EF4-FFF2-40B4-BE49-F238E27FC236}">
                          <a16:creationId xmlns:a16="http://schemas.microsoft.com/office/drawing/2014/main" id="{6505B789-9B5F-424B-AAAB-321E5B45DE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60" name="Group 859">
                  <a:extLst>
                    <a:ext uri="{FF2B5EF4-FFF2-40B4-BE49-F238E27FC236}">
                      <a16:creationId xmlns:a16="http://schemas.microsoft.com/office/drawing/2014/main" id="{1D5B888B-12EC-4B79-AC6B-498BA6CEE188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864" name="Group 863">
                    <a:extLst>
                      <a:ext uri="{FF2B5EF4-FFF2-40B4-BE49-F238E27FC236}">
                        <a16:creationId xmlns:a16="http://schemas.microsoft.com/office/drawing/2014/main" id="{445E2785-DBCC-4D12-BE30-6CD3A24BA91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868" name="Rectangle 867">
                      <a:extLst>
                        <a:ext uri="{FF2B5EF4-FFF2-40B4-BE49-F238E27FC236}">
                          <a16:creationId xmlns:a16="http://schemas.microsoft.com/office/drawing/2014/main" id="{4BC59919-2C6A-4813-98AD-9BE54E6CA6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69" name="Rectangle 868">
                      <a:extLst>
                        <a:ext uri="{FF2B5EF4-FFF2-40B4-BE49-F238E27FC236}">
                          <a16:creationId xmlns:a16="http://schemas.microsoft.com/office/drawing/2014/main" id="{CD38129F-3E07-46F5-B4C3-01B59BF67EF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65" name="Group 864">
                    <a:extLst>
                      <a:ext uri="{FF2B5EF4-FFF2-40B4-BE49-F238E27FC236}">
                        <a16:creationId xmlns:a16="http://schemas.microsoft.com/office/drawing/2014/main" id="{F7B9C165-A43A-41E6-9072-716B9A4B67F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866" name="Rectangle 865">
                      <a:extLst>
                        <a:ext uri="{FF2B5EF4-FFF2-40B4-BE49-F238E27FC236}">
                          <a16:creationId xmlns:a16="http://schemas.microsoft.com/office/drawing/2014/main" id="{503E8DC8-D2B2-4C01-880B-D3A3C55F47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67" name="Rectangle 866">
                      <a:extLst>
                        <a:ext uri="{FF2B5EF4-FFF2-40B4-BE49-F238E27FC236}">
                          <a16:creationId xmlns:a16="http://schemas.microsoft.com/office/drawing/2014/main" id="{D0437A53-CE64-4BCA-BF98-B8BA4B649A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61" name="Group 860">
                  <a:extLst>
                    <a:ext uri="{FF2B5EF4-FFF2-40B4-BE49-F238E27FC236}">
                      <a16:creationId xmlns:a16="http://schemas.microsoft.com/office/drawing/2014/main" id="{4FF3BB5D-C538-4C33-A629-6DBED8289E2B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862" name="Rectangle 861">
                    <a:extLst>
                      <a:ext uri="{FF2B5EF4-FFF2-40B4-BE49-F238E27FC236}">
                        <a16:creationId xmlns:a16="http://schemas.microsoft.com/office/drawing/2014/main" id="{37CBF714-5606-4767-BD46-F97B647CB6C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63" name="Rectangle 862">
                    <a:extLst>
                      <a:ext uri="{FF2B5EF4-FFF2-40B4-BE49-F238E27FC236}">
                        <a16:creationId xmlns:a16="http://schemas.microsoft.com/office/drawing/2014/main" id="{A6C1D86E-A28C-432F-8089-6533B9DDD07B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51" name="Group 750">
                <a:extLst>
                  <a:ext uri="{FF2B5EF4-FFF2-40B4-BE49-F238E27FC236}">
                    <a16:creationId xmlns:a16="http://schemas.microsoft.com/office/drawing/2014/main" id="{FDEA078C-EB5E-4EA3-91C3-C22C7BF3C082}"/>
                  </a:ext>
                </a:extLst>
              </p:cNvPr>
              <p:cNvGrpSpPr/>
              <p:nvPr/>
            </p:nvGrpSpPr>
            <p:grpSpPr>
              <a:xfrm>
                <a:off x="9050270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842" name="Group 841">
                  <a:extLst>
                    <a:ext uri="{FF2B5EF4-FFF2-40B4-BE49-F238E27FC236}">
                      <a16:creationId xmlns:a16="http://schemas.microsoft.com/office/drawing/2014/main" id="{7CAC62DC-0908-4E3E-9AAC-645206D95145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853" name="Group 852">
                    <a:extLst>
                      <a:ext uri="{FF2B5EF4-FFF2-40B4-BE49-F238E27FC236}">
                        <a16:creationId xmlns:a16="http://schemas.microsoft.com/office/drawing/2014/main" id="{6C73F873-55E4-4C5C-8AA2-51B143D6586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857" name="Rectangle 856">
                      <a:extLst>
                        <a:ext uri="{FF2B5EF4-FFF2-40B4-BE49-F238E27FC236}">
                          <a16:creationId xmlns:a16="http://schemas.microsoft.com/office/drawing/2014/main" id="{2F761882-F269-425B-8822-57F0E397BC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58" name="Rectangle 857">
                      <a:extLst>
                        <a:ext uri="{FF2B5EF4-FFF2-40B4-BE49-F238E27FC236}">
                          <a16:creationId xmlns:a16="http://schemas.microsoft.com/office/drawing/2014/main" id="{0741EDE2-3A74-45A8-8CA2-8731FBE10BD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54" name="Group 853">
                    <a:extLst>
                      <a:ext uri="{FF2B5EF4-FFF2-40B4-BE49-F238E27FC236}">
                        <a16:creationId xmlns:a16="http://schemas.microsoft.com/office/drawing/2014/main" id="{1F69E35B-120C-42BA-BC14-EFB2140F196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855" name="Rectangle 854">
                      <a:extLst>
                        <a:ext uri="{FF2B5EF4-FFF2-40B4-BE49-F238E27FC236}">
                          <a16:creationId xmlns:a16="http://schemas.microsoft.com/office/drawing/2014/main" id="{48504B22-39C6-4A11-869E-BD79EECA34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56" name="Rectangle 855">
                      <a:extLst>
                        <a:ext uri="{FF2B5EF4-FFF2-40B4-BE49-F238E27FC236}">
                          <a16:creationId xmlns:a16="http://schemas.microsoft.com/office/drawing/2014/main" id="{A061B721-AE65-405B-876D-23084DD7C6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43" name="Group 842">
                  <a:extLst>
                    <a:ext uri="{FF2B5EF4-FFF2-40B4-BE49-F238E27FC236}">
                      <a16:creationId xmlns:a16="http://schemas.microsoft.com/office/drawing/2014/main" id="{18D5B501-A345-4ABF-A3EC-8866C37E4559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847" name="Group 846">
                    <a:extLst>
                      <a:ext uri="{FF2B5EF4-FFF2-40B4-BE49-F238E27FC236}">
                        <a16:creationId xmlns:a16="http://schemas.microsoft.com/office/drawing/2014/main" id="{718238CB-63B5-4C46-9B63-58A8733454E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851" name="Rectangle 850">
                      <a:extLst>
                        <a:ext uri="{FF2B5EF4-FFF2-40B4-BE49-F238E27FC236}">
                          <a16:creationId xmlns:a16="http://schemas.microsoft.com/office/drawing/2014/main" id="{701E3B1B-EC68-472D-B78D-CAFBC9DB93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52" name="Rectangle 851">
                      <a:extLst>
                        <a:ext uri="{FF2B5EF4-FFF2-40B4-BE49-F238E27FC236}">
                          <a16:creationId xmlns:a16="http://schemas.microsoft.com/office/drawing/2014/main" id="{9494A431-7A38-40EB-ACFA-13D8D03CF0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48" name="Group 847">
                    <a:extLst>
                      <a:ext uri="{FF2B5EF4-FFF2-40B4-BE49-F238E27FC236}">
                        <a16:creationId xmlns:a16="http://schemas.microsoft.com/office/drawing/2014/main" id="{F7E8C349-9B7D-4311-83B6-D0FC4EB4CD3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849" name="Rectangle 848">
                      <a:extLst>
                        <a:ext uri="{FF2B5EF4-FFF2-40B4-BE49-F238E27FC236}">
                          <a16:creationId xmlns:a16="http://schemas.microsoft.com/office/drawing/2014/main" id="{D8B3ED25-2EFB-4B11-ABAF-FBE1279E9B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50" name="Rectangle 849">
                      <a:extLst>
                        <a:ext uri="{FF2B5EF4-FFF2-40B4-BE49-F238E27FC236}">
                          <a16:creationId xmlns:a16="http://schemas.microsoft.com/office/drawing/2014/main" id="{04BCCAA3-D0AA-4F6D-9CFD-7501A88F8E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44" name="Group 843">
                  <a:extLst>
                    <a:ext uri="{FF2B5EF4-FFF2-40B4-BE49-F238E27FC236}">
                      <a16:creationId xmlns:a16="http://schemas.microsoft.com/office/drawing/2014/main" id="{656DAA86-4DE8-4603-B4AA-692D164BFFF8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845" name="Rectangle 844">
                    <a:extLst>
                      <a:ext uri="{FF2B5EF4-FFF2-40B4-BE49-F238E27FC236}">
                        <a16:creationId xmlns:a16="http://schemas.microsoft.com/office/drawing/2014/main" id="{AA49BC19-4736-4B7D-AAE0-BA361928A16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46" name="Rectangle 845">
                    <a:extLst>
                      <a:ext uri="{FF2B5EF4-FFF2-40B4-BE49-F238E27FC236}">
                        <a16:creationId xmlns:a16="http://schemas.microsoft.com/office/drawing/2014/main" id="{64884703-A392-4705-B5F5-4E561CF18B8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52" name="Group 751">
                <a:extLst>
                  <a:ext uri="{FF2B5EF4-FFF2-40B4-BE49-F238E27FC236}">
                    <a16:creationId xmlns:a16="http://schemas.microsoft.com/office/drawing/2014/main" id="{A9EC2DE1-22E2-434B-B1E9-7354D272ED2D}"/>
                  </a:ext>
                </a:extLst>
              </p:cNvPr>
              <p:cNvGrpSpPr/>
              <p:nvPr/>
            </p:nvGrpSpPr>
            <p:grpSpPr>
              <a:xfrm>
                <a:off x="9210646" y="3971086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825" name="Group 824">
                  <a:extLst>
                    <a:ext uri="{FF2B5EF4-FFF2-40B4-BE49-F238E27FC236}">
                      <a16:creationId xmlns:a16="http://schemas.microsoft.com/office/drawing/2014/main" id="{81059AB5-3BA4-422D-BA79-E504C0D57874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836" name="Group 835">
                    <a:extLst>
                      <a:ext uri="{FF2B5EF4-FFF2-40B4-BE49-F238E27FC236}">
                        <a16:creationId xmlns:a16="http://schemas.microsoft.com/office/drawing/2014/main" id="{3E0F13BD-89AB-4AAB-8B8D-D9E028373CD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840" name="Rectangle 839">
                      <a:extLst>
                        <a:ext uri="{FF2B5EF4-FFF2-40B4-BE49-F238E27FC236}">
                          <a16:creationId xmlns:a16="http://schemas.microsoft.com/office/drawing/2014/main" id="{73273B38-6F91-4449-A255-F58361CB72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41" name="Rectangle 840">
                      <a:extLst>
                        <a:ext uri="{FF2B5EF4-FFF2-40B4-BE49-F238E27FC236}">
                          <a16:creationId xmlns:a16="http://schemas.microsoft.com/office/drawing/2014/main" id="{EE3A5815-7238-44B5-8D97-1D18937D1A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37" name="Group 836">
                    <a:extLst>
                      <a:ext uri="{FF2B5EF4-FFF2-40B4-BE49-F238E27FC236}">
                        <a16:creationId xmlns:a16="http://schemas.microsoft.com/office/drawing/2014/main" id="{0ADB9F36-EE95-4405-9D5F-9D9253601AD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838" name="Rectangle 837">
                      <a:extLst>
                        <a:ext uri="{FF2B5EF4-FFF2-40B4-BE49-F238E27FC236}">
                          <a16:creationId xmlns:a16="http://schemas.microsoft.com/office/drawing/2014/main" id="{046539AB-12ED-4BD6-9A22-CA3352FB2F9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39" name="Rectangle 838">
                      <a:extLst>
                        <a:ext uri="{FF2B5EF4-FFF2-40B4-BE49-F238E27FC236}">
                          <a16:creationId xmlns:a16="http://schemas.microsoft.com/office/drawing/2014/main" id="{9F9CD867-4009-41A5-B798-229519F52A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26" name="Group 825">
                  <a:extLst>
                    <a:ext uri="{FF2B5EF4-FFF2-40B4-BE49-F238E27FC236}">
                      <a16:creationId xmlns:a16="http://schemas.microsoft.com/office/drawing/2014/main" id="{06353AEA-44C0-4361-8C8B-48A0A6B6B971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830" name="Group 829">
                    <a:extLst>
                      <a:ext uri="{FF2B5EF4-FFF2-40B4-BE49-F238E27FC236}">
                        <a16:creationId xmlns:a16="http://schemas.microsoft.com/office/drawing/2014/main" id="{702F5460-2831-4D71-9A4A-B8E9E4C2120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834" name="Rectangle 833">
                      <a:extLst>
                        <a:ext uri="{FF2B5EF4-FFF2-40B4-BE49-F238E27FC236}">
                          <a16:creationId xmlns:a16="http://schemas.microsoft.com/office/drawing/2014/main" id="{5DE828B2-4FE6-4E62-9E04-BCA11288B9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35" name="Rectangle 834">
                      <a:extLst>
                        <a:ext uri="{FF2B5EF4-FFF2-40B4-BE49-F238E27FC236}">
                          <a16:creationId xmlns:a16="http://schemas.microsoft.com/office/drawing/2014/main" id="{E484BFB9-06C8-4117-B010-4DDF778D860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31" name="Group 830">
                    <a:extLst>
                      <a:ext uri="{FF2B5EF4-FFF2-40B4-BE49-F238E27FC236}">
                        <a16:creationId xmlns:a16="http://schemas.microsoft.com/office/drawing/2014/main" id="{B649F836-0998-488F-BCA9-B68582A3564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832" name="Rectangle 831">
                      <a:extLst>
                        <a:ext uri="{FF2B5EF4-FFF2-40B4-BE49-F238E27FC236}">
                          <a16:creationId xmlns:a16="http://schemas.microsoft.com/office/drawing/2014/main" id="{1D0D39ED-C5D2-47F4-B4F3-C202E331A3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33" name="Rectangle 832">
                      <a:extLst>
                        <a:ext uri="{FF2B5EF4-FFF2-40B4-BE49-F238E27FC236}">
                          <a16:creationId xmlns:a16="http://schemas.microsoft.com/office/drawing/2014/main" id="{C54A02AF-CDB7-48AE-BCA9-F4E75C35EF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27" name="Group 826">
                  <a:extLst>
                    <a:ext uri="{FF2B5EF4-FFF2-40B4-BE49-F238E27FC236}">
                      <a16:creationId xmlns:a16="http://schemas.microsoft.com/office/drawing/2014/main" id="{8C6AD828-AB65-4281-BD14-85E770B45038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828" name="Rectangle 827">
                    <a:extLst>
                      <a:ext uri="{FF2B5EF4-FFF2-40B4-BE49-F238E27FC236}">
                        <a16:creationId xmlns:a16="http://schemas.microsoft.com/office/drawing/2014/main" id="{40D854E5-7129-4AC1-8190-16D006B84BE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29" name="Rectangle 828">
                    <a:extLst>
                      <a:ext uri="{FF2B5EF4-FFF2-40B4-BE49-F238E27FC236}">
                        <a16:creationId xmlns:a16="http://schemas.microsoft.com/office/drawing/2014/main" id="{46252CAC-0EAF-41DE-B26B-F9A6EA04089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53" name="Group 752">
                <a:extLst>
                  <a:ext uri="{FF2B5EF4-FFF2-40B4-BE49-F238E27FC236}">
                    <a16:creationId xmlns:a16="http://schemas.microsoft.com/office/drawing/2014/main" id="{998D4571-28F0-4C0C-B0D7-D1C11DEFED6F}"/>
                  </a:ext>
                </a:extLst>
              </p:cNvPr>
              <p:cNvGrpSpPr/>
              <p:nvPr/>
            </p:nvGrpSpPr>
            <p:grpSpPr>
              <a:xfrm>
                <a:off x="9371022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808" name="Group 807">
                  <a:extLst>
                    <a:ext uri="{FF2B5EF4-FFF2-40B4-BE49-F238E27FC236}">
                      <a16:creationId xmlns:a16="http://schemas.microsoft.com/office/drawing/2014/main" id="{FC7AA09C-0CD6-44AC-8C3A-B55D226539AB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819" name="Group 818">
                    <a:extLst>
                      <a:ext uri="{FF2B5EF4-FFF2-40B4-BE49-F238E27FC236}">
                        <a16:creationId xmlns:a16="http://schemas.microsoft.com/office/drawing/2014/main" id="{F539BB03-E454-48F7-BA76-BFAB42E5AF2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823" name="Rectangle 822">
                      <a:extLst>
                        <a:ext uri="{FF2B5EF4-FFF2-40B4-BE49-F238E27FC236}">
                          <a16:creationId xmlns:a16="http://schemas.microsoft.com/office/drawing/2014/main" id="{21C9F0B0-0AFD-4B23-81EF-5C1F1540B6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24" name="Rectangle 823">
                      <a:extLst>
                        <a:ext uri="{FF2B5EF4-FFF2-40B4-BE49-F238E27FC236}">
                          <a16:creationId xmlns:a16="http://schemas.microsoft.com/office/drawing/2014/main" id="{BAEC5828-D462-418D-9AE2-AD93336A69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20" name="Group 819">
                    <a:extLst>
                      <a:ext uri="{FF2B5EF4-FFF2-40B4-BE49-F238E27FC236}">
                        <a16:creationId xmlns:a16="http://schemas.microsoft.com/office/drawing/2014/main" id="{22B2DC84-849E-47D1-974C-5126E5A6F9E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821" name="Rectangle 820">
                      <a:extLst>
                        <a:ext uri="{FF2B5EF4-FFF2-40B4-BE49-F238E27FC236}">
                          <a16:creationId xmlns:a16="http://schemas.microsoft.com/office/drawing/2014/main" id="{EEEBAF7F-A216-49F8-BE0B-5F8DF4A7DA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22" name="Rectangle 821">
                      <a:extLst>
                        <a:ext uri="{FF2B5EF4-FFF2-40B4-BE49-F238E27FC236}">
                          <a16:creationId xmlns:a16="http://schemas.microsoft.com/office/drawing/2014/main" id="{4F5A4EAE-579A-4CE1-82BE-6FFB462776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09" name="Group 808">
                  <a:extLst>
                    <a:ext uri="{FF2B5EF4-FFF2-40B4-BE49-F238E27FC236}">
                      <a16:creationId xmlns:a16="http://schemas.microsoft.com/office/drawing/2014/main" id="{E51A7F52-B1AB-4DEC-BF05-7F3A132EF625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813" name="Group 812">
                    <a:extLst>
                      <a:ext uri="{FF2B5EF4-FFF2-40B4-BE49-F238E27FC236}">
                        <a16:creationId xmlns:a16="http://schemas.microsoft.com/office/drawing/2014/main" id="{C553ACAE-6711-488F-A0B9-385679E7B0C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817" name="Rectangle 816">
                      <a:extLst>
                        <a:ext uri="{FF2B5EF4-FFF2-40B4-BE49-F238E27FC236}">
                          <a16:creationId xmlns:a16="http://schemas.microsoft.com/office/drawing/2014/main" id="{10985CC5-27FC-4A21-9CEB-FB14214622D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18" name="Rectangle 817">
                      <a:extLst>
                        <a:ext uri="{FF2B5EF4-FFF2-40B4-BE49-F238E27FC236}">
                          <a16:creationId xmlns:a16="http://schemas.microsoft.com/office/drawing/2014/main" id="{B99E607D-0B45-4DB3-BD7B-4FF1C0B3B22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14" name="Group 813">
                    <a:extLst>
                      <a:ext uri="{FF2B5EF4-FFF2-40B4-BE49-F238E27FC236}">
                        <a16:creationId xmlns:a16="http://schemas.microsoft.com/office/drawing/2014/main" id="{0C43BFEB-920C-4517-A638-FA9D530E9BE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815" name="Rectangle 814">
                      <a:extLst>
                        <a:ext uri="{FF2B5EF4-FFF2-40B4-BE49-F238E27FC236}">
                          <a16:creationId xmlns:a16="http://schemas.microsoft.com/office/drawing/2014/main" id="{53313122-FDAC-4900-883B-46AE42A561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16" name="Rectangle 815">
                      <a:extLst>
                        <a:ext uri="{FF2B5EF4-FFF2-40B4-BE49-F238E27FC236}">
                          <a16:creationId xmlns:a16="http://schemas.microsoft.com/office/drawing/2014/main" id="{307E6E8B-F0D6-4B93-A860-8DFBC10251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810" name="Group 809">
                  <a:extLst>
                    <a:ext uri="{FF2B5EF4-FFF2-40B4-BE49-F238E27FC236}">
                      <a16:creationId xmlns:a16="http://schemas.microsoft.com/office/drawing/2014/main" id="{6E064D61-BFC2-469F-A2F6-915BDAC5ECEE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811" name="Rectangle 810">
                    <a:extLst>
                      <a:ext uri="{FF2B5EF4-FFF2-40B4-BE49-F238E27FC236}">
                        <a16:creationId xmlns:a16="http://schemas.microsoft.com/office/drawing/2014/main" id="{7BB2FB7E-2D99-429A-B6C6-E137FE3F67B8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12" name="Rectangle 811">
                    <a:extLst>
                      <a:ext uri="{FF2B5EF4-FFF2-40B4-BE49-F238E27FC236}">
                        <a16:creationId xmlns:a16="http://schemas.microsoft.com/office/drawing/2014/main" id="{11849995-003E-41DB-89CE-CA10C200841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54" name="Group 753">
                <a:extLst>
                  <a:ext uri="{FF2B5EF4-FFF2-40B4-BE49-F238E27FC236}">
                    <a16:creationId xmlns:a16="http://schemas.microsoft.com/office/drawing/2014/main" id="{154F08FF-5AC2-4C35-A37F-B9C278773ADA}"/>
                  </a:ext>
                </a:extLst>
              </p:cNvPr>
              <p:cNvGrpSpPr/>
              <p:nvPr/>
            </p:nvGrpSpPr>
            <p:grpSpPr>
              <a:xfrm>
                <a:off x="9533116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791" name="Group 790">
                  <a:extLst>
                    <a:ext uri="{FF2B5EF4-FFF2-40B4-BE49-F238E27FC236}">
                      <a16:creationId xmlns:a16="http://schemas.microsoft.com/office/drawing/2014/main" id="{1456A01A-1055-4634-88AA-CD09D4BD002A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802" name="Group 801">
                    <a:extLst>
                      <a:ext uri="{FF2B5EF4-FFF2-40B4-BE49-F238E27FC236}">
                        <a16:creationId xmlns:a16="http://schemas.microsoft.com/office/drawing/2014/main" id="{4039565B-D4DA-466A-A287-EA62AD7478D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806" name="Rectangle 805">
                      <a:extLst>
                        <a:ext uri="{FF2B5EF4-FFF2-40B4-BE49-F238E27FC236}">
                          <a16:creationId xmlns:a16="http://schemas.microsoft.com/office/drawing/2014/main" id="{30483D83-7F65-43D3-A537-B61E92CF7F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07" name="Rectangle 806">
                      <a:extLst>
                        <a:ext uri="{FF2B5EF4-FFF2-40B4-BE49-F238E27FC236}">
                          <a16:creationId xmlns:a16="http://schemas.microsoft.com/office/drawing/2014/main" id="{BF56B340-533A-4B79-A6AB-AE05B2F7CD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803" name="Group 802">
                    <a:extLst>
                      <a:ext uri="{FF2B5EF4-FFF2-40B4-BE49-F238E27FC236}">
                        <a16:creationId xmlns:a16="http://schemas.microsoft.com/office/drawing/2014/main" id="{F04069B4-2E9D-4A9D-AF1D-BC8CC4EE73F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804" name="Rectangle 803">
                      <a:extLst>
                        <a:ext uri="{FF2B5EF4-FFF2-40B4-BE49-F238E27FC236}">
                          <a16:creationId xmlns:a16="http://schemas.microsoft.com/office/drawing/2014/main" id="{4442603C-D67C-478E-BB37-777645ADDB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05" name="Rectangle 804">
                      <a:extLst>
                        <a:ext uri="{FF2B5EF4-FFF2-40B4-BE49-F238E27FC236}">
                          <a16:creationId xmlns:a16="http://schemas.microsoft.com/office/drawing/2014/main" id="{C1D214BA-B24E-4825-B0BA-E7C33663A6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92" name="Group 791">
                  <a:extLst>
                    <a:ext uri="{FF2B5EF4-FFF2-40B4-BE49-F238E27FC236}">
                      <a16:creationId xmlns:a16="http://schemas.microsoft.com/office/drawing/2014/main" id="{75B92702-9D59-4A45-B491-5EC7A0D010BB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796" name="Group 795">
                    <a:extLst>
                      <a:ext uri="{FF2B5EF4-FFF2-40B4-BE49-F238E27FC236}">
                        <a16:creationId xmlns:a16="http://schemas.microsoft.com/office/drawing/2014/main" id="{18C4B49C-AF00-4EEE-8644-8C74C4EC25E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800" name="Rectangle 799">
                      <a:extLst>
                        <a:ext uri="{FF2B5EF4-FFF2-40B4-BE49-F238E27FC236}">
                          <a16:creationId xmlns:a16="http://schemas.microsoft.com/office/drawing/2014/main" id="{4D130972-0A69-42BB-8C65-AB0AC869C6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801" name="Rectangle 800">
                      <a:extLst>
                        <a:ext uri="{FF2B5EF4-FFF2-40B4-BE49-F238E27FC236}">
                          <a16:creationId xmlns:a16="http://schemas.microsoft.com/office/drawing/2014/main" id="{A90AA571-AD6B-4845-B8EB-52B22DA579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97" name="Group 796">
                    <a:extLst>
                      <a:ext uri="{FF2B5EF4-FFF2-40B4-BE49-F238E27FC236}">
                        <a16:creationId xmlns:a16="http://schemas.microsoft.com/office/drawing/2014/main" id="{78C4FB9D-9A66-40A9-B012-2CBC7DD390C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798" name="Rectangle 797">
                      <a:extLst>
                        <a:ext uri="{FF2B5EF4-FFF2-40B4-BE49-F238E27FC236}">
                          <a16:creationId xmlns:a16="http://schemas.microsoft.com/office/drawing/2014/main" id="{B569C920-FD00-4134-B5C0-4749CDADCD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99" name="Rectangle 798">
                      <a:extLst>
                        <a:ext uri="{FF2B5EF4-FFF2-40B4-BE49-F238E27FC236}">
                          <a16:creationId xmlns:a16="http://schemas.microsoft.com/office/drawing/2014/main" id="{6420FC0A-CBC1-4689-B5B1-513ED646F4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93" name="Group 792">
                  <a:extLst>
                    <a:ext uri="{FF2B5EF4-FFF2-40B4-BE49-F238E27FC236}">
                      <a16:creationId xmlns:a16="http://schemas.microsoft.com/office/drawing/2014/main" id="{2603763F-6E23-4FA0-87B3-8A7F3D36B2A5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794" name="Rectangle 793">
                    <a:extLst>
                      <a:ext uri="{FF2B5EF4-FFF2-40B4-BE49-F238E27FC236}">
                        <a16:creationId xmlns:a16="http://schemas.microsoft.com/office/drawing/2014/main" id="{C66DAE93-83CB-4580-9F60-712A2083454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95" name="Rectangle 794">
                    <a:extLst>
                      <a:ext uri="{FF2B5EF4-FFF2-40B4-BE49-F238E27FC236}">
                        <a16:creationId xmlns:a16="http://schemas.microsoft.com/office/drawing/2014/main" id="{BCAA25E7-2787-44CD-8B1E-5520AADA032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55" name="Group 754">
                <a:extLst>
                  <a:ext uri="{FF2B5EF4-FFF2-40B4-BE49-F238E27FC236}">
                    <a16:creationId xmlns:a16="http://schemas.microsoft.com/office/drawing/2014/main" id="{36B469EE-3BF5-4863-9482-E704BE494BC5}"/>
                  </a:ext>
                </a:extLst>
              </p:cNvPr>
              <p:cNvGrpSpPr/>
              <p:nvPr/>
            </p:nvGrpSpPr>
            <p:grpSpPr>
              <a:xfrm>
                <a:off x="9693366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774" name="Group 773">
                  <a:extLst>
                    <a:ext uri="{FF2B5EF4-FFF2-40B4-BE49-F238E27FC236}">
                      <a16:creationId xmlns:a16="http://schemas.microsoft.com/office/drawing/2014/main" id="{B26A5EBF-4169-4176-A153-A26F7E74C667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785" name="Group 784">
                    <a:extLst>
                      <a:ext uri="{FF2B5EF4-FFF2-40B4-BE49-F238E27FC236}">
                        <a16:creationId xmlns:a16="http://schemas.microsoft.com/office/drawing/2014/main" id="{64F4D3E4-932F-47D4-8F55-6D3F5303AE2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789" name="Rectangle 788">
                      <a:extLst>
                        <a:ext uri="{FF2B5EF4-FFF2-40B4-BE49-F238E27FC236}">
                          <a16:creationId xmlns:a16="http://schemas.microsoft.com/office/drawing/2014/main" id="{81553EB0-8EEE-4A50-B170-45A40EE4EA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90" name="Rectangle 789">
                      <a:extLst>
                        <a:ext uri="{FF2B5EF4-FFF2-40B4-BE49-F238E27FC236}">
                          <a16:creationId xmlns:a16="http://schemas.microsoft.com/office/drawing/2014/main" id="{61491FA2-2C84-4756-8860-284FEABA2F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86" name="Group 785">
                    <a:extLst>
                      <a:ext uri="{FF2B5EF4-FFF2-40B4-BE49-F238E27FC236}">
                        <a16:creationId xmlns:a16="http://schemas.microsoft.com/office/drawing/2014/main" id="{3357B807-162E-496C-BBEE-E05F591067E8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787" name="Rectangle 786">
                      <a:extLst>
                        <a:ext uri="{FF2B5EF4-FFF2-40B4-BE49-F238E27FC236}">
                          <a16:creationId xmlns:a16="http://schemas.microsoft.com/office/drawing/2014/main" id="{AA8B8950-E5B0-4BE1-8371-893AE84959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88" name="Rectangle 787">
                      <a:extLst>
                        <a:ext uri="{FF2B5EF4-FFF2-40B4-BE49-F238E27FC236}">
                          <a16:creationId xmlns:a16="http://schemas.microsoft.com/office/drawing/2014/main" id="{9ED355B2-F5D0-424D-BE34-63EAE80F48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75" name="Group 774">
                  <a:extLst>
                    <a:ext uri="{FF2B5EF4-FFF2-40B4-BE49-F238E27FC236}">
                      <a16:creationId xmlns:a16="http://schemas.microsoft.com/office/drawing/2014/main" id="{13228A10-2A17-4F92-9C6A-137DEDA624A7}"/>
                    </a:ext>
                  </a:extLst>
                </p:cNvPr>
                <p:cNvGrpSpPr/>
                <p:nvPr/>
              </p:nvGrpSpPr>
              <p:grpSpPr>
                <a:xfrm>
                  <a:off x="7966428" y="1647010"/>
                  <a:ext cx="162220" cy="645394"/>
                  <a:chOff x="4886412" y="2300660"/>
                  <a:chExt cx="162220" cy="645394"/>
                </a:xfrm>
                <a:grpFill/>
              </p:grpSpPr>
              <p:grpSp>
                <p:nvGrpSpPr>
                  <p:cNvPr id="779" name="Group 778">
                    <a:extLst>
                      <a:ext uri="{FF2B5EF4-FFF2-40B4-BE49-F238E27FC236}">
                        <a16:creationId xmlns:a16="http://schemas.microsoft.com/office/drawing/2014/main" id="{6D6E8F49-296F-41CA-945F-FA494F0C5B9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783" name="Rectangle 782">
                      <a:extLst>
                        <a:ext uri="{FF2B5EF4-FFF2-40B4-BE49-F238E27FC236}">
                          <a16:creationId xmlns:a16="http://schemas.microsoft.com/office/drawing/2014/main" id="{0E465DB8-589B-4148-BE9F-1C39C90C16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84" name="Rectangle 783">
                      <a:extLst>
                        <a:ext uri="{FF2B5EF4-FFF2-40B4-BE49-F238E27FC236}">
                          <a16:creationId xmlns:a16="http://schemas.microsoft.com/office/drawing/2014/main" id="{6CC0B81D-F9CB-452D-8CF6-9A7FF55FF6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80" name="Group 779">
                    <a:extLst>
                      <a:ext uri="{FF2B5EF4-FFF2-40B4-BE49-F238E27FC236}">
                        <a16:creationId xmlns:a16="http://schemas.microsoft.com/office/drawing/2014/main" id="{CBFCCCF7-B582-481C-81D2-D12AB0B5B7D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0"/>
                    <a:ext cx="162220" cy="325603"/>
                    <a:chOff x="4824133" y="1693341"/>
                    <a:chExt cx="90155" cy="180956"/>
                  </a:xfrm>
                  <a:grpFill/>
                </p:grpSpPr>
                <p:sp>
                  <p:nvSpPr>
                    <p:cNvPr id="781" name="Rectangle 780">
                      <a:extLst>
                        <a:ext uri="{FF2B5EF4-FFF2-40B4-BE49-F238E27FC236}">
                          <a16:creationId xmlns:a16="http://schemas.microsoft.com/office/drawing/2014/main" id="{CDC4C869-4A7E-4B93-B7AB-FBA888BD00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4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82" name="Rectangle 781">
                      <a:extLst>
                        <a:ext uri="{FF2B5EF4-FFF2-40B4-BE49-F238E27FC236}">
                          <a16:creationId xmlns:a16="http://schemas.microsoft.com/office/drawing/2014/main" id="{B0B126C1-72BF-4892-98BE-589E2380B7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2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76" name="Group 775">
                  <a:extLst>
                    <a:ext uri="{FF2B5EF4-FFF2-40B4-BE49-F238E27FC236}">
                      <a16:creationId xmlns:a16="http://schemas.microsoft.com/office/drawing/2014/main" id="{27982955-2C60-488C-A243-E2DDCB705EB7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777" name="Rectangle 776">
                    <a:extLst>
                      <a:ext uri="{FF2B5EF4-FFF2-40B4-BE49-F238E27FC236}">
                        <a16:creationId xmlns:a16="http://schemas.microsoft.com/office/drawing/2014/main" id="{A193C2BA-813F-4EEF-8798-A8627B304E7F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78" name="Rectangle 777">
                    <a:extLst>
                      <a:ext uri="{FF2B5EF4-FFF2-40B4-BE49-F238E27FC236}">
                        <a16:creationId xmlns:a16="http://schemas.microsoft.com/office/drawing/2014/main" id="{4E9FB336-C378-4765-A9F9-9E627521341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56" name="Group 755">
                <a:extLst>
                  <a:ext uri="{FF2B5EF4-FFF2-40B4-BE49-F238E27FC236}">
                    <a16:creationId xmlns:a16="http://schemas.microsoft.com/office/drawing/2014/main" id="{07767E72-F91A-44CB-81D5-D5C74FAFF357}"/>
                  </a:ext>
                </a:extLst>
              </p:cNvPr>
              <p:cNvGrpSpPr/>
              <p:nvPr/>
            </p:nvGrpSpPr>
            <p:grpSpPr>
              <a:xfrm>
                <a:off x="9855460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757" name="Group 756">
                  <a:extLst>
                    <a:ext uri="{FF2B5EF4-FFF2-40B4-BE49-F238E27FC236}">
                      <a16:creationId xmlns:a16="http://schemas.microsoft.com/office/drawing/2014/main" id="{D34F782E-88A8-484D-85D8-8E53240F489E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768" name="Group 767">
                    <a:extLst>
                      <a:ext uri="{FF2B5EF4-FFF2-40B4-BE49-F238E27FC236}">
                        <a16:creationId xmlns:a16="http://schemas.microsoft.com/office/drawing/2014/main" id="{DB284474-CFEA-4541-BA1C-4CE911C6AE68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772" name="Rectangle 771">
                      <a:extLst>
                        <a:ext uri="{FF2B5EF4-FFF2-40B4-BE49-F238E27FC236}">
                          <a16:creationId xmlns:a16="http://schemas.microsoft.com/office/drawing/2014/main" id="{BE4C1BA9-D8BE-4CA9-80A9-CB726119B5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73" name="Rectangle 772">
                      <a:extLst>
                        <a:ext uri="{FF2B5EF4-FFF2-40B4-BE49-F238E27FC236}">
                          <a16:creationId xmlns:a16="http://schemas.microsoft.com/office/drawing/2014/main" id="{7D8284A4-B500-43B3-BEAF-EB0A266D4B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69" name="Group 768">
                    <a:extLst>
                      <a:ext uri="{FF2B5EF4-FFF2-40B4-BE49-F238E27FC236}">
                        <a16:creationId xmlns:a16="http://schemas.microsoft.com/office/drawing/2014/main" id="{0FE1665C-709F-41AD-965F-6F9A7DE3D84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770" name="Rectangle 769">
                      <a:extLst>
                        <a:ext uri="{FF2B5EF4-FFF2-40B4-BE49-F238E27FC236}">
                          <a16:creationId xmlns:a16="http://schemas.microsoft.com/office/drawing/2014/main" id="{AA9B65B3-667A-4C9E-8EAD-6A98104CF3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71" name="Rectangle 770">
                      <a:extLst>
                        <a:ext uri="{FF2B5EF4-FFF2-40B4-BE49-F238E27FC236}">
                          <a16:creationId xmlns:a16="http://schemas.microsoft.com/office/drawing/2014/main" id="{3CFF956C-BDCC-45F0-A1A2-8C8B868B03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58" name="Group 757">
                  <a:extLst>
                    <a:ext uri="{FF2B5EF4-FFF2-40B4-BE49-F238E27FC236}">
                      <a16:creationId xmlns:a16="http://schemas.microsoft.com/office/drawing/2014/main" id="{E8D8B207-34B9-4794-84AD-D1F7B14C7A0F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762" name="Group 761">
                    <a:extLst>
                      <a:ext uri="{FF2B5EF4-FFF2-40B4-BE49-F238E27FC236}">
                        <a16:creationId xmlns:a16="http://schemas.microsoft.com/office/drawing/2014/main" id="{A7103572-F158-46A1-8A84-56C939D1F02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766" name="Rectangle 765">
                      <a:extLst>
                        <a:ext uri="{FF2B5EF4-FFF2-40B4-BE49-F238E27FC236}">
                          <a16:creationId xmlns:a16="http://schemas.microsoft.com/office/drawing/2014/main" id="{1472D000-FAB6-4E39-BB3D-6926494C0D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67" name="Rectangle 766">
                      <a:extLst>
                        <a:ext uri="{FF2B5EF4-FFF2-40B4-BE49-F238E27FC236}">
                          <a16:creationId xmlns:a16="http://schemas.microsoft.com/office/drawing/2014/main" id="{9056CF29-77F1-4DBC-B4F4-0ECED321E6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763" name="Group 762">
                    <a:extLst>
                      <a:ext uri="{FF2B5EF4-FFF2-40B4-BE49-F238E27FC236}">
                        <a16:creationId xmlns:a16="http://schemas.microsoft.com/office/drawing/2014/main" id="{173EE48C-E972-4BE1-BF1D-1B63CC21B75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764" name="Rectangle 763">
                      <a:extLst>
                        <a:ext uri="{FF2B5EF4-FFF2-40B4-BE49-F238E27FC236}">
                          <a16:creationId xmlns:a16="http://schemas.microsoft.com/office/drawing/2014/main" id="{D91B5DC5-B6FB-4D43-BF06-67B34CAA0A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765" name="Rectangle 764">
                      <a:extLst>
                        <a:ext uri="{FF2B5EF4-FFF2-40B4-BE49-F238E27FC236}">
                          <a16:creationId xmlns:a16="http://schemas.microsoft.com/office/drawing/2014/main" id="{CE248366-714D-4D32-8B8F-E7D6FF4E01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759" name="Group 758">
                  <a:extLst>
                    <a:ext uri="{FF2B5EF4-FFF2-40B4-BE49-F238E27FC236}">
                      <a16:creationId xmlns:a16="http://schemas.microsoft.com/office/drawing/2014/main" id="{2E5ECCB0-6D0F-4E37-9575-9544DF9059CF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760" name="Rectangle 759">
                    <a:extLst>
                      <a:ext uri="{FF2B5EF4-FFF2-40B4-BE49-F238E27FC236}">
                        <a16:creationId xmlns:a16="http://schemas.microsoft.com/office/drawing/2014/main" id="{43D3FE6B-3506-46F4-9BE5-6BE9A8C0A58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61" name="Rectangle 760">
                    <a:extLst>
                      <a:ext uri="{FF2B5EF4-FFF2-40B4-BE49-F238E27FC236}">
                        <a16:creationId xmlns:a16="http://schemas.microsoft.com/office/drawing/2014/main" id="{6F3F0795-A451-4594-8E4D-527336ED2CF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sp>
          <p:nvSpPr>
            <p:cNvPr id="746" name="Rectangle 745">
              <a:extLst>
                <a:ext uri="{FF2B5EF4-FFF2-40B4-BE49-F238E27FC236}">
                  <a16:creationId xmlns:a16="http://schemas.microsoft.com/office/drawing/2014/main" id="{3B881CFA-1812-4774-9741-B45E75730CEA}"/>
                </a:ext>
              </a:extLst>
            </p:cNvPr>
            <p:cNvSpPr/>
            <p:nvPr/>
          </p:nvSpPr>
          <p:spPr>
            <a:xfrm>
              <a:off x="3080426" y="544749"/>
              <a:ext cx="1611549" cy="1618034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grpSp>
        <p:nvGrpSpPr>
          <p:cNvPr id="927" name="Group 926">
            <a:extLst>
              <a:ext uri="{FF2B5EF4-FFF2-40B4-BE49-F238E27FC236}">
                <a16:creationId xmlns:a16="http://schemas.microsoft.com/office/drawing/2014/main" id="{CC17D876-A0E5-4BD0-9F18-5B62E0E9AE1E}"/>
              </a:ext>
            </a:extLst>
          </p:cNvPr>
          <p:cNvGrpSpPr/>
          <p:nvPr/>
        </p:nvGrpSpPr>
        <p:grpSpPr>
          <a:xfrm>
            <a:off x="8128240" y="629240"/>
            <a:ext cx="1611549" cy="1618034"/>
            <a:chOff x="3080426" y="544749"/>
            <a:chExt cx="1611549" cy="1618034"/>
          </a:xfrm>
          <a:solidFill>
            <a:schemeClr val="bg1"/>
          </a:solidFill>
        </p:grpSpPr>
        <p:grpSp>
          <p:nvGrpSpPr>
            <p:cNvPr id="928" name="Group 927">
              <a:extLst>
                <a:ext uri="{FF2B5EF4-FFF2-40B4-BE49-F238E27FC236}">
                  <a16:creationId xmlns:a16="http://schemas.microsoft.com/office/drawing/2014/main" id="{B48B9291-E3B8-4FF5-9711-2E39EFC984EB}"/>
                </a:ext>
              </a:extLst>
            </p:cNvPr>
            <p:cNvGrpSpPr/>
            <p:nvPr/>
          </p:nvGrpSpPr>
          <p:grpSpPr>
            <a:xfrm>
              <a:off x="3084603" y="551604"/>
              <a:ext cx="1606637" cy="1606802"/>
              <a:chOff x="8411043" y="3970960"/>
              <a:chExt cx="1606637" cy="1606802"/>
            </a:xfrm>
            <a:grpFill/>
          </p:grpSpPr>
          <p:grpSp>
            <p:nvGrpSpPr>
              <p:cNvPr id="930" name="Group 929">
                <a:extLst>
                  <a:ext uri="{FF2B5EF4-FFF2-40B4-BE49-F238E27FC236}">
                    <a16:creationId xmlns:a16="http://schemas.microsoft.com/office/drawing/2014/main" id="{8B434930-4029-4E92-81E5-88D9202AC0FB}"/>
                  </a:ext>
                </a:extLst>
              </p:cNvPr>
              <p:cNvGrpSpPr/>
              <p:nvPr/>
            </p:nvGrpSpPr>
            <p:grpSpPr>
              <a:xfrm>
                <a:off x="8411043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093" name="Group 1092">
                  <a:extLst>
                    <a:ext uri="{FF2B5EF4-FFF2-40B4-BE49-F238E27FC236}">
                      <a16:creationId xmlns:a16="http://schemas.microsoft.com/office/drawing/2014/main" id="{33EFD056-5478-49F8-A62E-01E4A1D31492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104" name="Group 1103">
                    <a:extLst>
                      <a:ext uri="{FF2B5EF4-FFF2-40B4-BE49-F238E27FC236}">
                        <a16:creationId xmlns:a16="http://schemas.microsoft.com/office/drawing/2014/main" id="{1B4BACAB-9542-41DB-B2A5-2393238BDF6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108" name="Rectangle 1107">
                      <a:extLst>
                        <a:ext uri="{FF2B5EF4-FFF2-40B4-BE49-F238E27FC236}">
                          <a16:creationId xmlns:a16="http://schemas.microsoft.com/office/drawing/2014/main" id="{82DCEF5C-AEC7-45FF-B425-2FCE225D72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09" name="Rectangle 1108">
                      <a:extLst>
                        <a:ext uri="{FF2B5EF4-FFF2-40B4-BE49-F238E27FC236}">
                          <a16:creationId xmlns:a16="http://schemas.microsoft.com/office/drawing/2014/main" id="{417611B9-F497-47AC-B5B6-A76C67761F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105" name="Group 1104">
                    <a:extLst>
                      <a:ext uri="{FF2B5EF4-FFF2-40B4-BE49-F238E27FC236}">
                        <a16:creationId xmlns:a16="http://schemas.microsoft.com/office/drawing/2014/main" id="{6426B26F-56D2-46DE-879F-BE3CAB5603D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106" name="Rectangle 1105">
                      <a:extLst>
                        <a:ext uri="{FF2B5EF4-FFF2-40B4-BE49-F238E27FC236}">
                          <a16:creationId xmlns:a16="http://schemas.microsoft.com/office/drawing/2014/main" id="{9B597759-3C8B-4EEA-910C-AEF158109E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07" name="Rectangle 1106">
                      <a:extLst>
                        <a:ext uri="{FF2B5EF4-FFF2-40B4-BE49-F238E27FC236}">
                          <a16:creationId xmlns:a16="http://schemas.microsoft.com/office/drawing/2014/main" id="{FDE2745C-B187-4E22-8969-C1F98945C8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94" name="Group 1093">
                  <a:extLst>
                    <a:ext uri="{FF2B5EF4-FFF2-40B4-BE49-F238E27FC236}">
                      <a16:creationId xmlns:a16="http://schemas.microsoft.com/office/drawing/2014/main" id="{AC7EC8AE-F7EA-4236-AA2A-B33BF2273EA1}"/>
                    </a:ext>
                  </a:extLst>
                </p:cNvPr>
                <p:cNvGrpSpPr/>
                <p:nvPr/>
              </p:nvGrpSpPr>
              <p:grpSpPr>
                <a:xfrm>
                  <a:off x="7966428" y="1647023"/>
                  <a:ext cx="162220" cy="645381"/>
                  <a:chOff x="4886412" y="2300673"/>
                  <a:chExt cx="162220" cy="645381"/>
                </a:xfrm>
                <a:grpFill/>
              </p:grpSpPr>
              <p:grpSp>
                <p:nvGrpSpPr>
                  <p:cNvPr id="1098" name="Group 1097">
                    <a:extLst>
                      <a:ext uri="{FF2B5EF4-FFF2-40B4-BE49-F238E27FC236}">
                        <a16:creationId xmlns:a16="http://schemas.microsoft.com/office/drawing/2014/main" id="{C1B89903-6C40-4120-BDCA-19CC69ADC86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102" name="Rectangle 1101">
                      <a:extLst>
                        <a:ext uri="{FF2B5EF4-FFF2-40B4-BE49-F238E27FC236}">
                          <a16:creationId xmlns:a16="http://schemas.microsoft.com/office/drawing/2014/main" id="{29516C0C-14DD-4F8A-8FF9-73BB278D625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03" name="Rectangle 1102">
                      <a:extLst>
                        <a:ext uri="{FF2B5EF4-FFF2-40B4-BE49-F238E27FC236}">
                          <a16:creationId xmlns:a16="http://schemas.microsoft.com/office/drawing/2014/main" id="{08B772F3-FEFC-4621-A008-90EFFC4AA6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99" name="Group 1098">
                    <a:extLst>
                      <a:ext uri="{FF2B5EF4-FFF2-40B4-BE49-F238E27FC236}">
                        <a16:creationId xmlns:a16="http://schemas.microsoft.com/office/drawing/2014/main" id="{7DE4EA64-1908-4C9D-AEE3-A5AAAEF5200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73"/>
                    <a:ext cx="162220" cy="325591"/>
                    <a:chOff x="4824133" y="1693338"/>
                    <a:chExt cx="90155" cy="180948"/>
                  </a:xfrm>
                  <a:grpFill/>
                </p:grpSpPr>
                <p:sp>
                  <p:nvSpPr>
                    <p:cNvPr id="1100" name="Rectangle 1099">
                      <a:extLst>
                        <a:ext uri="{FF2B5EF4-FFF2-40B4-BE49-F238E27FC236}">
                          <a16:creationId xmlns:a16="http://schemas.microsoft.com/office/drawing/2014/main" id="{28129D78-5F6F-4007-8C1D-4E90FAAB4C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8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01" name="Rectangle 1100">
                      <a:extLst>
                        <a:ext uri="{FF2B5EF4-FFF2-40B4-BE49-F238E27FC236}">
                          <a16:creationId xmlns:a16="http://schemas.microsoft.com/office/drawing/2014/main" id="{1410F80D-54E9-4B46-B4FE-6C0A824777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3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95" name="Group 1094">
                  <a:extLst>
                    <a:ext uri="{FF2B5EF4-FFF2-40B4-BE49-F238E27FC236}">
                      <a16:creationId xmlns:a16="http://schemas.microsoft.com/office/drawing/2014/main" id="{30366557-B5C9-4201-910D-107464B2FAE8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096" name="Rectangle 1095">
                    <a:extLst>
                      <a:ext uri="{FF2B5EF4-FFF2-40B4-BE49-F238E27FC236}">
                        <a16:creationId xmlns:a16="http://schemas.microsoft.com/office/drawing/2014/main" id="{F9385D61-4073-4738-8429-8E28532D037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97" name="Rectangle 1096">
                    <a:extLst>
                      <a:ext uri="{FF2B5EF4-FFF2-40B4-BE49-F238E27FC236}">
                        <a16:creationId xmlns:a16="http://schemas.microsoft.com/office/drawing/2014/main" id="{A0F5E5B1-B9EE-4BC2-91CC-9BF52DF4A01D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31" name="Group 930">
                <a:extLst>
                  <a:ext uri="{FF2B5EF4-FFF2-40B4-BE49-F238E27FC236}">
                    <a16:creationId xmlns:a16="http://schemas.microsoft.com/office/drawing/2014/main" id="{9B5C06F1-7441-4D82-9DEB-9F47D176F3D0}"/>
                  </a:ext>
                </a:extLst>
              </p:cNvPr>
              <p:cNvGrpSpPr/>
              <p:nvPr/>
            </p:nvGrpSpPr>
            <p:grpSpPr>
              <a:xfrm>
                <a:off x="8571419" y="3971212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1076" name="Group 1075">
                  <a:extLst>
                    <a:ext uri="{FF2B5EF4-FFF2-40B4-BE49-F238E27FC236}">
                      <a16:creationId xmlns:a16="http://schemas.microsoft.com/office/drawing/2014/main" id="{A9A94850-1132-4A08-B42F-EFFA201EDB36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1087" name="Group 1086">
                    <a:extLst>
                      <a:ext uri="{FF2B5EF4-FFF2-40B4-BE49-F238E27FC236}">
                        <a16:creationId xmlns:a16="http://schemas.microsoft.com/office/drawing/2014/main" id="{7FE3510A-F3F0-4CC0-87CF-16BC7C0C87C4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1091" name="Rectangle 1090">
                      <a:extLst>
                        <a:ext uri="{FF2B5EF4-FFF2-40B4-BE49-F238E27FC236}">
                          <a16:creationId xmlns:a16="http://schemas.microsoft.com/office/drawing/2014/main" id="{D36849E4-F33F-47EF-900F-2FD44BE808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92" name="Rectangle 1091">
                      <a:extLst>
                        <a:ext uri="{FF2B5EF4-FFF2-40B4-BE49-F238E27FC236}">
                          <a16:creationId xmlns:a16="http://schemas.microsoft.com/office/drawing/2014/main" id="{28B7B9C0-2A37-4626-80F8-AC07B06C7A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88" name="Group 1087">
                    <a:extLst>
                      <a:ext uri="{FF2B5EF4-FFF2-40B4-BE49-F238E27FC236}">
                        <a16:creationId xmlns:a16="http://schemas.microsoft.com/office/drawing/2014/main" id="{20C2F94C-5715-4163-B101-319A7237AAE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089" name="Rectangle 1088">
                      <a:extLst>
                        <a:ext uri="{FF2B5EF4-FFF2-40B4-BE49-F238E27FC236}">
                          <a16:creationId xmlns:a16="http://schemas.microsoft.com/office/drawing/2014/main" id="{AF76ADB2-E5AC-4378-9F46-7B2BDCEAD8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90" name="Rectangle 1089">
                      <a:extLst>
                        <a:ext uri="{FF2B5EF4-FFF2-40B4-BE49-F238E27FC236}">
                          <a16:creationId xmlns:a16="http://schemas.microsoft.com/office/drawing/2014/main" id="{C5EFBFF4-6600-408D-A9C7-2F24B3523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77" name="Group 1076">
                  <a:extLst>
                    <a:ext uri="{FF2B5EF4-FFF2-40B4-BE49-F238E27FC236}">
                      <a16:creationId xmlns:a16="http://schemas.microsoft.com/office/drawing/2014/main" id="{D07AA4E0-2D2A-4E3A-BE32-EA33AE7B8176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081" name="Group 1080">
                    <a:extLst>
                      <a:ext uri="{FF2B5EF4-FFF2-40B4-BE49-F238E27FC236}">
                        <a16:creationId xmlns:a16="http://schemas.microsoft.com/office/drawing/2014/main" id="{1EFC9E11-6BA0-4ED9-A6D1-310C2DD5476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085" name="Rectangle 1084">
                      <a:extLst>
                        <a:ext uri="{FF2B5EF4-FFF2-40B4-BE49-F238E27FC236}">
                          <a16:creationId xmlns:a16="http://schemas.microsoft.com/office/drawing/2014/main" id="{4A6B8081-3311-48A7-A5BB-C94126EC3C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86" name="Rectangle 1085">
                      <a:extLst>
                        <a:ext uri="{FF2B5EF4-FFF2-40B4-BE49-F238E27FC236}">
                          <a16:creationId xmlns:a16="http://schemas.microsoft.com/office/drawing/2014/main" id="{08978926-287D-4D50-BDD2-BEC4DB345E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82" name="Group 1081">
                    <a:extLst>
                      <a:ext uri="{FF2B5EF4-FFF2-40B4-BE49-F238E27FC236}">
                        <a16:creationId xmlns:a16="http://schemas.microsoft.com/office/drawing/2014/main" id="{65BDAB7E-AAF8-4C82-A43E-24B7134A4266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083" name="Rectangle 1082">
                      <a:extLst>
                        <a:ext uri="{FF2B5EF4-FFF2-40B4-BE49-F238E27FC236}">
                          <a16:creationId xmlns:a16="http://schemas.microsoft.com/office/drawing/2014/main" id="{B2E5CC69-8D32-4061-9FCE-5B9E165803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84" name="Rectangle 1083">
                      <a:extLst>
                        <a:ext uri="{FF2B5EF4-FFF2-40B4-BE49-F238E27FC236}">
                          <a16:creationId xmlns:a16="http://schemas.microsoft.com/office/drawing/2014/main" id="{E7577191-A2D1-46CC-983B-2BC7A9630B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78" name="Group 1077">
                  <a:extLst>
                    <a:ext uri="{FF2B5EF4-FFF2-40B4-BE49-F238E27FC236}">
                      <a16:creationId xmlns:a16="http://schemas.microsoft.com/office/drawing/2014/main" id="{43883BF5-58DA-4B33-9914-E1BBDA60FE7C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079" name="Rectangle 1078">
                    <a:extLst>
                      <a:ext uri="{FF2B5EF4-FFF2-40B4-BE49-F238E27FC236}">
                        <a16:creationId xmlns:a16="http://schemas.microsoft.com/office/drawing/2014/main" id="{02FEA422-395F-48C4-9AFB-1AE91D9E4145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80" name="Rectangle 1079">
                    <a:extLst>
                      <a:ext uri="{FF2B5EF4-FFF2-40B4-BE49-F238E27FC236}">
                        <a16:creationId xmlns:a16="http://schemas.microsoft.com/office/drawing/2014/main" id="{886F5CF2-21EA-424F-951E-A302D1EB4314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32" name="Group 931">
                <a:extLst>
                  <a:ext uri="{FF2B5EF4-FFF2-40B4-BE49-F238E27FC236}">
                    <a16:creationId xmlns:a16="http://schemas.microsoft.com/office/drawing/2014/main" id="{198746C8-F0CE-45C2-AA88-D3098C72920A}"/>
                  </a:ext>
                </a:extLst>
              </p:cNvPr>
              <p:cNvGrpSpPr/>
              <p:nvPr/>
            </p:nvGrpSpPr>
            <p:grpSpPr>
              <a:xfrm>
                <a:off x="8731795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059" name="Group 1058">
                  <a:extLst>
                    <a:ext uri="{FF2B5EF4-FFF2-40B4-BE49-F238E27FC236}">
                      <a16:creationId xmlns:a16="http://schemas.microsoft.com/office/drawing/2014/main" id="{E32E5526-254F-4E39-B15B-9D67364C5C93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070" name="Group 1069">
                    <a:extLst>
                      <a:ext uri="{FF2B5EF4-FFF2-40B4-BE49-F238E27FC236}">
                        <a16:creationId xmlns:a16="http://schemas.microsoft.com/office/drawing/2014/main" id="{4932E61C-C549-46E1-BF17-77D0DDE8501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074" name="Rectangle 1073">
                      <a:extLst>
                        <a:ext uri="{FF2B5EF4-FFF2-40B4-BE49-F238E27FC236}">
                          <a16:creationId xmlns:a16="http://schemas.microsoft.com/office/drawing/2014/main" id="{EFDE0E17-FA5E-4464-841B-47C538D5FA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75" name="Rectangle 1074">
                      <a:extLst>
                        <a:ext uri="{FF2B5EF4-FFF2-40B4-BE49-F238E27FC236}">
                          <a16:creationId xmlns:a16="http://schemas.microsoft.com/office/drawing/2014/main" id="{0DF464C0-F616-497E-B558-7CA6262D1C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71" name="Group 1070">
                    <a:extLst>
                      <a:ext uri="{FF2B5EF4-FFF2-40B4-BE49-F238E27FC236}">
                        <a16:creationId xmlns:a16="http://schemas.microsoft.com/office/drawing/2014/main" id="{8BEF0319-1856-4735-A1DD-517708CDF59E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072" name="Rectangle 1071">
                      <a:extLst>
                        <a:ext uri="{FF2B5EF4-FFF2-40B4-BE49-F238E27FC236}">
                          <a16:creationId xmlns:a16="http://schemas.microsoft.com/office/drawing/2014/main" id="{C89D696C-7DB0-4054-BA15-16106B75C56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73" name="Rectangle 1072">
                      <a:extLst>
                        <a:ext uri="{FF2B5EF4-FFF2-40B4-BE49-F238E27FC236}">
                          <a16:creationId xmlns:a16="http://schemas.microsoft.com/office/drawing/2014/main" id="{D20157B4-083B-4C54-B890-8074D06BFB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60" name="Group 1059">
                  <a:extLst>
                    <a:ext uri="{FF2B5EF4-FFF2-40B4-BE49-F238E27FC236}">
                      <a16:creationId xmlns:a16="http://schemas.microsoft.com/office/drawing/2014/main" id="{FD66C76D-27DB-48C6-9861-1EF8ED7BB045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064" name="Group 1063">
                    <a:extLst>
                      <a:ext uri="{FF2B5EF4-FFF2-40B4-BE49-F238E27FC236}">
                        <a16:creationId xmlns:a16="http://schemas.microsoft.com/office/drawing/2014/main" id="{581B9AE3-CDE9-426C-A4A4-6A1240A0A4A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068" name="Rectangle 1067">
                      <a:extLst>
                        <a:ext uri="{FF2B5EF4-FFF2-40B4-BE49-F238E27FC236}">
                          <a16:creationId xmlns:a16="http://schemas.microsoft.com/office/drawing/2014/main" id="{ECE8E0BC-0B70-42A8-A727-E9077A03F5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69" name="Rectangle 1068">
                      <a:extLst>
                        <a:ext uri="{FF2B5EF4-FFF2-40B4-BE49-F238E27FC236}">
                          <a16:creationId xmlns:a16="http://schemas.microsoft.com/office/drawing/2014/main" id="{67A86EFB-7C7E-4254-8308-0771AF0EE2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65" name="Group 1064">
                    <a:extLst>
                      <a:ext uri="{FF2B5EF4-FFF2-40B4-BE49-F238E27FC236}">
                        <a16:creationId xmlns:a16="http://schemas.microsoft.com/office/drawing/2014/main" id="{33521F88-B9A2-4D2A-9F9F-2729238D016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066" name="Rectangle 1065">
                      <a:extLst>
                        <a:ext uri="{FF2B5EF4-FFF2-40B4-BE49-F238E27FC236}">
                          <a16:creationId xmlns:a16="http://schemas.microsoft.com/office/drawing/2014/main" id="{B0DD5C16-3EFE-4A4A-A8FC-1B573E36E25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67" name="Rectangle 1066">
                      <a:extLst>
                        <a:ext uri="{FF2B5EF4-FFF2-40B4-BE49-F238E27FC236}">
                          <a16:creationId xmlns:a16="http://schemas.microsoft.com/office/drawing/2014/main" id="{667DCFA9-A316-4459-8478-E2D019BCB6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61" name="Group 1060">
                  <a:extLst>
                    <a:ext uri="{FF2B5EF4-FFF2-40B4-BE49-F238E27FC236}">
                      <a16:creationId xmlns:a16="http://schemas.microsoft.com/office/drawing/2014/main" id="{B522D70F-130D-4D37-90AE-6E5104B75415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062" name="Rectangle 1061">
                    <a:extLst>
                      <a:ext uri="{FF2B5EF4-FFF2-40B4-BE49-F238E27FC236}">
                        <a16:creationId xmlns:a16="http://schemas.microsoft.com/office/drawing/2014/main" id="{6CAC0B4F-B4E1-4BA4-BF1E-230C36B5F1A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63" name="Rectangle 1062">
                    <a:extLst>
                      <a:ext uri="{FF2B5EF4-FFF2-40B4-BE49-F238E27FC236}">
                        <a16:creationId xmlns:a16="http://schemas.microsoft.com/office/drawing/2014/main" id="{1C76AD0B-965B-498C-80B8-DD27ADFDBFFC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33" name="Group 932">
                <a:extLst>
                  <a:ext uri="{FF2B5EF4-FFF2-40B4-BE49-F238E27FC236}">
                    <a16:creationId xmlns:a16="http://schemas.microsoft.com/office/drawing/2014/main" id="{38E4588D-D194-40CE-98CE-0B6653E85486}"/>
                  </a:ext>
                </a:extLst>
              </p:cNvPr>
              <p:cNvGrpSpPr/>
              <p:nvPr/>
            </p:nvGrpSpPr>
            <p:grpSpPr>
              <a:xfrm>
                <a:off x="8893889" y="3971086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042" name="Group 1041">
                  <a:extLst>
                    <a:ext uri="{FF2B5EF4-FFF2-40B4-BE49-F238E27FC236}">
                      <a16:creationId xmlns:a16="http://schemas.microsoft.com/office/drawing/2014/main" id="{4E46DD16-346E-433E-AFC8-15FD5DF46927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053" name="Group 1052">
                    <a:extLst>
                      <a:ext uri="{FF2B5EF4-FFF2-40B4-BE49-F238E27FC236}">
                        <a16:creationId xmlns:a16="http://schemas.microsoft.com/office/drawing/2014/main" id="{9732EFBD-8759-43C9-AA0C-B702ED552B2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057" name="Rectangle 1056">
                      <a:extLst>
                        <a:ext uri="{FF2B5EF4-FFF2-40B4-BE49-F238E27FC236}">
                          <a16:creationId xmlns:a16="http://schemas.microsoft.com/office/drawing/2014/main" id="{BBB9157A-5AF2-474C-825C-95EB8C1E91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58" name="Rectangle 1057">
                      <a:extLst>
                        <a:ext uri="{FF2B5EF4-FFF2-40B4-BE49-F238E27FC236}">
                          <a16:creationId xmlns:a16="http://schemas.microsoft.com/office/drawing/2014/main" id="{F3A963E1-0DEA-44FA-AC85-D639353E6E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54" name="Group 1053">
                    <a:extLst>
                      <a:ext uri="{FF2B5EF4-FFF2-40B4-BE49-F238E27FC236}">
                        <a16:creationId xmlns:a16="http://schemas.microsoft.com/office/drawing/2014/main" id="{81FA69A2-465E-47C4-AC89-20679A58774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055" name="Rectangle 1054">
                      <a:extLst>
                        <a:ext uri="{FF2B5EF4-FFF2-40B4-BE49-F238E27FC236}">
                          <a16:creationId xmlns:a16="http://schemas.microsoft.com/office/drawing/2014/main" id="{9CD7B945-7A79-46C5-B2C7-718A81E591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56" name="Rectangle 1055">
                      <a:extLst>
                        <a:ext uri="{FF2B5EF4-FFF2-40B4-BE49-F238E27FC236}">
                          <a16:creationId xmlns:a16="http://schemas.microsoft.com/office/drawing/2014/main" id="{B1A45855-2D44-4DFB-8056-AAFC9E6FEF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43" name="Group 1042">
                  <a:extLst>
                    <a:ext uri="{FF2B5EF4-FFF2-40B4-BE49-F238E27FC236}">
                      <a16:creationId xmlns:a16="http://schemas.microsoft.com/office/drawing/2014/main" id="{08A391CF-2B88-4D0D-8FAE-081AD41F0B53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047" name="Group 1046">
                    <a:extLst>
                      <a:ext uri="{FF2B5EF4-FFF2-40B4-BE49-F238E27FC236}">
                        <a16:creationId xmlns:a16="http://schemas.microsoft.com/office/drawing/2014/main" id="{ECA5B1D4-020A-4179-A2E3-1C6EA5D2575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051" name="Rectangle 1050">
                      <a:extLst>
                        <a:ext uri="{FF2B5EF4-FFF2-40B4-BE49-F238E27FC236}">
                          <a16:creationId xmlns:a16="http://schemas.microsoft.com/office/drawing/2014/main" id="{F503FBC1-797A-4F5C-8949-09FD561210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52" name="Rectangle 1051">
                      <a:extLst>
                        <a:ext uri="{FF2B5EF4-FFF2-40B4-BE49-F238E27FC236}">
                          <a16:creationId xmlns:a16="http://schemas.microsoft.com/office/drawing/2014/main" id="{EC3F38D7-1072-482E-A728-126388E162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48" name="Group 1047">
                    <a:extLst>
                      <a:ext uri="{FF2B5EF4-FFF2-40B4-BE49-F238E27FC236}">
                        <a16:creationId xmlns:a16="http://schemas.microsoft.com/office/drawing/2014/main" id="{9BFE0683-A56B-4D0E-8914-4B2CB925A7C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049" name="Rectangle 1048">
                      <a:extLst>
                        <a:ext uri="{FF2B5EF4-FFF2-40B4-BE49-F238E27FC236}">
                          <a16:creationId xmlns:a16="http://schemas.microsoft.com/office/drawing/2014/main" id="{0664F8E2-32D8-4F4F-B3A5-A1DF2912F9B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50" name="Rectangle 1049">
                      <a:extLst>
                        <a:ext uri="{FF2B5EF4-FFF2-40B4-BE49-F238E27FC236}">
                          <a16:creationId xmlns:a16="http://schemas.microsoft.com/office/drawing/2014/main" id="{F165B205-A641-4655-8B48-038CD98B64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44" name="Group 1043">
                  <a:extLst>
                    <a:ext uri="{FF2B5EF4-FFF2-40B4-BE49-F238E27FC236}">
                      <a16:creationId xmlns:a16="http://schemas.microsoft.com/office/drawing/2014/main" id="{A8E952E9-E990-4262-8D75-B277C5EE345A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045" name="Rectangle 1044">
                    <a:extLst>
                      <a:ext uri="{FF2B5EF4-FFF2-40B4-BE49-F238E27FC236}">
                        <a16:creationId xmlns:a16="http://schemas.microsoft.com/office/drawing/2014/main" id="{54B9F945-EB64-45A0-9293-CE7F80B2382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46" name="Rectangle 1045">
                    <a:extLst>
                      <a:ext uri="{FF2B5EF4-FFF2-40B4-BE49-F238E27FC236}">
                        <a16:creationId xmlns:a16="http://schemas.microsoft.com/office/drawing/2014/main" id="{D3C56066-4CBC-49B9-9F15-A51E5FF4833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34" name="Group 933">
                <a:extLst>
                  <a:ext uri="{FF2B5EF4-FFF2-40B4-BE49-F238E27FC236}">
                    <a16:creationId xmlns:a16="http://schemas.microsoft.com/office/drawing/2014/main" id="{B54BFCAA-35BB-41D4-8A3F-3545220CD201}"/>
                  </a:ext>
                </a:extLst>
              </p:cNvPr>
              <p:cNvGrpSpPr/>
              <p:nvPr/>
            </p:nvGrpSpPr>
            <p:grpSpPr>
              <a:xfrm>
                <a:off x="9050270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1025" name="Group 1024">
                  <a:extLst>
                    <a:ext uri="{FF2B5EF4-FFF2-40B4-BE49-F238E27FC236}">
                      <a16:creationId xmlns:a16="http://schemas.microsoft.com/office/drawing/2014/main" id="{F070507C-3525-411F-A974-8CEA7103D22E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036" name="Group 1035">
                    <a:extLst>
                      <a:ext uri="{FF2B5EF4-FFF2-40B4-BE49-F238E27FC236}">
                        <a16:creationId xmlns:a16="http://schemas.microsoft.com/office/drawing/2014/main" id="{C4599347-5689-4EFE-B45D-9AD5532BB5D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040" name="Rectangle 1039">
                      <a:extLst>
                        <a:ext uri="{FF2B5EF4-FFF2-40B4-BE49-F238E27FC236}">
                          <a16:creationId xmlns:a16="http://schemas.microsoft.com/office/drawing/2014/main" id="{87B527F9-0966-4263-9D33-4346F9B9D6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41" name="Rectangle 1040">
                      <a:extLst>
                        <a:ext uri="{FF2B5EF4-FFF2-40B4-BE49-F238E27FC236}">
                          <a16:creationId xmlns:a16="http://schemas.microsoft.com/office/drawing/2014/main" id="{DD3E3A08-C11D-4D7C-AD66-7C5EBD6D1C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37" name="Group 1036">
                    <a:extLst>
                      <a:ext uri="{FF2B5EF4-FFF2-40B4-BE49-F238E27FC236}">
                        <a16:creationId xmlns:a16="http://schemas.microsoft.com/office/drawing/2014/main" id="{6538CCBA-7424-46FB-A544-75E4907FFE5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038" name="Rectangle 1037">
                      <a:extLst>
                        <a:ext uri="{FF2B5EF4-FFF2-40B4-BE49-F238E27FC236}">
                          <a16:creationId xmlns:a16="http://schemas.microsoft.com/office/drawing/2014/main" id="{22D18BEF-21BC-43C0-9C4D-82CB2E063E5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39" name="Rectangle 1038">
                      <a:extLst>
                        <a:ext uri="{FF2B5EF4-FFF2-40B4-BE49-F238E27FC236}">
                          <a16:creationId xmlns:a16="http://schemas.microsoft.com/office/drawing/2014/main" id="{39464465-2018-448E-A69B-6FD06B7D280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26" name="Group 1025">
                  <a:extLst>
                    <a:ext uri="{FF2B5EF4-FFF2-40B4-BE49-F238E27FC236}">
                      <a16:creationId xmlns:a16="http://schemas.microsoft.com/office/drawing/2014/main" id="{2A0A68D1-E319-4986-9460-49DA16ECDF82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030" name="Group 1029">
                    <a:extLst>
                      <a:ext uri="{FF2B5EF4-FFF2-40B4-BE49-F238E27FC236}">
                        <a16:creationId xmlns:a16="http://schemas.microsoft.com/office/drawing/2014/main" id="{7EA5E77E-732D-4682-8D14-2B4474D6EEC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034" name="Rectangle 1033">
                      <a:extLst>
                        <a:ext uri="{FF2B5EF4-FFF2-40B4-BE49-F238E27FC236}">
                          <a16:creationId xmlns:a16="http://schemas.microsoft.com/office/drawing/2014/main" id="{2E3BCFC7-BD97-417C-B631-0905649689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35" name="Rectangle 1034">
                      <a:extLst>
                        <a:ext uri="{FF2B5EF4-FFF2-40B4-BE49-F238E27FC236}">
                          <a16:creationId xmlns:a16="http://schemas.microsoft.com/office/drawing/2014/main" id="{C56F1F64-325D-4B7B-B162-7E0E51466D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31" name="Group 1030">
                    <a:extLst>
                      <a:ext uri="{FF2B5EF4-FFF2-40B4-BE49-F238E27FC236}">
                        <a16:creationId xmlns:a16="http://schemas.microsoft.com/office/drawing/2014/main" id="{DAE579EA-88FA-4B23-B8D7-D3E4C163C15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032" name="Rectangle 1031">
                      <a:extLst>
                        <a:ext uri="{FF2B5EF4-FFF2-40B4-BE49-F238E27FC236}">
                          <a16:creationId xmlns:a16="http://schemas.microsoft.com/office/drawing/2014/main" id="{855BC8FA-F994-4B61-A534-4D13A4803A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33" name="Rectangle 1032">
                      <a:extLst>
                        <a:ext uri="{FF2B5EF4-FFF2-40B4-BE49-F238E27FC236}">
                          <a16:creationId xmlns:a16="http://schemas.microsoft.com/office/drawing/2014/main" id="{48B1B71B-51C0-4A75-A5B1-DA6AFEC536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27" name="Group 1026">
                  <a:extLst>
                    <a:ext uri="{FF2B5EF4-FFF2-40B4-BE49-F238E27FC236}">
                      <a16:creationId xmlns:a16="http://schemas.microsoft.com/office/drawing/2014/main" id="{414B8385-6C5B-48FB-9D04-AF95937DE8A0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028" name="Rectangle 1027">
                    <a:extLst>
                      <a:ext uri="{FF2B5EF4-FFF2-40B4-BE49-F238E27FC236}">
                        <a16:creationId xmlns:a16="http://schemas.microsoft.com/office/drawing/2014/main" id="{26327B5B-4712-470E-AFF5-2AF180E94E2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29" name="Rectangle 1028">
                    <a:extLst>
                      <a:ext uri="{FF2B5EF4-FFF2-40B4-BE49-F238E27FC236}">
                        <a16:creationId xmlns:a16="http://schemas.microsoft.com/office/drawing/2014/main" id="{E635FD79-3EBA-417B-8437-88A359D36A3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35" name="Group 934">
                <a:extLst>
                  <a:ext uri="{FF2B5EF4-FFF2-40B4-BE49-F238E27FC236}">
                    <a16:creationId xmlns:a16="http://schemas.microsoft.com/office/drawing/2014/main" id="{8E322003-8BBD-42A3-96D3-56898C0776DD}"/>
                  </a:ext>
                </a:extLst>
              </p:cNvPr>
              <p:cNvGrpSpPr/>
              <p:nvPr/>
            </p:nvGrpSpPr>
            <p:grpSpPr>
              <a:xfrm>
                <a:off x="9210646" y="3971086"/>
                <a:ext cx="162220" cy="1606550"/>
                <a:chOff x="7966428" y="1327988"/>
                <a:chExt cx="162220" cy="1606550"/>
              </a:xfrm>
              <a:grpFill/>
            </p:grpSpPr>
            <p:grpSp>
              <p:nvGrpSpPr>
                <p:cNvPr id="1008" name="Group 1007">
                  <a:extLst>
                    <a:ext uri="{FF2B5EF4-FFF2-40B4-BE49-F238E27FC236}">
                      <a16:creationId xmlns:a16="http://schemas.microsoft.com/office/drawing/2014/main" id="{5DA9B971-F061-40FD-B6C3-CC2F464A50CD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3"/>
                  <a:chOff x="4886412" y="2289085"/>
                  <a:chExt cx="162220" cy="645453"/>
                </a:xfrm>
                <a:grpFill/>
              </p:grpSpPr>
              <p:grpSp>
                <p:nvGrpSpPr>
                  <p:cNvPr id="1019" name="Group 1018">
                    <a:extLst>
                      <a:ext uri="{FF2B5EF4-FFF2-40B4-BE49-F238E27FC236}">
                        <a16:creationId xmlns:a16="http://schemas.microsoft.com/office/drawing/2014/main" id="{D86CF3F9-4077-42CE-A78C-F9E9F8913DF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94"/>
                    <a:ext cx="162220" cy="322344"/>
                    <a:chOff x="4824133" y="1684599"/>
                    <a:chExt cx="90155" cy="179143"/>
                  </a:xfrm>
                  <a:grpFill/>
                </p:grpSpPr>
                <p:sp>
                  <p:nvSpPr>
                    <p:cNvPr id="1023" name="Rectangle 1022">
                      <a:extLst>
                        <a:ext uri="{FF2B5EF4-FFF2-40B4-BE49-F238E27FC236}">
                          <a16:creationId xmlns:a16="http://schemas.microsoft.com/office/drawing/2014/main" id="{CE75BF2B-F524-46F1-97EE-270940C4C0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24" name="Rectangle 1023">
                      <a:extLst>
                        <a:ext uri="{FF2B5EF4-FFF2-40B4-BE49-F238E27FC236}">
                          <a16:creationId xmlns:a16="http://schemas.microsoft.com/office/drawing/2014/main" id="{6AB347F1-F062-4043-8000-88A3B23A205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20" name="Group 1019">
                    <a:extLst>
                      <a:ext uri="{FF2B5EF4-FFF2-40B4-BE49-F238E27FC236}">
                        <a16:creationId xmlns:a16="http://schemas.microsoft.com/office/drawing/2014/main" id="{6FC7D5D8-3CC5-4558-83D6-BF88D150CC0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021" name="Rectangle 1020">
                      <a:extLst>
                        <a:ext uri="{FF2B5EF4-FFF2-40B4-BE49-F238E27FC236}">
                          <a16:creationId xmlns:a16="http://schemas.microsoft.com/office/drawing/2014/main" id="{03811BD4-499F-4BF4-8F7A-B2629E4F00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22" name="Rectangle 1021">
                      <a:extLst>
                        <a:ext uri="{FF2B5EF4-FFF2-40B4-BE49-F238E27FC236}">
                          <a16:creationId xmlns:a16="http://schemas.microsoft.com/office/drawing/2014/main" id="{553E0BE3-43D3-4977-BCF5-F7F2FC617F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09" name="Group 1008">
                  <a:extLst>
                    <a:ext uri="{FF2B5EF4-FFF2-40B4-BE49-F238E27FC236}">
                      <a16:creationId xmlns:a16="http://schemas.microsoft.com/office/drawing/2014/main" id="{021583FB-27D6-469C-B198-70561835FB05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1013" name="Group 1012">
                    <a:extLst>
                      <a:ext uri="{FF2B5EF4-FFF2-40B4-BE49-F238E27FC236}">
                        <a16:creationId xmlns:a16="http://schemas.microsoft.com/office/drawing/2014/main" id="{5D7D8145-0F29-4961-82DE-499613387982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017" name="Rectangle 1016">
                      <a:extLst>
                        <a:ext uri="{FF2B5EF4-FFF2-40B4-BE49-F238E27FC236}">
                          <a16:creationId xmlns:a16="http://schemas.microsoft.com/office/drawing/2014/main" id="{D52AB749-B459-4BED-A2A3-16C7C351142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18" name="Rectangle 1017">
                      <a:extLst>
                        <a:ext uri="{FF2B5EF4-FFF2-40B4-BE49-F238E27FC236}">
                          <a16:creationId xmlns:a16="http://schemas.microsoft.com/office/drawing/2014/main" id="{F199BE1C-6B58-4EDC-9FFB-6ACEBECB6F5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14" name="Group 1013">
                    <a:extLst>
                      <a:ext uri="{FF2B5EF4-FFF2-40B4-BE49-F238E27FC236}">
                        <a16:creationId xmlns:a16="http://schemas.microsoft.com/office/drawing/2014/main" id="{3BC7B2A8-85BF-448E-8422-608F24E3918A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1015" name="Rectangle 1014">
                      <a:extLst>
                        <a:ext uri="{FF2B5EF4-FFF2-40B4-BE49-F238E27FC236}">
                          <a16:creationId xmlns:a16="http://schemas.microsoft.com/office/drawing/2014/main" id="{0741B6D2-AC93-43EF-A316-97151E8390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16" name="Rectangle 1015">
                      <a:extLst>
                        <a:ext uri="{FF2B5EF4-FFF2-40B4-BE49-F238E27FC236}">
                          <a16:creationId xmlns:a16="http://schemas.microsoft.com/office/drawing/2014/main" id="{A62507EB-5DFD-401C-AEFB-BBBC1AC9F9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1010" name="Group 1009">
                  <a:extLst>
                    <a:ext uri="{FF2B5EF4-FFF2-40B4-BE49-F238E27FC236}">
                      <a16:creationId xmlns:a16="http://schemas.microsoft.com/office/drawing/2014/main" id="{B2C002D7-4AF5-471D-A33F-CB478362C3CE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1011" name="Rectangle 1010">
                    <a:extLst>
                      <a:ext uri="{FF2B5EF4-FFF2-40B4-BE49-F238E27FC236}">
                        <a16:creationId xmlns:a16="http://schemas.microsoft.com/office/drawing/2014/main" id="{53A2D837-EDB1-4AEC-B048-CB07B0EEB4C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12" name="Rectangle 1011">
                    <a:extLst>
                      <a:ext uri="{FF2B5EF4-FFF2-40B4-BE49-F238E27FC236}">
                        <a16:creationId xmlns:a16="http://schemas.microsoft.com/office/drawing/2014/main" id="{8BB51E1E-0789-4857-9F6B-3149D45B745A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36" name="Group 935">
                <a:extLst>
                  <a:ext uri="{FF2B5EF4-FFF2-40B4-BE49-F238E27FC236}">
                    <a16:creationId xmlns:a16="http://schemas.microsoft.com/office/drawing/2014/main" id="{D9389339-BAD2-4476-82D9-8939989C5216}"/>
                  </a:ext>
                </a:extLst>
              </p:cNvPr>
              <p:cNvGrpSpPr/>
              <p:nvPr/>
            </p:nvGrpSpPr>
            <p:grpSpPr>
              <a:xfrm>
                <a:off x="9371022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991" name="Group 990">
                  <a:extLst>
                    <a:ext uri="{FF2B5EF4-FFF2-40B4-BE49-F238E27FC236}">
                      <a16:creationId xmlns:a16="http://schemas.microsoft.com/office/drawing/2014/main" id="{FD7F66D8-7188-4189-9411-D8CA856644FE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1002" name="Group 1001">
                    <a:extLst>
                      <a:ext uri="{FF2B5EF4-FFF2-40B4-BE49-F238E27FC236}">
                        <a16:creationId xmlns:a16="http://schemas.microsoft.com/office/drawing/2014/main" id="{520570AC-3FC0-40BA-A0CD-78FB57F784FC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1006" name="Rectangle 1005">
                      <a:extLst>
                        <a:ext uri="{FF2B5EF4-FFF2-40B4-BE49-F238E27FC236}">
                          <a16:creationId xmlns:a16="http://schemas.microsoft.com/office/drawing/2014/main" id="{F0B061DA-966C-4059-8142-329142B3C53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07" name="Rectangle 1006">
                      <a:extLst>
                        <a:ext uri="{FF2B5EF4-FFF2-40B4-BE49-F238E27FC236}">
                          <a16:creationId xmlns:a16="http://schemas.microsoft.com/office/drawing/2014/main" id="{48ECEE91-CF0E-4AD0-8438-4D309CB905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003" name="Group 1002">
                    <a:extLst>
                      <a:ext uri="{FF2B5EF4-FFF2-40B4-BE49-F238E27FC236}">
                        <a16:creationId xmlns:a16="http://schemas.microsoft.com/office/drawing/2014/main" id="{C495458D-22E4-4026-92EC-DC4587D63BB5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1004" name="Rectangle 1003">
                      <a:extLst>
                        <a:ext uri="{FF2B5EF4-FFF2-40B4-BE49-F238E27FC236}">
                          <a16:creationId xmlns:a16="http://schemas.microsoft.com/office/drawing/2014/main" id="{448C9891-A874-4B7B-9F36-277E57B519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05" name="Rectangle 1004">
                      <a:extLst>
                        <a:ext uri="{FF2B5EF4-FFF2-40B4-BE49-F238E27FC236}">
                          <a16:creationId xmlns:a16="http://schemas.microsoft.com/office/drawing/2014/main" id="{4696B655-1CDF-463A-AE69-45D474AE2D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992" name="Group 991">
                  <a:extLst>
                    <a:ext uri="{FF2B5EF4-FFF2-40B4-BE49-F238E27FC236}">
                      <a16:creationId xmlns:a16="http://schemas.microsoft.com/office/drawing/2014/main" id="{08E8DE94-0F0C-4187-9218-BAE249568C6C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996" name="Group 995">
                    <a:extLst>
                      <a:ext uri="{FF2B5EF4-FFF2-40B4-BE49-F238E27FC236}">
                        <a16:creationId xmlns:a16="http://schemas.microsoft.com/office/drawing/2014/main" id="{B5D53EF2-BE7D-4B88-B731-B85A68CBC67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1000" name="Rectangle 999">
                      <a:extLst>
                        <a:ext uri="{FF2B5EF4-FFF2-40B4-BE49-F238E27FC236}">
                          <a16:creationId xmlns:a16="http://schemas.microsoft.com/office/drawing/2014/main" id="{47F15D0A-538C-42A3-9B1D-1A99BD5AD7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001" name="Rectangle 1000">
                      <a:extLst>
                        <a:ext uri="{FF2B5EF4-FFF2-40B4-BE49-F238E27FC236}">
                          <a16:creationId xmlns:a16="http://schemas.microsoft.com/office/drawing/2014/main" id="{F5369BD6-DFA1-4B31-A0B6-143139CF10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97" name="Group 996">
                    <a:extLst>
                      <a:ext uri="{FF2B5EF4-FFF2-40B4-BE49-F238E27FC236}">
                        <a16:creationId xmlns:a16="http://schemas.microsoft.com/office/drawing/2014/main" id="{B2EBE430-96CF-45F0-ADB3-B0B0F945DF5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998" name="Rectangle 997">
                      <a:extLst>
                        <a:ext uri="{FF2B5EF4-FFF2-40B4-BE49-F238E27FC236}">
                          <a16:creationId xmlns:a16="http://schemas.microsoft.com/office/drawing/2014/main" id="{F2178BF5-1B38-489E-86E8-190F9B0AD1E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99" name="Rectangle 998">
                      <a:extLst>
                        <a:ext uri="{FF2B5EF4-FFF2-40B4-BE49-F238E27FC236}">
                          <a16:creationId xmlns:a16="http://schemas.microsoft.com/office/drawing/2014/main" id="{87D51A1E-039B-4726-B8B2-A5120F408A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993" name="Group 992">
                  <a:extLst>
                    <a:ext uri="{FF2B5EF4-FFF2-40B4-BE49-F238E27FC236}">
                      <a16:creationId xmlns:a16="http://schemas.microsoft.com/office/drawing/2014/main" id="{D6028575-EA50-4C6E-A1BC-6A960E089F72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994" name="Rectangle 993">
                    <a:extLst>
                      <a:ext uri="{FF2B5EF4-FFF2-40B4-BE49-F238E27FC236}">
                        <a16:creationId xmlns:a16="http://schemas.microsoft.com/office/drawing/2014/main" id="{4B20BB62-4143-4CD1-8A35-032ED1F0531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95" name="Rectangle 994">
                    <a:extLst>
                      <a:ext uri="{FF2B5EF4-FFF2-40B4-BE49-F238E27FC236}">
                        <a16:creationId xmlns:a16="http://schemas.microsoft.com/office/drawing/2014/main" id="{8CD9096A-275A-4AA0-9D5E-AD0380D3B186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37" name="Group 936">
                <a:extLst>
                  <a:ext uri="{FF2B5EF4-FFF2-40B4-BE49-F238E27FC236}">
                    <a16:creationId xmlns:a16="http://schemas.microsoft.com/office/drawing/2014/main" id="{7FE73B90-7F9B-4F99-8C53-707343796754}"/>
                  </a:ext>
                </a:extLst>
              </p:cNvPr>
              <p:cNvGrpSpPr/>
              <p:nvPr/>
            </p:nvGrpSpPr>
            <p:grpSpPr>
              <a:xfrm>
                <a:off x="9533116" y="3970960"/>
                <a:ext cx="162220" cy="1606548"/>
                <a:chOff x="7966428" y="1327988"/>
                <a:chExt cx="162220" cy="1606548"/>
              </a:xfrm>
              <a:grpFill/>
            </p:grpSpPr>
            <p:grpSp>
              <p:nvGrpSpPr>
                <p:cNvPr id="974" name="Group 973">
                  <a:extLst>
                    <a:ext uri="{FF2B5EF4-FFF2-40B4-BE49-F238E27FC236}">
                      <a16:creationId xmlns:a16="http://schemas.microsoft.com/office/drawing/2014/main" id="{D6B080CD-7BA1-4798-BD84-977EAE0EC334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985" name="Group 984">
                    <a:extLst>
                      <a:ext uri="{FF2B5EF4-FFF2-40B4-BE49-F238E27FC236}">
                        <a16:creationId xmlns:a16="http://schemas.microsoft.com/office/drawing/2014/main" id="{A4DCE88D-5AAB-4884-9BE1-254F3ADE6DB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989" name="Rectangle 988">
                      <a:extLst>
                        <a:ext uri="{FF2B5EF4-FFF2-40B4-BE49-F238E27FC236}">
                          <a16:creationId xmlns:a16="http://schemas.microsoft.com/office/drawing/2014/main" id="{8CB7454D-5EC8-479D-80E0-9470FDA15B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90" name="Rectangle 989">
                      <a:extLst>
                        <a:ext uri="{FF2B5EF4-FFF2-40B4-BE49-F238E27FC236}">
                          <a16:creationId xmlns:a16="http://schemas.microsoft.com/office/drawing/2014/main" id="{49B9BE12-1ED2-4B4D-9591-68F847404DB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86" name="Group 985">
                    <a:extLst>
                      <a:ext uri="{FF2B5EF4-FFF2-40B4-BE49-F238E27FC236}">
                        <a16:creationId xmlns:a16="http://schemas.microsoft.com/office/drawing/2014/main" id="{95CA5A62-345E-4B5F-AA80-64893CA94FDF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987" name="Rectangle 986">
                      <a:extLst>
                        <a:ext uri="{FF2B5EF4-FFF2-40B4-BE49-F238E27FC236}">
                          <a16:creationId xmlns:a16="http://schemas.microsoft.com/office/drawing/2014/main" id="{D71036BF-1543-4257-9A20-15DCFFD9AB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88" name="Rectangle 987">
                      <a:extLst>
                        <a:ext uri="{FF2B5EF4-FFF2-40B4-BE49-F238E27FC236}">
                          <a16:creationId xmlns:a16="http://schemas.microsoft.com/office/drawing/2014/main" id="{0152BEF0-12D9-4421-A5FB-AF1D0E3DEE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975" name="Group 974">
                  <a:extLst>
                    <a:ext uri="{FF2B5EF4-FFF2-40B4-BE49-F238E27FC236}">
                      <a16:creationId xmlns:a16="http://schemas.microsoft.com/office/drawing/2014/main" id="{D4C4EFDC-8A0A-4E4C-8691-1DFAB43B25EF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979" name="Group 978">
                    <a:extLst>
                      <a:ext uri="{FF2B5EF4-FFF2-40B4-BE49-F238E27FC236}">
                        <a16:creationId xmlns:a16="http://schemas.microsoft.com/office/drawing/2014/main" id="{6EFD5ED2-0CD9-43E6-9458-AAF50B25CAF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983" name="Rectangle 982">
                      <a:extLst>
                        <a:ext uri="{FF2B5EF4-FFF2-40B4-BE49-F238E27FC236}">
                          <a16:creationId xmlns:a16="http://schemas.microsoft.com/office/drawing/2014/main" id="{8AE18CB5-CBC2-4C90-A04A-97261360B38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84" name="Rectangle 983">
                      <a:extLst>
                        <a:ext uri="{FF2B5EF4-FFF2-40B4-BE49-F238E27FC236}">
                          <a16:creationId xmlns:a16="http://schemas.microsoft.com/office/drawing/2014/main" id="{D2FE9B2A-A943-4A38-AFFA-503D6D5941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80" name="Group 979">
                    <a:extLst>
                      <a:ext uri="{FF2B5EF4-FFF2-40B4-BE49-F238E27FC236}">
                        <a16:creationId xmlns:a16="http://schemas.microsoft.com/office/drawing/2014/main" id="{D3F64E7D-76F1-4FA6-A6D0-E632435C2F6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981" name="Rectangle 980">
                      <a:extLst>
                        <a:ext uri="{FF2B5EF4-FFF2-40B4-BE49-F238E27FC236}">
                          <a16:creationId xmlns:a16="http://schemas.microsoft.com/office/drawing/2014/main" id="{3148777E-9766-43F6-A31F-1A928ACA03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82" name="Rectangle 981">
                      <a:extLst>
                        <a:ext uri="{FF2B5EF4-FFF2-40B4-BE49-F238E27FC236}">
                          <a16:creationId xmlns:a16="http://schemas.microsoft.com/office/drawing/2014/main" id="{945D366F-D944-41B6-838A-30023DCC35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976" name="Group 975">
                  <a:extLst>
                    <a:ext uri="{FF2B5EF4-FFF2-40B4-BE49-F238E27FC236}">
                      <a16:creationId xmlns:a16="http://schemas.microsoft.com/office/drawing/2014/main" id="{DCFD713A-1386-481E-8B59-AAEBD2A09496}"/>
                    </a:ext>
                  </a:extLst>
                </p:cNvPr>
                <p:cNvGrpSpPr/>
                <p:nvPr/>
              </p:nvGrpSpPr>
              <p:grpSpPr>
                <a:xfrm>
                  <a:off x="7966428" y="1327988"/>
                  <a:ext cx="162220" cy="322352"/>
                  <a:chOff x="4824133" y="1697447"/>
                  <a:chExt cx="90155" cy="179149"/>
                </a:xfrm>
                <a:grpFill/>
              </p:grpSpPr>
              <p:sp>
                <p:nvSpPr>
                  <p:cNvPr id="977" name="Rectangle 976">
                    <a:extLst>
                      <a:ext uri="{FF2B5EF4-FFF2-40B4-BE49-F238E27FC236}">
                        <a16:creationId xmlns:a16="http://schemas.microsoft.com/office/drawing/2014/main" id="{D0121497-9F10-44C6-ADCA-B0A6188C53D0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7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78" name="Rectangle 977">
                    <a:extLst>
                      <a:ext uri="{FF2B5EF4-FFF2-40B4-BE49-F238E27FC236}">
                        <a16:creationId xmlns:a16="http://schemas.microsoft.com/office/drawing/2014/main" id="{0CCE9DE8-7969-4B40-8120-98BF6EE93C11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1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38" name="Group 937">
                <a:extLst>
                  <a:ext uri="{FF2B5EF4-FFF2-40B4-BE49-F238E27FC236}">
                    <a16:creationId xmlns:a16="http://schemas.microsoft.com/office/drawing/2014/main" id="{85012AFB-95B1-4AAD-8C36-C3A7E8991818}"/>
                  </a:ext>
                </a:extLst>
              </p:cNvPr>
              <p:cNvGrpSpPr/>
              <p:nvPr/>
            </p:nvGrpSpPr>
            <p:grpSpPr>
              <a:xfrm>
                <a:off x="9693366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957" name="Group 956">
                  <a:extLst>
                    <a:ext uri="{FF2B5EF4-FFF2-40B4-BE49-F238E27FC236}">
                      <a16:creationId xmlns:a16="http://schemas.microsoft.com/office/drawing/2014/main" id="{99FE6753-3FB7-4E3B-BACB-C6C1A7B7F8BB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968" name="Group 967">
                    <a:extLst>
                      <a:ext uri="{FF2B5EF4-FFF2-40B4-BE49-F238E27FC236}">
                        <a16:creationId xmlns:a16="http://schemas.microsoft.com/office/drawing/2014/main" id="{8625753E-5F0E-4C1E-8D14-FF6B5E98E5D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972" name="Rectangle 971">
                      <a:extLst>
                        <a:ext uri="{FF2B5EF4-FFF2-40B4-BE49-F238E27FC236}">
                          <a16:creationId xmlns:a16="http://schemas.microsoft.com/office/drawing/2014/main" id="{C14FF15E-A83F-4637-A004-C772D8C4335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73" name="Rectangle 972">
                      <a:extLst>
                        <a:ext uri="{FF2B5EF4-FFF2-40B4-BE49-F238E27FC236}">
                          <a16:creationId xmlns:a16="http://schemas.microsoft.com/office/drawing/2014/main" id="{785A92A4-C713-4733-9C2C-DA72ABFCD1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69" name="Group 968">
                    <a:extLst>
                      <a:ext uri="{FF2B5EF4-FFF2-40B4-BE49-F238E27FC236}">
                        <a16:creationId xmlns:a16="http://schemas.microsoft.com/office/drawing/2014/main" id="{AF59ED1C-FE18-458B-87E0-66F55434D8B3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970" name="Rectangle 969">
                      <a:extLst>
                        <a:ext uri="{FF2B5EF4-FFF2-40B4-BE49-F238E27FC236}">
                          <a16:creationId xmlns:a16="http://schemas.microsoft.com/office/drawing/2014/main" id="{5A8198AA-2067-49E6-907B-82FFADA0E4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71" name="Rectangle 970">
                      <a:extLst>
                        <a:ext uri="{FF2B5EF4-FFF2-40B4-BE49-F238E27FC236}">
                          <a16:creationId xmlns:a16="http://schemas.microsoft.com/office/drawing/2014/main" id="{DC03D9B7-6499-49A9-8A20-3C8041D7E4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958" name="Group 957">
                  <a:extLst>
                    <a:ext uri="{FF2B5EF4-FFF2-40B4-BE49-F238E27FC236}">
                      <a16:creationId xmlns:a16="http://schemas.microsoft.com/office/drawing/2014/main" id="{3464DF16-3290-4B8A-BDAA-BB280ED735FA}"/>
                    </a:ext>
                  </a:extLst>
                </p:cNvPr>
                <p:cNvGrpSpPr/>
                <p:nvPr/>
              </p:nvGrpSpPr>
              <p:grpSpPr>
                <a:xfrm>
                  <a:off x="7966428" y="1647010"/>
                  <a:ext cx="162220" cy="645394"/>
                  <a:chOff x="4886412" y="2300660"/>
                  <a:chExt cx="162220" cy="645394"/>
                </a:xfrm>
                <a:grpFill/>
              </p:grpSpPr>
              <p:grpSp>
                <p:nvGrpSpPr>
                  <p:cNvPr id="962" name="Group 961">
                    <a:extLst>
                      <a:ext uri="{FF2B5EF4-FFF2-40B4-BE49-F238E27FC236}">
                        <a16:creationId xmlns:a16="http://schemas.microsoft.com/office/drawing/2014/main" id="{0211CB57-2E6E-4730-BEB3-BF41E5891C41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966" name="Rectangle 965">
                      <a:extLst>
                        <a:ext uri="{FF2B5EF4-FFF2-40B4-BE49-F238E27FC236}">
                          <a16:creationId xmlns:a16="http://schemas.microsoft.com/office/drawing/2014/main" id="{F615683B-425A-4C51-BEF8-355D602C7CE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67" name="Rectangle 966">
                      <a:extLst>
                        <a:ext uri="{FF2B5EF4-FFF2-40B4-BE49-F238E27FC236}">
                          <a16:creationId xmlns:a16="http://schemas.microsoft.com/office/drawing/2014/main" id="{907CFEDA-3B93-4CEC-96BB-B020D72185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63" name="Group 962">
                    <a:extLst>
                      <a:ext uri="{FF2B5EF4-FFF2-40B4-BE49-F238E27FC236}">
                        <a16:creationId xmlns:a16="http://schemas.microsoft.com/office/drawing/2014/main" id="{6D3D65EA-4971-42A3-B564-06643278A6D9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0"/>
                    <a:ext cx="162220" cy="325603"/>
                    <a:chOff x="4824133" y="1693341"/>
                    <a:chExt cx="90155" cy="180956"/>
                  </a:xfrm>
                  <a:grpFill/>
                </p:grpSpPr>
                <p:sp>
                  <p:nvSpPr>
                    <p:cNvPr id="964" name="Rectangle 963">
                      <a:extLst>
                        <a:ext uri="{FF2B5EF4-FFF2-40B4-BE49-F238E27FC236}">
                          <a16:creationId xmlns:a16="http://schemas.microsoft.com/office/drawing/2014/main" id="{62ED22B9-3DF0-493F-A061-3808C3A683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41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65" name="Rectangle 964">
                      <a:extLst>
                        <a:ext uri="{FF2B5EF4-FFF2-40B4-BE49-F238E27FC236}">
                          <a16:creationId xmlns:a16="http://schemas.microsoft.com/office/drawing/2014/main" id="{5EC4250E-D7A4-41DF-B696-D0D2D78201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2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959" name="Group 958">
                  <a:extLst>
                    <a:ext uri="{FF2B5EF4-FFF2-40B4-BE49-F238E27FC236}">
                      <a16:creationId xmlns:a16="http://schemas.microsoft.com/office/drawing/2014/main" id="{A04B7B03-8D87-4E01-819D-BECA38A84DC5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960" name="Rectangle 959">
                    <a:extLst>
                      <a:ext uri="{FF2B5EF4-FFF2-40B4-BE49-F238E27FC236}">
                        <a16:creationId xmlns:a16="http://schemas.microsoft.com/office/drawing/2014/main" id="{AF9FE685-903E-422F-AD91-A90468B8E8B9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61" name="Rectangle 960">
                    <a:extLst>
                      <a:ext uri="{FF2B5EF4-FFF2-40B4-BE49-F238E27FC236}">
                        <a16:creationId xmlns:a16="http://schemas.microsoft.com/office/drawing/2014/main" id="{F99CDD9F-FB67-4344-B66F-7E50374D66D7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939" name="Group 938">
                <a:extLst>
                  <a:ext uri="{FF2B5EF4-FFF2-40B4-BE49-F238E27FC236}">
                    <a16:creationId xmlns:a16="http://schemas.microsoft.com/office/drawing/2014/main" id="{0043DE36-E76B-406F-B4D1-A70984F4C430}"/>
                  </a:ext>
                </a:extLst>
              </p:cNvPr>
              <p:cNvGrpSpPr/>
              <p:nvPr/>
            </p:nvGrpSpPr>
            <p:grpSpPr>
              <a:xfrm>
                <a:off x="9855460" y="3971080"/>
                <a:ext cx="162220" cy="1606554"/>
                <a:chOff x="7966428" y="1327982"/>
                <a:chExt cx="162220" cy="1606554"/>
              </a:xfrm>
              <a:grpFill/>
            </p:grpSpPr>
            <p:grpSp>
              <p:nvGrpSpPr>
                <p:cNvPr id="940" name="Group 939">
                  <a:extLst>
                    <a:ext uri="{FF2B5EF4-FFF2-40B4-BE49-F238E27FC236}">
                      <a16:creationId xmlns:a16="http://schemas.microsoft.com/office/drawing/2014/main" id="{42EFEBC6-949D-485F-B9B9-92F45670BA16}"/>
                    </a:ext>
                  </a:extLst>
                </p:cNvPr>
                <p:cNvGrpSpPr/>
                <p:nvPr/>
              </p:nvGrpSpPr>
              <p:grpSpPr>
                <a:xfrm>
                  <a:off x="7966428" y="2289085"/>
                  <a:ext cx="162220" cy="645451"/>
                  <a:chOff x="4886412" y="2289085"/>
                  <a:chExt cx="162220" cy="645451"/>
                </a:xfrm>
                <a:grpFill/>
              </p:grpSpPr>
              <p:grpSp>
                <p:nvGrpSpPr>
                  <p:cNvPr id="951" name="Group 950">
                    <a:extLst>
                      <a:ext uri="{FF2B5EF4-FFF2-40B4-BE49-F238E27FC236}">
                        <a16:creationId xmlns:a16="http://schemas.microsoft.com/office/drawing/2014/main" id="{3890BD64-9482-4E43-A71F-DA195CE8F6A0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12189"/>
                    <a:ext cx="162220" cy="322347"/>
                    <a:chOff x="4824133" y="1684599"/>
                    <a:chExt cx="90155" cy="179145"/>
                  </a:xfrm>
                  <a:grpFill/>
                </p:grpSpPr>
                <p:sp>
                  <p:nvSpPr>
                    <p:cNvPr id="955" name="Rectangle 954">
                      <a:extLst>
                        <a:ext uri="{FF2B5EF4-FFF2-40B4-BE49-F238E27FC236}">
                          <a16:creationId xmlns:a16="http://schemas.microsoft.com/office/drawing/2014/main" id="{C84A14F3-475B-4FDD-8306-082CC2ABBE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45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56" name="Rectangle 955">
                      <a:extLst>
                        <a:ext uri="{FF2B5EF4-FFF2-40B4-BE49-F238E27FC236}">
                          <a16:creationId xmlns:a16="http://schemas.microsoft.com/office/drawing/2014/main" id="{79AD804E-98F1-45FB-A4CC-33B28838778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358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52" name="Group 951">
                    <a:extLst>
                      <a:ext uri="{FF2B5EF4-FFF2-40B4-BE49-F238E27FC236}">
                        <a16:creationId xmlns:a16="http://schemas.microsoft.com/office/drawing/2014/main" id="{44B0938C-FBDB-4260-BEC5-DEBFDE5E728D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289085"/>
                    <a:ext cx="162220" cy="325594"/>
                    <a:chOff x="4824133" y="1686899"/>
                    <a:chExt cx="90155" cy="180950"/>
                  </a:xfrm>
                  <a:grpFill/>
                </p:grpSpPr>
                <p:sp>
                  <p:nvSpPr>
                    <p:cNvPr id="953" name="Rectangle 952">
                      <a:extLst>
                        <a:ext uri="{FF2B5EF4-FFF2-40B4-BE49-F238E27FC236}">
                          <a16:creationId xmlns:a16="http://schemas.microsoft.com/office/drawing/2014/main" id="{F897855B-B6B1-4826-B4AA-94138E82E8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8689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54" name="Rectangle 953">
                      <a:extLst>
                        <a:ext uri="{FF2B5EF4-FFF2-40B4-BE49-F238E27FC236}">
                          <a16:creationId xmlns:a16="http://schemas.microsoft.com/office/drawing/2014/main" id="{4081FD38-662B-4F24-B1B4-166E4B0122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76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941" name="Group 940">
                  <a:extLst>
                    <a:ext uri="{FF2B5EF4-FFF2-40B4-BE49-F238E27FC236}">
                      <a16:creationId xmlns:a16="http://schemas.microsoft.com/office/drawing/2014/main" id="{56060641-262B-40EC-8EB2-A1A414229E51}"/>
                    </a:ext>
                  </a:extLst>
                </p:cNvPr>
                <p:cNvGrpSpPr/>
                <p:nvPr/>
              </p:nvGrpSpPr>
              <p:grpSpPr>
                <a:xfrm>
                  <a:off x="7966428" y="1647016"/>
                  <a:ext cx="162220" cy="645388"/>
                  <a:chOff x="4886412" y="2300666"/>
                  <a:chExt cx="162220" cy="645388"/>
                </a:xfrm>
                <a:grpFill/>
              </p:grpSpPr>
              <p:grpSp>
                <p:nvGrpSpPr>
                  <p:cNvPr id="945" name="Group 944">
                    <a:extLst>
                      <a:ext uri="{FF2B5EF4-FFF2-40B4-BE49-F238E27FC236}">
                        <a16:creationId xmlns:a16="http://schemas.microsoft.com/office/drawing/2014/main" id="{9829D52C-029A-45A2-A969-F748CF4FD897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623767"/>
                    <a:ext cx="162220" cy="322287"/>
                    <a:chOff x="4824133" y="1691037"/>
                    <a:chExt cx="90155" cy="179112"/>
                  </a:xfrm>
                  <a:grpFill/>
                </p:grpSpPr>
                <p:sp>
                  <p:nvSpPr>
                    <p:cNvPr id="949" name="Rectangle 948">
                      <a:extLst>
                        <a:ext uri="{FF2B5EF4-FFF2-40B4-BE49-F238E27FC236}">
                          <a16:creationId xmlns:a16="http://schemas.microsoft.com/office/drawing/2014/main" id="{C51B6A9F-0170-40CD-B42C-296D497C61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1037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50" name="Rectangle 949">
                      <a:extLst>
                        <a:ext uri="{FF2B5EF4-FFF2-40B4-BE49-F238E27FC236}">
                          <a16:creationId xmlns:a16="http://schemas.microsoft.com/office/drawing/2014/main" id="{87FA4945-489A-43F3-B12C-1F217856A7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79994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946" name="Group 945">
                    <a:extLst>
                      <a:ext uri="{FF2B5EF4-FFF2-40B4-BE49-F238E27FC236}">
                        <a16:creationId xmlns:a16="http://schemas.microsoft.com/office/drawing/2014/main" id="{94E7A5A0-06A2-4950-9921-E076336BBDAB}"/>
                      </a:ext>
                    </a:extLst>
                  </p:cNvPr>
                  <p:cNvGrpSpPr/>
                  <p:nvPr/>
                </p:nvGrpSpPr>
                <p:grpSpPr>
                  <a:xfrm>
                    <a:off x="4886412" y="2300666"/>
                    <a:ext cx="162220" cy="325604"/>
                    <a:chOff x="4824133" y="1693339"/>
                    <a:chExt cx="90155" cy="180956"/>
                  </a:xfrm>
                  <a:grpFill/>
                </p:grpSpPr>
                <p:sp>
                  <p:nvSpPr>
                    <p:cNvPr id="947" name="Rectangle 946">
                      <a:extLst>
                        <a:ext uri="{FF2B5EF4-FFF2-40B4-BE49-F238E27FC236}">
                          <a16:creationId xmlns:a16="http://schemas.microsoft.com/office/drawing/2014/main" id="{C87F27BA-E7E9-4DDE-95A0-1EAEEF9D91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693339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948" name="Rectangle 947">
                      <a:extLst>
                        <a:ext uri="{FF2B5EF4-FFF2-40B4-BE49-F238E27FC236}">
                          <a16:creationId xmlns:a16="http://schemas.microsoft.com/office/drawing/2014/main" id="{72D066E6-A798-4CA7-B029-5A7F34A966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824133" y="1784140"/>
                      <a:ext cx="90155" cy="90155"/>
                    </a:xfrm>
                    <a:prstGeom prst="rect">
                      <a:avLst/>
                    </a:prstGeom>
                    <a:grpFill/>
                    <a:ln w="12700">
                      <a:solidFill>
                        <a:schemeClr val="accent5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  <p:grpSp>
              <p:nvGrpSpPr>
                <p:cNvPr id="942" name="Group 941">
                  <a:extLst>
                    <a:ext uri="{FF2B5EF4-FFF2-40B4-BE49-F238E27FC236}">
                      <a16:creationId xmlns:a16="http://schemas.microsoft.com/office/drawing/2014/main" id="{F7AFAC08-D987-4024-A4E3-DF89FC1448B6}"/>
                    </a:ext>
                  </a:extLst>
                </p:cNvPr>
                <p:cNvGrpSpPr/>
                <p:nvPr/>
              </p:nvGrpSpPr>
              <p:grpSpPr>
                <a:xfrm>
                  <a:off x="7966428" y="1327982"/>
                  <a:ext cx="162220" cy="322351"/>
                  <a:chOff x="4824133" y="1697449"/>
                  <a:chExt cx="90155" cy="179149"/>
                </a:xfrm>
                <a:grpFill/>
              </p:grpSpPr>
              <p:sp>
                <p:nvSpPr>
                  <p:cNvPr id="943" name="Rectangle 942">
                    <a:extLst>
                      <a:ext uri="{FF2B5EF4-FFF2-40B4-BE49-F238E27FC236}">
                        <a16:creationId xmlns:a16="http://schemas.microsoft.com/office/drawing/2014/main" id="{26A500B4-5D66-4360-9AA5-2B3C373E1E4E}"/>
                      </a:ext>
                    </a:extLst>
                  </p:cNvPr>
                  <p:cNvSpPr/>
                  <p:nvPr/>
                </p:nvSpPr>
                <p:spPr>
                  <a:xfrm>
                    <a:off x="4824133" y="1697449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44" name="Rectangle 943">
                    <a:extLst>
                      <a:ext uri="{FF2B5EF4-FFF2-40B4-BE49-F238E27FC236}">
                        <a16:creationId xmlns:a16="http://schemas.microsoft.com/office/drawing/2014/main" id="{6FDA02E7-11F1-4647-80DD-AECD32C24283}"/>
                      </a:ext>
                    </a:extLst>
                  </p:cNvPr>
                  <p:cNvSpPr/>
                  <p:nvPr/>
                </p:nvSpPr>
                <p:spPr>
                  <a:xfrm>
                    <a:off x="4824133" y="1786443"/>
                    <a:ext cx="90155" cy="90155"/>
                  </a:xfrm>
                  <a:prstGeom prst="rect">
                    <a:avLst/>
                  </a:prstGeom>
                  <a:grpFill/>
                  <a:ln w="12700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sp>
          <p:nvSpPr>
            <p:cNvPr id="929" name="Rectangle 928">
              <a:extLst>
                <a:ext uri="{FF2B5EF4-FFF2-40B4-BE49-F238E27FC236}">
                  <a16:creationId xmlns:a16="http://schemas.microsoft.com/office/drawing/2014/main" id="{B6C69B02-660D-41FE-8E62-0C0BB0868D6F}"/>
                </a:ext>
              </a:extLst>
            </p:cNvPr>
            <p:cNvSpPr/>
            <p:nvPr/>
          </p:nvSpPr>
          <p:spPr>
            <a:xfrm>
              <a:off x="3080426" y="544749"/>
              <a:ext cx="1611549" cy="1618034"/>
            </a:xfrm>
            <a:prstGeom prst="rect">
              <a:avLst/>
            </a:pr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sp>
        <p:nvSpPr>
          <p:cNvPr id="1110" name="TextBox 1109">
            <a:extLst>
              <a:ext uri="{FF2B5EF4-FFF2-40B4-BE49-F238E27FC236}">
                <a16:creationId xmlns:a16="http://schemas.microsoft.com/office/drawing/2014/main" id="{9E33E10E-07B1-40E4-8A79-854274418C24}"/>
              </a:ext>
            </a:extLst>
          </p:cNvPr>
          <p:cNvSpPr txBox="1"/>
          <p:nvPr/>
        </p:nvSpPr>
        <p:spPr>
          <a:xfrm>
            <a:off x="8269762" y="2225507"/>
            <a:ext cx="9092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000" dirty="0"/>
              <a:t>3 trăm</a:t>
            </a:r>
          </a:p>
          <a:p>
            <a:pPr algn="ctr"/>
            <a:r>
              <a:rPr lang="en-VN" sz="2000" dirty="0">
                <a:solidFill>
                  <a:srgbClr val="FF0000"/>
                </a:solidFill>
              </a:rPr>
              <a:t>300</a:t>
            </a:r>
          </a:p>
        </p:txBody>
      </p:sp>
      <p:pic>
        <p:nvPicPr>
          <p:cNvPr id="1111" name="Picture 1110">
            <a:extLst>
              <a:ext uri="{FF2B5EF4-FFF2-40B4-BE49-F238E27FC236}">
                <a16:creationId xmlns:a16="http://schemas.microsoft.com/office/drawing/2014/main" id="{AF736BE5-0609-4EC4-8A68-D397CE228B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4" y="3165208"/>
            <a:ext cx="1638300" cy="1651000"/>
          </a:xfrm>
          <a:prstGeom prst="rect">
            <a:avLst/>
          </a:prstGeom>
        </p:spPr>
      </p:pic>
      <p:pic>
        <p:nvPicPr>
          <p:cNvPr id="1112" name="Picture 1111">
            <a:extLst>
              <a:ext uri="{FF2B5EF4-FFF2-40B4-BE49-F238E27FC236}">
                <a16:creationId xmlns:a16="http://schemas.microsoft.com/office/drawing/2014/main" id="{8F31AAEA-C441-442B-9A6A-0057813546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804" y="3165208"/>
            <a:ext cx="1638300" cy="1651000"/>
          </a:xfrm>
          <a:prstGeom prst="rect">
            <a:avLst/>
          </a:prstGeom>
        </p:spPr>
      </p:pic>
      <p:pic>
        <p:nvPicPr>
          <p:cNvPr id="1113" name="Picture 1112">
            <a:extLst>
              <a:ext uri="{FF2B5EF4-FFF2-40B4-BE49-F238E27FC236}">
                <a16:creationId xmlns:a16="http://schemas.microsoft.com/office/drawing/2014/main" id="{D97F94E9-CEDB-4773-A026-372A5195DA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177" y="3165208"/>
            <a:ext cx="1638300" cy="1651000"/>
          </a:xfrm>
          <a:prstGeom prst="rect">
            <a:avLst/>
          </a:prstGeom>
        </p:spPr>
      </p:pic>
      <p:pic>
        <p:nvPicPr>
          <p:cNvPr id="1114" name="Picture 1113">
            <a:extLst>
              <a:ext uri="{FF2B5EF4-FFF2-40B4-BE49-F238E27FC236}">
                <a16:creationId xmlns:a16="http://schemas.microsoft.com/office/drawing/2014/main" id="{88EB421E-5769-40C9-B8AA-ADD4065EF6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907" y="3165208"/>
            <a:ext cx="1638300" cy="1651000"/>
          </a:xfrm>
          <a:prstGeom prst="rect">
            <a:avLst/>
          </a:prstGeom>
        </p:spPr>
      </p:pic>
      <p:pic>
        <p:nvPicPr>
          <p:cNvPr id="1115" name="Picture 1114">
            <a:extLst>
              <a:ext uri="{FF2B5EF4-FFF2-40B4-BE49-F238E27FC236}">
                <a16:creationId xmlns:a16="http://schemas.microsoft.com/office/drawing/2014/main" id="{1BCB13A9-3E6A-4F27-AC20-8EFD7850BE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637" y="3172048"/>
            <a:ext cx="1638300" cy="1651000"/>
          </a:xfrm>
          <a:prstGeom prst="rect">
            <a:avLst/>
          </a:prstGeom>
        </p:spPr>
      </p:pic>
      <p:pic>
        <p:nvPicPr>
          <p:cNvPr id="1116" name="Picture 1115">
            <a:extLst>
              <a:ext uri="{FF2B5EF4-FFF2-40B4-BE49-F238E27FC236}">
                <a16:creationId xmlns:a16="http://schemas.microsoft.com/office/drawing/2014/main" id="{02C21D3F-30FD-41DD-8A7C-36EBF5C2DC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4" y="4899476"/>
            <a:ext cx="1638300" cy="1651000"/>
          </a:xfrm>
          <a:prstGeom prst="rect">
            <a:avLst/>
          </a:prstGeom>
        </p:spPr>
      </p:pic>
      <p:pic>
        <p:nvPicPr>
          <p:cNvPr id="1117" name="Picture 1116">
            <a:extLst>
              <a:ext uri="{FF2B5EF4-FFF2-40B4-BE49-F238E27FC236}">
                <a16:creationId xmlns:a16="http://schemas.microsoft.com/office/drawing/2014/main" id="{485F8F9D-4575-4E92-A861-5502AD8D44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804" y="4899476"/>
            <a:ext cx="1638300" cy="1651000"/>
          </a:xfrm>
          <a:prstGeom prst="rect">
            <a:avLst/>
          </a:prstGeom>
        </p:spPr>
      </p:pic>
      <p:pic>
        <p:nvPicPr>
          <p:cNvPr id="1118" name="Picture 1117">
            <a:extLst>
              <a:ext uri="{FF2B5EF4-FFF2-40B4-BE49-F238E27FC236}">
                <a16:creationId xmlns:a16="http://schemas.microsoft.com/office/drawing/2014/main" id="{1C4081D4-5549-4DB0-A75F-630C4633AF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177" y="4899476"/>
            <a:ext cx="1638300" cy="1651000"/>
          </a:xfrm>
          <a:prstGeom prst="rect">
            <a:avLst/>
          </a:prstGeom>
        </p:spPr>
      </p:pic>
      <p:pic>
        <p:nvPicPr>
          <p:cNvPr id="1119" name="Picture 1118">
            <a:extLst>
              <a:ext uri="{FF2B5EF4-FFF2-40B4-BE49-F238E27FC236}">
                <a16:creationId xmlns:a16="http://schemas.microsoft.com/office/drawing/2014/main" id="{E5AB67FC-7E0D-4CD8-B806-89020D9C1F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907" y="4899476"/>
            <a:ext cx="1638300" cy="1651000"/>
          </a:xfrm>
          <a:prstGeom prst="rect">
            <a:avLst/>
          </a:prstGeom>
        </p:spPr>
      </p:pic>
      <p:pic>
        <p:nvPicPr>
          <p:cNvPr id="1120" name="Picture 1119">
            <a:extLst>
              <a:ext uri="{FF2B5EF4-FFF2-40B4-BE49-F238E27FC236}">
                <a16:creationId xmlns:a16="http://schemas.microsoft.com/office/drawing/2014/main" id="{9EC3BA4B-5A45-48FE-A74A-298C29E4D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637" y="4906316"/>
            <a:ext cx="1638300" cy="1651000"/>
          </a:xfrm>
          <a:prstGeom prst="rect">
            <a:avLst/>
          </a:prstGeom>
        </p:spPr>
      </p:pic>
      <p:sp>
        <p:nvSpPr>
          <p:cNvPr id="1121" name="TextBox 1120">
            <a:extLst>
              <a:ext uri="{FF2B5EF4-FFF2-40B4-BE49-F238E27FC236}">
                <a16:creationId xmlns:a16="http://schemas.microsoft.com/office/drawing/2014/main" id="{5A168D21-F5F1-45A2-999A-580787B2F0BD}"/>
              </a:ext>
            </a:extLst>
          </p:cNvPr>
          <p:cNvSpPr txBox="1"/>
          <p:nvPr/>
        </p:nvSpPr>
        <p:spPr>
          <a:xfrm>
            <a:off x="9296180" y="3699859"/>
            <a:ext cx="2100255" cy="22398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VN" sz="2400" dirty="0"/>
              <a:t>10 trăm</a:t>
            </a:r>
          </a:p>
          <a:p>
            <a:pPr algn="ctr">
              <a:lnSpc>
                <a:spcPct val="150000"/>
              </a:lnSpc>
            </a:pPr>
            <a:r>
              <a:rPr lang="en-VN" sz="2400">
                <a:solidFill>
                  <a:srgbClr val="FF0000"/>
                </a:solidFill>
              </a:rPr>
              <a:t>1</a:t>
            </a:r>
            <a:r>
              <a:rPr lang="en-US" sz="2400">
                <a:solidFill>
                  <a:srgbClr val="FF0000"/>
                </a:solidFill>
              </a:rPr>
              <a:t> </a:t>
            </a:r>
            <a:r>
              <a:rPr lang="en-VN" sz="2400">
                <a:solidFill>
                  <a:srgbClr val="FF0000"/>
                </a:solidFill>
              </a:rPr>
              <a:t>000</a:t>
            </a:r>
            <a:endParaRPr lang="en-VN" sz="2400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VN" sz="2400" b="1" dirty="0"/>
              <a:t>10 trăm bằng</a:t>
            </a:r>
          </a:p>
          <a:p>
            <a:pPr algn="ctr">
              <a:lnSpc>
                <a:spcPct val="150000"/>
              </a:lnSpc>
            </a:pPr>
            <a:r>
              <a:rPr lang="en-VN" sz="2400" b="1" dirty="0">
                <a:solidFill>
                  <a:srgbClr val="FF0000"/>
                </a:solidFill>
              </a:rPr>
              <a:t>1 nghìn</a:t>
            </a:r>
          </a:p>
        </p:txBody>
      </p:sp>
    </p:spTree>
    <p:extLst>
      <p:ext uri="{BB962C8B-B14F-4D97-AF65-F5344CB8AC3E}">
        <p14:creationId xmlns:p14="http://schemas.microsoft.com/office/powerpoint/2010/main" val="1660371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0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5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build="p"/>
      <p:bldP spid="560" grpId="0" build="p"/>
      <p:bldP spid="1110" grpId="0" build="p"/>
      <p:bldP spid="112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FAF2A1-D97B-4644-8DCD-88EDD70387F0}"/>
              </a:ext>
            </a:extLst>
          </p:cNvPr>
          <p:cNvSpPr txBox="1"/>
          <p:nvPr/>
        </p:nvSpPr>
        <p:spPr>
          <a:xfrm>
            <a:off x="2347118" y="1885400"/>
            <a:ext cx="62829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/>
              <a:t>10 đơn vị bằng 1 chục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9AB0A0-92F1-4847-8829-AEE396E7A60E}"/>
              </a:ext>
            </a:extLst>
          </p:cNvPr>
          <p:cNvSpPr txBox="1"/>
          <p:nvPr/>
        </p:nvSpPr>
        <p:spPr>
          <a:xfrm>
            <a:off x="2347119" y="3075057"/>
            <a:ext cx="62829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/>
              <a:t>10 chục bằng 1 trăm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2D7189-C670-4FE8-A852-A2452775AE60}"/>
              </a:ext>
            </a:extLst>
          </p:cNvPr>
          <p:cNvSpPr txBox="1"/>
          <p:nvPr/>
        </p:nvSpPr>
        <p:spPr>
          <a:xfrm>
            <a:off x="2347119" y="4114800"/>
            <a:ext cx="8534401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VN" sz="4000" b="1"/>
              <a:t>10 trăm bằng</a:t>
            </a:r>
            <a:r>
              <a:rPr lang="en-US" sz="4000" b="1"/>
              <a:t> </a:t>
            </a:r>
            <a:r>
              <a:rPr lang="en-VN" sz="4000" b="1"/>
              <a:t>1 nghìn</a:t>
            </a:r>
            <a:endParaRPr lang="en-VN" sz="40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0138D5-7E76-44F9-B9C3-2EAC76EED8C8}"/>
              </a:ext>
            </a:extLst>
          </p:cNvPr>
          <p:cNvSpPr/>
          <p:nvPr/>
        </p:nvSpPr>
        <p:spPr>
          <a:xfrm>
            <a:off x="6099969" y="1885400"/>
            <a:ext cx="1981200" cy="7078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D12B4E-57B8-4CBA-A165-AB51587D0051}"/>
              </a:ext>
            </a:extLst>
          </p:cNvPr>
          <p:cNvSpPr/>
          <p:nvPr/>
        </p:nvSpPr>
        <p:spPr>
          <a:xfrm>
            <a:off x="5852319" y="3075057"/>
            <a:ext cx="1981200" cy="7078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177205-15E3-47F0-9037-E1B433DC11BB}"/>
              </a:ext>
            </a:extLst>
          </p:cNvPr>
          <p:cNvSpPr/>
          <p:nvPr/>
        </p:nvSpPr>
        <p:spPr>
          <a:xfrm>
            <a:off x="5644951" y="4308507"/>
            <a:ext cx="1981200" cy="7078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16184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990222297"/>
</p:tagLst>
</file>

<file path=ppt/theme/theme1.xml><?xml version="1.0" encoding="utf-8"?>
<a:theme xmlns:a="http://schemas.openxmlformats.org/drawingml/2006/main" name="Pre-K for Christian Schools: God Created Families to Love One Another by Slidesgo">
  <a:themeElements>
    <a:clrScheme name="Simple Light">
      <a:dk1>
        <a:srgbClr val="10475C"/>
      </a:dk1>
      <a:lt1>
        <a:srgbClr val="FFA3A4"/>
      </a:lt1>
      <a:dk2>
        <a:srgbClr val="2C6076"/>
      </a:dk2>
      <a:lt2>
        <a:srgbClr val="FFF9DE"/>
      </a:lt2>
      <a:accent1>
        <a:srgbClr val="709FA5"/>
      </a:accent1>
      <a:accent2>
        <a:srgbClr val="FF5252"/>
      </a:accent2>
      <a:accent3>
        <a:srgbClr val="FFCE43"/>
      </a:accent3>
      <a:accent4>
        <a:srgbClr val="66C6B9"/>
      </a:accent4>
      <a:accent5>
        <a:srgbClr val="721F1F"/>
      </a:accent5>
      <a:accent6>
        <a:srgbClr val="723737"/>
      </a:accent6>
      <a:hlink>
        <a:srgbClr val="10475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</TotalTime>
  <Words>150</Words>
  <Application>Microsoft Office PowerPoint</Application>
  <PresentationFormat>Custom</PresentationFormat>
  <Paragraphs>65</Paragraphs>
  <Slides>14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Arial</vt:lpstr>
      <vt:lpstr>Roboto Condensed Light</vt:lpstr>
      <vt:lpstr>HP001 4 hàng</vt:lpstr>
      <vt:lpstr>Source Sans Pro</vt:lpstr>
      <vt:lpstr>Quicksand</vt:lpstr>
      <vt:lpstr>Dosis</vt:lpstr>
      <vt:lpstr>Calibri</vt:lpstr>
      <vt:lpstr>Fira Sans Extra Condensed Medium</vt:lpstr>
      <vt:lpstr>微软雅黑</vt:lpstr>
      <vt:lpstr>Titan One</vt:lpstr>
      <vt:lpstr>Bebas Neue</vt:lpstr>
      <vt:lpstr>Pre-K for Christian Schools: God Created Families to Love One Another by Slidesgo</vt:lpstr>
      <vt:lpstr>PowerPoint Presentation</vt:lpstr>
      <vt:lpstr>PowerPoint Presentation</vt:lpstr>
      <vt:lpstr>BÀI 48 ĐƠN VỊ, CHỤC, TRĂM, NGHÌN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 Created Families to Love One Another</dc:title>
  <dc:creator>PC</dc:creator>
  <cp:lastModifiedBy>ADMIN</cp:lastModifiedBy>
  <cp:revision>116</cp:revision>
  <dcterms:modified xsi:type="dcterms:W3CDTF">2023-02-26T16:46:05Z</dcterms:modified>
</cp:coreProperties>
</file>