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690" r:id="rId2"/>
  </p:sldMasterIdLst>
  <p:notesMasterIdLst>
    <p:notesMasterId r:id="rId23"/>
  </p:notesMasterIdLst>
  <p:sldIdLst>
    <p:sldId id="313" r:id="rId3"/>
    <p:sldId id="380" r:id="rId4"/>
    <p:sldId id="257" r:id="rId5"/>
    <p:sldId id="259" r:id="rId6"/>
    <p:sldId id="258" r:id="rId7"/>
    <p:sldId id="260" r:id="rId8"/>
    <p:sldId id="263" r:id="rId9"/>
    <p:sldId id="262" r:id="rId10"/>
    <p:sldId id="261" r:id="rId11"/>
    <p:sldId id="264" r:id="rId12"/>
    <p:sldId id="384" r:id="rId13"/>
    <p:sldId id="317" r:id="rId14"/>
    <p:sldId id="361" r:id="rId15"/>
    <p:sldId id="381" r:id="rId16"/>
    <p:sldId id="359" r:id="rId17"/>
    <p:sldId id="365" r:id="rId18"/>
    <p:sldId id="372" r:id="rId19"/>
    <p:sldId id="376" r:id="rId20"/>
    <p:sldId id="383" r:id="rId21"/>
    <p:sldId id="327" r:id="rId22"/>
  </p:sldIdLst>
  <p:sldSz cx="12161838" cy="6858000"/>
  <p:notesSz cx="6858000" cy="9144000"/>
  <p:embeddedFontLst>
    <p:embeddedFont>
      <p:font typeface="Bebas Neue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微软雅黑" panose="020B0503020204020204" pitchFamily="34" charset="-122"/>
      <p:regular r:id="rId29"/>
      <p:bold r:id="rId30"/>
    </p:embeddedFont>
    <p:embeddedFont>
      <p:font typeface="等线" panose="020B0604020202020204" charset="-122"/>
      <p:regular r:id="rId31"/>
      <p:bold r:id="rId32"/>
    </p:embeddedFont>
    <p:embeddedFont>
      <p:font typeface="Roboto Condensed Light" panose="02000000000000000000" pitchFamily="2" charset="0"/>
      <p:regular r:id="rId33"/>
      <p:italic r:id="rId34"/>
    </p:embeddedFont>
    <p:embeddedFont>
      <p:font typeface="Titan One" panose="020B0604020202020204" charset="0"/>
      <p:regular r:id="rId35"/>
    </p:embeddedFont>
    <p:embeddedFont>
      <p:font typeface="Source Sans Pro" panose="020B0503030403020204" pitchFamily="34" charset="0"/>
      <p:regular r:id="rId36"/>
      <p:bold r:id="rId37"/>
      <p:italic r:id="rId38"/>
      <p:boldItalic r:id="rId39"/>
    </p:embeddedFont>
    <p:embeddedFont>
      <p:font typeface="HP001 4 hàng" panose="020B0603050302020204" pitchFamily="34" charset="0"/>
      <p:regular r:id="rId40"/>
      <p:bold r:id="rId41"/>
    </p:embeddedFont>
    <p:embeddedFont>
      <p:font typeface="Dosis" panose="02010503020202060003" pitchFamily="2" charset="0"/>
      <p:regular r:id="rId42"/>
      <p:bold r:id="rId43"/>
    </p:embeddedFont>
    <p:embeddedFont>
      <p:font typeface="Fira Sans Extra Condensed Medium" panose="020B0604020202020204" charset="0"/>
      <p:regular r:id="rId44"/>
      <p:bold r:id="rId45"/>
      <p:italic r:id="rId46"/>
      <p:boldItalic r:id="rId47"/>
    </p:embeddedFont>
    <p:embeddedFont>
      <p:font typeface="Quicksand" panose="020B0604020202020204" charset="0"/>
      <p:regular r:id="rId48"/>
      <p:bold r:id="rId49"/>
    </p:embeddedFont>
  </p:embeddedFontLst>
  <p:custDataLst>
    <p:tags r:id="rId5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33CCFF"/>
    <a:srgbClr val="FF9933"/>
    <a:srgbClr val="FFDC79"/>
    <a:srgbClr val="A3FF75"/>
    <a:srgbClr val="FFAB81"/>
    <a:srgbClr val="FF99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85820" autoAdjust="0"/>
  </p:normalViewPr>
  <p:slideViewPr>
    <p:cSldViewPr>
      <p:cViewPr varScale="1">
        <p:scale>
          <a:sx n="74" d="100"/>
          <a:sy n="74" d="100"/>
        </p:scale>
        <p:origin x="1133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/>
              <a:t>Tác</a:t>
            </a:r>
            <a:r>
              <a:rPr lang="vi-VN" b="1" baseline="0"/>
              <a:t> giả bộ ppt Toán + TV2: Phan Thị Linh – Đà Nẵng</a:t>
            </a:r>
          </a:p>
          <a:p>
            <a:r>
              <a:rPr lang="vi-VN" b="1" baseline="0"/>
              <a:t>Sđt lh: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>
                <a:hlinkClick r:id="rId3"/>
              </a:rPr>
              <a:t>https://www.facebook.com/nhilinh.phan/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>
                <a:hlinkClick r:id="rId4"/>
              </a:rPr>
              <a:t>https://www.facebook.com/groups/443096903751589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8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54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/>
              <a:t>Tác</a:t>
            </a:r>
            <a:r>
              <a:rPr lang="vi-VN" b="1" baseline="0"/>
              <a:t> giả bộ ppt Toán + TV2: Phan Thị Linh – Đà Nẵng</a:t>
            </a:r>
          </a:p>
          <a:p>
            <a:r>
              <a:rPr lang="vi-VN" b="1" baseline="0"/>
              <a:t>Sđt lh: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>
                <a:hlinkClick r:id="rId3"/>
              </a:rPr>
              <a:t>https://www.facebook.com/nhilinh.phan/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>
                <a:hlinkClick r:id="rId4"/>
              </a:rPr>
              <a:t>https://www.facebook.com/groups/443096903751589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01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44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116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41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nêu xong GV mới chiếu hình minh hoạ ra</a:t>
            </a:r>
          </a:p>
        </p:txBody>
      </p:sp>
    </p:spTree>
    <p:extLst>
      <p:ext uri="{BB962C8B-B14F-4D97-AF65-F5344CB8AC3E}">
        <p14:creationId xmlns:p14="http://schemas.microsoft.com/office/powerpoint/2010/main" val="3213965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Vận động theo nhạc</a:t>
            </a:r>
          </a:p>
        </p:txBody>
      </p:sp>
    </p:spTree>
    <p:extLst>
      <p:ext uri="{BB962C8B-B14F-4D97-AF65-F5344CB8AC3E}">
        <p14:creationId xmlns:p14="http://schemas.microsoft.com/office/powerpoint/2010/main" val="3205558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Game Gấu bông ở đâu?/Tìm gấu bông.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708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195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070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498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959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106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78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5561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3954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6599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7357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918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5800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9498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8533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3646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941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4" y="697175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8" y="4496985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7737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5812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933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798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747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97846-28F0-4AA0-BF0C-386B1443B8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5CD26-4AC1-4409-AF55-1B04797894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735B3-2A2F-40A9-A98F-E1415A3BE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6057">
              <a:buClrTx/>
              <a:defRPr/>
            </a:pPr>
            <a:fld id="{1C151246-BDAD-4700-8E87-AEC7D32E148B}" type="datetimeFigureOut">
              <a:rPr lang="vi-VN" sz="1197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456057">
                <a:buClrTx/>
                <a:defRPr/>
              </a:pPr>
              <a:t>26/02/2023</a:t>
            </a:fld>
            <a:endParaRPr lang="vi-VN" sz="1197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F40E3-6A49-45F5-A130-21A0C7D13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456057">
              <a:buClrTx/>
              <a:defRPr/>
            </a:pPr>
            <a:endParaRPr lang="vi-VN" sz="1197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E4B36-91C0-427C-A661-2818C6118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456057">
              <a:buClrTx/>
              <a:defRPr/>
            </a:pPr>
            <a:fld id="{9E50065A-BC54-47AF-8DFA-2A9FF1FD6388}" type="slidenum">
              <a:rPr lang="vi-VN" sz="1197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algn="r" defTabSz="456057">
                <a:buClrTx/>
                <a:defRPr/>
              </a:pPr>
              <a:t>‹#›</a:t>
            </a:fld>
            <a:endParaRPr lang="vi-VN" sz="1197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327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87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88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394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9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66692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7103" lvl="0" indent="-40473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96">
                <a:solidFill>
                  <a:srgbClr val="434343"/>
                </a:solidFill>
              </a:defRPr>
            </a:lvl1pPr>
            <a:lvl2pPr marL="1214206" lvl="1" indent="-404736" rtl="0">
              <a:lnSpc>
                <a:spcPct val="115000"/>
              </a:lnSpc>
              <a:spcBef>
                <a:spcPts val="2125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1309" lvl="2" indent="-404736" rtl="0">
              <a:lnSpc>
                <a:spcPct val="115000"/>
              </a:lnSpc>
              <a:spcBef>
                <a:spcPts val="2125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28413" lvl="3" indent="-404736" rtl="0">
              <a:lnSpc>
                <a:spcPct val="115000"/>
              </a:lnSpc>
              <a:spcBef>
                <a:spcPts val="2125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35515" lvl="4" indent="-404736" rtl="0">
              <a:lnSpc>
                <a:spcPct val="115000"/>
              </a:lnSpc>
              <a:spcBef>
                <a:spcPts val="2125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42619" lvl="5" indent="-404736" rtl="0">
              <a:lnSpc>
                <a:spcPct val="115000"/>
              </a:lnSpc>
              <a:spcBef>
                <a:spcPts val="2125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49721" lvl="6" indent="-404736" rtl="0">
              <a:lnSpc>
                <a:spcPct val="115000"/>
              </a:lnSpc>
              <a:spcBef>
                <a:spcPts val="2125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56825" lvl="7" indent="-404736" rtl="0">
              <a:lnSpc>
                <a:spcPct val="115000"/>
              </a:lnSpc>
              <a:spcBef>
                <a:spcPts val="2125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63928" lvl="8" indent="-404736" rtl="0">
              <a:lnSpc>
                <a:spcPct val="115000"/>
              </a:lnSpc>
              <a:spcBef>
                <a:spcPts val="2125"/>
              </a:spcBef>
              <a:spcAft>
                <a:spcPts val="2125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5" y="697177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9" y="4496987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1619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2647634" y="1643800"/>
            <a:ext cx="6866571" cy="35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177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  <p:grpSp>
        <p:nvGrpSpPr>
          <p:cNvPr id="144" name="Google Shape;144;p8"/>
          <p:cNvGrpSpPr/>
          <p:nvPr/>
        </p:nvGrpSpPr>
        <p:grpSpPr>
          <a:xfrm>
            <a:off x="1235936" y="917134"/>
            <a:ext cx="10142461" cy="5331052"/>
            <a:chOff x="929250" y="687850"/>
            <a:chExt cx="7625711" cy="3998289"/>
          </a:xfrm>
        </p:grpSpPr>
        <p:sp>
          <p:nvSpPr>
            <p:cNvPr id="145" name="Google Shape;145;p8"/>
            <p:cNvSpPr/>
            <p:nvPr/>
          </p:nvSpPr>
          <p:spPr>
            <a:xfrm>
              <a:off x="929250" y="6878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 rot="2348850">
              <a:off x="8010309" y="3946177"/>
              <a:ext cx="363039" cy="704429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20871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5194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0210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6868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6946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6771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7723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211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227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2148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819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8982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2485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6193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5"/>
              </a:spcBef>
              <a:spcAft>
                <a:spcPts val="2125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94113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9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5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74471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70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21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9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2" y="1478933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9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31625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3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2" name="Google Shape;162;p14"/>
          <p:cNvSpPr/>
          <p:nvPr/>
        </p:nvSpPr>
        <p:spPr>
          <a:xfrm>
            <a:off x="10898589" y="184573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7" y="22128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3" y="1137319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5" name="Google Shape;165;p14"/>
          <p:cNvSpPr/>
          <p:nvPr/>
        </p:nvSpPr>
        <p:spPr>
          <a:xfrm>
            <a:off x="463686" y="6066036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6" y="64331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2" y="5391470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19" y="375536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1" y="5876519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0" name="Google Shape;170;p14"/>
          <p:cNvSpPr/>
          <p:nvPr/>
        </p:nvSpPr>
        <p:spPr>
          <a:xfrm>
            <a:off x="1317766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70" y="2655794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4" y="5586578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25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25"/>
              </a:spcBef>
              <a:spcAft>
                <a:spcPts val="2125"/>
              </a:spcAft>
              <a:buNone/>
              <a:defRPr sz="3192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788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3416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528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192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2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895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798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5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895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6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798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895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9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798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384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192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192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596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788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394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7" y="2615653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8" y="1595028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4" name="Google Shape;154;p13"/>
          <p:cNvSpPr/>
          <p:nvPr/>
        </p:nvSpPr>
        <p:spPr>
          <a:xfrm>
            <a:off x="11252279" y="1974686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6" y="2341783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9" y="3122687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4" y="3489783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2" y="600787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2" y="1012661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404" tIns="121404" rIns="121404" bIns="121404" anchor="ctr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4761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1273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2762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6529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724" r:id="rId4"/>
    <p:sldLayoutId id="2147483711" r:id="rId5"/>
    <p:sldLayoutId id="2147483664" r:id="rId6"/>
    <p:sldLayoutId id="2147483730" r:id="rId7"/>
    <p:sldLayoutId id="2147483729" r:id="rId8"/>
    <p:sldLayoutId id="2147483728" r:id="rId9"/>
    <p:sldLayoutId id="2147483727" r:id="rId10"/>
    <p:sldLayoutId id="2147483726" r:id="rId11"/>
    <p:sldLayoutId id="2147483725" r:id="rId12"/>
    <p:sldLayoutId id="2147483723" r:id="rId13"/>
    <p:sldLayoutId id="2147483722" r:id="rId14"/>
    <p:sldLayoutId id="2147483721" r:id="rId15"/>
    <p:sldLayoutId id="2147483720" r:id="rId16"/>
    <p:sldLayoutId id="2147483719" r:id="rId17"/>
    <p:sldLayoutId id="2147483718" r:id="rId18"/>
    <p:sldLayoutId id="2147483717" r:id="rId19"/>
    <p:sldLayoutId id="2147483716" r:id="rId20"/>
    <p:sldLayoutId id="2147483715" r:id="rId21"/>
    <p:sldLayoutId id="2147483714" r:id="rId22"/>
    <p:sldLayoutId id="2147483713" r:id="rId23"/>
    <p:sldLayoutId id="2147483712" r:id="rId24"/>
    <p:sldLayoutId id="2147483669" r:id="rId25"/>
    <p:sldLayoutId id="2147483682" r:id="rId26"/>
    <p:sldLayoutId id="2147483683" r:id="rId27"/>
    <p:sldLayoutId id="2147483687" r:id="rId28"/>
    <p:sldLayoutId id="2147483688" r:id="rId29"/>
    <p:sldLayoutId id="2147483689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88858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9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audio" Target="../media/audio2.wav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870810" y="547513"/>
            <a:ext cx="10315501" cy="309559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-73953" y="-15325"/>
            <a:ext cx="1889525" cy="1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804319" y="859314"/>
            <a:ext cx="7866273" cy="2215991"/>
            <a:chOff x="2544762" y="859312"/>
            <a:chExt cx="7924800" cy="2215991"/>
          </a:xfrm>
        </p:grpSpPr>
        <p:sp>
          <p:nvSpPr>
            <p:cNvPr id="7" name="TextBox 6"/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chemeClr val="bg1">
                      <a:lumMod val="50000"/>
                    </a:scheme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403872" y="3620707"/>
            <a:ext cx="5180566" cy="270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7BDA06A-51F0-4A6A-ADC5-429FBACEB9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28" y="-447069"/>
            <a:ext cx="10561524" cy="74682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23F2CFF-41D0-4194-9C50-BE1FFDE2F627}"/>
              </a:ext>
            </a:extLst>
          </p:cNvPr>
          <p:cNvSpPr/>
          <p:nvPr/>
        </p:nvSpPr>
        <p:spPr>
          <a:xfrm>
            <a:off x="2885855" y="2644730"/>
            <a:ext cx="5660469" cy="1568541"/>
          </a:xfrm>
          <a:prstGeom prst="rect">
            <a:avLst/>
          </a:prstGeom>
          <a:noFill/>
        </p:spPr>
        <p:txBody>
          <a:bodyPr wrap="none" lIns="91214" tIns="45607" rIns="91214" bIns="45607" numCol="1">
            <a:prstTxWarp prst="textTriangle">
              <a:avLst/>
            </a:prstTxWarp>
            <a:spAutoFit/>
          </a:bodyPr>
          <a:lstStyle/>
          <a:p>
            <a:pPr algn="ctr" defTabSz="456057">
              <a:buClrTx/>
              <a:defRPr/>
            </a:pPr>
            <a:r>
              <a:rPr lang="en-US" sz="8778" b="1" kern="120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rgbClr val="E53238"/>
                  </a:outerShdw>
                </a:effectLst>
                <a:ea typeface="微软雅黑"/>
                <a:cs typeface="+mn-cs"/>
              </a:rPr>
              <a:t>Good Bye</a:t>
            </a:r>
            <a:endParaRPr lang="vi-VN" sz="8778" b="1" kern="1200">
              <a:ln w="12700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dist="38100" dir="2640000" algn="bl" rotWithShape="0">
                  <a:srgbClr val="E53238"/>
                </a:outerShdw>
              </a:effectLst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551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67648" y="602086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67648" y="1407265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67648" y="2224678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67648" y="3041523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67648" y="3838462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65523" y="4634247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65523" y="5431187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83253" y="615739"/>
            <a:ext cx="8653523" cy="7355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Thứ </a:t>
            </a:r>
            <a:r>
              <a:rPr lang="en-US" sz="418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tư</a:t>
            </a:r>
            <a:r>
              <a:rPr lang="vi-VN" sz="4180" b="1" kern="120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 </a:t>
            </a: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ngày </a:t>
            </a:r>
            <a:r>
              <a:rPr lang="en-US" sz="418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1</a:t>
            </a:r>
            <a:r>
              <a:rPr lang="vi-VN" sz="4180" b="1" kern="120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 </a:t>
            </a: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tháng </a:t>
            </a:r>
            <a:r>
              <a:rPr lang="en-US" sz="418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 </a:t>
            </a:r>
            <a:r>
              <a:rPr lang="en-US" sz="4180" b="1" kern="120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năm </a:t>
            </a:r>
            <a:r>
              <a:rPr lang="en-US" sz="4180" b="1" kern="120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2023</a:t>
            </a:r>
            <a:endParaRPr lang="en-US" sz="4180" b="1" kern="1200" dirty="0">
              <a:solidFill>
                <a:prstClr val="black"/>
              </a:solidFill>
              <a:latin typeface="HP001 4 hàng" panose="020B0603050302020204" pitchFamily="34" charset="0"/>
              <a:ea typeface="微软雅黑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7802" y="1429530"/>
            <a:ext cx="138276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T</a:t>
            </a:r>
            <a:r>
              <a:rPr lang="vi-VN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oán</a:t>
            </a:r>
            <a:endParaRPr lang="en-US" sz="3980" b="1" kern="1200" dirty="0">
              <a:solidFill>
                <a:prstClr val="black"/>
              </a:solidFill>
              <a:latin typeface="HP001 4 hàng" panose="020B0603050302020204" pitchFamily="34" charset="0"/>
              <a:ea typeface="微软雅黑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1113892" y="2278055"/>
            <a:ext cx="11626548" cy="70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buClrTx/>
              <a:defRPr/>
            </a:pPr>
            <a:r>
              <a:rPr lang="en-US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Bài </a:t>
            </a:r>
            <a:r>
              <a:rPr lang="en-US" sz="398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49 </a:t>
            </a:r>
            <a:r>
              <a:rPr lang="en-US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(tiết </a:t>
            </a:r>
            <a:r>
              <a:rPr lang="en-US" sz="398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1 ): Các số tròn trăm</a:t>
            </a:r>
            <a:r>
              <a:rPr lang="en-US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981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B2E065-8F69-4365-958C-348590DEA3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19" y="1143000"/>
            <a:ext cx="7793112" cy="389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2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A60AB72D-35CD-43C3-8BBB-9E288B2150F6}"/>
              </a:ext>
            </a:extLst>
          </p:cNvPr>
          <p:cNvSpPr txBox="1"/>
          <p:nvPr/>
        </p:nvSpPr>
        <p:spPr>
          <a:xfrm>
            <a:off x="4765495" y="418223"/>
            <a:ext cx="3041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/>
              <a:t>Các số tròn trăm</a:t>
            </a:r>
            <a:endParaRPr lang="en-VN" sz="2800" b="1" dirty="0"/>
          </a:p>
        </p:txBody>
      </p:sp>
      <p:graphicFrame>
        <p:nvGraphicFramePr>
          <p:cNvPr id="50" name="Table 490">
            <a:extLst>
              <a:ext uri="{FF2B5EF4-FFF2-40B4-BE49-F238E27FC236}">
                <a16:creationId xmlns:a16="http://schemas.microsoft.com/office/drawing/2014/main" id="{39A86A49-F8DF-4335-8E1A-8CF3308F15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523163"/>
              </p:ext>
            </p:extLst>
          </p:nvPr>
        </p:nvGraphicFramePr>
        <p:xfrm>
          <a:off x="918545" y="1031294"/>
          <a:ext cx="10145050" cy="569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776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1135096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854944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90872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một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94438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ai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1022443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ba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948906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ốn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  <a:tr h="101791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lang="en-VN" sz="2300" dirty="0">
                          <a:solidFill>
                            <a:schemeClr val="tx1"/>
                          </a:solidFill>
                        </a:rPr>
                        <a:t>ăm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781018"/>
                  </a:ext>
                </a:extLst>
              </a:tr>
            </a:tbl>
          </a:graphicData>
        </a:graphic>
      </p:graphicFrame>
      <p:pic>
        <p:nvPicPr>
          <p:cNvPr id="51" name="Picture 50">
            <a:extLst>
              <a:ext uri="{FF2B5EF4-FFF2-40B4-BE49-F238E27FC236}">
                <a16:creationId xmlns:a16="http://schemas.microsoft.com/office/drawing/2014/main" id="{A1C9568A-72B0-4A85-8D29-444FFFB94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60" y="1974176"/>
            <a:ext cx="733199" cy="738883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8D6FC6A6-5494-4FF8-AF50-056C11B9926B}"/>
              </a:ext>
            </a:extLst>
          </p:cNvPr>
          <p:cNvSpPr/>
          <p:nvPr/>
        </p:nvSpPr>
        <p:spPr>
          <a:xfrm>
            <a:off x="6028996" y="1971738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4C02C35-83FB-4DF6-8E32-E292E2C831AD}"/>
              </a:ext>
            </a:extLst>
          </p:cNvPr>
          <p:cNvSpPr/>
          <p:nvPr/>
        </p:nvSpPr>
        <p:spPr>
          <a:xfrm>
            <a:off x="6923133" y="1971737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8FFCA80-DC9C-4D87-8A69-E806482707F0}"/>
              </a:ext>
            </a:extLst>
          </p:cNvPr>
          <p:cNvSpPr/>
          <p:nvPr/>
        </p:nvSpPr>
        <p:spPr>
          <a:xfrm>
            <a:off x="7847250" y="1971737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25C3317-AF89-4682-AEDC-5C08A6DC3918}"/>
              </a:ext>
            </a:extLst>
          </p:cNvPr>
          <p:cNvSpPr/>
          <p:nvPr/>
        </p:nvSpPr>
        <p:spPr>
          <a:xfrm>
            <a:off x="8771367" y="1971737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7F02F7C-DC97-4286-9DBF-E522E850EE16}"/>
              </a:ext>
            </a:extLst>
          </p:cNvPr>
          <p:cNvSpPr/>
          <p:nvPr/>
        </p:nvSpPr>
        <p:spPr>
          <a:xfrm>
            <a:off x="9727823" y="1971737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093401C7-5F51-42FB-BA91-D67B9985F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60" y="2857818"/>
            <a:ext cx="733199" cy="73888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FF77438-BAB5-47B5-9079-99AEF3860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15" y="2934776"/>
            <a:ext cx="733199" cy="738883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92E550DF-7D87-4B4A-8688-6BA3441ABC7B}"/>
              </a:ext>
            </a:extLst>
          </p:cNvPr>
          <p:cNvSpPr/>
          <p:nvPr/>
        </p:nvSpPr>
        <p:spPr>
          <a:xfrm>
            <a:off x="6045413" y="2858791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E177878-34D8-404E-89ED-D9A4FAE17ACF}"/>
              </a:ext>
            </a:extLst>
          </p:cNvPr>
          <p:cNvSpPr/>
          <p:nvPr/>
        </p:nvSpPr>
        <p:spPr>
          <a:xfrm>
            <a:off x="6939550" y="2858790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6018E3B-BB48-4E42-A0EE-F77BE1EED8B0}"/>
              </a:ext>
            </a:extLst>
          </p:cNvPr>
          <p:cNvSpPr/>
          <p:nvPr/>
        </p:nvSpPr>
        <p:spPr>
          <a:xfrm>
            <a:off x="7863667" y="2858790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CB40AA-C166-4AE8-81BC-917068BC7FD0}"/>
              </a:ext>
            </a:extLst>
          </p:cNvPr>
          <p:cNvSpPr/>
          <p:nvPr/>
        </p:nvSpPr>
        <p:spPr>
          <a:xfrm>
            <a:off x="8787784" y="2858790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59F0CA3-C3E2-456B-B001-52BA79D00CE2}"/>
              </a:ext>
            </a:extLst>
          </p:cNvPr>
          <p:cNvSpPr/>
          <p:nvPr/>
        </p:nvSpPr>
        <p:spPr>
          <a:xfrm>
            <a:off x="9744240" y="2858790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ED62C0C-6C50-4375-8642-60CF71BCB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60" y="3807103"/>
            <a:ext cx="733199" cy="73888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404C210-83A2-47DC-88B5-79A594E0C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15" y="3884061"/>
            <a:ext cx="733199" cy="73888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27276A4-40FA-473A-8987-1CF2ED593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23" y="3956360"/>
            <a:ext cx="733199" cy="738883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15B39C8D-8AF2-40D4-A52A-98E270CA5186}"/>
              </a:ext>
            </a:extLst>
          </p:cNvPr>
          <p:cNvSpPr/>
          <p:nvPr/>
        </p:nvSpPr>
        <p:spPr>
          <a:xfrm>
            <a:off x="6001667" y="3822968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BC20D9F-A82D-46CF-BFBF-35F80AB08FC5}"/>
              </a:ext>
            </a:extLst>
          </p:cNvPr>
          <p:cNvSpPr/>
          <p:nvPr/>
        </p:nvSpPr>
        <p:spPr>
          <a:xfrm>
            <a:off x="6895804" y="3822967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233BF73-2855-44E6-8507-C78CC48C4A87}"/>
              </a:ext>
            </a:extLst>
          </p:cNvPr>
          <p:cNvSpPr/>
          <p:nvPr/>
        </p:nvSpPr>
        <p:spPr>
          <a:xfrm>
            <a:off x="7819921" y="3822967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18D8537-77E6-4F5B-84BD-33BCE1DFA485}"/>
              </a:ext>
            </a:extLst>
          </p:cNvPr>
          <p:cNvSpPr/>
          <p:nvPr/>
        </p:nvSpPr>
        <p:spPr>
          <a:xfrm>
            <a:off x="8744038" y="3822967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AD50736-C592-4435-8453-82E5595AED14}"/>
              </a:ext>
            </a:extLst>
          </p:cNvPr>
          <p:cNvSpPr/>
          <p:nvPr/>
        </p:nvSpPr>
        <p:spPr>
          <a:xfrm>
            <a:off x="9700494" y="3822967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3B877918-C8F8-4A3B-A0BB-CDB4163F3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596" y="4811434"/>
            <a:ext cx="733199" cy="73888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0C167D9-4A9C-4470-B797-E32413243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51" y="4888392"/>
            <a:ext cx="733199" cy="73888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5E1AE7AC-3D69-4E25-8C0C-E8ECFBE59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59" y="4960691"/>
            <a:ext cx="733199" cy="73888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B3EF9178-E2F4-4112-BC7E-415695B78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366" y="4810310"/>
            <a:ext cx="733199" cy="738883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CF177F27-FA72-4946-AFE8-36DE47159A64}"/>
              </a:ext>
            </a:extLst>
          </p:cNvPr>
          <p:cNvSpPr/>
          <p:nvPr/>
        </p:nvSpPr>
        <p:spPr>
          <a:xfrm>
            <a:off x="6001667" y="4827564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7F57AAF-D7A0-47AD-B848-10D8224DD616}"/>
              </a:ext>
            </a:extLst>
          </p:cNvPr>
          <p:cNvSpPr/>
          <p:nvPr/>
        </p:nvSpPr>
        <p:spPr>
          <a:xfrm>
            <a:off x="6895804" y="482756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083F6D3-1273-4190-965E-F8DED69F084B}"/>
              </a:ext>
            </a:extLst>
          </p:cNvPr>
          <p:cNvSpPr/>
          <p:nvPr/>
        </p:nvSpPr>
        <p:spPr>
          <a:xfrm>
            <a:off x="7819921" y="482756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8E166EE-C5C1-408E-848E-4D9C41B0886D}"/>
              </a:ext>
            </a:extLst>
          </p:cNvPr>
          <p:cNvSpPr/>
          <p:nvPr/>
        </p:nvSpPr>
        <p:spPr>
          <a:xfrm>
            <a:off x="8744038" y="482756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E5E9DD9-40EF-47FC-934B-EE331975A3C1}"/>
              </a:ext>
            </a:extLst>
          </p:cNvPr>
          <p:cNvSpPr/>
          <p:nvPr/>
        </p:nvSpPr>
        <p:spPr>
          <a:xfrm>
            <a:off x="9700494" y="4827563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6CFC5C52-68A4-4C5E-88CD-9C5E0F2FE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596" y="5772997"/>
            <a:ext cx="733199" cy="738883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9E5B8E48-120E-4667-A54A-FD0AC7412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51" y="5849955"/>
            <a:ext cx="733199" cy="73888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C31D007F-AF4C-4720-A34A-9933589D1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59" y="5922254"/>
            <a:ext cx="733199" cy="73888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9DF87D96-2745-4C2F-BF35-EF68438BD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366" y="5771873"/>
            <a:ext cx="733199" cy="738883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F8CBABD3-9299-46F4-A6DC-1304FD99E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766" y="5924273"/>
            <a:ext cx="733199" cy="738883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E6A1D6D8-61A9-450D-A907-DB6EB2489E21}"/>
              </a:ext>
            </a:extLst>
          </p:cNvPr>
          <p:cNvSpPr/>
          <p:nvPr/>
        </p:nvSpPr>
        <p:spPr>
          <a:xfrm>
            <a:off x="6001667" y="5826707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CCC1346-A444-471D-AD1F-2A637FEBC795}"/>
              </a:ext>
            </a:extLst>
          </p:cNvPr>
          <p:cNvSpPr/>
          <p:nvPr/>
        </p:nvSpPr>
        <p:spPr>
          <a:xfrm>
            <a:off x="6895804" y="5826706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2319106-F8B7-4DF1-AC73-1C8B17A8BCC2}"/>
              </a:ext>
            </a:extLst>
          </p:cNvPr>
          <p:cNvSpPr/>
          <p:nvPr/>
        </p:nvSpPr>
        <p:spPr>
          <a:xfrm>
            <a:off x="7819921" y="5826706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EA5A6AD-057C-44CD-8ABE-C73FBE7F7700}"/>
              </a:ext>
            </a:extLst>
          </p:cNvPr>
          <p:cNvSpPr/>
          <p:nvPr/>
        </p:nvSpPr>
        <p:spPr>
          <a:xfrm>
            <a:off x="8744038" y="5826706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13705B8B-2FC3-45DD-95C0-B86D5DDD5924}"/>
              </a:ext>
            </a:extLst>
          </p:cNvPr>
          <p:cNvSpPr/>
          <p:nvPr/>
        </p:nvSpPr>
        <p:spPr>
          <a:xfrm>
            <a:off x="9700494" y="5826706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08396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1" name="Table 490">
            <a:extLst>
              <a:ext uri="{FF2B5EF4-FFF2-40B4-BE49-F238E27FC236}">
                <a16:creationId xmlns:a16="http://schemas.microsoft.com/office/drawing/2014/main" id="{78CD08C8-335D-4E67-97A6-B79D4B45E8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310700"/>
              </p:ext>
            </p:extLst>
          </p:nvPr>
        </p:nvGraphicFramePr>
        <p:xfrm>
          <a:off x="992714" y="161533"/>
          <a:ext cx="10247014" cy="5876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8453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856343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85371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811195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900936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63859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70966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100223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sáu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1017917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700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bảy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972975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800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tám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1028353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chín 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  <a:tr h="114526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300" dirty="0">
                          <a:solidFill>
                            <a:schemeClr val="tx1"/>
                          </a:solidFill>
                        </a:rPr>
                        <a:t>một nghìn</a:t>
                      </a:r>
                      <a:endParaRPr lang="en-VN" sz="23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781018"/>
                  </a:ext>
                </a:extLst>
              </a:tr>
            </a:tbl>
          </a:graphicData>
        </a:graphic>
      </p:graphicFrame>
      <p:sp>
        <p:nvSpPr>
          <p:cNvPr id="422" name="Rectangle 421">
            <a:extLst>
              <a:ext uri="{FF2B5EF4-FFF2-40B4-BE49-F238E27FC236}">
                <a16:creationId xmlns:a16="http://schemas.microsoft.com/office/drawing/2014/main" id="{CC6ECBB0-6BDF-4603-B716-E28FE46BE7D4}"/>
              </a:ext>
            </a:extLst>
          </p:cNvPr>
          <p:cNvSpPr/>
          <p:nvPr/>
        </p:nvSpPr>
        <p:spPr>
          <a:xfrm>
            <a:off x="6377496" y="950950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3" name="Rectangle 422">
            <a:extLst>
              <a:ext uri="{FF2B5EF4-FFF2-40B4-BE49-F238E27FC236}">
                <a16:creationId xmlns:a16="http://schemas.microsoft.com/office/drawing/2014/main" id="{5E4A9C66-B566-45B4-A12F-A44FF8F1E804}"/>
              </a:ext>
            </a:extLst>
          </p:cNvPr>
          <p:cNvSpPr/>
          <p:nvPr/>
        </p:nvSpPr>
        <p:spPr>
          <a:xfrm>
            <a:off x="7271633" y="950949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1023492F-C32F-47D8-A9B7-ED2C37A71AFC}"/>
              </a:ext>
            </a:extLst>
          </p:cNvPr>
          <p:cNvSpPr/>
          <p:nvPr/>
        </p:nvSpPr>
        <p:spPr>
          <a:xfrm>
            <a:off x="8156507" y="950949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6" name="Rectangle 425">
            <a:extLst>
              <a:ext uri="{FF2B5EF4-FFF2-40B4-BE49-F238E27FC236}">
                <a16:creationId xmlns:a16="http://schemas.microsoft.com/office/drawing/2014/main" id="{B13F1AD5-5398-49C4-91F1-647C431E961B}"/>
              </a:ext>
            </a:extLst>
          </p:cNvPr>
          <p:cNvSpPr/>
          <p:nvPr/>
        </p:nvSpPr>
        <p:spPr>
          <a:xfrm>
            <a:off x="9008054" y="950949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7" name="Rectangle 426">
            <a:extLst>
              <a:ext uri="{FF2B5EF4-FFF2-40B4-BE49-F238E27FC236}">
                <a16:creationId xmlns:a16="http://schemas.microsoft.com/office/drawing/2014/main" id="{1BEE9BDD-6F70-4097-BD1C-C1E14077DC3E}"/>
              </a:ext>
            </a:extLst>
          </p:cNvPr>
          <p:cNvSpPr/>
          <p:nvPr/>
        </p:nvSpPr>
        <p:spPr>
          <a:xfrm>
            <a:off x="9850331" y="950949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28" name="Picture 427">
            <a:extLst>
              <a:ext uri="{FF2B5EF4-FFF2-40B4-BE49-F238E27FC236}">
                <a16:creationId xmlns:a16="http://schemas.microsoft.com/office/drawing/2014/main" id="{4F4B207C-0948-40D8-B1CE-3D5F15A88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64" y="937158"/>
            <a:ext cx="733199" cy="738883"/>
          </a:xfrm>
          <a:prstGeom prst="rect">
            <a:avLst/>
          </a:prstGeom>
        </p:spPr>
      </p:pic>
      <p:pic>
        <p:nvPicPr>
          <p:cNvPr id="429" name="Picture 428">
            <a:extLst>
              <a:ext uri="{FF2B5EF4-FFF2-40B4-BE49-F238E27FC236}">
                <a16:creationId xmlns:a16="http://schemas.microsoft.com/office/drawing/2014/main" id="{B09B590C-6E86-48A6-B07A-30A7D9284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19" y="1014116"/>
            <a:ext cx="733199" cy="738883"/>
          </a:xfrm>
          <a:prstGeom prst="rect">
            <a:avLst/>
          </a:prstGeom>
        </p:spPr>
      </p:pic>
      <p:pic>
        <p:nvPicPr>
          <p:cNvPr id="430" name="Picture 429">
            <a:extLst>
              <a:ext uri="{FF2B5EF4-FFF2-40B4-BE49-F238E27FC236}">
                <a16:creationId xmlns:a16="http://schemas.microsoft.com/office/drawing/2014/main" id="{06329567-8262-4270-B843-871B812A2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27" y="1086415"/>
            <a:ext cx="733199" cy="738883"/>
          </a:xfrm>
          <a:prstGeom prst="rect">
            <a:avLst/>
          </a:prstGeom>
        </p:spPr>
      </p:pic>
      <p:pic>
        <p:nvPicPr>
          <p:cNvPr id="431" name="Picture 430">
            <a:extLst>
              <a:ext uri="{FF2B5EF4-FFF2-40B4-BE49-F238E27FC236}">
                <a16:creationId xmlns:a16="http://schemas.microsoft.com/office/drawing/2014/main" id="{563C62A0-1270-4412-B248-F9247C400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6" y="936034"/>
            <a:ext cx="733199" cy="738883"/>
          </a:xfrm>
          <a:prstGeom prst="rect">
            <a:avLst/>
          </a:prstGeom>
        </p:spPr>
      </p:pic>
      <p:pic>
        <p:nvPicPr>
          <p:cNvPr id="432" name="Picture 431">
            <a:extLst>
              <a:ext uri="{FF2B5EF4-FFF2-40B4-BE49-F238E27FC236}">
                <a16:creationId xmlns:a16="http://schemas.microsoft.com/office/drawing/2014/main" id="{6AF65669-50D2-4855-A6AC-AF36547CF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461" y="1014116"/>
            <a:ext cx="733199" cy="738883"/>
          </a:xfrm>
          <a:prstGeom prst="rect">
            <a:avLst/>
          </a:prstGeom>
        </p:spPr>
      </p:pic>
      <p:pic>
        <p:nvPicPr>
          <p:cNvPr id="433" name="Picture 432">
            <a:extLst>
              <a:ext uri="{FF2B5EF4-FFF2-40B4-BE49-F238E27FC236}">
                <a16:creationId xmlns:a16="http://schemas.microsoft.com/office/drawing/2014/main" id="{88FE1A84-C3A9-441D-AC10-89D51F99C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469" y="1086414"/>
            <a:ext cx="733199" cy="738883"/>
          </a:xfrm>
          <a:prstGeom prst="rect">
            <a:avLst/>
          </a:prstGeom>
        </p:spPr>
      </p:pic>
      <p:pic>
        <p:nvPicPr>
          <p:cNvPr id="434" name="Picture 433">
            <a:extLst>
              <a:ext uri="{FF2B5EF4-FFF2-40B4-BE49-F238E27FC236}">
                <a16:creationId xmlns:a16="http://schemas.microsoft.com/office/drawing/2014/main" id="{39F035E6-24FE-427E-BB2D-FD4B40CA5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64" y="1953528"/>
            <a:ext cx="733199" cy="738883"/>
          </a:xfrm>
          <a:prstGeom prst="rect">
            <a:avLst/>
          </a:prstGeom>
        </p:spPr>
      </p:pic>
      <p:pic>
        <p:nvPicPr>
          <p:cNvPr id="435" name="Picture 434">
            <a:extLst>
              <a:ext uri="{FF2B5EF4-FFF2-40B4-BE49-F238E27FC236}">
                <a16:creationId xmlns:a16="http://schemas.microsoft.com/office/drawing/2014/main" id="{66B611B7-6F1A-411D-B343-FAF66E2A4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19" y="2030486"/>
            <a:ext cx="733199" cy="738883"/>
          </a:xfrm>
          <a:prstGeom prst="rect">
            <a:avLst/>
          </a:prstGeom>
        </p:spPr>
      </p:pic>
      <p:pic>
        <p:nvPicPr>
          <p:cNvPr id="436" name="Picture 435">
            <a:extLst>
              <a:ext uri="{FF2B5EF4-FFF2-40B4-BE49-F238E27FC236}">
                <a16:creationId xmlns:a16="http://schemas.microsoft.com/office/drawing/2014/main" id="{88FF74EE-0EAC-407C-A47B-1DA0B71213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27" y="2102785"/>
            <a:ext cx="733199" cy="738883"/>
          </a:xfrm>
          <a:prstGeom prst="rect">
            <a:avLst/>
          </a:prstGeom>
        </p:spPr>
      </p:pic>
      <p:pic>
        <p:nvPicPr>
          <p:cNvPr id="437" name="Picture 436">
            <a:extLst>
              <a:ext uri="{FF2B5EF4-FFF2-40B4-BE49-F238E27FC236}">
                <a16:creationId xmlns:a16="http://schemas.microsoft.com/office/drawing/2014/main" id="{6D3421B6-270C-49F8-A180-D9ACCF8E1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6" y="1952404"/>
            <a:ext cx="733199" cy="738883"/>
          </a:xfrm>
          <a:prstGeom prst="rect">
            <a:avLst/>
          </a:prstGeom>
        </p:spPr>
      </p:pic>
      <p:pic>
        <p:nvPicPr>
          <p:cNvPr id="438" name="Picture 437">
            <a:extLst>
              <a:ext uri="{FF2B5EF4-FFF2-40B4-BE49-F238E27FC236}">
                <a16:creationId xmlns:a16="http://schemas.microsoft.com/office/drawing/2014/main" id="{B31F8B43-0D9B-49C9-B120-89A6B5CCF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461" y="2030486"/>
            <a:ext cx="733199" cy="738883"/>
          </a:xfrm>
          <a:prstGeom prst="rect">
            <a:avLst/>
          </a:prstGeom>
        </p:spPr>
      </p:pic>
      <p:pic>
        <p:nvPicPr>
          <p:cNvPr id="439" name="Picture 438">
            <a:extLst>
              <a:ext uri="{FF2B5EF4-FFF2-40B4-BE49-F238E27FC236}">
                <a16:creationId xmlns:a16="http://schemas.microsoft.com/office/drawing/2014/main" id="{F8823BC5-20A9-49C4-B857-6DF23D5B0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469" y="2102784"/>
            <a:ext cx="733199" cy="738883"/>
          </a:xfrm>
          <a:prstGeom prst="rect">
            <a:avLst/>
          </a:prstGeom>
        </p:spPr>
      </p:pic>
      <p:pic>
        <p:nvPicPr>
          <p:cNvPr id="440" name="Picture 439">
            <a:extLst>
              <a:ext uri="{FF2B5EF4-FFF2-40B4-BE49-F238E27FC236}">
                <a16:creationId xmlns:a16="http://schemas.microsoft.com/office/drawing/2014/main" id="{2FD474CB-F5F1-4043-9E12-D3DB3B5E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667" y="1968110"/>
            <a:ext cx="733199" cy="738883"/>
          </a:xfrm>
          <a:prstGeom prst="rect">
            <a:avLst/>
          </a:prstGeom>
        </p:spPr>
      </p:pic>
      <p:sp>
        <p:nvSpPr>
          <p:cNvPr id="441" name="Rectangle 440">
            <a:extLst>
              <a:ext uri="{FF2B5EF4-FFF2-40B4-BE49-F238E27FC236}">
                <a16:creationId xmlns:a16="http://schemas.microsoft.com/office/drawing/2014/main" id="{A7EABCFB-0FA5-4038-B88B-10F33A025BE2}"/>
              </a:ext>
            </a:extLst>
          </p:cNvPr>
          <p:cNvSpPr/>
          <p:nvPr/>
        </p:nvSpPr>
        <p:spPr>
          <a:xfrm>
            <a:off x="6373132" y="1952405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42" name="Rectangle 441">
            <a:extLst>
              <a:ext uri="{FF2B5EF4-FFF2-40B4-BE49-F238E27FC236}">
                <a16:creationId xmlns:a16="http://schemas.microsoft.com/office/drawing/2014/main" id="{778402D0-2396-4322-807F-BABC12CEA91F}"/>
              </a:ext>
            </a:extLst>
          </p:cNvPr>
          <p:cNvSpPr/>
          <p:nvPr/>
        </p:nvSpPr>
        <p:spPr>
          <a:xfrm>
            <a:off x="7267269" y="1952404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43" name="Rectangle 442">
            <a:extLst>
              <a:ext uri="{FF2B5EF4-FFF2-40B4-BE49-F238E27FC236}">
                <a16:creationId xmlns:a16="http://schemas.microsoft.com/office/drawing/2014/main" id="{1B8165F4-C3EE-4E3F-986F-6E76116FF820}"/>
              </a:ext>
            </a:extLst>
          </p:cNvPr>
          <p:cNvSpPr/>
          <p:nvPr/>
        </p:nvSpPr>
        <p:spPr>
          <a:xfrm>
            <a:off x="8152143" y="1952404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D312B90A-52D2-4643-9FEC-330A076CEB52}"/>
              </a:ext>
            </a:extLst>
          </p:cNvPr>
          <p:cNvSpPr/>
          <p:nvPr/>
        </p:nvSpPr>
        <p:spPr>
          <a:xfrm>
            <a:off x="9003690" y="1952404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45" name="Rectangle 444">
            <a:extLst>
              <a:ext uri="{FF2B5EF4-FFF2-40B4-BE49-F238E27FC236}">
                <a16:creationId xmlns:a16="http://schemas.microsoft.com/office/drawing/2014/main" id="{0C04BBFF-5576-49B1-A7ED-9090B7751876}"/>
              </a:ext>
            </a:extLst>
          </p:cNvPr>
          <p:cNvSpPr/>
          <p:nvPr/>
        </p:nvSpPr>
        <p:spPr>
          <a:xfrm>
            <a:off x="9845967" y="1952404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46" name="Picture 445">
            <a:extLst>
              <a:ext uri="{FF2B5EF4-FFF2-40B4-BE49-F238E27FC236}">
                <a16:creationId xmlns:a16="http://schemas.microsoft.com/office/drawing/2014/main" id="{F9D766C8-1984-4806-BF79-3743A7E4A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64" y="2940353"/>
            <a:ext cx="733199" cy="738883"/>
          </a:xfrm>
          <a:prstGeom prst="rect">
            <a:avLst/>
          </a:prstGeom>
        </p:spPr>
      </p:pic>
      <p:pic>
        <p:nvPicPr>
          <p:cNvPr id="447" name="Picture 446">
            <a:extLst>
              <a:ext uri="{FF2B5EF4-FFF2-40B4-BE49-F238E27FC236}">
                <a16:creationId xmlns:a16="http://schemas.microsoft.com/office/drawing/2014/main" id="{3026EB50-57C1-4589-B815-50A4CFC9C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19" y="3017311"/>
            <a:ext cx="733199" cy="738883"/>
          </a:xfrm>
          <a:prstGeom prst="rect">
            <a:avLst/>
          </a:prstGeom>
        </p:spPr>
      </p:pic>
      <p:pic>
        <p:nvPicPr>
          <p:cNvPr id="448" name="Picture 447">
            <a:extLst>
              <a:ext uri="{FF2B5EF4-FFF2-40B4-BE49-F238E27FC236}">
                <a16:creationId xmlns:a16="http://schemas.microsoft.com/office/drawing/2014/main" id="{5225EEA2-5477-4EFF-8F7C-E6714B3D6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27" y="3089610"/>
            <a:ext cx="733199" cy="738883"/>
          </a:xfrm>
          <a:prstGeom prst="rect">
            <a:avLst/>
          </a:prstGeom>
        </p:spPr>
      </p:pic>
      <p:pic>
        <p:nvPicPr>
          <p:cNvPr id="449" name="Picture 448">
            <a:extLst>
              <a:ext uri="{FF2B5EF4-FFF2-40B4-BE49-F238E27FC236}">
                <a16:creationId xmlns:a16="http://schemas.microsoft.com/office/drawing/2014/main" id="{8268DFA0-6649-4986-8867-579DB4824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6" y="2939229"/>
            <a:ext cx="733199" cy="738883"/>
          </a:xfrm>
          <a:prstGeom prst="rect">
            <a:avLst/>
          </a:prstGeom>
        </p:spPr>
      </p:pic>
      <p:pic>
        <p:nvPicPr>
          <p:cNvPr id="450" name="Picture 449">
            <a:extLst>
              <a:ext uri="{FF2B5EF4-FFF2-40B4-BE49-F238E27FC236}">
                <a16:creationId xmlns:a16="http://schemas.microsoft.com/office/drawing/2014/main" id="{1A3ECB22-0F8A-4DC9-848C-FB632F079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461" y="3017311"/>
            <a:ext cx="733199" cy="738883"/>
          </a:xfrm>
          <a:prstGeom prst="rect">
            <a:avLst/>
          </a:prstGeom>
        </p:spPr>
      </p:pic>
      <p:pic>
        <p:nvPicPr>
          <p:cNvPr id="451" name="Picture 450">
            <a:extLst>
              <a:ext uri="{FF2B5EF4-FFF2-40B4-BE49-F238E27FC236}">
                <a16:creationId xmlns:a16="http://schemas.microsoft.com/office/drawing/2014/main" id="{6B5239F4-971D-4200-B34C-CC99B13DB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469" y="3089609"/>
            <a:ext cx="733199" cy="738883"/>
          </a:xfrm>
          <a:prstGeom prst="rect">
            <a:avLst/>
          </a:prstGeom>
        </p:spPr>
      </p:pic>
      <p:pic>
        <p:nvPicPr>
          <p:cNvPr id="452" name="Picture 451">
            <a:extLst>
              <a:ext uri="{FF2B5EF4-FFF2-40B4-BE49-F238E27FC236}">
                <a16:creationId xmlns:a16="http://schemas.microsoft.com/office/drawing/2014/main" id="{5FB78A00-EF1B-4117-AFA7-ED1600AE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667" y="2954935"/>
            <a:ext cx="733199" cy="738883"/>
          </a:xfrm>
          <a:prstGeom prst="rect">
            <a:avLst/>
          </a:prstGeom>
        </p:spPr>
      </p:pic>
      <p:pic>
        <p:nvPicPr>
          <p:cNvPr id="453" name="Picture 452">
            <a:extLst>
              <a:ext uri="{FF2B5EF4-FFF2-40B4-BE49-F238E27FC236}">
                <a16:creationId xmlns:a16="http://schemas.microsoft.com/office/drawing/2014/main" id="{38977E5F-2145-419B-B64C-F4E2D4F26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675" y="3089608"/>
            <a:ext cx="733199" cy="738883"/>
          </a:xfrm>
          <a:prstGeom prst="rect">
            <a:avLst/>
          </a:prstGeom>
        </p:spPr>
      </p:pic>
      <p:sp>
        <p:nvSpPr>
          <p:cNvPr id="454" name="Rectangle 453">
            <a:extLst>
              <a:ext uri="{FF2B5EF4-FFF2-40B4-BE49-F238E27FC236}">
                <a16:creationId xmlns:a16="http://schemas.microsoft.com/office/drawing/2014/main" id="{29534C9D-EEB9-47A2-84C8-2C0E80BF9D57}"/>
              </a:ext>
            </a:extLst>
          </p:cNvPr>
          <p:cNvSpPr/>
          <p:nvPr/>
        </p:nvSpPr>
        <p:spPr>
          <a:xfrm>
            <a:off x="6373132" y="2967512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5" name="Rectangle 454">
            <a:extLst>
              <a:ext uri="{FF2B5EF4-FFF2-40B4-BE49-F238E27FC236}">
                <a16:creationId xmlns:a16="http://schemas.microsoft.com/office/drawing/2014/main" id="{479095CC-89EA-4DE0-A3AC-973557BB6D45}"/>
              </a:ext>
            </a:extLst>
          </p:cNvPr>
          <p:cNvSpPr/>
          <p:nvPr/>
        </p:nvSpPr>
        <p:spPr>
          <a:xfrm>
            <a:off x="7267269" y="2967511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ECDB33D8-0594-48E3-ABE8-0B09361EEB5E}"/>
              </a:ext>
            </a:extLst>
          </p:cNvPr>
          <p:cNvSpPr/>
          <p:nvPr/>
        </p:nvSpPr>
        <p:spPr>
          <a:xfrm>
            <a:off x="8152143" y="2967511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7" name="Rectangle 456">
            <a:extLst>
              <a:ext uri="{FF2B5EF4-FFF2-40B4-BE49-F238E27FC236}">
                <a16:creationId xmlns:a16="http://schemas.microsoft.com/office/drawing/2014/main" id="{4915A87F-0804-429A-8818-85AD9D6A113B}"/>
              </a:ext>
            </a:extLst>
          </p:cNvPr>
          <p:cNvSpPr/>
          <p:nvPr/>
        </p:nvSpPr>
        <p:spPr>
          <a:xfrm>
            <a:off x="9003690" y="2967511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8" name="Rectangle 457">
            <a:extLst>
              <a:ext uri="{FF2B5EF4-FFF2-40B4-BE49-F238E27FC236}">
                <a16:creationId xmlns:a16="http://schemas.microsoft.com/office/drawing/2014/main" id="{B0A76161-5F65-417C-B603-E979268A1629}"/>
              </a:ext>
            </a:extLst>
          </p:cNvPr>
          <p:cNvSpPr/>
          <p:nvPr/>
        </p:nvSpPr>
        <p:spPr>
          <a:xfrm>
            <a:off x="9845967" y="2967511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59" name="Picture 458">
            <a:extLst>
              <a:ext uri="{FF2B5EF4-FFF2-40B4-BE49-F238E27FC236}">
                <a16:creationId xmlns:a16="http://schemas.microsoft.com/office/drawing/2014/main" id="{6F0A9F1A-C389-435D-9E14-43217A49B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25" y="3946426"/>
            <a:ext cx="733199" cy="738883"/>
          </a:xfrm>
          <a:prstGeom prst="rect">
            <a:avLst/>
          </a:prstGeom>
        </p:spPr>
      </p:pic>
      <p:pic>
        <p:nvPicPr>
          <p:cNvPr id="460" name="Picture 459">
            <a:extLst>
              <a:ext uri="{FF2B5EF4-FFF2-40B4-BE49-F238E27FC236}">
                <a16:creationId xmlns:a16="http://schemas.microsoft.com/office/drawing/2014/main" id="{58FCDB1B-3CE9-4C3A-802D-F18CF55A9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580" y="4023384"/>
            <a:ext cx="733199" cy="738883"/>
          </a:xfrm>
          <a:prstGeom prst="rect">
            <a:avLst/>
          </a:prstGeom>
        </p:spPr>
      </p:pic>
      <p:pic>
        <p:nvPicPr>
          <p:cNvPr id="461" name="Picture 460">
            <a:extLst>
              <a:ext uri="{FF2B5EF4-FFF2-40B4-BE49-F238E27FC236}">
                <a16:creationId xmlns:a16="http://schemas.microsoft.com/office/drawing/2014/main" id="{C5C1AF19-DADA-49B4-ACFB-3495E65BC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588" y="4095683"/>
            <a:ext cx="733199" cy="738883"/>
          </a:xfrm>
          <a:prstGeom prst="rect">
            <a:avLst/>
          </a:prstGeom>
        </p:spPr>
      </p:pic>
      <p:pic>
        <p:nvPicPr>
          <p:cNvPr id="462" name="Picture 461">
            <a:extLst>
              <a:ext uri="{FF2B5EF4-FFF2-40B4-BE49-F238E27FC236}">
                <a16:creationId xmlns:a16="http://schemas.microsoft.com/office/drawing/2014/main" id="{9FB05605-FBE4-4D96-B071-A90A47E31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309" y="3945302"/>
            <a:ext cx="733199" cy="738883"/>
          </a:xfrm>
          <a:prstGeom prst="rect">
            <a:avLst/>
          </a:prstGeom>
        </p:spPr>
      </p:pic>
      <p:pic>
        <p:nvPicPr>
          <p:cNvPr id="463" name="Picture 462">
            <a:extLst>
              <a:ext uri="{FF2B5EF4-FFF2-40B4-BE49-F238E27FC236}">
                <a16:creationId xmlns:a16="http://schemas.microsoft.com/office/drawing/2014/main" id="{FBE59B55-74C6-4015-9E3E-0360390DC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64" y="4023384"/>
            <a:ext cx="733199" cy="738883"/>
          </a:xfrm>
          <a:prstGeom prst="rect">
            <a:avLst/>
          </a:prstGeom>
        </p:spPr>
      </p:pic>
      <p:pic>
        <p:nvPicPr>
          <p:cNvPr id="464" name="Picture 463">
            <a:extLst>
              <a:ext uri="{FF2B5EF4-FFF2-40B4-BE49-F238E27FC236}">
                <a16:creationId xmlns:a16="http://schemas.microsoft.com/office/drawing/2014/main" id="{9E1BCBAA-DB0A-4C83-8890-1AD2DBF2D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72" y="4095682"/>
            <a:ext cx="733199" cy="738883"/>
          </a:xfrm>
          <a:prstGeom prst="rect">
            <a:avLst/>
          </a:prstGeom>
        </p:spPr>
      </p:pic>
      <p:pic>
        <p:nvPicPr>
          <p:cNvPr id="465" name="Picture 464">
            <a:extLst>
              <a:ext uri="{FF2B5EF4-FFF2-40B4-BE49-F238E27FC236}">
                <a16:creationId xmlns:a16="http://schemas.microsoft.com/office/drawing/2014/main" id="{F0D6483C-31DB-4B38-8AAE-4353F10CCF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070" y="3961008"/>
            <a:ext cx="733199" cy="738883"/>
          </a:xfrm>
          <a:prstGeom prst="rect">
            <a:avLst/>
          </a:prstGeom>
        </p:spPr>
      </p:pic>
      <p:pic>
        <p:nvPicPr>
          <p:cNvPr id="466" name="Picture 465">
            <a:extLst>
              <a:ext uri="{FF2B5EF4-FFF2-40B4-BE49-F238E27FC236}">
                <a16:creationId xmlns:a16="http://schemas.microsoft.com/office/drawing/2014/main" id="{66C8A20E-74C5-46D1-A0A4-D101E5E60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296" y="4023384"/>
            <a:ext cx="733199" cy="738883"/>
          </a:xfrm>
          <a:prstGeom prst="rect">
            <a:avLst/>
          </a:prstGeom>
        </p:spPr>
      </p:pic>
      <p:pic>
        <p:nvPicPr>
          <p:cNvPr id="467" name="Picture 466">
            <a:extLst>
              <a:ext uri="{FF2B5EF4-FFF2-40B4-BE49-F238E27FC236}">
                <a16:creationId xmlns:a16="http://schemas.microsoft.com/office/drawing/2014/main" id="{8CB9D8E1-35B9-4D13-8016-44D58B90B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13" y="4105141"/>
            <a:ext cx="733199" cy="738883"/>
          </a:xfrm>
          <a:prstGeom prst="rect">
            <a:avLst/>
          </a:prstGeom>
        </p:spPr>
      </p:pic>
      <p:sp>
        <p:nvSpPr>
          <p:cNvPr id="468" name="Rectangle 467">
            <a:extLst>
              <a:ext uri="{FF2B5EF4-FFF2-40B4-BE49-F238E27FC236}">
                <a16:creationId xmlns:a16="http://schemas.microsoft.com/office/drawing/2014/main" id="{366DB208-B81F-4C14-B956-919330D9E92B}"/>
              </a:ext>
            </a:extLst>
          </p:cNvPr>
          <p:cNvSpPr/>
          <p:nvPr/>
        </p:nvSpPr>
        <p:spPr>
          <a:xfrm>
            <a:off x="6365561" y="3966750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69" name="Rectangle 468">
            <a:extLst>
              <a:ext uri="{FF2B5EF4-FFF2-40B4-BE49-F238E27FC236}">
                <a16:creationId xmlns:a16="http://schemas.microsoft.com/office/drawing/2014/main" id="{E7749255-D553-452D-A276-5C6631A9F833}"/>
              </a:ext>
            </a:extLst>
          </p:cNvPr>
          <p:cNvSpPr/>
          <p:nvPr/>
        </p:nvSpPr>
        <p:spPr>
          <a:xfrm>
            <a:off x="7259698" y="3966749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70" name="Rectangle 469">
            <a:extLst>
              <a:ext uri="{FF2B5EF4-FFF2-40B4-BE49-F238E27FC236}">
                <a16:creationId xmlns:a16="http://schemas.microsoft.com/office/drawing/2014/main" id="{2D861D83-F14B-4241-A07D-F6B5EFE98CB8}"/>
              </a:ext>
            </a:extLst>
          </p:cNvPr>
          <p:cNvSpPr/>
          <p:nvPr/>
        </p:nvSpPr>
        <p:spPr>
          <a:xfrm>
            <a:off x="8144572" y="3966749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71" name="Rectangle 470">
            <a:extLst>
              <a:ext uri="{FF2B5EF4-FFF2-40B4-BE49-F238E27FC236}">
                <a16:creationId xmlns:a16="http://schemas.microsoft.com/office/drawing/2014/main" id="{6BBB4A5B-97A3-4E26-B35D-5B66006CC2BB}"/>
              </a:ext>
            </a:extLst>
          </p:cNvPr>
          <p:cNvSpPr/>
          <p:nvPr/>
        </p:nvSpPr>
        <p:spPr>
          <a:xfrm>
            <a:off x="8996119" y="3966749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72" name="Rectangle 471">
            <a:extLst>
              <a:ext uri="{FF2B5EF4-FFF2-40B4-BE49-F238E27FC236}">
                <a16:creationId xmlns:a16="http://schemas.microsoft.com/office/drawing/2014/main" id="{D9138B69-CECA-4474-BCFD-5BC8B8033191}"/>
              </a:ext>
            </a:extLst>
          </p:cNvPr>
          <p:cNvSpPr/>
          <p:nvPr/>
        </p:nvSpPr>
        <p:spPr>
          <a:xfrm>
            <a:off x="9855649" y="3966749"/>
            <a:ext cx="1323440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73" name="Picture 472">
            <a:extLst>
              <a:ext uri="{FF2B5EF4-FFF2-40B4-BE49-F238E27FC236}">
                <a16:creationId xmlns:a16="http://schemas.microsoft.com/office/drawing/2014/main" id="{CD117994-9086-4617-8DE9-03CCB9FD4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25" y="5016754"/>
            <a:ext cx="733199" cy="738883"/>
          </a:xfrm>
          <a:prstGeom prst="rect">
            <a:avLst/>
          </a:prstGeom>
        </p:spPr>
      </p:pic>
      <p:pic>
        <p:nvPicPr>
          <p:cNvPr id="474" name="Picture 473">
            <a:extLst>
              <a:ext uri="{FF2B5EF4-FFF2-40B4-BE49-F238E27FC236}">
                <a16:creationId xmlns:a16="http://schemas.microsoft.com/office/drawing/2014/main" id="{546CDDEB-6534-4CF1-836C-B80F5C50B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580" y="5093712"/>
            <a:ext cx="733199" cy="738883"/>
          </a:xfrm>
          <a:prstGeom prst="rect">
            <a:avLst/>
          </a:prstGeom>
        </p:spPr>
      </p:pic>
      <p:pic>
        <p:nvPicPr>
          <p:cNvPr id="475" name="Picture 474">
            <a:extLst>
              <a:ext uri="{FF2B5EF4-FFF2-40B4-BE49-F238E27FC236}">
                <a16:creationId xmlns:a16="http://schemas.microsoft.com/office/drawing/2014/main" id="{88B93DCA-4EE1-4208-A8FF-6E3440F3C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588" y="5166011"/>
            <a:ext cx="733199" cy="738883"/>
          </a:xfrm>
          <a:prstGeom prst="rect">
            <a:avLst/>
          </a:prstGeom>
        </p:spPr>
      </p:pic>
      <p:pic>
        <p:nvPicPr>
          <p:cNvPr id="476" name="Picture 475">
            <a:extLst>
              <a:ext uri="{FF2B5EF4-FFF2-40B4-BE49-F238E27FC236}">
                <a16:creationId xmlns:a16="http://schemas.microsoft.com/office/drawing/2014/main" id="{D738E1A2-EAA1-41D4-B314-7EF5B6B3FD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309" y="5015630"/>
            <a:ext cx="733199" cy="738883"/>
          </a:xfrm>
          <a:prstGeom prst="rect">
            <a:avLst/>
          </a:prstGeom>
        </p:spPr>
      </p:pic>
      <p:pic>
        <p:nvPicPr>
          <p:cNvPr id="477" name="Picture 476">
            <a:extLst>
              <a:ext uri="{FF2B5EF4-FFF2-40B4-BE49-F238E27FC236}">
                <a16:creationId xmlns:a16="http://schemas.microsoft.com/office/drawing/2014/main" id="{B9F703DB-7EBC-4F86-ABF6-D44C7E73B7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64" y="5093712"/>
            <a:ext cx="733199" cy="738883"/>
          </a:xfrm>
          <a:prstGeom prst="rect">
            <a:avLst/>
          </a:prstGeom>
        </p:spPr>
      </p:pic>
      <p:pic>
        <p:nvPicPr>
          <p:cNvPr id="478" name="Picture 477">
            <a:extLst>
              <a:ext uri="{FF2B5EF4-FFF2-40B4-BE49-F238E27FC236}">
                <a16:creationId xmlns:a16="http://schemas.microsoft.com/office/drawing/2014/main" id="{6C2ED45C-559E-4299-9023-E40DB64A2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872" y="5166010"/>
            <a:ext cx="733199" cy="738883"/>
          </a:xfrm>
          <a:prstGeom prst="rect">
            <a:avLst/>
          </a:prstGeom>
        </p:spPr>
      </p:pic>
      <p:pic>
        <p:nvPicPr>
          <p:cNvPr id="479" name="Picture 478">
            <a:extLst>
              <a:ext uri="{FF2B5EF4-FFF2-40B4-BE49-F238E27FC236}">
                <a16:creationId xmlns:a16="http://schemas.microsoft.com/office/drawing/2014/main" id="{7CC7AC73-06E4-4153-BD74-02D29A5DD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958" y="5019516"/>
            <a:ext cx="733199" cy="738883"/>
          </a:xfrm>
          <a:prstGeom prst="rect">
            <a:avLst/>
          </a:prstGeom>
        </p:spPr>
      </p:pic>
      <p:pic>
        <p:nvPicPr>
          <p:cNvPr id="480" name="Picture 479">
            <a:extLst>
              <a:ext uri="{FF2B5EF4-FFF2-40B4-BE49-F238E27FC236}">
                <a16:creationId xmlns:a16="http://schemas.microsoft.com/office/drawing/2014/main" id="{2D0E715C-5BC2-495A-AF23-6D6F6A82E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485" y="5097598"/>
            <a:ext cx="733199" cy="738883"/>
          </a:xfrm>
          <a:prstGeom prst="rect">
            <a:avLst/>
          </a:prstGeom>
        </p:spPr>
      </p:pic>
      <p:pic>
        <p:nvPicPr>
          <p:cNvPr id="481" name="Picture 480">
            <a:extLst>
              <a:ext uri="{FF2B5EF4-FFF2-40B4-BE49-F238E27FC236}">
                <a16:creationId xmlns:a16="http://schemas.microsoft.com/office/drawing/2014/main" id="{1CC3229F-022A-4CAA-B94C-CC74D8371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79" y="5184410"/>
            <a:ext cx="733199" cy="738883"/>
          </a:xfrm>
          <a:prstGeom prst="rect">
            <a:avLst/>
          </a:prstGeom>
        </p:spPr>
      </p:pic>
      <p:pic>
        <p:nvPicPr>
          <p:cNvPr id="482" name="Picture 481">
            <a:extLst>
              <a:ext uri="{FF2B5EF4-FFF2-40B4-BE49-F238E27FC236}">
                <a16:creationId xmlns:a16="http://schemas.microsoft.com/office/drawing/2014/main" id="{8F50334B-905C-44E2-A148-F32C37A9D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059" y="5015629"/>
            <a:ext cx="733199" cy="738883"/>
          </a:xfrm>
          <a:prstGeom prst="rect">
            <a:avLst/>
          </a:prstGeom>
        </p:spPr>
      </p:pic>
      <p:sp>
        <p:nvSpPr>
          <p:cNvPr id="483" name="Rectangle 482">
            <a:extLst>
              <a:ext uri="{FF2B5EF4-FFF2-40B4-BE49-F238E27FC236}">
                <a16:creationId xmlns:a16="http://schemas.microsoft.com/office/drawing/2014/main" id="{2D37F02D-3590-49A3-97CA-FD8603301B94}"/>
              </a:ext>
            </a:extLst>
          </p:cNvPr>
          <p:cNvSpPr/>
          <p:nvPr/>
        </p:nvSpPr>
        <p:spPr>
          <a:xfrm>
            <a:off x="5480778" y="4991128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4" name="Rectangle 483">
            <a:extLst>
              <a:ext uri="{FF2B5EF4-FFF2-40B4-BE49-F238E27FC236}">
                <a16:creationId xmlns:a16="http://schemas.microsoft.com/office/drawing/2014/main" id="{44875FFE-24B8-407B-BE57-93265D4C0F59}"/>
              </a:ext>
            </a:extLst>
          </p:cNvPr>
          <p:cNvSpPr/>
          <p:nvPr/>
        </p:nvSpPr>
        <p:spPr>
          <a:xfrm>
            <a:off x="6374915" y="4991127"/>
            <a:ext cx="73319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5" name="Rectangle 484">
            <a:extLst>
              <a:ext uri="{FF2B5EF4-FFF2-40B4-BE49-F238E27FC236}">
                <a16:creationId xmlns:a16="http://schemas.microsoft.com/office/drawing/2014/main" id="{3936D552-7B70-4047-BE50-7A264CA7242E}"/>
              </a:ext>
            </a:extLst>
          </p:cNvPr>
          <p:cNvSpPr/>
          <p:nvPr/>
        </p:nvSpPr>
        <p:spPr>
          <a:xfrm>
            <a:off x="7259789" y="4991127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6" name="Rectangle 485">
            <a:extLst>
              <a:ext uri="{FF2B5EF4-FFF2-40B4-BE49-F238E27FC236}">
                <a16:creationId xmlns:a16="http://schemas.microsoft.com/office/drawing/2014/main" id="{ABF70913-5DD7-417B-9C13-009953025BC0}"/>
              </a:ext>
            </a:extLst>
          </p:cNvPr>
          <p:cNvSpPr/>
          <p:nvPr/>
        </p:nvSpPr>
        <p:spPr>
          <a:xfrm>
            <a:off x="8140364" y="4991127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7" name="Rectangle 486">
            <a:extLst>
              <a:ext uri="{FF2B5EF4-FFF2-40B4-BE49-F238E27FC236}">
                <a16:creationId xmlns:a16="http://schemas.microsoft.com/office/drawing/2014/main" id="{789D40EF-1A0C-4492-B782-B1A4E251EFC2}"/>
              </a:ext>
            </a:extLst>
          </p:cNvPr>
          <p:cNvSpPr/>
          <p:nvPr/>
        </p:nvSpPr>
        <p:spPr>
          <a:xfrm>
            <a:off x="8996118" y="4965987"/>
            <a:ext cx="666545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8" name="Rectangle 487">
            <a:extLst>
              <a:ext uri="{FF2B5EF4-FFF2-40B4-BE49-F238E27FC236}">
                <a16:creationId xmlns:a16="http://schemas.microsoft.com/office/drawing/2014/main" id="{5B8E7E51-2F51-494A-A130-72D1BF961108}"/>
              </a:ext>
            </a:extLst>
          </p:cNvPr>
          <p:cNvSpPr/>
          <p:nvPr/>
        </p:nvSpPr>
        <p:spPr>
          <a:xfrm>
            <a:off x="9850331" y="5013225"/>
            <a:ext cx="1323440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FF43891B-98FC-440A-B341-75EDD6275DD3}"/>
              </a:ext>
            </a:extLst>
          </p:cNvPr>
          <p:cNvSpPr txBox="1"/>
          <p:nvPr/>
        </p:nvSpPr>
        <p:spPr>
          <a:xfrm>
            <a:off x="680621" y="6181149"/>
            <a:ext cx="10871200" cy="575542"/>
          </a:xfrm>
          <a:prstGeom prst="rect">
            <a:avLst/>
          </a:prstGeom>
          <a:solidFill>
            <a:srgbClr val="FFFFFF"/>
          </a:solidFill>
          <a:ln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VN" sz="2800" dirty="0"/>
              <a:t>Các số 100, 200, 300, …, 900, 1 000 là các số tròn trăm</a:t>
            </a:r>
          </a:p>
        </p:txBody>
      </p:sp>
    </p:spTree>
    <p:extLst>
      <p:ext uri="{BB962C8B-B14F-4D97-AF65-F5344CB8AC3E}">
        <p14:creationId xmlns:p14="http://schemas.microsoft.com/office/powerpoint/2010/main" val="421599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" grpId="0" animBg="1"/>
      <p:bldP spid="423" grpId="0" animBg="1"/>
      <p:bldP spid="424" grpId="0" animBg="1"/>
      <p:bldP spid="426" grpId="0" animBg="1"/>
      <p:bldP spid="427" grpId="0" animBg="1"/>
      <p:bldP spid="441" grpId="0" animBg="1"/>
      <p:bldP spid="442" grpId="0" animBg="1"/>
      <p:bldP spid="443" grpId="0" animBg="1"/>
      <p:bldP spid="444" grpId="0" animBg="1"/>
      <p:bldP spid="445" grpId="0" animBg="1"/>
      <p:bldP spid="454" grpId="0" animBg="1"/>
      <p:bldP spid="455" grpId="0" animBg="1"/>
      <p:bldP spid="456" grpId="0" animBg="1"/>
      <p:bldP spid="457" grpId="0" animBg="1"/>
      <p:bldP spid="458" grpId="0" animBg="1"/>
      <p:bldP spid="468" grpId="0" animBg="1"/>
      <p:bldP spid="469" grpId="0" animBg="1"/>
      <p:bldP spid="470" grpId="0" animBg="1"/>
      <p:bldP spid="471" grpId="0" animBg="1"/>
      <p:bldP spid="472" grpId="0" animBg="1"/>
      <p:bldP spid="483" grpId="0" animBg="1"/>
      <p:bldP spid="484" grpId="0" animBg="1"/>
      <p:bldP spid="485" grpId="0" animBg="1"/>
      <p:bldP spid="486" grpId="0" animBg="1"/>
      <p:bldP spid="487" grpId="0" animBg="1"/>
      <p:bldP spid="488" grpId="0" animBg="1"/>
      <p:bldP spid="48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7F13C-3247-4CC7-AC96-928B5CA5BF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9570" y="738023"/>
            <a:ext cx="9084932" cy="454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677085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Nêu các số tròn trăm từ 100 đến 1000.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1153F1E-1679-4751-8397-C51A7F2E3A36}"/>
              </a:ext>
            </a:extLst>
          </p:cNvPr>
          <p:cNvSpPr txBox="1"/>
          <p:nvPr/>
        </p:nvSpPr>
        <p:spPr>
          <a:xfrm>
            <a:off x="950087" y="2286000"/>
            <a:ext cx="1581545" cy="854625"/>
          </a:xfrm>
          <a:prstGeom prst="rect">
            <a:avLst/>
          </a:prstGeom>
          <a:solidFill>
            <a:srgbClr val="FBE1E4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100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E0C103D-4144-42E2-9B1B-7C41CBF05AD6}"/>
              </a:ext>
            </a:extLst>
          </p:cNvPr>
          <p:cNvSpPr txBox="1"/>
          <p:nvPr/>
        </p:nvSpPr>
        <p:spPr>
          <a:xfrm>
            <a:off x="2956719" y="2286000"/>
            <a:ext cx="1581545" cy="8546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200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65FB1E-D876-4654-AFC3-0D90F63A4AB0}"/>
              </a:ext>
            </a:extLst>
          </p:cNvPr>
          <p:cNvSpPr txBox="1"/>
          <p:nvPr/>
        </p:nvSpPr>
        <p:spPr>
          <a:xfrm>
            <a:off x="4963351" y="2285999"/>
            <a:ext cx="1581545" cy="8546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300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F63854-3C09-4E57-A280-06D849034BCC}"/>
              </a:ext>
            </a:extLst>
          </p:cNvPr>
          <p:cNvSpPr txBox="1"/>
          <p:nvPr/>
        </p:nvSpPr>
        <p:spPr>
          <a:xfrm>
            <a:off x="7029264" y="2285999"/>
            <a:ext cx="1581545" cy="854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400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1032CC-A225-4C6D-AB07-9FD2E6D55ADF}"/>
              </a:ext>
            </a:extLst>
          </p:cNvPr>
          <p:cNvSpPr txBox="1"/>
          <p:nvPr/>
        </p:nvSpPr>
        <p:spPr>
          <a:xfrm>
            <a:off x="9131528" y="2285999"/>
            <a:ext cx="1581545" cy="8546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500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AD59CF-DEA0-4242-9C99-2720672B2F18}"/>
              </a:ext>
            </a:extLst>
          </p:cNvPr>
          <p:cNvSpPr txBox="1"/>
          <p:nvPr/>
        </p:nvSpPr>
        <p:spPr>
          <a:xfrm>
            <a:off x="1233564" y="4187098"/>
            <a:ext cx="1581545" cy="854625"/>
          </a:xfrm>
          <a:prstGeom prst="rect">
            <a:avLst/>
          </a:prstGeom>
          <a:solidFill>
            <a:srgbClr val="FFFF00">
              <a:alpha val="55000"/>
            </a:srgb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600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10C5E70-35CF-4A11-96A3-A13C752C8A34}"/>
              </a:ext>
            </a:extLst>
          </p:cNvPr>
          <p:cNvSpPr txBox="1"/>
          <p:nvPr/>
        </p:nvSpPr>
        <p:spPr>
          <a:xfrm>
            <a:off x="3240196" y="4187098"/>
            <a:ext cx="1581545" cy="854625"/>
          </a:xfrm>
          <a:prstGeom prst="rect">
            <a:avLst/>
          </a:prstGeom>
          <a:solidFill>
            <a:srgbClr val="DF3C7E">
              <a:alpha val="80000"/>
            </a:srgb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700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B4FC6E-A129-48DA-B608-3CF249E92B46}"/>
              </a:ext>
            </a:extLst>
          </p:cNvPr>
          <p:cNvSpPr txBox="1"/>
          <p:nvPr/>
        </p:nvSpPr>
        <p:spPr>
          <a:xfrm>
            <a:off x="5246828" y="4187097"/>
            <a:ext cx="1581545" cy="854625"/>
          </a:xfrm>
          <a:prstGeom prst="rect">
            <a:avLst/>
          </a:prstGeom>
          <a:solidFill>
            <a:srgbClr val="4BACC6">
              <a:alpha val="77000"/>
            </a:srgb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800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4DADE4-0F65-4F19-8D7D-C865A9D8E9EA}"/>
              </a:ext>
            </a:extLst>
          </p:cNvPr>
          <p:cNvSpPr txBox="1"/>
          <p:nvPr/>
        </p:nvSpPr>
        <p:spPr>
          <a:xfrm>
            <a:off x="7312741" y="4187097"/>
            <a:ext cx="1581545" cy="854625"/>
          </a:xfrm>
          <a:prstGeom prst="rect">
            <a:avLst/>
          </a:prstGeom>
          <a:solidFill>
            <a:srgbClr val="F15441">
              <a:alpha val="76000"/>
            </a:srgb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581545"/>
                      <a:gd name="connsiteY0" fmla="*/ 0 h 854625"/>
                      <a:gd name="connsiteX1" fmla="*/ 1581545 w 1581545"/>
                      <a:gd name="connsiteY1" fmla="*/ 0 h 854625"/>
                      <a:gd name="connsiteX2" fmla="*/ 1581545 w 1581545"/>
                      <a:gd name="connsiteY2" fmla="*/ 854625 h 854625"/>
                      <a:gd name="connsiteX3" fmla="*/ 0 w 1581545"/>
                      <a:gd name="connsiteY3" fmla="*/ 854625 h 854625"/>
                      <a:gd name="connsiteX4" fmla="*/ 0 w 1581545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1545" h="854625" fill="none" extrusionOk="0">
                        <a:moveTo>
                          <a:pt x="0" y="0"/>
                        </a:moveTo>
                        <a:cubicBezTo>
                          <a:pt x="573185" y="33039"/>
                          <a:pt x="1140174" y="-79946"/>
                          <a:pt x="1581545" y="0"/>
                        </a:cubicBezTo>
                        <a:cubicBezTo>
                          <a:pt x="1591208" y="235779"/>
                          <a:pt x="1585524" y="641285"/>
                          <a:pt x="1581545" y="854625"/>
                        </a:cubicBezTo>
                        <a:cubicBezTo>
                          <a:pt x="1292742" y="852413"/>
                          <a:pt x="308913" y="86134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1581545" h="854625" stroke="0" extrusionOk="0">
                        <a:moveTo>
                          <a:pt x="0" y="0"/>
                        </a:moveTo>
                        <a:cubicBezTo>
                          <a:pt x="428064" y="-51484"/>
                          <a:pt x="1237170" y="-130669"/>
                          <a:pt x="1581545" y="0"/>
                        </a:cubicBezTo>
                        <a:cubicBezTo>
                          <a:pt x="1576479" y="344169"/>
                          <a:pt x="1647968" y="746684"/>
                          <a:pt x="1581545" y="854625"/>
                        </a:cubicBezTo>
                        <a:cubicBezTo>
                          <a:pt x="1075110" y="993746"/>
                          <a:pt x="691482" y="818576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 dirty="0"/>
              <a:t>900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CF2A51C-5702-41ED-BD88-35EAB0C742AD}"/>
              </a:ext>
            </a:extLst>
          </p:cNvPr>
          <p:cNvSpPr txBox="1"/>
          <p:nvPr/>
        </p:nvSpPr>
        <p:spPr>
          <a:xfrm>
            <a:off x="9415005" y="4187097"/>
            <a:ext cx="2028521" cy="854625"/>
          </a:xfrm>
          <a:prstGeom prst="rect">
            <a:avLst/>
          </a:prstGeom>
          <a:solidFill>
            <a:srgbClr val="ED3D6C">
              <a:alpha val="92000"/>
            </a:srgb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2028521"/>
                      <a:gd name="connsiteY0" fmla="*/ 0 h 854625"/>
                      <a:gd name="connsiteX1" fmla="*/ 2028521 w 2028521"/>
                      <a:gd name="connsiteY1" fmla="*/ 0 h 854625"/>
                      <a:gd name="connsiteX2" fmla="*/ 2028521 w 2028521"/>
                      <a:gd name="connsiteY2" fmla="*/ 854625 h 854625"/>
                      <a:gd name="connsiteX3" fmla="*/ 0 w 2028521"/>
                      <a:gd name="connsiteY3" fmla="*/ 854625 h 854625"/>
                      <a:gd name="connsiteX4" fmla="*/ 0 w 2028521"/>
                      <a:gd name="connsiteY4" fmla="*/ 0 h 854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8521" h="854625" fill="none" extrusionOk="0">
                        <a:moveTo>
                          <a:pt x="0" y="0"/>
                        </a:moveTo>
                        <a:cubicBezTo>
                          <a:pt x="577396" y="106216"/>
                          <a:pt x="1778246" y="-142119"/>
                          <a:pt x="2028521" y="0"/>
                        </a:cubicBezTo>
                        <a:cubicBezTo>
                          <a:pt x="2038184" y="235779"/>
                          <a:pt x="2032500" y="641285"/>
                          <a:pt x="2028521" y="854625"/>
                        </a:cubicBezTo>
                        <a:cubicBezTo>
                          <a:pt x="1174219" y="825397"/>
                          <a:pt x="688140" y="838931"/>
                          <a:pt x="0" y="854625"/>
                        </a:cubicBezTo>
                        <a:cubicBezTo>
                          <a:pt x="-61455" y="615475"/>
                          <a:pt x="-43564" y="106862"/>
                          <a:pt x="0" y="0"/>
                        </a:cubicBezTo>
                        <a:close/>
                      </a:path>
                      <a:path w="2028521" h="854625" stroke="0" extrusionOk="0">
                        <a:moveTo>
                          <a:pt x="0" y="0"/>
                        </a:moveTo>
                        <a:cubicBezTo>
                          <a:pt x="933140" y="-71603"/>
                          <a:pt x="1522336" y="126493"/>
                          <a:pt x="2028521" y="0"/>
                        </a:cubicBezTo>
                        <a:cubicBezTo>
                          <a:pt x="2023455" y="344169"/>
                          <a:pt x="2094944" y="746684"/>
                          <a:pt x="2028521" y="854625"/>
                        </a:cubicBezTo>
                        <a:cubicBezTo>
                          <a:pt x="1520372" y="899469"/>
                          <a:pt x="288575" y="697738"/>
                          <a:pt x="0" y="854625"/>
                        </a:cubicBezTo>
                        <a:cubicBezTo>
                          <a:pt x="29084" y="440646"/>
                          <a:pt x="-32384" y="34964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4800"/>
              <a:t>1</a:t>
            </a:r>
            <a:r>
              <a:rPr lang="en-US" sz="4800"/>
              <a:t> </a:t>
            </a:r>
            <a:r>
              <a:rPr lang="en-VN" sz="4800"/>
              <a:t>000</a:t>
            </a:r>
            <a:endParaRPr lang="en-VN" sz="4800" dirty="0"/>
          </a:p>
        </p:txBody>
      </p:sp>
    </p:spTree>
    <p:extLst>
      <p:ext uri="{BB962C8B-B14F-4D97-AF65-F5344CB8AC3E}">
        <p14:creationId xmlns:p14="http://schemas.microsoft.com/office/powerpoint/2010/main" val="67132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51" grpId="0" animBg="1"/>
      <p:bldP spid="5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F52DB45-51A4-49C8-BD2B-6C885C66E542}"/>
              </a:ext>
            </a:extLst>
          </p:cNvPr>
          <p:cNvGrpSpPr/>
          <p:nvPr/>
        </p:nvGrpSpPr>
        <p:grpSpPr>
          <a:xfrm>
            <a:off x="747251" y="789292"/>
            <a:ext cx="10292408" cy="766003"/>
            <a:chOff x="970111" y="734289"/>
            <a:chExt cx="10292408" cy="7660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3F5A0B-9559-4714-A851-DEFDBC3FB0AD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002060"/>
                  </a:solidFill>
                </a:rPr>
                <a:t>Số?</a:t>
              </a:r>
              <a:endParaRPr lang="vi-VN" sz="4000" dirty="0">
                <a:solidFill>
                  <a:srgbClr val="002060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B44A2E4-C704-4B04-BAC7-61DE224089E6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D47F57AD-AA60-4EB6-8529-DBF32807D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" y="2000250"/>
            <a:ext cx="10479316" cy="28575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296BA81-5F54-4D85-B2B9-201077719693}"/>
              </a:ext>
            </a:extLst>
          </p:cNvPr>
          <p:cNvSpPr txBox="1"/>
          <p:nvPr/>
        </p:nvSpPr>
        <p:spPr>
          <a:xfrm>
            <a:off x="5659561" y="2481944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en-VN" sz="3200" dirty="0"/>
              <a:t>400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064467-4230-4844-88D0-86B19DEC61E3}"/>
              </a:ext>
            </a:extLst>
          </p:cNvPr>
          <p:cNvSpPr txBox="1"/>
          <p:nvPr/>
        </p:nvSpPr>
        <p:spPr>
          <a:xfrm>
            <a:off x="6755389" y="2481943"/>
            <a:ext cx="867545" cy="584775"/>
          </a:xfrm>
          <a:prstGeom prst="rect">
            <a:avLst/>
          </a:prstGeom>
          <a:solidFill>
            <a:srgbClr val="50C9F9"/>
          </a:solidFill>
        </p:spPr>
        <p:txBody>
          <a:bodyPr wrap="none" rtlCol="0">
            <a:spAutoFit/>
          </a:bodyPr>
          <a:lstStyle/>
          <a:p>
            <a:r>
              <a:rPr lang="en-VN" sz="3200" dirty="0"/>
              <a:t>500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0CA547-5BC5-41A0-B3DA-BA7C3F918B34}"/>
              </a:ext>
            </a:extLst>
          </p:cNvPr>
          <p:cNvSpPr txBox="1"/>
          <p:nvPr/>
        </p:nvSpPr>
        <p:spPr>
          <a:xfrm>
            <a:off x="8980210" y="2481942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en-VN" sz="3200" dirty="0"/>
              <a:t>700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1190B8-CEAE-48CB-8C77-B22D8025254A}"/>
              </a:ext>
            </a:extLst>
          </p:cNvPr>
          <p:cNvSpPr txBox="1"/>
          <p:nvPr/>
        </p:nvSpPr>
        <p:spPr>
          <a:xfrm>
            <a:off x="4563733" y="3853544"/>
            <a:ext cx="867545" cy="584775"/>
          </a:xfrm>
          <a:prstGeom prst="rect">
            <a:avLst/>
          </a:prstGeom>
          <a:solidFill>
            <a:srgbClr val="EF6F90"/>
          </a:solidFill>
        </p:spPr>
        <p:txBody>
          <a:bodyPr wrap="none" rtlCol="0">
            <a:spAutoFit/>
          </a:bodyPr>
          <a:lstStyle/>
          <a:p>
            <a:r>
              <a:rPr lang="en-VN" sz="3200" dirty="0"/>
              <a:t>800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308C973-A196-43FD-B17B-04D143B1092C}"/>
              </a:ext>
            </a:extLst>
          </p:cNvPr>
          <p:cNvSpPr txBox="1"/>
          <p:nvPr/>
        </p:nvSpPr>
        <p:spPr>
          <a:xfrm>
            <a:off x="7855354" y="3853544"/>
            <a:ext cx="867545" cy="584775"/>
          </a:xfrm>
          <a:prstGeom prst="rect">
            <a:avLst/>
          </a:prstGeom>
          <a:solidFill>
            <a:srgbClr val="EF6F90"/>
          </a:solidFill>
        </p:spPr>
        <p:txBody>
          <a:bodyPr wrap="none" rtlCol="0">
            <a:spAutoFit/>
          </a:bodyPr>
          <a:lstStyle/>
          <a:p>
            <a:r>
              <a:rPr lang="en-VN" sz="3200" dirty="0"/>
              <a:t>500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71F5EA7-E35F-4BD4-AA62-E87B789A1D87}"/>
              </a:ext>
            </a:extLst>
          </p:cNvPr>
          <p:cNvSpPr txBox="1"/>
          <p:nvPr/>
        </p:nvSpPr>
        <p:spPr>
          <a:xfrm>
            <a:off x="8980209" y="3853543"/>
            <a:ext cx="867545" cy="584775"/>
          </a:xfrm>
          <a:prstGeom prst="rect">
            <a:avLst/>
          </a:prstGeom>
          <a:solidFill>
            <a:srgbClr val="FAEC4E"/>
          </a:solidFill>
        </p:spPr>
        <p:txBody>
          <a:bodyPr wrap="none" rtlCol="0">
            <a:spAutoFit/>
          </a:bodyPr>
          <a:lstStyle/>
          <a:p>
            <a:r>
              <a:rPr lang="en-VN" sz="3200" dirty="0"/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191776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E8BF3E-6506-4487-83D4-4A3A0DBBA2D2}"/>
              </a:ext>
            </a:extLst>
          </p:cNvPr>
          <p:cNvGrpSpPr/>
          <p:nvPr/>
        </p:nvGrpSpPr>
        <p:grpSpPr>
          <a:xfrm>
            <a:off x="442119" y="381000"/>
            <a:ext cx="10950465" cy="1012224"/>
            <a:chOff x="970111" y="734289"/>
            <a:chExt cx="10950465" cy="101222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33EC12-4400-4861-9582-0D9C8F665F57}"/>
                </a:ext>
              </a:extLst>
            </p:cNvPr>
            <p:cNvSpPr txBox="1"/>
            <p:nvPr/>
          </p:nvSpPr>
          <p:spPr>
            <a:xfrm>
              <a:off x="1701631" y="792406"/>
              <a:ext cx="1021894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/>
                <a:t>Rô- bốt xếp 100 cái bút chì vào mỗi thùng. Trong mỗi ngày, Rô- bốt xếp được bao nhiêu cái bút chì? </a:t>
              </a:r>
              <a:endParaRPr lang="en-US" sz="28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E0D64-E695-4A95-91FE-09FEB773D1E1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641D2E67-8C82-43C6-A052-AF654E656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9" b="100000" l="0" r="96209">
                        <a14:foregroundMark x1="35071" y1="19731" x2="59242" y2="19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74" r="7420"/>
          <a:stretch/>
        </p:blipFill>
        <p:spPr>
          <a:xfrm>
            <a:off x="10117289" y="907303"/>
            <a:ext cx="1942897" cy="205440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245FDAD-84A2-4490-99D8-3544407F555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05" y="3640747"/>
            <a:ext cx="5084279" cy="79416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665FC27-FA20-4D75-88A1-B2CFB22837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8"/>
          <a:stretch/>
        </p:blipFill>
        <p:spPr>
          <a:xfrm>
            <a:off x="2044505" y="2167549"/>
            <a:ext cx="3042045" cy="79416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6672447-4F9A-49B4-AAE6-63F00A9F43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06" y="4776728"/>
            <a:ext cx="5084279" cy="1716663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0ADB404-A74B-4493-95E4-3FF47D0FF458}"/>
              </a:ext>
            </a:extLst>
          </p:cNvPr>
          <p:cNvCxnSpPr>
            <a:cxnSpLocks/>
          </p:cNvCxnSpPr>
          <p:nvPr/>
        </p:nvCxnSpPr>
        <p:spPr>
          <a:xfrm>
            <a:off x="906438" y="3018974"/>
            <a:ext cx="9108419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4FBB46C-A1FD-4EA7-ADE6-0435FEBB17D1}"/>
              </a:ext>
            </a:extLst>
          </p:cNvPr>
          <p:cNvCxnSpPr>
            <a:cxnSpLocks/>
          </p:cNvCxnSpPr>
          <p:nvPr/>
        </p:nvCxnSpPr>
        <p:spPr>
          <a:xfrm flipV="1">
            <a:off x="906437" y="4434910"/>
            <a:ext cx="9108420" cy="5726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0E78AD5-7CD2-4F0A-A98B-BC86A531622F}"/>
              </a:ext>
            </a:extLst>
          </p:cNvPr>
          <p:cNvSpPr txBox="1"/>
          <p:nvPr/>
        </p:nvSpPr>
        <p:spPr>
          <a:xfrm>
            <a:off x="764331" y="1686392"/>
            <a:ext cx="1247457" cy="461665"/>
          </a:xfrm>
          <a:prstGeom prst="rect">
            <a:avLst/>
          </a:pr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247457"/>
                      <a:gd name="connsiteY0" fmla="*/ 0 h 461665"/>
                      <a:gd name="connsiteX1" fmla="*/ 1247457 w 1247457"/>
                      <a:gd name="connsiteY1" fmla="*/ 0 h 461665"/>
                      <a:gd name="connsiteX2" fmla="*/ 1247457 w 1247457"/>
                      <a:gd name="connsiteY2" fmla="*/ 461665 h 461665"/>
                      <a:gd name="connsiteX3" fmla="*/ 0 w 1247457"/>
                      <a:gd name="connsiteY3" fmla="*/ 461665 h 461665"/>
                      <a:gd name="connsiteX4" fmla="*/ 0 w 1247457"/>
                      <a:gd name="connsiteY4" fmla="*/ 0 h 4616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47457" h="461665" fill="none" extrusionOk="0">
                        <a:moveTo>
                          <a:pt x="0" y="0"/>
                        </a:moveTo>
                        <a:cubicBezTo>
                          <a:pt x="281047" y="-37675"/>
                          <a:pt x="1050740" y="73916"/>
                          <a:pt x="1247457" y="0"/>
                        </a:cubicBezTo>
                        <a:cubicBezTo>
                          <a:pt x="1234673" y="46536"/>
                          <a:pt x="1247059" y="381318"/>
                          <a:pt x="1247457" y="461665"/>
                        </a:cubicBezTo>
                        <a:cubicBezTo>
                          <a:pt x="867346" y="364810"/>
                          <a:pt x="489447" y="467006"/>
                          <a:pt x="0" y="461665"/>
                        </a:cubicBezTo>
                        <a:cubicBezTo>
                          <a:pt x="11820" y="320169"/>
                          <a:pt x="22948" y="179532"/>
                          <a:pt x="0" y="0"/>
                        </a:cubicBezTo>
                        <a:close/>
                      </a:path>
                      <a:path w="1247457" h="461665" stroke="0" extrusionOk="0">
                        <a:moveTo>
                          <a:pt x="0" y="0"/>
                        </a:moveTo>
                        <a:cubicBezTo>
                          <a:pt x="237545" y="18728"/>
                          <a:pt x="737035" y="108931"/>
                          <a:pt x="1247457" y="0"/>
                        </a:cubicBezTo>
                        <a:cubicBezTo>
                          <a:pt x="1259212" y="114289"/>
                          <a:pt x="1279940" y="257252"/>
                          <a:pt x="1247457" y="461665"/>
                        </a:cubicBezTo>
                        <a:cubicBezTo>
                          <a:pt x="986294" y="519118"/>
                          <a:pt x="551143" y="375771"/>
                          <a:pt x="0" y="461665"/>
                        </a:cubicBezTo>
                        <a:cubicBezTo>
                          <a:pt x="34675" y="364585"/>
                          <a:pt x="12508" y="22085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2400" dirty="0"/>
              <a:t>Thứ hai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9660801-4141-43FA-841F-B0C4F28C5F20}"/>
              </a:ext>
            </a:extLst>
          </p:cNvPr>
          <p:cNvSpPr txBox="1"/>
          <p:nvPr/>
        </p:nvSpPr>
        <p:spPr>
          <a:xfrm>
            <a:off x="764331" y="3116062"/>
            <a:ext cx="1178528" cy="461665"/>
          </a:xfrm>
          <a:prstGeom prst="rect">
            <a:avLst/>
          </a:pr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178528"/>
                      <a:gd name="connsiteY0" fmla="*/ 0 h 461665"/>
                      <a:gd name="connsiteX1" fmla="*/ 1178528 w 1178528"/>
                      <a:gd name="connsiteY1" fmla="*/ 0 h 461665"/>
                      <a:gd name="connsiteX2" fmla="*/ 1178528 w 1178528"/>
                      <a:gd name="connsiteY2" fmla="*/ 461665 h 461665"/>
                      <a:gd name="connsiteX3" fmla="*/ 0 w 1178528"/>
                      <a:gd name="connsiteY3" fmla="*/ 461665 h 461665"/>
                      <a:gd name="connsiteX4" fmla="*/ 0 w 1178528"/>
                      <a:gd name="connsiteY4" fmla="*/ 0 h 4616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8528" h="461665" fill="none" extrusionOk="0">
                        <a:moveTo>
                          <a:pt x="0" y="0"/>
                        </a:moveTo>
                        <a:cubicBezTo>
                          <a:pt x="559394" y="42734"/>
                          <a:pt x="1040318" y="-13152"/>
                          <a:pt x="1178528" y="0"/>
                        </a:cubicBezTo>
                        <a:cubicBezTo>
                          <a:pt x="1165744" y="46536"/>
                          <a:pt x="1178130" y="381318"/>
                          <a:pt x="1178528" y="461665"/>
                        </a:cubicBezTo>
                        <a:cubicBezTo>
                          <a:pt x="1037084" y="551588"/>
                          <a:pt x="125784" y="373831"/>
                          <a:pt x="0" y="461665"/>
                        </a:cubicBezTo>
                        <a:cubicBezTo>
                          <a:pt x="11820" y="320169"/>
                          <a:pt x="22948" y="179532"/>
                          <a:pt x="0" y="0"/>
                        </a:cubicBezTo>
                        <a:close/>
                      </a:path>
                      <a:path w="1178528" h="461665" stroke="0" extrusionOk="0">
                        <a:moveTo>
                          <a:pt x="0" y="0"/>
                        </a:moveTo>
                        <a:cubicBezTo>
                          <a:pt x="128642" y="75738"/>
                          <a:pt x="602225" y="49960"/>
                          <a:pt x="1178528" y="0"/>
                        </a:cubicBezTo>
                        <a:cubicBezTo>
                          <a:pt x="1190283" y="114289"/>
                          <a:pt x="1211011" y="257252"/>
                          <a:pt x="1178528" y="461665"/>
                        </a:cubicBezTo>
                        <a:cubicBezTo>
                          <a:pt x="795937" y="560456"/>
                          <a:pt x="168415" y="503106"/>
                          <a:pt x="0" y="461665"/>
                        </a:cubicBezTo>
                        <a:cubicBezTo>
                          <a:pt x="34675" y="364585"/>
                          <a:pt x="12508" y="22085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2400" dirty="0"/>
              <a:t>Thứ ba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99AFCDA-A57E-4376-AC0C-25ECC93F5945}"/>
              </a:ext>
            </a:extLst>
          </p:cNvPr>
          <p:cNvSpPr txBox="1"/>
          <p:nvPr/>
        </p:nvSpPr>
        <p:spPr>
          <a:xfrm>
            <a:off x="762375" y="4545896"/>
            <a:ext cx="1127232" cy="461665"/>
          </a:xfrm>
          <a:prstGeom prst="rect">
            <a:avLst/>
          </a:prstGeom>
          <a:solidFill>
            <a:srgbClr val="50C9F9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86837363">
                  <a:custGeom>
                    <a:avLst/>
                    <a:gdLst>
                      <a:gd name="connsiteX0" fmla="*/ 0 w 1127232"/>
                      <a:gd name="connsiteY0" fmla="*/ 0 h 461665"/>
                      <a:gd name="connsiteX1" fmla="*/ 1127232 w 1127232"/>
                      <a:gd name="connsiteY1" fmla="*/ 0 h 461665"/>
                      <a:gd name="connsiteX2" fmla="*/ 1127232 w 1127232"/>
                      <a:gd name="connsiteY2" fmla="*/ 461665 h 461665"/>
                      <a:gd name="connsiteX3" fmla="*/ 0 w 1127232"/>
                      <a:gd name="connsiteY3" fmla="*/ 461665 h 461665"/>
                      <a:gd name="connsiteX4" fmla="*/ 0 w 1127232"/>
                      <a:gd name="connsiteY4" fmla="*/ 0 h 4616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232" h="461665" fill="none" extrusionOk="0">
                        <a:moveTo>
                          <a:pt x="0" y="0"/>
                        </a:moveTo>
                        <a:cubicBezTo>
                          <a:pt x="240752" y="-94950"/>
                          <a:pt x="981574" y="53546"/>
                          <a:pt x="1127232" y="0"/>
                        </a:cubicBezTo>
                        <a:cubicBezTo>
                          <a:pt x="1114448" y="46536"/>
                          <a:pt x="1126834" y="381318"/>
                          <a:pt x="1127232" y="461665"/>
                        </a:cubicBezTo>
                        <a:cubicBezTo>
                          <a:pt x="1001530" y="438349"/>
                          <a:pt x="278748" y="406706"/>
                          <a:pt x="0" y="461665"/>
                        </a:cubicBezTo>
                        <a:cubicBezTo>
                          <a:pt x="11820" y="320169"/>
                          <a:pt x="22948" y="179532"/>
                          <a:pt x="0" y="0"/>
                        </a:cubicBezTo>
                        <a:close/>
                      </a:path>
                      <a:path w="1127232" h="461665" stroke="0" extrusionOk="0">
                        <a:moveTo>
                          <a:pt x="0" y="0"/>
                        </a:moveTo>
                        <a:cubicBezTo>
                          <a:pt x="451534" y="72383"/>
                          <a:pt x="638173" y="34008"/>
                          <a:pt x="1127232" y="0"/>
                        </a:cubicBezTo>
                        <a:cubicBezTo>
                          <a:pt x="1138987" y="114289"/>
                          <a:pt x="1159715" y="257252"/>
                          <a:pt x="1127232" y="461665"/>
                        </a:cubicBezTo>
                        <a:cubicBezTo>
                          <a:pt x="760069" y="385435"/>
                          <a:pt x="516657" y="451591"/>
                          <a:pt x="0" y="461665"/>
                        </a:cubicBezTo>
                        <a:cubicBezTo>
                          <a:pt x="34675" y="364585"/>
                          <a:pt x="12508" y="22085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en-VN" sz="2400" dirty="0"/>
              <a:t>Thứ tư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55FFDB3-6CE7-4C9B-A44C-8AB05120151A}"/>
              </a:ext>
            </a:extLst>
          </p:cNvPr>
          <p:cNvGrpSpPr/>
          <p:nvPr/>
        </p:nvGrpSpPr>
        <p:grpSpPr>
          <a:xfrm>
            <a:off x="7467637" y="2197927"/>
            <a:ext cx="2735846" cy="624820"/>
            <a:chOff x="7836989" y="5196114"/>
            <a:chExt cx="2735846" cy="62482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BD5BF7-8D65-4A09-AB8B-067D12B30C0A}"/>
                </a:ext>
              </a:extLst>
            </p:cNvPr>
            <p:cNvSpPr txBox="1"/>
            <p:nvPr/>
          </p:nvSpPr>
          <p:spPr>
            <a:xfrm>
              <a:off x="8650514" y="5297714"/>
              <a:ext cx="19223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cái b</a:t>
              </a:r>
              <a:r>
                <a:rPr lang="en-VN" sz="2800"/>
                <a:t>út chì</a:t>
              </a:r>
              <a:r>
                <a:rPr lang="en-US" sz="2800"/>
                <a:t>.</a:t>
              </a:r>
              <a:endParaRPr lang="en-VN" sz="2800" dirty="0"/>
            </a:p>
          </p:txBody>
        </p:sp>
        <p:sp>
          <p:nvSpPr>
            <p:cNvPr id="47" name="Rounded Rectangle 22">
              <a:extLst>
                <a:ext uri="{FF2B5EF4-FFF2-40B4-BE49-F238E27FC236}">
                  <a16:creationId xmlns:a16="http://schemas.microsoft.com/office/drawing/2014/main" id="{5B66F0E1-BE3E-4C46-A362-71AC9D6480C0}"/>
                </a:ext>
              </a:extLst>
            </p:cNvPr>
            <p:cNvSpPr/>
            <p:nvPr/>
          </p:nvSpPr>
          <p:spPr>
            <a:xfrm>
              <a:off x="7836989" y="5196114"/>
              <a:ext cx="828764" cy="624820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01F9D33-FFB3-445E-AD82-E00886C829A2}"/>
              </a:ext>
            </a:extLst>
          </p:cNvPr>
          <p:cNvGrpSpPr/>
          <p:nvPr/>
        </p:nvGrpSpPr>
        <p:grpSpPr>
          <a:xfrm>
            <a:off x="7467637" y="3563748"/>
            <a:ext cx="2735846" cy="624820"/>
            <a:chOff x="7836989" y="5196114"/>
            <a:chExt cx="2735846" cy="62482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DD63E3F-5360-4C72-93C8-4870A2011908}"/>
                </a:ext>
              </a:extLst>
            </p:cNvPr>
            <p:cNvSpPr txBox="1"/>
            <p:nvPr/>
          </p:nvSpPr>
          <p:spPr>
            <a:xfrm>
              <a:off x="8650514" y="5297714"/>
              <a:ext cx="19223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cái b</a:t>
              </a:r>
              <a:r>
                <a:rPr lang="en-VN" sz="2800"/>
                <a:t>út chì</a:t>
              </a:r>
              <a:r>
                <a:rPr lang="en-US" sz="2800"/>
                <a:t>.</a:t>
              </a:r>
              <a:endParaRPr lang="en-VN" sz="2800" dirty="0"/>
            </a:p>
          </p:txBody>
        </p:sp>
        <p:sp>
          <p:nvSpPr>
            <p:cNvPr id="50" name="Rounded Rectangle 26">
              <a:extLst>
                <a:ext uri="{FF2B5EF4-FFF2-40B4-BE49-F238E27FC236}">
                  <a16:creationId xmlns:a16="http://schemas.microsoft.com/office/drawing/2014/main" id="{94DD15F9-1F2B-4C05-B8C5-064699E4DBA2}"/>
                </a:ext>
              </a:extLst>
            </p:cNvPr>
            <p:cNvSpPr/>
            <p:nvPr/>
          </p:nvSpPr>
          <p:spPr>
            <a:xfrm>
              <a:off x="7836989" y="5196114"/>
              <a:ext cx="828764" cy="624820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84E2914-0303-4A90-8F4B-198FF951EDAE}"/>
              </a:ext>
            </a:extLst>
          </p:cNvPr>
          <p:cNvGrpSpPr/>
          <p:nvPr/>
        </p:nvGrpSpPr>
        <p:grpSpPr>
          <a:xfrm>
            <a:off x="7487290" y="5486891"/>
            <a:ext cx="2958924" cy="624820"/>
            <a:chOff x="7613911" y="5196114"/>
            <a:chExt cx="2958924" cy="62482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A7BA4CA-9578-421E-B3BE-F787C24F2846}"/>
                </a:ext>
              </a:extLst>
            </p:cNvPr>
            <p:cNvSpPr txBox="1"/>
            <p:nvPr/>
          </p:nvSpPr>
          <p:spPr>
            <a:xfrm>
              <a:off x="8650514" y="5297714"/>
              <a:ext cx="19223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cái b</a:t>
              </a:r>
              <a:r>
                <a:rPr lang="en-VN" sz="2800"/>
                <a:t>út chì</a:t>
              </a:r>
              <a:r>
                <a:rPr lang="en-US" sz="2800"/>
                <a:t>.</a:t>
              </a:r>
              <a:endParaRPr lang="en-VN" sz="2800" dirty="0"/>
            </a:p>
          </p:txBody>
        </p:sp>
        <p:sp>
          <p:nvSpPr>
            <p:cNvPr id="53" name="Rounded Rectangle 29">
              <a:extLst>
                <a:ext uri="{FF2B5EF4-FFF2-40B4-BE49-F238E27FC236}">
                  <a16:creationId xmlns:a16="http://schemas.microsoft.com/office/drawing/2014/main" id="{FDFC1BFA-C9FF-4786-813E-65014DE66AF8}"/>
                </a:ext>
              </a:extLst>
            </p:cNvPr>
            <p:cNvSpPr/>
            <p:nvPr/>
          </p:nvSpPr>
          <p:spPr>
            <a:xfrm>
              <a:off x="7613911" y="5196114"/>
              <a:ext cx="1103084" cy="624820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C2CA088-2FD6-425C-9325-D018B10BE158}"/>
              </a:ext>
            </a:extLst>
          </p:cNvPr>
          <p:cNvSpPr txBox="1"/>
          <p:nvPr/>
        </p:nvSpPr>
        <p:spPr>
          <a:xfrm>
            <a:off x="7484527" y="2263228"/>
            <a:ext cx="785793" cy="523220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0C55D08-9BBC-4FD2-BB02-AEB252DE9E98}"/>
              </a:ext>
            </a:extLst>
          </p:cNvPr>
          <p:cNvSpPr txBox="1"/>
          <p:nvPr/>
        </p:nvSpPr>
        <p:spPr>
          <a:xfrm>
            <a:off x="7495369" y="3606656"/>
            <a:ext cx="785793" cy="523220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500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B1B9824-146E-4E57-8A55-78CD81973B89}"/>
              </a:ext>
            </a:extLst>
          </p:cNvPr>
          <p:cNvSpPr txBox="1"/>
          <p:nvPr/>
        </p:nvSpPr>
        <p:spPr>
          <a:xfrm>
            <a:off x="7469028" y="5537691"/>
            <a:ext cx="1103084" cy="523220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VN" sz="2800">
                <a:solidFill>
                  <a:srgbClr val="FF0000"/>
                </a:solidFill>
              </a:rPr>
              <a:t>1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VN" sz="2800">
                <a:solidFill>
                  <a:srgbClr val="FF0000"/>
                </a:solidFill>
              </a:rPr>
              <a:t>000</a:t>
            </a:r>
            <a:endParaRPr lang="en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54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E6E6-C0A4-424A-BD3D-55775C51B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652" y="587086"/>
            <a:ext cx="8948531" cy="710800"/>
          </a:xfrm>
        </p:spPr>
        <p:txBody>
          <a:bodyPr/>
          <a:lstStyle/>
          <a:p>
            <a:pPr algn="ctr"/>
            <a:r>
              <a:rPr lang="en-US" sz="4800">
                <a:latin typeface="+mj-lt"/>
              </a:rPr>
              <a:t>CỦNG CỐ </a:t>
            </a:r>
            <a:br>
              <a:rPr lang="en-US" sz="4800">
                <a:latin typeface="+mj-lt"/>
              </a:rPr>
            </a:br>
            <a:r>
              <a:rPr lang="en-US" sz="4800" i="1">
                <a:solidFill>
                  <a:srgbClr val="FF0000"/>
                </a:solidFill>
                <a:latin typeface="+mj-lt"/>
              </a:rPr>
              <a:t>Đâu là các số tròn trăm?</a:t>
            </a:r>
            <a:endParaRPr lang="en-US" sz="4800" b="1" i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C4F29-0562-43A1-93F1-A4AD15C8BE03}"/>
              </a:ext>
            </a:extLst>
          </p:cNvPr>
          <p:cNvSpPr txBox="1"/>
          <p:nvPr/>
        </p:nvSpPr>
        <p:spPr>
          <a:xfrm>
            <a:off x="2499519" y="2971800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58D949-D714-4AE8-A20C-88B8136C787D}"/>
              </a:ext>
            </a:extLst>
          </p:cNvPr>
          <p:cNvSpPr txBox="1"/>
          <p:nvPr/>
        </p:nvSpPr>
        <p:spPr>
          <a:xfrm>
            <a:off x="2499520" y="42647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690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24305-EFA3-41A3-B336-D6B0926A30AB}"/>
              </a:ext>
            </a:extLst>
          </p:cNvPr>
          <p:cNvSpPr txBox="1"/>
          <p:nvPr/>
        </p:nvSpPr>
        <p:spPr>
          <a:xfrm>
            <a:off x="2499520" y="55405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900</a:t>
            </a:r>
            <a:endParaRPr lang="en-VN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B6F2F-ADA0-42C4-BE69-682A0B5F9DA0}"/>
              </a:ext>
            </a:extLst>
          </p:cNvPr>
          <p:cNvSpPr txBox="1"/>
          <p:nvPr/>
        </p:nvSpPr>
        <p:spPr>
          <a:xfrm>
            <a:off x="7010558" y="2971800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500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F80F7-1DC2-42E1-8CE9-5B756967D181}"/>
              </a:ext>
            </a:extLst>
          </p:cNvPr>
          <p:cNvSpPr txBox="1"/>
          <p:nvPr/>
        </p:nvSpPr>
        <p:spPr>
          <a:xfrm>
            <a:off x="7010559" y="42647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1 000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EFE8AD-1D2C-4256-B7E2-94A32C3E9C2A}"/>
              </a:ext>
            </a:extLst>
          </p:cNvPr>
          <p:cNvSpPr txBox="1"/>
          <p:nvPr/>
        </p:nvSpPr>
        <p:spPr>
          <a:xfrm>
            <a:off x="7010559" y="55405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710</a:t>
            </a:r>
            <a:endParaRPr lang="en-VN" sz="4000" b="1" dirty="0"/>
          </a:p>
        </p:txBody>
      </p:sp>
    </p:spTree>
    <p:extLst>
      <p:ext uri="{BB962C8B-B14F-4D97-AF65-F5344CB8AC3E}">
        <p14:creationId xmlns:p14="http://schemas.microsoft.com/office/powerpoint/2010/main" val="389879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69F1-79FD-4BF4-8CE5-4EDB405F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2438400"/>
            <a:ext cx="10255765" cy="710800"/>
          </a:xfrm>
        </p:spPr>
        <p:txBody>
          <a:bodyPr/>
          <a:lstStyle/>
          <a:p>
            <a:pPr algn="ctr"/>
            <a:r>
              <a:rPr lang="en-US" sz="7200" b="1">
                <a:latin typeface="+mj-lt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60624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61319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37519" y="3289376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282D88-7F12-4D24-ABAF-48BD8ADD26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9"/>
          <a:stretch/>
        </p:blipFill>
        <p:spPr>
          <a:xfrm>
            <a:off x="16869" y="8484"/>
            <a:ext cx="12144969" cy="6841033"/>
          </a:xfrm>
          <a:prstGeom prst="rect">
            <a:avLst/>
          </a:prstGeom>
        </p:spPr>
      </p:pic>
      <p:pic>
        <p:nvPicPr>
          <p:cNvPr id="7" name="Picture 6" descr="A picture containing text, tableware, dishware, clipart&#10;&#10;Description automatically generate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07BF20-9FA6-4AA6-AF77-FB74C66E6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616" y="1746893"/>
            <a:ext cx="2976437" cy="1093164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1F556CBE-3A3F-415D-82C7-1BC145322E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8" y="279292"/>
            <a:ext cx="10124590" cy="146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3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D94455-0D06-4B5D-A520-428C1F62986B}"/>
              </a:ext>
            </a:extLst>
          </p:cNvPr>
          <p:cNvSpPr/>
          <p:nvPr/>
        </p:nvSpPr>
        <p:spPr>
          <a:xfrm>
            <a:off x="1003352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EEF0C3-DA4A-4AF9-A225-38F64DBC48AF}"/>
              </a:ext>
            </a:extLst>
          </p:cNvPr>
          <p:cNvSpPr/>
          <p:nvPr/>
        </p:nvSpPr>
        <p:spPr>
          <a:xfrm>
            <a:off x="1147655" y="3671776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A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3653137"/>
            <a:ext cx="691543" cy="21870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E1C544E-F93F-408A-B2DE-4D7861A9165A}"/>
              </a:ext>
            </a:extLst>
          </p:cNvPr>
          <p:cNvSpPr/>
          <p:nvPr/>
        </p:nvSpPr>
        <p:spPr>
          <a:xfrm>
            <a:off x="3607118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:a16="http://schemas.microsoft.com/office/drawing/2014/main" id="{B792C92F-F004-4F40-AE42-A20EF0E8F9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69" y="4053216"/>
            <a:ext cx="1102015" cy="137328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C9B76AC-6A8B-48C3-B815-D95A21D7F6BB}"/>
              </a:ext>
            </a:extLst>
          </p:cNvPr>
          <p:cNvSpPr/>
          <p:nvPr/>
        </p:nvSpPr>
        <p:spPr>
          <a:xfrm>
            <a:off x="3751421" y="3671776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B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62" y="3653137"/>
            <a:ext cx="691543" cy="21870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702DCA-5975-4CBD-B35D-B0D7E9BDDCF7}"/>
              </a:ext>
            </a:extLst>
          </p:cNvPr>
          <p:cNvSpPr/>
          <p:nvPr/>
        </p:nvSpPr>
        <p:spPr>
          <a:xfrm>
            <a:off x="6245922" y="3186224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B5B083-D5B0-4A21-AB9B-95BFF895D826}"/>
              </a:ext>
            </a:extLst>
          </p:cNvPr>
          <p:cNvSpPr/>
          <p:nvPr/>
        </p:nvSpPr>
        <p:spPr>
          <a:xfrm>
            <a:off x="6390225" y="3663485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6" y="3644846"/>
            <a:ext cx="691543" cy="21870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B6E1146-199A-444C-B6A9-930403E68027}"/>
              </a:ext>
            </a:extLst>
          </p:cNvPr>
          <p:cNvSpPr/>
          <p:nvPr/>
        </p:nvSpPr>
        <p:spPr>
          <a:xfrm>
            <a:off x="8884727" y="3177933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E9317-4C27-4C45-BD71-C0FA0A9B8A95}"/>
              </a:ext>
            </a:extLst>
          </p:cNvPr>
          <p:cNvSpPr/>
          <p:nvPr/>
        </p:nvSpPr>
        <p:spPr>
          <a:xfrm>
            <a:off x="9029030" y="3655193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D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71" y="3636554"/>
            <a:ext cx="691543" cy="218700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92C2EF8-CB06-4D71-A505-B68A254BF5AB}"/>
              </a:ext>
            </a:extLst>
          </p:cNvPr>
          <p:cNvSpPr txBox="1"/>
          <p:nvPr/>
        </p:nvSpPr>
        <p:spPr>
          <a:xfrm>
            <a:off x="2000221" y="1139835"/>
            <a:ext cx="8161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057">
              <a:buClrTx/>
              <a:defRPr/>
            </a:pPr>
            <a:r>
              <a:rPr lang="en-US" sz="5400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chục và 0 đơn vị </a:t>
            </a:r>
            <a:endParaRPr lang="vi-VN" sz="5400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CEF135-12E2-4F94-A4FD-A96EF3CFD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428" y="1326014"/>
            <a:ext cx="802073" cy="93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49272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D94455-0D06-4B5D-A520-428C1F62986B}"/>
              </a:ext>
            </a:extLst>
          </p:cNvPr>
          <p:cNvSpPr/>
          <p:nvPr/>
        </p:nvSpPr>
        <p:spPr>
          <a:xfrm>
            <a:off x="1003352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75FA9A83-BA60-4126-B196-3E5911C7E7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404" y="4053216"/>
            <a:ext cx="1102015" cy="13732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EEF0C3-DA4A-4AF9-A225-38F64DBC48AF}"/>
              </a:ext>
            </a:extLst>
          </p:cNvPr>
          <p:cNvSpPr/>
          <p:nvPr/>
        </p:nvSpPr>
        <p:spPr>
          <a:xfrm>
            <a:off x="1147655" y="3671776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A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3653137"/>
            <a:ext cx="691543" cy="21870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E1C544E-F93F-408A-B2DE-4D7861A9165A}"/>
              </a:ext>
            </a:extLst>
          </p:cNvPr>
          <p:cNvSpPr/>
          <p:nvPr/>
        </p:nvSpPr>
        <p:spPr>
          <a:xfrm>
            <a:off x="3607118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9B76AC-6A8B-48C3-B815-D95A21D7F6BB}"/>
              </a:ext>
            </a:extLst>
          </p:cNvPr>
          <p:cNvSpPr/>
          <p:nvPr/>
        </p:nvSpPr>
        <p:spPr>
          <a:xfrm>
            <a:off x="3751421" y="3671776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B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62" y="3653137"/>
            <a:ext cx="691543" cy="21870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702DCA-5975-4CBD-B35D-B0D7E9BDDCF7}"/>
              </a:ext>
            </a:extLst>
          </p:cNvPr>
          <p:cNvSpPr/>
          <p:nvPr/>
        </p:nvSpPr>
        <p:spPr>
          <a:xfrm>
            <a:off x="6245922" y="3186224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B5B083-D5B0-4A21-AB9B-95BFF895D826}"/>
              </a:ext>
            </a:extLst>
          </p:cNvPr>
          <p:cNvSpPr/>
          <p:nvPr/>
        </p:nvSpPr>
        <p:spPr>
          <a:xfrm>
            <a:off x="6390225" y="3663485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6" y="3644846"/>
            <a:ext cx="691543" cy="21870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B6E1146-199A-444C-B6A9-930403E68027}"/>
              </a:ext>
            </a:extLst>
          </p:cNvPr>
          <p:cNvSpPr/>
          <p:nvPr/>
        </p:nvSpPr>
        <p:spPr>
          <a:xfrm>
            <a:off x="8884727" y="3177933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E9317-4C27-4C45-BD71-C0FA0A9B8A95}"/>
              </a:ext>
            </a:extLst>
          </p:cNvPr>
          <p:cNvSpPr/>
          <p:nvPr/>
        </p:nvSpPr>
        <p:spPr>
          <a:xfrm>
            <a:off x="9029030" y="3655193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D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71" y="3636554"/>
            <a:ext cx="691543" cy="2187004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AB985B-2C88-4DCD-A1B6-AAEF9ECBEA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428" y="1326014"/>
            <a:ext cx="802073" cy="9357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235167D-E10D-45AA-BC91-CE918258F3F7}"/>
              </a:ext>
            </a:extLst>
          </p:cNvPr>
          <p:cNvSpPr txBox="1"/>
          <p:nvPr/>
        </p:nvSpPr>
        <p:spPr>
          <a:xfrm>
            <a:off x="1915607" y="1029444"/>
            <a:ext cx="8161396" cy="101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057">
              <a:buClrTx/>
              <a:defRPr/>
            </a:pPr>
            <a:r>
              <a:rPr lang="en-US" sz="5985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chục và 5 đơn vị</a:t>
            </a:r>
            <a:endParaRPr lang="vi-VN" sz="5985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916529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6"/>
            <a:ext cx="12161838" cy="68410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D94455-0D06-4B5D-A520-428C1F62986B}"/>
              </a:ext>
            </a:extLst>
          </p:cNvPr>
          <p:cNvSpPr/>
          <p:nvPr/>
        </p:nvSpPr>
        <p:spPr>
          <a:xfrm>
            <a:off x="1003352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EEF0C3-DA4A-4AF9-A225-38F64DBC48AF}"/>
              </a:ext>
            </a:extLst>
          </p:cNvPr>
          <p:cNvSpPr/>
          <p:nvPr/>
        </p:nvSpPr>
        <p:spPr>
          <a:xfrm>
            <a:off x="1147655" y="3671776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A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3653137"/>
            <a:ext cx="691543" cy="21870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E1C544E-F93F-408A-B2DE-4D7861A9165A}"/>
              </a:ext>
            </a:extLst>
          </p:cNvPr>
          <p:cNvSpPr/>
          <p:nvPr/>
        </p:nvSpPr>
        <p:spPr>
          <a:xfrm>
            <a:off x="3642157" y="3226538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9B76AC-6A8B-48C3-B815-D95A21D7F6BB}"/>
              </a:ext>
            </a:extLst>
          </p:cNvPr>
          <p:cNvSpPr/>
          <p:nvPr/>
        </p:nvSpPr>
        <p:spPr>
          <a:xfrm>
            <a:off x="3751421" y="3671776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B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62" y="3653137"/>
            <a:ext cx="691543" cy="21870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702DCA-5975-4CBD-B35D-B0D7E9BDDCF7}"/>
              </a:ext>
            </a:extLst>
          </p:cNvPr>
          <p:cNvSpPr/>
          <p:nvPr/>
        </p:nvSpPr>
        <p:spPr>
          <a:xfrm>
            <a:off x="6245922" y="3186224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B5B083-D5B0-4A21-AB9B-95BFF895D826}"/>
              </a:ext>
            </a:extLst>
          </p:cNvPr>
          <p:cNvSpPr/>
          <p:nvPr/>
        </p:nvSpPr>
        <p:spPr>
          <a:xfrm>
            <a:off x="6390225" y="3663485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6" y="3644846"/>
            <a:ext cx="691543" cy="21870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B6E1146-199A-444C-B6A9-930403E68027}"/>
              </a:ext>
            </a:extLst>
          </p:cNvPr>
          <p:cNvSpPr/>
          <p:nvPr/>
        </p:nvSpPr>
        <p:spPr>
          <a:xfrm>
            <a:off x="8884727" y="3177933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 descr="A picture containing clipart&#10;&#10;Description automatically generated">
            <a:extLst>
              <a:ext uri="{FF2B5EF4-FFF2-40B4-BE49-F238E27FC236}">
                <a16:creationId xmlns:a16="http://schemas.microsoft.com/office/drawing/2014/main" id="{EB655778-3B70-409F-9CF6-E282CDE734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778" y="4036634"/>
            <a:ext cx="1102015" cy="137328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79E9317-4C27-4C45-BD71-C0FA0A9B8A95}"/>
              </a:ext>
            </a:extLst>
          </p:cNvPr>
          <p:cNvSpPr/>
          <p:nvPr/>
        </p:nvSpPr>
        <p:spPr>
          <a:xfrm>
            <a:off x="9029030" y="3655193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D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71" y="3636554"/>
            <a:ext cx="691543" cy="2187004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2424475-FB75-4A47-B927-3BDDBBE443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428" y="1326014"/>
            <a:ext cx="802073" cy="9357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EF46D53-871F-4543-A43F-3D56EE4EC8BD}"/>
              </a:ext>
            </a:extLst>
          </p:cNvPr>
          <p:cNvSpPr txBox="1"/>
          <p:nvPr/>
        </p:nvSpPr>
        <p:spPr>
          <a:xfrm>
            <a:off x="3001416" y="1146392"/>
            <a:ext cx="2209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057">
              <a:buClrTx/>
              <a:defRPr/>
            </a:pPr>
            <a:r>
              <a:rPr lang="en-US" sz="4800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vi-VN" sz="4800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CE7CF68-A141-4C28-B907-6380D9BCC7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579" y="1166566"/>
            <a:ext cx="1005356" cy="10131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6236285-0178-4FA5-887C-C1B8719FCC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134" y="1243524"/>
            <a:ext cx="1005356" cy="10131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5F8A757-C134-4A55-82E8-94E33DAD29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142" y="1315823"/>
            <a:ext cx="1005356" cy="10131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86C5EBB-BF89-4590-88BA-10DF6C96FE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19" y="1165442"/>
            <a:ext cx="1005356" cy="10131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2FB4E44-9771-44EE-8E07-03CBAE87F2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74" y="1243524"/>
            <a:ext cx="1005356" cy="101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00921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D94455-0D06-4B5D-A520-428C1F62986B}"/>
              </a:ext>
            </a:extLst>
          </p:cNvPr>
          <p:cNvSpPr/>
          <p:nvPr/>
        </p:nvSpPr>
        <p:spPr>
          <a:xfrm>
            <a:off x="1003352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EEF0C3-DA4A-4AF9-A225-38F64DBC48AF}"/>
              </a:ext>
            </a:extLst>
          </p:cNvPr>
          <p:cNvSpPr/>
          <p:nvPr/>
        </p:nvSpPr>
        <p:spPr>
          <a:xfrm>
            <a:off x="1147655" y="3671776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A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3653137"/>
            <a:ext cx="691543" cy="21870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E1C544E-F93F-408A-B2DE-4D7861A9165A}"/>
              </a:ext>
            </a:extLst>
          </p:cNvPr>
          <p:cNvSpPr/>
          <p:nvPr/>
        </p:nvSpPr>
        <p:spPr>
          <a:xfrm>
            <a:off x="3607118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9B76AC-6A8B-48C3-B815-D95A21D7F6BB}"/>
              </a:ext>
            </a:extLst>
          </p:cNvPr>
          <p:cNvSpPr/>
          <p:nvPr/>
        </p:nvSpPr>
        <p:spPr>
          <a:xfrm>
            <a:off x="3751421" y="3671776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B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62" y="3653137"/>
            <a:ext cx="691543" cy="21870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702DCA-5975-4CBD-B35D-B0D7E9BDDCF7}"/>
              </a:ext>
            </a:extLst>
          </p:cNvPr>
          <p:cNvSpPr/>
          <p:nvPr/>
        </p:nvSpPr>
        <p:spPr>
          <a:xfrm>
            <a:off x="6245922" y="3186224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 descr="A picture containing clipart&#10;&#10;Description automatically generated">
            <a:extLst>
              <a:ext uri="{FF2B5EF4-FFF2-40B4-BE49-F238E27FC236}">
                <a16:creationId xmlns:a16="http://schemas.microsoft.com/office/drawing/2014/main" id="{9971C8A8-3924-4D5F-BFB1-707E3C5C58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974" y="4044925"/>
            <a:ext cx="1102015" cy="137328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0B5B083-D5B0-4A21-AB9B-95BFF895D826}"/>
              </a:ext>
            </a:extLst>
          </p:cNvPr>
          <p:cNvSpPr/>
          <p:nvPr/>
        </p:nvSpPr>
        <p:spPr>
          <a:xfrm>
            <a:off x="6390225" y="3663485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6" y="3644846"/>
            <a:ext cx="691543" cy="21870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B6E1146-199A-444C-B6A9-930403E68027}"/>
              </a:ext>
            </a:extLst>
          </p:cNvPr>
          <p:cNvSpPr/>
          <p:nvPr/>
        </p:nvSpPr>
        <p:spPr>
          <a:xfrm>
            <a:off x="8884727" y="3177933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E9317-4C27-4C45-BD71-C0FA0A9B8A95}"/>
              </a:ext>
            </a:extLst>
          </p:cNvPr>
          <p:cNvSpPr/>
          <p:nvPr/>
        </p:nvSpPr>
        <p:spPr>
          <a:xfrm>
            <a:off x="9029030" y="3655193"/>
            <a:ext cx="1575512" cy="1897984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D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71" y="3636554"/>
            <a:ext cx="691543" cy="2187004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2BCAFD0-6594-49CC-A55F-B1A4AE7146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428" y="1326014"/>
            <a:ext cx="802073" cy="9357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EAA65A7-4711-446C-A456-9B4EF8B645B4}"/>
              </a:ext>
            </a:extLst>
          </p:cNvPr>
          <p:cNvSpPr txBox="1"/>
          <p:nvPr/>
        </p:nvSpPr>
        <p:spPr>
          <a:xfrm>
            <a:off x="2000221" y="1097166"/>
            <a:ext cx="8161396" cy="101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057">
              <a:buClrTx/>
              <a:defRPr/>
            </a:pPr>
            <a:r>
              <a:rPr lang="en-US" sz="5985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trăm = … nghìn</a:t>
            </a:r>
            <a:endParaRPr lang="vi-VN" sz="5985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684208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D94455-0D06-4B5D-A520-428C1F62986B}"/>
              </a:ext>
            </a:extLst>
          </p:cNvPr>
          <p:cNvSpPr/>
          <p:nvPr/>
        </p:nvSpPr>
        <p:spPr>
          <a:xfrm>
            <a:off x="1003352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32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vi-VN" sz="32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75FA9A83-BA60-4126-B196-3E5911C7E7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404" y="4053216"/>
            <a:ext cx="1102015" cy="13732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EEF0C3-DA4A-4AF9-A225-38F64DBC48AF}"/>
              </a:ext>
            </a:extLst>
          </p:cNvPr>
          <p:cNvSpPr/>
          <p:nvPr/>
        </p:nvSpPr>
        <p:spPr>
          <a:xfrm>
            <a:off x="1147655" y="3671776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A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3653137"/>
            <a:ext cx="691543" cy="21870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E1C544E-F93F-408A-B2DE-4D7861A9165A}"/>
              </a:ext>
            </a:extLst>
          </p:cNvPr>
          <p:cNvSpPr/>
          <p:nvPr/>
        </p:nvSpPr>
        <p:spPr>
          <a:xfrm>
            <a:off x="3607118" y="3194516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32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vi-VN" sz="32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9B76AC-6A8B-48C3-B815-D95A21D7F6BB}"/>
              </a:ext>
            </a:extLst>
          </p:cNvPr>
          <p:cNvSpPr/>
          <p:nvPr/>
        </p:nvSpPr>
        <p:spPr>
          <a:xfrm>
            <a:off x="3751421" y="3671776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B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62" y="3653137"/>
            <a:ext cx="691543" cy="21870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702DCA-5975-4CBD-B35D-B0D7E9BDDCF7}"/>
              </a:ext>
            </a:extLst>
          </p:cNvPr>
          <p:cNvSpPr/>
          <p:nvPr/>
        </p:nvSpPr>
        <p:spPr>
          <a:xfrm>
            <a:off x="6245922" y="3186224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32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</a:t>
            </a:r>
            <a:endParaRPr lang="vi-VN" sz="32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B5B083-D5B0-4A21-AB9B-95BFF895D826}"/>
              </a:ext>
            </a:extLst>
          </p:cNvPr>
          <p:cNvSpPr/>
          <p:nvPr/>
        </p:nvSpPr>
        <p:spPr>
          <a:xfrm>
            <a:off x="6390225" y="3663485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6" y="3644846"/>
            <a:ext cx="691543" cy="21870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B6E1146-199A-444C-B6A9-930403E68027}"/>
              </a:ext>
            </a:extLst>
          </p:cNvPr>
          <p:cNvSpPr/>
          <p:nvPr/>
        </p:nvSpPr>
        <p:spPr>
          <a:xfrm>
            <a:off x="8884727" y="3177933"/>
            <a:ext cx="1882321" cy="29934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32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vi-VN" sz="32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E9317-4C27-4C45-BD71-C0FA0A9B8A95}"/>
              </a:ext>
            </a:extLst>
          </p:cNvPr>
          <p:cNvSpPr/>
          <p:nvPr/>
        </p:nvSpPr>
        <p:spPr>
          <a:xfrm>
            <a:off x="9029030" y="3655193"/>
            <a:ext cx="1575512" cy="1897984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D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71" y="3636554"/>
            <a:ext cx="691543" cy="2187004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AB985B-2C88-4DCD-A1B6-AAEF9ECBEA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428" y="1326014"/>
            <a:ext cx="802073" cy="93575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E4385F0-AA81-4AE4-8918-3419E6FE9916}"/>
              </a:ext>
            </a:extLst>
          </p:cNvPr>
          <p:cNvSpPr txBox="1"/>
          <p:nvPr/>
        </p:nvSpPr>
        <p:spPr>
          <a:xfrm>
            <a:off x="2165224" y="1130747"/>
            <a:ext cx="8161396" cy="101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057">
              <a:buClrTx/>
              <a:defRPr/>
            </a:pPr>
            <a:r>
              <a:rPr lang="en-US" sz="5985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chục = … trăm</a:t>
            </a:r>
            <a:endParaRPr lang="vi-VN" sz="5985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95711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74282D88-7F12-4D24-ABAF-48BD8ADD2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D94455-0D06-4B5D-A520-428C1F62986B}"/>
              </a:ext>
            </a:extLst>
          </p:cNvPr>
          <p:cNvSpPr/>
          <p:nvPr/>
        </p:nvSpPr>
        <p:spPr>
          <a:xfrm>
            <a:off x="1003352" y="3194516"/>
            <a:ext cx="1882321" cy="299347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EEF0C3-DA4A-4AF9-A225-38F64DBC48AF}"/>
              </a:ext>
            </a:extLst>
          </p:cNvPr>
          <p:cNvSpPr/>
          <p:nvPr/>
        </p:nvSpPr>
        <p:spPr>
          <a:xfrm>
            <a:off x="1147655" y="3671776"/>
            <a:ext cx="1575512" cy="189798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A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C4D4AD9-C649-4A5A-B809-40EC1ED39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3653137"/>
            <a:ext cx="691543" cy="21870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E1C544E-F93F-408A-B2DE-4D7861A9165A}"/>
              </a:ext>
            </a:extLst>
          </p:cNvPr>
          <p:cNvSpPr/>
          <p:nvPr/>
        </p:nvSpPr>
        <p:spPr>
          <a:xfrm>
            <a:off x="3607118" y="3194516"/>
            <a:ext cx="1882321" cy="299347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trăm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9B76AC-6A8B-48C3-B815-D95A21D7F6BB}"/>
              </a:ext>
            </a:extLst>
          </p:cNvPr>
          <p:cNvSpPr/>
          <p:nvPr/>
        </p:nvSpPr>
        <p:spPr>
          <a:xfrm>
            <a:off x="3751421" y="3671776"/>
            <a:ext cx="1575512" cy="189798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B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766B71-EE59-4548-8369-F908C5796B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762" y="3653137"/>
            <a:ext cx="691543" cy="218700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702DCA-5975-4CBD-B35D-B0D7E9BDDCF7}"/>
              </a:ext>
            </a:extLst>
          </p:cNvPr>
          <p:cNvSpPr/>
          <p:nvPr/>
        </p:nvSpPr>
        <p:spPr>
          <a:xfrm>
            <a:off x="6245922" y="3186224"/>
            <a:ext cx="1882321" cy="299347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chục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 descr="A picture containing clipart&#10;&#10;Description automatically generated">
            <a:extLst>
              <a:ext uri="{FF2B5EF4-FFF2-40B4-BE49-F238E27FC236}">
                <a16:creationId xmlns:a16="http://schemas.microsoft.com/office/drawing/2014/main" id="{9971C8A8-3924-4D5F-BFB1-707E3C5C58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974" y="4044925"/>
            <a:ext cx="1102015" cy="137328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0B5B083-D5B0-4A21-AB9B-95BFF895D826}"/>
              </a:ext>
            </a:extLst>
          </p:cNvPr>
          <p:cNvSpPr/>
          <p:nvPr/>
        </p:nvSpPr>
        <p:spPr>
          <a:xfrm>
            <a:off x="6390225" y="3663485"/>
            <a:ext cx="1575512" cy="189798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C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D6AE8B8-2FA7-43C1-AED3-FD4786EC1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66" y="3644846"/>
            <a:ext cx="691543" cy="218700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B6E1146-199A-444C-B6A9-930403E68027}"/>
              </a:ext>
            </a:extLst>
          </p:cNvPr>
          <p:cNvSpPr/>
          <p:nvPr/>
        </p:nvSpPr>
        <p:spPr>
          <a:xfrm>
            <a:off x="8884727" y="3177933"/>
            <a:ext cx="1882321" cy="299347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406033" rIns="71822" rtlCol="0" anchor="ctr"/>
          <a:lstStyle/>
          <a:p>
            <a:pPr algn="ctr" defTabSz="456057">
              <a:buClrTx/>
              <a:defRPr/>
            </a:pPr>
            <a:r>
              <a:rPr lang="en-US" sz="2800" b="1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</a:t>
            </a:r>
            <a:endParaRPr lang="vi-VN" sz="2800" b="1" kern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E9317-4C27-4C45-BD71-C0FA0A9B8A95}"/>
              </a:ext>
            </a:extLst>
          </p:cNvPr>
          <p:cNvSpPr/>
          <p:nvPr/>
        </p:nvSpPr>
        <p:spPr>
          <a:xfrm>
            <a:off x="9029030" y="3655193"/>
            <a:ext cx="1575512" cy="189798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057">
              <a:buClrTx/>
              <a:defRPr/>
            </a:pPr>
            <a:r>
              <a:rPr lang="en-US" sz="5387" b="1" kern="120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D</a:t>
            </a:r>
            <a:endParaRPr lang="vi-VN" sz="5387" b="1" kern="120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27" name="Picture 2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276475B-210C-414C-98FC-C6C613514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71" y="3636554"/>
            <a:ext cx="691543" cy="2187004"/>
          </a:xfrm>
          <a:prstGeom prst="rect">
            <a:avLst/>
          </a:prstGeom>
        </p:spPr>
      </p:pic>
      <p:pic>
        <p:nvPicPr>
          <p:cNvPr id="29" name="Picture 28" descr="A white circle with a black background&#10;&#10;Description automatically generated with low confidenc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2BCAFD0-6594-49CC-A55F-B1A4AE7146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4428" y="1326014"/>
            <a:ext cx="802073" cy="9357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EAA65A7-4711-446C-A456-9B4EF8B645B4}"/>
              </a:ext>
            </a:extLst>
          </p:cNvPr>
          <p:cNvSpPr txBox="1"/>
          <p:nvPr/>
        </p:nvSpPr>
        <p:spPr>
          <a:xfrm>
            <a:off x="4635876" y="1193980"/>
            <a:ext cx="1149406" cy="101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057">
              <a:buClrTx/>
              <a:defRPr/>
            </a:pPr>
            <a:r>
              <a:rPr lang="en-US" sz="5985" kern="120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vi-VN" sz="5985" kern="120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3C1D1A1-FAA0-43A7-BB78-840F5697C1EC}"/>
              </a:ext>
            </a:extLst>
          </p:cNvPr>
          <p:cNvGrpSpPr/>
          <p:nvPr/>
        </p:nvGrpSpPr>
        <p:grpSpPr>
          <a:xfrm>
            <a:off x="6080919" y="837481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78396EC-7612-4724-80C0-9E5F3814BD09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F7FC89DA-6464-4806-B84C-C60A76699659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72084610-3FA9-4210-9FEB-9F5E9A624D3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07" name="Group 206">
                    <a:extLst>
                      <a:ext uri="{FF2B5EF4-FFF2-40B4-BE49-F238E27FC236}">
                        <a16:creationId xmlns:a16="http://schemas.microsoft.com/office/drawing/2014/main" id="{D639EA19-92F6-4AFB-AE60-849928E2FC6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11" name="Rectangle 210">
                      <a:extLst>
                        <a:ext uri="{FF2B5EF4-FFF2-40B4-BE49-F238E27FC236}">
                          <a16:creationId xmlns:a16="http://schemas.microsoft.com/office/drawing/2014/main" id="{224FA8E3-2CC6-4228-84D7-0EAC15909E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2" name="Rectangle 211">
                      <a:extLst>
                        <a:ext uri="{FF2B5EF4-FFF2-40B4-BE49-F238E27FC236}">
                          <a16:creationId xmlns:a16="http://schemas.microsoft.com/office/drawing/2014/main" id="{D47938B1-A6D4-4956-9490-65A06B6DD7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08" name="Group 207">
                    <a:extLst>
                      <a:ext uri="{FF2B5EF4-FFF2-40B4-BE49-F238E27FC236}">
                        <a16:creationId xmlns:a16="http://schemas.microsoft.com/office/drawing/2014/main" id="{56F81F44-A657-4815-9DA6-42E71BAD7CC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09" name="Rectangle 208">
                      <a:extLst>
                        <a:ext uri="{FF2B5EF4-FFF2-40B4-BE49-F238E27FC236}">
                          <a16:creationId xmlns:a16="http://schemas.microsoft.com/office/drawing/2014/main" id="{318562C0-2ADC-4FE4-B642-EA3D54437E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0" name="Rectangle 209">
                      <a:extLst>
                        <a:ext uri="{FF2B5EF4-FFF2-40B4-BE49-F238E27FC236}">
                          <a16:creationId xmlns:a16="http://schemas.microsoft.com/office/drawing/2014/main" id="{0EA8AFE3-60FA-4159-A95D-3EF70AFE38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1D8BD329-F867-4D3C-82D4-ADB9011586DC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201" name="Group 200">
                    <a:extLst>
                      <a:ext uri="{FF2B5EF4-FFF2-40B4-BE49-F238E27FC236}">
                        <a16:creationId xmlns:a16="http://schemas.microsoft.com/office/drawing/2014/main" id="{A94810FB-0665-45C5-B322-AA7822B9BFB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05" name="Rectangle 204">
                      <a:extLst>
                        <a:ext uri="{FF2B5EF4-FFF2-40B4-BE49-F238E27FC236}">
                          <a16:creationId xmlns:a16="http://schemas.microsoft.com/office/drawing/2014/main" id="{E046AF27-7D12-4EBF-A3EA-E831257477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6" name="Rectangle 205">
                      <a:extLst>
                        <a:ext uri="{FF2B5EF4-FFF2-40B4-BE49-F238E27FC236}">
                          <a16:creationId xmlns:a16="http://schemas.microsoft.com/office/drawing/2014/main" id="{87A9A5C4-358A-4191-B90A-754E1DAD71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02" name="Group 201">
                    <a:extLst>
                      <a:ext uri="{FF2B5EF4-FFF2-40B4-BE49-F238E27FC236}">
                        <a16:creationId xmlns:a16="http://schemas.microsoft.com/office/drawing/2014/main" id="{A5B3CD68-0A7B-4E44-9E3F-5532B607367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203" name="Rectangle 202">
                      <a:extLst>
                        <a:ext uri="{FF2B5EF4-FFF2-40B4-BE49-F238E27FC236}">
                          <a16:creationId xmlns:a16="http://schemas.microsoft.com/office/drawing/2014/main" id="{BCBF8EE2-1AE9-40B1-BF0E-904818F74D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4" name="Rectangle 203">
                      <a:extLst>
                        <a:ext uri="{FF2B5EF4-FFF2-40B4-BE49-F238E27FC236}">
                          <a16:creationId xmlns:a16="http://schemas.microsoft.com/office/drawing/2014/main" id="{F4ABBD2B-80E2-4C41-9EB9-8F35A59E37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98" name="Group 197">
                  <a:extLst>
                    <a:ext uri="{FF2B5EF4-FFF2-40B4-BE49-F238E27FC236}">
                      <a16:creationId xmlns:a16="http://schemas.microsoft.com/office/drawing/2014/main" id="{0848A0D0-4C2E-475E-83A0-E7BAAF482170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99" name="Rectangle 198">
                    <a:extLst>
                      <a:ext uri="{FF2B5EF4-FFF2-40B4-BE49-F238E27FC236}">
                        <a16:creationId xmlns:a16="http://schemas.microsoft.com/office/drawing/2014/main" id="{260B1CF1-7F61-4E19-AF59-E5874BECB5F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Rectangle 199">
                    <a:extLst>
                      <a:ext uri="{FF2B5EF4-FFF2-40B4-BE49-F238E27FC236}">
                        <a16:creationId xmlns:a16="http://schemas.microsoft.com/office/drawing/2014/main" id="{53BFCD0A-EC0E-4EC1-8EBE-2580415AD2A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DCBD4F31-0CD1-46EA-85F8-28B41FEE72C3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3ABFEB7C-0703-4633-A254-FEE506D1395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90" name="Group 189">
                    <a:extLst>
                      <a:ext uri="{FF2B5EF4-FFF2-40B4-BE49-F238E27FC236}">
                        <a16:creationId xmlns:a16="http://schemas.microsoft.com/office/drawing/2014/main" id="{3D8039D7-EEAC-4823-BED6-D24C45EF533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id="{F7460041-78CA-4D16-B17D-CEF065F298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5" name="Rectangle 194">
                      <a:extLst>
                        <a:ext uri="{FF2B5EF4-FFF2-40B4-BE49-F238E27FC236}">
                          <a16:creationId xmlns:a16="http://schemas.microsoft.com/office/drawing/2014/main" id="{7C8D47BA-62CE-48C9-B125-DAEEF00DA8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91" name="Group 190">
                    <a:extLst>
                      <a:ext uri="{FF2B5EF4-FFF2-40B4-BE49-F238E27FC236}">
                        <a16:creationId xmlns:a16="http://schemas.microsoft.com/office/drawing/2014/main" id="{B3DBACB9-B815-44F3-BB89-144CD0EA519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172C8B41-B7D0-4EC1-A31E-F2C2DF1363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47FFAF79-1331-4479-AFDE-AC9097C246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80" name="Group 179">
                  <a:extLst>
                    <a:ext uri="{FF2B5EF4-FFF2-40B4-BE49-F238E27FC236}">
                      <a16:creationId xmlns:a16="http://schemas.microsoft.com/office/drawing/2014/main" id="{1AFC0AA8-4C42-4342-9A6A-06471C3B941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84" name="Group 183">
                    <a:extLst>
                      <a:ext uri="{FF2B5EF4-FFF2-40B4-BE49-F238E27FC236}">
                        <a16:creationId xmlns:a16="http://schemas.microsoft.com/office/drawing/2014/main" id="{C56FB24E-8D5B-4F87-9745-0CA333D3A90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88" name="Rectangle 187">
                      <a:extLst>
                        <a:ext uri="{FF2B5EF4-FFF2-40B4-BE49-F238E27FC236}">
                          <a16:creationId xmlns:a16="http://schemas.microsoft.com/office/drawing/2014/main" id="{D030B0F4-5625-40FE-81B7-85EB3486D0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9" name="Rectangle 188">
                      <a:extLst>
                        <a:ext uri="{FF2B5EF4-FFF2-40B4-BE49-F238E27FC236}">
                          <a16:creationId xmlns:a16="http://schemas.microsoft.com/office/drawing/2014/main" id="{122A477F-566D-4F71-8B59-48537304D3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85" name="Group 184">
                    <a:extLst>
                      <a:ext uri="{FF2B5EF4-FFF2-40B4-BE49-F238E27FC236}">
                        <a16:creationId xmlns:a16="http://schemas.microsoft.com/office/drawing/2014/main" id="{0812540E-6385-4079-8DBB-69B4E7B17A3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7B4EF1A0-9E4B-4392-9CFC-EF41B55995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7" name="Rectangle 186">
                      <a:extLst>
                        <a:ext uri="{FF2B5EF4-FFF2-40B4-BE49-F238E27FC236}">
                          <a16:creationId xmlns:a16="http://schemas.microsoft.com/office/drawing/2014/main" id="{3FA4CA68-0859-4076-BC86-ADFCB8EE78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81" name="Group 180">
                  <a:extLst>
                    <a:ext uri="{FF2B5EF4-FFF2-40B4-BE49-F238E27FC236}">
                      <a16:creationId xmlns:a16="http://schemas.microsoft.com/office/drawing/2014/main" id="{78499738-FD41-413C-8B26-CC244A75776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82" name="Rectangle 181">
                    <a:extLst>
                      <a:ext uri="{FF2B5EF4-FFF2-40B4-BE49-F238E27FC236}">
                        <a16:creationId xmlns:a16="http://schemas.microsoft.com/office/drawing/2014/main" id="{4A31C802-4528-4299-9999-C5B0825F58E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3" name="Rectangle 182">
                    <a:extLst>
                      <a:ext uri="{FF2B5EF4-FFF2-40B4-BE49-F238E27FC236}">
                        <a16:creationId xmlns:a16="http://schemas.microsoft.com/office/drawing/2014/main" id="{576BE149-4F0A-45FD-B2BF-A4CDAD6B979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1EC236E-9E8D-4C70-88C1-219074E46F7D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62" name="Group 161">
                  <a:extLst>
                    <a:ext uri="{FF2B5EF4-FFF2-40B4-BE49-F238E27FC236}">
                      <a16:creationId xmlns:a16="http://schemas.microsoft.com/office/drawing/2014/main" id="{1D45F44B-134F-49C8-BFAD-8BBF4C31251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73" name="Group 172">
                    <a:extLst>
                      <a:ext uri="{FF2B5EF4-FFF2-40B4-BE49-F238E27FC236}">
                        <a16:creationId xmlns:a16="http://schemas.microsoft.com/office/drawing/2014/main" id="{0F7E6A04-083B-4BC9-9EFE-7909019B9C1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77" name="Rectangle 176">
                      <a:extLst>
                        <a:ext uri="{FF2B5EF4-FFF2-40B4-BE49-F238E27FC236}">
                          <a16:creationId xmlns:a16="http://schemas.microsoft.com/office/drawing/2014/main" id="{92294537-D8F5-4590-8D3D-C43F55FF44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 177">
                      <a:extLst>
                        <a:ext uri="{FF2B5EF4-FFF2-40B4-BE49-F238E27FC236}">
                          <a16:creationId xmlns:a16="http://schemas.microsoft.com/office/drawing/2014/main" id="{C430BE3E-E01E-4D29-A21D-B8E0F18716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4" name="Group 173">
                    <a:extLst>
                      <a:ext uri="{FF2B5EF4-FFF2-40B4-BE49-F238E27FC236}">
                        <a16:creationId xmlns:a16="http://schemas.microsoft.com/office/drawing/2014/main" id="{7AD41AB6-23A8-447A-A398-5AFE16B629D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A55BDCA3-006A-4380-AE72-EF835C4338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6" name="Rectangle 175">
                      <a:extLst>
                        <a:ext uri="{FF2B5EF4-FFF2-40B4-BE49-F238E27FC236}">
                          <a16:creationId xmlns:a16="http://schemas.microsoft.com/office/drawing/2014/main" id="{CFB37A90-AD0F-4E1B-A960-2BA1734229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975D1A3A-CF20-490D-B7F9-AFCF4F54852F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67" name="Group 166">
                    <a:extLst>
                      <a:ext uri="{FF2B5EF4-FFF2-40B4-BE49-F238E27FC236}">
                        <a16:creationId xmlns:a16="http://schemas.microsoft.com/office/drawing/2014/main" id="{137D9F4A-8897-4777-A983-FA88405F624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71" name="Rectangle 170">
                      <a:extLst>
                        <a:ext uri="{FF2B5EF4-FFF2-40B4-BE49-F238E27FC236}">
                          <a16:creationId xmlns:a16="http://schemas.microsoft.com/office/drawing/2014/main" id="{E7E18EF7-D07C-4624-A618-B143FF112E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2" name="Rectangle 171">
                      <a:extLst>
                        <a:ext uri="{FF2B5EF4-FFF2-40B4-BE49-F238E27FC236}">
                          <a16:creationId xmlns:a16="http://schemas.microsoft.com/office/drawing/2014/main" id="{987C6A74-78AB-4617-BCEB-869234791E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8" name="Group 167">
                    <a:extLst>
                      <a:ext uri="{FF2B5EF4-FFF2-40B4-BE49-F238E27FC236}">
                        <a16:creationId xmlns:a16="http://schemas.microsoft.com/office/drawing/2014/main" id="{0E5F34EA-84C3-42F5-8DC0-40F13DE858E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69" name="Rectangle 168">
                      <a:extLst>
                        <a:ext uri="{FF2B5EF4-FFF2-40B4-BE49-F238E27FC236}">
                          <a16:creationId xmlns:a16="http://schemas.microsoft.com/office/drawing/2014/main" id="{E09191D4-7C46-407F-BF40-79E2B038BE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0" name="Rectangle 169">
                      <a:extLst>
                        <a:ext uri="{FF2B5EF4-FFF2-40B4-BE49-F238E27FC236}">
                          <a16:creationId xmlns:a16="http://schemas.microsoft.com/office/drawing/2014/main" id="{29856A0D-7472-4FDB-ABB9-6976D71EDC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64" name="Group 163">
                  <a:extLst>
                    <a:ext uri="{FF2B5EF4-FFF2-40B4-BE49-F238E27FC236}">
                      <a16:creationId xmlns:a16="http://schemas.microsoft.com/office/drawing/2014/main" id="{4C17D843-0B73-401E-9A0A-63C41D8E3C7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65" name="Rectangle 164">
                    <a:extLst>
                      <a:ext uri="{FF2B5EF4-FFF2-40B4-BE49-F238E27FC236}">
                        <a16:creationId xmlns:a16="http://schemas.microsoft.com/office/drawing/2014/main" id="{F6977F6D-1176-4A97-8AC0-14F4E4CBA2F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6" name="Rectangle 165">
                    <a:extLst>
                      <a:ext uri="{FF2B5EF4-FFF2-40B4-BE49-F238E27FC236}">
                        <a16:creationId xmlns:a16="http://schemas.microsoft.com/office/drawing/2014/main" id="{155D4ECB-D992-4E11-AB90-3A4AAD6A1BF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4B5731F4-EF5C-40EF-B7A6-E35A56BB5348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5E6A9865-176E-4458-BB05-BF9DEC9727F5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56" name="Group 155">
                    <a:extLst>
                      <a:ext uri="{FF2B5EF4-FFF2-40B4-BE49-F238E27FC236}">
                        <a16:creationId xmlns:a16="http://schemas.microsoft.com/office/drawing/2014/main" id="{5388ED31-B88D-48BE-97F9-F902E2302C9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60" name="Rectangle 159">
                      <a:extLst>
                        <a:ext uri="{FF2B5EF4-FFF2-40B4-BE49-F238E27FC236}">
                          <a16:creationId xmlns:a16="http://schemas.microsoft.com/office/drawing/2014/main" id="{A5293305-981B-443C-94AA-B943900684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1" name="Rectangle 160">
                      <a:extLst>
                        <a:ext uri="{FF2B5EF4-FFF2-40B4-BE49-F238E27FC236}">
                          <a16:creationId xmlns:a16="http://schemas.microsoft.com/office/drawing/2014/main" id="{11759831-225F-4AC9-A6EA-A6D42E3F33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57" name="Group 156">
                    <a:extLst>
                      <a:ext uri="{FF2B5EF4-FFF2-40B4-BE49-F238E27FC236}">
                        <a16:creationId xmlns:a16="http://schemas.microsoft.com/office/drawing/2014/main" id="{D9DC5538-C8FD-4440-8CC9-5D853396AD2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58" name="Rectangle 157">
                      <a:extLst>
                        <a:ext uri="{FF2B5EF4-FFF2-40B4-BE49-F238E27FC236}">
                          <a16:creationId xmlns:a16="http://schemas.microsoft.com/office/drawing/2014/main" id="{063FF763-E573-4746-935C-BB4DDE7A39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9" name="Rectangle 158">
                      <a:extLst>
                        <a:ext uri="{FF2B5EF4-FFF2-40B4-BE49-F238E27FC236}">
                          <a16:creationId xmlns:a16="http://schemas.microsoft.com/office/drawing/2014/main" id="{5AF30B9C-72D4-436D-9E63-4E863464C4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46" name="Group 145">
                  <a:extLst>
                    <a:ext uri="{FF2B5EF4-FFF2-40B4-BE49-F238E27FC236}">
                      <a16:creationId xmlns:a16="http://schemas.microsoft.com/office/drawing/2014/main" id="{A99B5544-D808-49C6-8FB0-CF16B560F74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50" name="Group 149">
                    <a:extLst>
                      <a:ext uri="{FF2B5EF4-FFF2-40B4-BE49-F238E27FC236}">
                        <a16:creationId xmlns:a16="http://schemas.microsoft.com/office/drawing/2014/main" id="{DAF8367A-7C50-40F1-8EEE-EF9AE32076A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54" name="Rectangle 153">
                      <a:extLst>
                        <a:ext uri="{FF2B5EF4-FFF2-40B4-BE49-F238E27FC236}">
                          <a16:creationId xmlns:a16="http://schemas.microsoft.com/office/drawing/2014/main" id="{ACE1CCDD-7A0F-4BB0-A9B3-8D7AE764B3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 154">
                      <a:extLst>
                        <a:ext uri="{FF2B5EF4-FFF2-40B4-BE49-F238E27FC236}">
                          <a16:creationId xmlns:a16="http://schemas.microsoft.com/office/drawing/2014/main" id="{AC50E994-0C5E-4E6B-918C-601DD76C42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51" name="Group 150">
                    <a:extLst>
                      <a:ext uri="{FF2B5EF4-FFF2-40B4-BE49-F238E27FC236}">
                        <a16:creationId xmlns:a16="http://schemas.microsoft.com/office/drawing/2014/main" id="{C9DCEFD9-CB70-451A-9161-27D2311DF8D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8F357D99-38FD-4942-A04B-C8BD0115C2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 152">
                      <a:extLst>
                        <a:ext uri="{FF2B5EF4-FFF2-40B4-BE49-F238E27FC236}">
                          <a16:creationId xmlns:a16="http://schemas.microsoft.com/office/drawing/2014/main" id="{DFB97812-2424-4D97-9387-A5E08A922B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877BE8B8-19F1-49F7-9D1A-6217454B9D4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2C8046E6-E1E2-49F9-ABD8-922A300B0E6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9" name="Rectangle 148">
                    <a:extLst>
                      <a:ext uri="{FF2B5EF4-FFF2-40B4-BE49-F238E27FC236}">
                        <a16:creationId xmlns:a16="http://schemas.microsoft.com/office/drawing/2014/main" id="{E618C310-B188-4AE3-B012-06FA6553240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4ABDE72-0FBB-4CD9-B2A7-E321308D370A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7D9377ED-C0BA-4DF9-BBA1-39B37BB906C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39" name="Group 138">
                    <a:extLst>
                      <a:ext uri="{FF2B5EF4-FFF2-40B4-BE49-F238E27FC236}">
                        <a16:creationId xmlns:a16="http://schemas.microsoft.com/office/drawing/2014/main" id="{B4652B9C-D2BE-48BC-8F7B-14E6E24BFFA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id="{A6046E40-3104-421D-98D6-ABFCD284DA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4" name="Rectangle 143">
                      <a:extLst>
                        <a:ext uri="{FF2B5EF4-FFF2-40B4-BE49-F238E27FC236}">
                          <a16:creationId xmlns:a16="http://schemas.microsoft.com/office/drawing/2014/main" id="{222E520E-F5A0-46B3-B3F0-47A8B29E37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0" name="Group 139">
                    <a:extLst>
                      <a:ext uri="{FF2B5EF4-FFF2-40B4-BE49-F238E27FC236}">
                        <a16:creationId xmlns:a16="http://schemas.microsoft.com/office/drawing/2014/main" id="{067944E2-ACD2-41D5-953F-08F8DFD2383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41" name="Rectangle 140">
                      <a:extLst>
                        <a:ext uri="{FF2B5EF4-FFF2-40B4-BE49-F238E27FC236}">
                          <a16:creationId xmlns:a16="http://schemas.microsoft.com/office/drawing/2014/main" id="{5B9DF3EA-FD2B-4E61-BBF5-C223A21919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2" name="Rectangle 141">
                      <a:extLst>
                        <a:ext uri="{FF2B5EF4-FFF2-40B4-BE49-F238E27FC236}">
                          <a16:creationId xmlns:a16="http://schemas.microsoft.com/office/drawing/2014/main" id="{03A1B540-AFA7-437F-94A2-C0077609DE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773DACA0-3CC7-4160-9B5D-F492C8491E36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ABE11F0E-CD62-4CB0-A7A0-1AF711A288E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37" name="Rectangle 136">
                      <a:extLst>
                        <a:ext uri="{FF2B5EF4-FFF2-40B4-BE49-F238E27FC236}">
                          <a16:creationId xmlns:a16="http://schemas.microsoft.com/office/drawing/2014/main" id="{9FCB8584-3576-480C-A031-8C4EA74845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8" name="Rectangle 137">
                      <a:extLst>
                        <a:ext uri="{FF2B5EF4-FFF2-40B4-BE49-F238E27FC236}">
                          <a16:creationId xmlns:a16="http://schemas.microsoft.com/office/drawing/2014/main" id="{F0B11244-F3C8-4DC3-963C-F3B8E922B7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4" name="Group 133">
                    <a:extLst>
                      <a:ext uri="{FF2B5EF4-FFF2-40B4-BE49-F238E27FC236}">
                        <a16:creationId xmlns:a16="http://schemas.microsoft.com/office/drawing/2014/main" id="{79EA57A4-61B0-4D2E-B578-9C92C098CFA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35" name="Rectangle 134">
                      <a:extLst>
                        <a:ext uri="{FF2B5EF4-FFF2-40B4-BE49-F238E27FC236}">
                          <a16:creationId xmlns:a16="http://schemas.microsoft.com/office/drawing/2014/main" id="{FA213D26-BD50-4F33-9B5B-E36CAD40F4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6" name="Rectangle 135">
                      <a:extLst>
                        <a:ext uri="{FF2B5EF4-FFF2-40B4-BE49-F238E27FC236}">
                          <a16:creationId xmlns:a16="http://schemas.microsoft.com/office/drawing/2014/main" id="{E476246B-F32D-4F76-A08F-39F752A514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1490C419-CC75-4E58-94EC-0C0E00A2DCE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31" name="Rectangle 130">
                    <a:extLst>
                      <a:ext uri="{FF2B5EF4-FFF2-40B4-BE49-F238E27FC236}">
                        <a16:creationId xmlns:a16="http://schemas.microsoft.com/office/drawing/2014/main" id="{5EA5505A-768A-4659-8C43-560FA8FC530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Rectangle 131">
                    <a:extLst>
                      <a:ext uri="{FF2B5EF4-FFF2-40B4-BE49-F238E27FC236}">
                        <a16:creationId xmlns:a16="http://schemas.microsoft.com/office/drawing/2014/main" id="{DF19CB79-34B1-44A8-911E-0948286C102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AD0A6CD4-9361-410D-80F0-A0B60535AEEB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39F71689-23A3-4E0B-84CE-5A079B8253C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22" name="Group 121">
                    <a:extLst>
                      <a:ext uri="{FF2B5EF4-FFF2-40B4-BE49-F238E27FC236}">
                        <a16:creationId xmlns:a16="http://schemas.microsoft.com/office/drawing/2014/main" id="{8D0AFB7D-8DD6-4C6C-BE8C-3678BE9562F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26" name="Rectangle 125">
                      <a:extLst>
                        <a:ext uri="{FF2B5EF4-FFF2-40B4-BE49-F238E27FC236}">
                          <a16:creationId xmlns:a16="http://schemas.microsoft.com/office/drawing/2014/main" id="{9236696D-C9D7-4725-B46B-3B29BED8F9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7" name="Rectangle 126">
                      <a:extLst>
                        <a:ext uri="{FF2B5EF4-FFF2-40B4-BE49-F238E27FC236}">
                          <a16:creationId xmlns:a16="http://schemas.microsoft.com/office/drawing/2014/main" id="{A8E96F7F-D6F0-4A52-94E8-0C3FE0D7BD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FEE1657C-B6EC-455F-A564-74185D74B7A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5F132302-D92E-4B68-98FE-23B1CF2CAA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BCBBA1F2-E634-4B9E-B272-A7203A97A4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E3CCC951-4AAB-4060-B968-4DB653913C59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16" name="Group 115">
                    <a:extLst>
                      <a:ext uri="{FF2B5EF4-FFF2-40B4-BE49-F238E27FC236}">
                        <a16:creationId xmlns:a16="http://schemas.microsoft.com/office/drawing/2014/main" id="{0A9CA7C2-6C59-4AF6-A737-27D50559EBE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20" name="Rectangle 119">
                      <a:extLst>
                        <a:ext uri="{FF2B5EF4-FFF2-40B4-BE49-F238E27FC236}">
                          <a16:creationId xmlns:a16="http://schemas.microsoft.com/office/drawing/2014/main" id="{89178682-E9FB-4F9F-8CF5-B253492ADE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1" name="Rectangle 120">
                      <a:extLst>
                        <a:ext uri="{FF2B5EF4-FFF2-40B4-BE49-F238E27FC236}">
                          <a16:creationId xmlns:a16="http://schemas.microsoft.com/office/drawing/2014/main" id="{A07DF3C7-6AD5-4D45-9ED3-EB94D8D78F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17" name="Group 116">
                    <a:extLst>
                      <a:ext uri="{FF2B5EF4-FFF2-40B4-BE49-F238E27FC236}">
                        <a16:creationId xmlns:a16="http://schemas.microsoft.com/office/drawing/2014/main" id="{056E50F1-3A72-48CA-B388-1590CBD925B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18" name="Rectangle 117">
                      <a:extLst>
                        <a:ext uri="{FF2B5EF4-FFF2-40B4-BE49-F238E27FC236}">
                          <a16:creationId xmlns:a16="http://schemas.microsoft.com/office/drawing/2014/main" id="{1D40768B-E739-4968-B177-94487A6961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9" name="Rectangle 118">
                      <a:extLst>
                        <a:ext uri="{FF2B5EF4-FFF2-40B4-BE49-F238E27FC236}">
                          <a16:creationId xmlns:a16="http://schemas.microsoft.com/office/drawing/2014/main" id="{6A2354BB-C6B3-4367-AFD2-1188F7CC2E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13" name="Group 112">
                  <a:extLst>
                    <a:ext uri="{FF2B5EF4-FFF2-40B4-BE49-F238E27FC236}">
                      <a16:creationId xmlns:a16="http://schemas.microsoft.com/office/drawing/2014/main" id="{BBFEFF31-A28C-4B3A-82CE-FEFAD0A4D773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D459F324-5BCE-4537-83B3-F2BA0CC251B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2C2749A8-7D39-4283-AA85-028866857B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28A4E837-8957-44E0-AED0-DA01CDA153CA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FAC2CF4A-1A32-48D5-90AF-E719D059052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5" name="Group 104">
                    <a:extLst>
                      <a:ext uri="{FF2B5EF4-FFF2-40B4-BE49-F238E27FC236}">
                        <a16:creationId xmlns:a16="http://schemas.microsoft.com/office/drawing/2014/main" id="{4B695830-A8E1-438A-851D-181ED9ECD7A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9" name="Rectangle 108">
                      <a:extLst>
                        <a:ext uri="{FF2B5EF4-FFF2-40B4-BE49-F238E27FC236}">
                          <a16:creationId xmlns:a16="http://schemas.microsoft.com/office/drawing/2014/main" id="{B88F5B7B-7682-4D6F-8F5B-52D3D94F1E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" name="Rectangle 109">
                      <a:extLst>
                        <a:ext uri="{FF2B5EF4-FFF2-40B4-BE49-F238E27FC236}">
                          <a16:creationId xmlns:a16="http://schemas.microsoft.com/office/drawing/2014/main" id="{A9C4B1FF-A28F-44AE-B1D5-13E6FC35A0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6" name="Group 105">
                    <a:extLst>
                      <a:ext uri="{FF2B5EF4-FFF2-40B4-BE49-F238E27FC236}">
                        <a16:creationId xmlns:a16="http://schemas.microsoft.com/office/drawing/2014/main" id="{8AB68A91-9BD6-4548-885F-9B015185BCB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7" name="Rectangle 106">
                      <a:extLst>
                        <a:ext uri="{FF2B5EF4-FFF2-40B4-BE49-F238E27FC236}">
                          <a16:creationId xmlns:a16="http://schemas.microsoft.com/office/drawing/2014/main" id="{2C6450CE-08AB-4D82-9762-1A92CBA123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" name="Rectangle 107">
                      <a:extLst>
                        <a:ext uri="{FF2B5EF4-FFF2-40B4-BE49-F238E27FC236}">
                          <a16:creationId xmlns:a16="http://schemas.microsoft.com/office/drawing/2014/main" id="{11873825-16AB-4DAD-A176-B583C3F8AA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E367BDA7-215D-43A4-AC5A-0FE8ED3737F0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9" name="Group 98">
                    <a:extLst>
                      <a:ext uri="{FF2B5EF4-FFF2-40B4-BE49-F238E27FC236}">
                        <a16:creationId xmlns:a16="http://schemas.microsoft.com/office/drawing/2014/main" id="{0FC7DA58-5195-4366-85F9-E7CB0BF7365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3" name="Rectangle 102">
                      <a:extLst>
                        <a:ext uri="{FF2B5EF4-FFF2-40B4-BE49-F238E27FC236}">
                          <a16:creationId xmlns:a16="http://schemas.microsoft.com/office/drawing/2014/main" id="{CB2E3BA5-5E4E-4D27-915B-7470CA5160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4" name="Rectangle 103">
                      <a:extLst>
                        <a:ext uri="{FF2B5EF4-FFF2-40B4-BE49-F238E27FC236}">
                          <a16:creationId xmlns:a16="http://schemas.microsoft.com/office/drawing/2014/main" id="{2FDFE31F-9E78-426C-BDE2-37F451C2F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0" name="Group 99">
                    <a:extLst>
                      <a:ext uri="{FF2B5EF4-FFF2-40B4-BE49-F238E27FC236}">
                        <a16:creationId xmlns:a16="http://schemas.microsoft.com/office/drawing/2014/main" id="{CE611B7D-0475-4689-B13A-03215E942D0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1" name="Rectangle 100">
                      <a:extLst>
                        <a:ext uri="{FF2B5EF4-FFF2-40B4-BE49-F238E27FC236}">
                          <a16:creationId xmlns:a16="http://schemas.microsoft.com/office/drawing/2014/main" id="{25C0AA4B-5156-43D0-8A93-62496797EB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" name="Rectangle 101">
                      <a:extLst>
                        <a:ext uri="{FF2B5EF4-FFF2-40B4-BE49-F238E27FC236}">
                          <a16:creationId xmlns:a16="http://schemas.microsoft.com/office/drawing/2014/main" id="{8865120D-F057-4A84-B11A-34CB4A8ED5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AEA7F320-0B72-41E1-84D1-252D4247286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7" name="Rectangle 96">
                    <a:extLst>
                      <a:ext uri="{FF2B5EF4-FFF2-40B4-BE49-F238E27FC236}">
                        <a16:creationId xmlns:a16="http://schemas.microsoft.com/office/drawing/2014/main" id="{DFB0D94B-2D7C-4FE4-AEEB-C5E8225A2DC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Rectangle 97">
                    <a:extLst>
                      <a:ext uri="{FF2B5EF4-FFF2-40B4-BE49-F238E27FC236}">
                        <a16:creationId xmlns:a16="http://schemas.microsoft.com/office/drawing/2014/main" id="{8437854F-B98F-4A86-BE21-EB58CE4A08C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0EF621E-ABFD-4444-9712-C138A0BB17BA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C3D7FBF2-9C77-4F6E-88BB-E889A2FB2A3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8" name="Group 87">
                    <a:extLst>
                      <a:ext uri="{FF2B5EF4-FFF2-40B4-BE49-F238E27FC236}">
                        <a16:creationId xmlns:a16="http://schemas.microsoft.com/office/drawing/2014/main" id="{339E670D-4457-4E25-B6AF-30FA77A8B63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2" name="Rectangle 91">
                      <a:extLst>
                        <a:ext uri="{FF2B5EF4-FFF2-40B4-BE49-F238E27FC236}">
                          <a16:creationId xmlns:a16="http://schemas.microsoft.com/office/drawing/2014/main" id="{C37586DF-402D-4B76-B2B2-73784678F3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3" name="Rectangle 92">
                      <a:extLst>
                        <a:ext uri="{FF2B5EF4-FFF2-40B4-BE49-F238E27FC236}">
                          <a16:creationId xmlns:a16="http://schemas.microsoft.com/office/drawing/2014/main" id="{CB298521-2258-442F-A107-FCFFBE4404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9" name="Group 88">
                    <a:extLst>
                      <a:ext uri="{FF2B5EF4-FFF2-40B4-BE49-F238E27FC236}">
                        <a16:creationId xmlns:a16="http://schemas.microsoft.com/office/drawing/2014/main" id="{0195CC0C-8BCD-4D65-ABC5-9564D7C65C3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0" name="Rectangle 89">
                      <a:extLst>
                        <a:ext uri="{FF2B5EF4-FFF2-40B4-BE49-F238E27FC236}">
                          <a16:creationId xmlns:a16="http://schemas.microsoft.com/office/drawing/2014/main" id="{9BFB0932-6A04-4762-B24A-2131AE2081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1" name="Rectangle 90">
                      <a:extLst>
                        <a:ext uri="{FF2B5EF4-FFF2-40B4-BE49-F238E27FC236}">
                          <a16:creationId xmlns:a16="http://schemas.microsoft.com/office/drawing/2014/main" id="{F3677685-3500-4698-B402-1CD293D081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D59475C8-7FBC-4422-8C2C-F8018294C7D7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2" name="Group 81">
                    <a:extLst>
                      <a:ext uri="{FF2B5EF4-FFF2-40B4-BE49-F238E27FC236}">
                        <a16:creationId xmlns:a16="http://schemas.microsoft.com/office/drawing/2014/main" id="{4DE53349-615E-4995-B2F3-BA46FBE25F3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6" name="Rectangle 85">
                      <a:extLst>
                        <a:ext uri="{FF2B5EF4-FFF2-40B4-BE49-F238E27FC236}">
                          <a16:creationId xmlns:a16="http://schemas.microsoft.com/office/drawing/2014/main" id="{EF252940-7ECC-4411-B2DF-3170D93E84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7" name="Rectangle 86">
                      <a:extLst>
                        <a:ext uri="{FF2B5EF4-FFF2-40B4-BE49-F238E27FC236}">
                          <a16:creationId xmlns:a16="http://schemas.microsoft.com/office/drawing/2014/main" id="{605F068E-8A47-4F89-80BB-CAC94427A2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3" name="Group 82">
                    <a:extLst>
                      <a:ext uri="{FF2B5EF4-FFF2-40B4-BE49-F238E27FC236}">
                        <a16:creationId xmlns:a16="http://schemas.microsoft.com/office/drawing/2014/main" id="{1C4D6317-1909-4B0F-827E-0642DEDBDC9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4" name="Rectangle 83">
                      <a:extLst>
                        <a:ext uri="{FF2B5EF4-FFF2-40B4-BE49-F238E27FC236}">
                          <a16:creationId xmlns:a16="http://schemas.microsoft.com/office/drawing/2014/main" id="{B261D3DC-5A87-4F34-94F4-20D875D289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" name="Rectangle 84">
                      <a:extLst>
                        <a:ext uri="{FF2B5EF4-FFF2-40B4-BE49-F238E27FC236}">
                          <a16:creationId xmlns:a16="http://schemas.microsoft.com/office/drawing/2014/main" id="{7806E61C-7C1A-45BE-95E5-70D0DAF881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8D86797B-300C-4131-A019-98BDE2FBF17A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7581A8A7-6627-46C1-AB3B-D5C08FEAD82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BCD9E135-0C11-49E6-A6A7-37EEE7B7E76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AF137E7-C5A9-4CD9-86E8-7FCE1FA6060E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DF6EFD4C-4F08-4F10-9BCA-0284328B55C4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1" name="Group 70">
                    <a:extLst>
                      <a:ext uri="{FF2B5EF4-FFF2-40B4-BE49-F238E27FC236}">
                        <a16:creationId xmlns:a16="http://schemas.microsoft.com/office/drawing/2014/main" id="{D429E74B-F2AC-489A-883D-93E43F50B3E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5" name="Rectangle 74">
                      <a:extLst>
                        <a:ext uri="{FF2B5EF4-FFF2-40B4-BE49-F238E27FC236}">
                          <a16:creationId xmlns:a16="http://schemas.microsoft.com/office/drawing/2014/main" id="{3971DE99-073D-446F-8EE4-3EF1E0AD1D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" name="Rectangle 75">
                      <a:extLst>
                        <a:ext uri="{FF2B5EF4-FFF2-40B4-BE49-F238E27FC236}">
                          <a16:creationId xmlns:a16="http://schemas.microsoft.com/office/drawing/2014/main" id="{F1A1F3B0-96C0-4C28-8888-A3F95DA21A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2" name="Group 71">
                    <a:extLst>
                      <a:ext uri="{FF2B5EF4-FFF2-40B4-BE49-F238E27FC236}">
                        <a16:creationId xmlns:a16="http://schemas.microsoft.com/office/drawing/2014/main" id="{8D32549D-DE98-430A-9265-8E3336DD3CE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3" name="Rectangle 72">
                      <a:extLst>
                        <a:ext uri="{FF2B5EF4-FFF2-40B4-BE49-F238E27FC236}">
                          <a16:creationId xmlns:a16="http://schemas.microsoft.com/office/drawing/2014/main" id="{16512B1E-1D42-4FB9-87F9-CD21560F63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" name="Rectangle 73">
                      <a:extLst>
                        <a:ext uri="{FF2B5EF4-FFF2-40B4-BE49-F238E27FC236}">
                          <a16:creationId xmlns:a16="http://schemas.microsoft.com/office/drawing/2014/main" id="{DAB1F7E7-0751-4F5F-B13B-3F34C9FDD7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7348D6BC-DEB1-4CB1-803A-97DB983DB59C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65" name="Group 64">
                    <a:extLst>
                      <a:ext uri="{FF2B5EF4-FFF2-40B4-BE49-F238E27FC236}">
                        <a16:creationId xmlns:a16="http://schemas.microsoft.com/office/drawing/2014/main" id="{4A1F1547-1BFA-4A2E-8AE4-0AAAFDC5BBC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9" name="Rectangle 68">
                      <a:extLst>
                        <a:ext uri="{FF2B5EF4-FFF2-40B4-BE49-F238E27FC236}">
                          <a16:creationId xmlns:a16="http://schemas.microsoft.com/office/drawing/2014/main" id="{5E221F43-1FE5-491A-BD8E-416036DAC3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" name="Rectangle 69">
                      <a:extLst>
                        <a:ext uri="{FF2B5EF4-FFF2-40B4-BE49-F238E27FC236}">
                          <a16:creationId xmlns:a16="http://schemas.microsoft.com/office/drawing/2014/main" id="{2788A8B2-59CD-4EA2-BA56-8D593B97B7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6" name="Group 65">
                    <a:extLst>
                      <a:ext uri="{FF2B5EF4-FFF2-40B4-BE49-F238E27FC236}">
                        <a16:creationId xmlns:a16="http://schemas.microsoft.com/office/drawing/2014/main" id="{DFDAB696-6C09-44DE-B4B7-9F4D05382B4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67" name="Rectangle 66">
                      <a:extLst>
                        <a:ext uri="{FF2B5EF4-FFF2-40B4-BE49-F238E27FC236}">
                          <a16:creationId xmlns:a16="http://schemas.microsoft.com/office/drawing/2014/main" id="{30ADC872-89F5-4B71-A18A-5AFDA4268B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" name="Rectangle 67">
                      <a:extLst>
                        <a:ext uri="{FF2B5EF4-FFF2-40B4-BE49-F238E27FC236}">
                          <a16:creationId xmlns:a16="http://schemas.microsoft.com/office/drawing/2014/main" id="{7DE0DBAA-0147-46B1-92D2-324CC48859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2279BEEC-865D-4451-AA5E-4F20B6D80E8E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88F203BF-9276-4C96-B369-0F70A6432E4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3B47DBE1-3D74-4D79-9A19-FF43D09BDFD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4F63064-7C86-4EB0-B88F-A36DA63B60C7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D1606A97-0073-43ED-9930-9CB9CB7E7D7A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4" name="Group 53">
                    <a:extLst>
                      <a:ext uri="{FF2B5EF4-FFF2-40B4-BE49-F238E27FC236}">
                        <a16:creationId xmlns:a16="http://schemas.microsoft.com/office/drawing/2014/main" id="{2E8600FB-3B8F-4B90-8046-2FB4EFE9C82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8" name="Rectangle 57">
                      <a:extLst>
                        <a:ext uri="{FF2B5EF4-FFF2-40B4-BE49-F238E27FC236}">
                          <a16:creationId xmlns:a16="http://schemas.microsoft.com/office/drawing/2014/main" id="{E37520E6-6962-45D0-9DEA-37BBF0013E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" name="Rectangle 58">
                      <a:extLst>
                        <a:ext uri="{FF2B5EF4-FFF2-40B4-BE49-F238E27FC236}">
                          <a16:creationId xmlns:a16="http://schemas.microsoft.com/office/drawing/2014/main" id="{8D4A11DC-5D86-40F1-B7FD-EE705B6AFB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id="{3C7F1638-80FD-4652-99E9-0CE2ED92AC1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6" name="Rectangle 55">
                      <a:extLst>
                        <a:ext uri="{FF2B5EF4-FFF2-40B4-BE49-F238E27FC236}">
                          <a16:creationId xmlns:a16="http://schemas.microsoft.com/office/drawing/2014/main" id="{337ED2C3-E0A3-4BB7-8B7A-3FAC3716F4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E09624EC-5EE8-4D5D-B218-6A017EECA6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05AB6797-5AF7-4197-BDE7-89EC570977E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8" name="Group 47">
                    <a:extLst>
                      <a:ext uri="{FF2B5EF4-FFF2-40B4-BE49-F238E27FC236}">
                        <a16:creationId xmlns:a16="http://schemas.microsoft.com/office/drawing/2014/main" id="{16DC5BD6-C82D-4ACB-8BB5-CFCC15CB4D6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86F5255B-B9D5-49E7-BD7E-6DBE5B6BBF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" name="Rectangle 52">
                      <a:extLst>
                        <a:ext uri="{FF2B5EF4-FFF2-40B4-BE49-F238E27FC236}">
                          <a16:creationId xmlns:a16="http://schemas.microsoft.com/office/drawing/2014/main" id="{FADD0F3A-F080-4964-9014-A058CE48D4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0936F477-D751-4B69-94DE-606C5B46887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0" name="Rectangle 49">
                      <a:extLst>
                        <a:ext uri="{FF2B5EF4-FFF2-40B4-BE49-F238E27FC236}">
                          <a16:creationId xmlns:a16="http://schemas.microsoft.com/office/drawing/2014/main" id="{25785BDF-BB25-4C1B-A084-9EF843A330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" name="Rectangle 50">
                      <a:extLst>
                        <a:ext uri="{FF2B5EF4-FFF2-40B4-BE49-F238E27FC236}">
                          <a16:creationId xmlns:a16="http://schemas.microsoft.com/office/drawing/2014/main" id="{35453B06-8007-4BF9-94F4-43DF23B3AF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9BBD54B0-B00F-4052-8195-C9862830E0C0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4197DFB0-0ACD-4208-9052-1590428B280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A271021E-D3F1-4772-BE8B-3BF312F76CB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444052F-1B97-4A80-8BE4-B712509093FE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</p:spTree>
    <p:extLst>
      <p:ext uri="{BB962C8B-B14F-4D97-AF65-F5344CB8AC3E}">
        <p14:creationId xmlns:p14="http://schemas.microsoft.com/office/powerpoint/2010/main" val="880888401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2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51575987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479</Words>
  <Application>Microsoft Office PowerPoint</Application>
  <PresentationFormat>Custom</PresentationFormat>
  <Paragraphs>200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Bebas Neue</vt:lpstr>
      <vt:lpstr>Calibri</vt:lpstr>
      <vt:lpstr>微软雅黑</vt:lpstr>
      <vt:lpstr>等线</vt:lpstr>
      <vt:lpstr>Arial</vt:lpstr>
      <vt:lpstr>Roboto Condensed Light</vt:lpstr>
      <vt:lpstr>Titan One</vt:lpstr>
      <vt:lpstr>Source Sans Pro</vt:lpstr>
      <vt:lpstr>HP001 4 hàng</vt:lpstr>
      <vt:lpstr>Dosis</vt:lpstr>
      <vt:lpstr>Fira Sans Extra Condensed Medium</vt:lpstr>
      <vt:lpstr>Quicksand</vt:lpstr>
      <vt:lpstr>Pre-K for Christian Schools: God Created Families to Love One Another by Slidesgo</vt:lpstr>
      <vt:lpstr>1_Pre-K for Christian Schools: God Created Families to Love One Another by Slidesgo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 Đâu là các số tròn trăm?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137</cp:revision>
  <dcterms:modified xsi:type="dcterms:W3CDTF">2023-02-26T16:47:41Z</dcterms:modified>
</cp:coreProperties>
</file>